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tags/tag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668" r:id="rId2"/>
  </p:sldMasterIdLst>
  <p:sldIdLst>
    <p:sldId id="285" r:id="rId3"/>
    <p:sldId id="286" r:id="rId4"/>
    <p:sldId id="287" r:id="rId5"/>
    <p:sldId id="313" r:id="rId6"/>
    <p:sldId id="314" r:id="rId7"/>
    <p:sldId id="315" r:id="rId8"/>
    <p:sldId id="316" r:id="rId9"/>
    <p:sldId id="317" r:id="rId10"/>
    <p:sldId id="318" r:id="rId11"/>
    <p:sldId id="319" r:id="rId12"/>
    <p:sldId id="320" r:id="rId13"/>
    <p:sldId id="321" r:id="rId14"/>
    <p:sldId id="322" r:id="rId15"/>
    <p:sldId id="323" r:id="rId16"/>
    <p:sldId id="298" r:id="rId17"/>
    <p:sldId id="271" r:id="rId18"/>
    <p:sldId id="280" r:id="rId19"/>
    <p:sldId id="281"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模板设计" id="{AAEBA7D0-9160-4F01-9151-EB312F3511D0}">
          <p14:sldIdLst>
            <p14:sldId id="285"/>
            <p14:sldId id="286"/>
            <p14:sldId id="287"/>
            <p14:sldId id="313"/>
            <p14:sldId id="314"/>
            <p14:sldId id="315"/>
            <p14:sldId id="316"/>
            <p14:sldId id="317"/>
            <p14:sldId id="318"/>
            <p14:sldId id="319"/>
            <p14:sldId id="320"/>
            <p14:sldId id="321"/>
            <p14:sldId id="322"/>
            <p14:sldId id="323"/>
            <p14:sldId id="298"/>
          </p14:sldIdLst>
        </p14:section>
        <p14:section name="标注页" id="{4F6F5A76-2E03-48C5-B877-8BAC8FA13C20}">
          <p14:sldIdLst>
            <p14:sldId id="271"/>
            <p14:sldId id="280"/>
            <p14:sldId id="281"/>
          </p14:sldIdLst>
        </p14:section>
      </p14:sectionLst>
    </p:ext>
    <p:ext uri="{EFAFB233-063F-42B5-8137-9DF3F51BA10A}">
      <p15:sldGuideLst xmlns:p15="http://schemas.microsoft.com/office/powerpoint/2012/main">
        <p15:guide id="1" orient="horz" pos="2137" userDrawn="1">
          <p15:clr>
            <a:srgbClr val="A4A3A4"/>
          </p15:clr>
        </p15:guide>
        <p15:guide id="2" pos="3840" userDrawn="1">
          <p15:clr>
            <a:srgbClr val="A4A3A4"/>
          </p15:clr>
        </p15:guide>
        <p15:guide id="3" orient="horz" pos="1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16" autoAdjust="0"/>
    <p:restoredTop sz="94660"/>
  </p:normalViewPr>
  <p:slideViewPr>
    <p:cSldViewPr snapToGrid="0" showGuides="1">
      <p:cViewPr>
        <p:scale>
          <a:sx n="75" d="100"/>
          <a:sy n="75" d="100"/>
        </p:scale>
        <p:origin x="990" y="624"/>
      </p:cViewPr>
      <p:guideLst>
        <p:guide orient="horz" pos="2137"/>
        <p:guide pos="3840"/>
        <p:guide orient="horz" pos="16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lang="zh-CN" sz="1080" b="0" i="0" u="none" strike="noStrike" kern="1200" baseline="0">
                <a:solidFill>
                  <a:schemeClr val="dk1">
                    <a:lumMod val="65000"/>
                    <a:lumOff val="35000"/>
                  </a:schemeClr>
                </a:solidFill>
                <a:effectLst/>
                <a:latin typeface="+mn-lt"/>
                <a:ea typeface="+mn-ea"/>
                <a:cs typeface="+mn-ea"/>
                <a:sym typeface="+mn-lt"/>
              </a:defRPr>
            </a:pPr>
            <a:r>
              <a:rPr lang="zh-CN"/>
              <a:t>图表标题</a:t>
            </a:r>
          </a:p>
        </c:rich>
      </c:tx>
      <c:overlay val="0"/>
      <c:spPr>
        <a:noFill/>
        <a:ln>
          <a:noFill/>
        </a:ln>
        <a:effectLst/>
      </c:spPr>
      <c:txPr>
        <a:bodyPr rot="0" spcFirstLastPara="1" vertOverflow="ellipsis" vert="horz" wrap="square" anchor="ctr" anchorCtr="1"/>
        <a:lstStyle/>
        <a:p>
          <a:pPr>
            <a:defRPr lang="zh-CN" sz="1080" b="0" i="0" u="none" strike="noStrike" kern="1200" baseline="0">
              <a:solidFill>
                <a:schemeClr val="dk1">
                  <a:lumMod val="65000"/>
                  <a:lumOff val="35000"/>
                </a:schemeClr>
              </a:solidFill>
              <a:effectLst/>
              <a:latin typeface="+mn-lt"/>
              <a:ea typeface="+mn-ea"/>
              <a:cs typeface="+mn-ea"/>
              <a:sym typeface="+mn-lt"/>
            </a:defRPr>
          </a:pPr>
          <a:endParaRPr lang="zh-CN"/>
        </a:p>
      </c:txPr>
    </c:title>
    <c:autoTitleDeleted val="0"/>
    <c:plotArea>
      <c:layout>
        <c:manualLayout>
          <c:layoutTarget val="inner"/>
          <c:xMode val="edge"/>
          <c:yMode val="edge"/>
          <c:x val="6.0360595766919302E-2"/>
          <c:y val="0.23423026025584501"/>
          <c:w val="0.88973085968121202"/>
          <c:h val="0.61213056903396601"/>
        </c:manualLayout>
      </c:layout>
      <c:barChart>
        <c:barDir val="col"/>
        <c:grouping val="clustered"/>
        <c:varyColors val="0"/>
        <c:ser>
          <c:idx val="0"/>
          <c:order val="0"/>
          <c:tx>
            <c:strRef>
              <c:f>Sheet1!$B$1</c:f>
              <c:strCache>
                <c:ptCount val="1"/>
                <c:pt idx="0">
                  <c:v>系列 1</c:v>
                </c:pt>
              </c:strCache>
            </c:strRef>
          </c:tx>
          <c:spPr>
            <a:solidFill>
              <a:srgbClr val="C00000"/>
            </a:solidFill>
            <a:ln>
              <a:noFill/>
            </a:ln>
            <a:effectLst>
              <a:outerShdw blurRad="215900" dir="18900000" sy="23000" kx="-1200000" algn="bl" rotWithShape="0">
                <a:prstClr val="black">
                  <a:alpha val="20000"/>
                </a:prstClr>
              </a:outerShdw>
            </a:effectLst>
          </c:spPr>
          <c:invertIfNegative val="0"/>
          <c:dPt>
            <c:idx val="0"/>
            <c:invertIfNegative val="0"/>
            <c:bubble3D val="0"/>
            <c:spPr>
              <a:solidFill>
                <a:srgbClr val="C00000"/>
              </a:solidFill>
              <a:ln>
                <a:noFill/>
              </a:ln>
              <a:effectLst>
                <a:outerShdw blurRad="215900" dir="18900000" sy="23000" kx="-1200000" algn="bl" rotWithShape="0">
                  <a:prstClr val="black">
                    <a:alpha val="20000"/>
                  </a:prstClr>
                </a:outerShdw>
              </a:effectLst>
            </c:spPr>
            <c:extLst>
              <c:ext xmlns:c16="http://schemas.microsoft.com/office/drawing/2014/chart" uri="{C3380CC4-5D6E-409C-BE32-E72D297353CC}">
                <c16:uniqueId val="{00000001-E31E-42D2-A892-6B556BD2B93C}"/>
              </c:ext>
            </c:extLst>
          </c:dPt>
          <c:dPt>
            <c:idx val="1"/>
            <c:invertIfNegative val="0"/>
            <c:bubble3D val="0"/>
            <c:spPr>
              <a:solidFill>
                <a:srgbClr val="C00000"/>
              </a:solidFill>
              <a:ln>
                <a:noFill/>
              </a:ln>
              <a:effectLst>
                <a:outerShdw blurRad="215900" dir="18900000" sy="23000" kx="-1200000" algn="bl" rotWithShape="0">
                  <a:prstClr val="black">
                    <a:alpha val="20000"/>
                  </a:prstClr>
                </a:outerShdw>
              </a:effectLst>
            </c:spPr>
            <c:extLst>
              <c:ext xmlns:c16="http://schemas.microsoft.com/office/drawing/2014/chart" uri="{C3380CC4-5D6E-409C-BE32-E72D297353CC}">
                <c16:uniqueId val="{00000003-E31E-42D2-A892-6B556BD2B93C}"/>
              </c:ext>
            </c:extLst>
          </c:dPt>
          <c:dPt>
            <c:idx val="2"/>
            <c:invertIfNegative val="0"/>
            <c:bubble3D val="0"/>
            <c:spPr>
              <a:solidFill>
                <a:srgbClr val="C00000"/>
              </a:solidFill>
              <a:ln>
                <a:noFill/>
              </a:ln>
              <a:effectLst>
                <a:outerShdw blurRad="215900" dir="18900000" sy="23000" kx="-1200000" algn="bl" rotWithShape="0">
                  <a:prstClr val="black">
                    <a:alpha val="20000"/>
                  </a:prstClr>
                </a:outerShdw>
              </a:effectLst>
            </c:spPr>
            <c:extLst>
              <c:ext xmlns:c16="http://schemas.microsoft.com/office/drawing/2014/chart" uri="{C3380CC4-5D6E-409C-BE32-E72D297353CC}">
                <c16:uniqueId val="{00000005-E31E-42D2-A892-6B556BD2B93C}"/>
              </c:ext>
            </c:extLst>
          </c:dPt>
          <c:dPt>
            <c:idx val="3"/>
            <c:invertIfNegative val="0"/>
            <c:bubble3D val="0"/>
            <c:spPr>
              <a:solidFill>
                <a:srgbClr val="C00000"/>
              </a:solidFill>
              <a:ln>
                <a:noFill/>
              </a:ln>
              <a:effectLst>
                <a:outerShdw blurRad="215900" dir="18900000" sy="23000" kx="-1200000" algn="bl" rotWithShape="0">
                  <a:prstClr val="black">
                    <a:alpha val="20000"/>
                  </a:prstClr>
                </a:outerShdw>
              </a:effectLst>
            </c:spPr>
            <c:extLst>
              <c:ext xmlns:c16="http://schemas.microsoft.com/office/drawing/2014/chart" uri="{C3380CC4-5D6E-409C-BE32-E72D297353CC}">
                <c16:uniqueId val="{00000007-E31E-42D2-A892-6B556BD2B93C}"/>
              </c:ext>
            </c:extLst>
          </c:dPt>
          <c:dLbls>
            <c:spPr>
              <a:noFill/>
              <a:ln>
                <a:noFill/>
              </a:ln>
              <a:effectLst/>
            </c:spPr>
            <c:txPr>
              <a:bodyPr rot="0" spcFirstLastPara="1" vertOverflow="clip" horzOverflow="clip" vert="horz" wrap="square" lIns="36576" tIns="18288" rIns="36576" bIns="18288" anchor="ctr" anchorCtr="1">
                <a:spAutoFit/>
              </a:bodyPr>
              <a:lstStyle/>
              <a:p>
                <a:pPr algn="ctr">
                  <a:defRPr lang="zh-CN" sz="900" b="1" i="0" u="none" strike="noStrike" kern="1200" baseline="0">
                    <a:solidFill>
                      <a:schemeClr val="lt1"/>
                    </a:solidFill>
                    <a:latin typeface="+mn-lt"/>
                    <a:ea typeface="+mn-ea"/>
                    <a:cs typeface="+mn-ea"/>
                    <a:sym typeface="+mn-lt"/>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a:solidFill>
                        <a:schemeClr val="dk1">
                          <a:lumMod val="50000"/>
                          <a:lumOff val="50000"/>
                        </a:schemeClr>
                      </a:solidFill>
                    </a:ln>
                    <a:effectLst/>
                  </c:spPr>
                </c15:leaderLines>
              </c:ext>
            </c:extLst>
          </c:dLbls>
          <c:cat>
            <c:strRef>
              <c:f>Sheet1!$A$2:$A$5</c:f>
              <c:strCache>
                <c:ptCount val="4"/>
                <c:pt idx="0">
                  <c:v>类别1</c:v>
                </c:pt>
                <c:pt idx="1">
                  <c:v>类别2</c:v>
                </c:pt>
                <c:pt idx="2">
                  <c:v>类别3</c:v>
                </c:pt>
                <c:pt idx="3">
                  <c:v>类别4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8-E31E-42D2-A892-6B556BD2B93C}"/>
            </c:ext>
          </c:extLst>
        </c:ser>
        <c:ser>
          <c:idx val="1"/>
          <c:order val="1"/>
          <c:tx>
            <c:strRef>
              <c:f>Sheet1!$C$1</c:f>
              <c:strCache>
                <c:ptCount val="1"/>
                <c:pt idx="0">
                  <c:v>系列 2</c:v>
                </c:pt>
              </c:strCache>
            </c:strRef>
          </c:tx>
          <c:spPr>
            <a:gradFill>
              <a:gsLst>
                <a:gs pos="0">
                  <a:schemeClr val="accent2"/>
                </a:gs>
                <a:gs pos="100000">
                  <a:schemeClr val="accent2">
                    <a:lumMod val="84000"/>
                  </a:schemeClr>
                </a:gs>
              </a:gsLst>
              <a:lin ang="5400000" scaled="1"/>
            </a:gradFill>
            <a:ln>
              <a:noFill/>
            </a:ln>
            <a:effectLst>
              <a:outerShdw blurRad="76200" dir="18900000" sy="23000" kx="-1200000" algn="bl" rotWithShape="0">
                <a:prstClr val="black">
                  <a:alpha val="20000"/>
                </a:prstClr>
              </a:outerShdw>
            </a:effectLst>
          </c:spPr>
          <c:invertIfNegative val="0"/>
          <c:dLbls>
            <c:spPr>
              <a:noFill/>
              <a:ln>
                <a:noFill/>
              </a:ln>
              <a:effectLst/>
            </c:spPr>
            <c:txPr>
              <a:bodyPr rot="0" spcFirstLastPara="1" vertOverflow="ellipsis" vert="horz" wrap="square" anchor="ctr" anchorCtr="1"/>
              <a:lstStyle/>
              <a:p>
                <a:pPr>
                  <a:defRPr lang="zh-CN" sz="900" b="1" i="0" u="none" strike="noStrike" kern="1200" baseline="0">
                    <a:solidFill>
                      <a:schemeClr val="lt1"/>
                    </a:solidFill>
                    <a:latin typeface="+mn-lt"/>
                    <a:ea typeface="+mn-ea"/>
                    <a:cs typeface="+mn-ea"/>
                    <a:sym typeface="+mn-lt"/>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类别1</c:v>
                </c:pt>
                <c:pt idx="1">
                  <c:v>类别2</c:v>
                </c:pt>
                <c:pt idx="2">
                  <c:v>类别3</c:v>
                </c:pt>
                <c:pt idx="3">
                  <c:v>类别4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9-E31E-42D2-A892-6B556BD2B93C}"/>
            </c:ext>
          </c:extLst>
        </c:ser>
        <c:ser>
          <c:idx val="2"/>
          <c:order val="2"/>
          <c:tx>
            <c:strRef>
              <c:f>Sheet1!$D$1</c:f>
              <c:strCache>
                <c:ptCount val="1"/>
                <c:pt idx="0">
                  <c:v>系列 3</c:v>
                </c:pt>
              </c:strCache>
            </c:strRef>
          </c:tx>
          <c:spPr>
            <a:gradFill>
              <a:gsLst>
                <a:gs pos="0">
                  <a:schemeClr val="accent3"/>
                </a:gs>
                <a:gs pos="100000">
                  <a:schemeClr val="accent3">
                    <a:lumMod val="84000"/>
                  </a:schemeClr>
                </a:gs>
              </a:gsLst>
              <a:lin ang="5400000" scaled="1"/>
            </a:gradFill>
            <a:ln>
              <a:noFill/>
            </a:ln>
            <a:effectLst>
              <a:outerShdw blurRad="76200" dir="18900000" sy="23000" kx="-1200000" algn="bl" rotWithShape="0">
                <a:prstClr val="black">
                  <a:alpha val="20000"/>
                </a:prstClr>
              </a:outerShdw>
            </a:effectLst>
          </c:spPr>
          <c:invertIfNegative val="0"/>
          <c:dLbls>
            <c:spPr>
              <a:noFill/>
              <a:ln>
                <a:noFill/>
              </a:ln>
              <a:effectLst/>
            </c:spPr>
            <c:txPr>
              <a:bodyPr rot="0" spcFirstLastPara="1" vertOverflow="ellipsis" vert="horz" wrap="square" anchor="ctr" anchorCtr="1"/>
              <a:lstStyle/>
              <a:p>
                <a:pPr>
                  <a:defRPr lang="zh-CN" sz="900" b="1" i="0" u="none" strike="noStrike" kern="1200" baseline="0">
                    <a:solidFill>
                      <a:schemeClr val="lt1"/>
                    </a:solidFill>
                    <a:latin typeface="+mn-lt"/>
                    <a:ea typeface="+mn-ea"/>
                    <a:cs typeface="+mn-ea"/>
                    <a:sym typeface="+mn-lt"/>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类别1</c:v>
                </c:pt>
                <c:pt idx="1">
                  <c:v>类别2</c:v>
                </c:pt>
                <c:pt idx="2">
                  <c:v>类别3</c:v>
                </c:pt>
                <c:pt idx="3">
                  <c:v>类别4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A-E31E-42D2-A892-6B556BD2B93C}"/>
            </c:ext>
          </c:extLst>
        </c:ser>
        <c:dLbls>
          <c:showLegendKey val="0"/>
          <c:showVal val="1"/>
          <c:showCatName val="0"/>
          <c:showSerName val="0"/>
          <c:showPercent val="0"/>
          <c:showBubbleSize val="0"/>
        </c:dLbls>
        <c:gapWidth val="120"/>
        <c:axId val="864535237"/>
        <c:axId val="233765224"/>
      </c:barChart>
      <c:catAx>
        <c:axId val="864535237"/>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900" b="0" i="0" u="none" strike="noStrike" kern="1200" baseline="0">
                <a:solidFill>
                  <a:schemeClr val="dk1">
                    <a:lumMod val="65000"/>
                    <a:lumOff val="35000"/>
                  </a:schemeClr>
                </a:solidFill>
                <a:effectLst/>
                <a:latin typeface="+mn-lt"/>
                <a:ea typeface="+mn-ea"/>
                <a:cs typeface="+mn-ea"/>
                <a:sym typeface="+mn-lt"/>
              </a:defRPr>
            </a:pPr>
            <a:endParaRPr lang="zh-CN"/>
          </a:p>
        </c:txPr>
        <c:crossAx val="233765224"/>
        <c:crosses val="autoZero"/>
        <c:auto val="1"/>
        <c:lblAlgn val="ctr"/>
        <c:lblOffset val="100"/>
        <c:noMultiLvlLbl val="0"/>
      </c:catAx>
      <c:valAx>
        <c:axId val="233765224"/>
        <c:scaling>
          <c:orientation val="minMax"/>
        </c:scaling>
        <c:delete val="1"/>
        <c:axPos val="l"/>
        <c:majorGridlines>
          <c:spPr>
            <a:ln w="9525" cap="flat" cmpd="sng" algn="ctr">
              <a:solidFill>
                <a:schemeClr val="bg1">
                  <a:lumMod val="95000"/>
                </a:schemeClr>
              </a:solidFill>
              <a:round/>
            </a:ln>
            <a:effectLst/>
          </c:spPr>
        </c:majorGridlines>
        <c:numFmt formatCode="General" sourceLinked="1"/>
        <c:majorTickMark val="none"/>
        <c:minorTickMark val="none"/>
        <c:tickLblPos val="nextTo"/>
        <c:crossAx val="864535237"/>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lang="zh-CN" sz="900">
          <a:latin typeface="+mn-lt"/>
          <a:ea typeface="+mn-ea"/>
          <a:cs typeface="+mn-ea"/>
          <a:sym typeface="+mn-lt"/>
        </a:defRPr>
      </a:pPr>
      <a:endParaRPr lang="zh-CN"/>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4">
  <cs:axisTitle>
    <cs:lnRef idx="0"/>
    <cs:fillRef idx="0"/>
    <cs:effectRef idx="0"/>
    <cs:fontRef idx="minor">
      <a:schemeClr val="dk1">
        <a:lumMod val="65000"/>
        <a:lumOff val="35000"/>
      </a:schemeClr>
    </cs:fontRef>
    <cs:defRPr sz="1195" b="1" kern="1200"/>
  </cs:axisTitle>
  <cs:categoryAxis>
    <cs:lnRef idx="0"/>
    <cs:fillRef idx="0"/>
    <cs:effectRef idx="0"/>
    <cs:fontRef idx="minor">
      <a:schemeClr val="dk1">
        <a:lumMod val="65000"/>
        <a:lumOff val="35000"/>
      </a:schemeClr>
    </cs:fontRef>
    <cs:defRPr sz="1195" kern="1200">
      <a:effectLst/>
    </cs:defRPr>
  </cs:categoryAxis>
  <cs:chartArea>
    <cs:lnRef idx="0"/>
    <cs:fillRef idx="0"/>
    <cs:effectRef idx="0"/>
    <cs:fontRef idx="minor">
      <a:schemeClr val="dk1"/>
    </cs:fontRef>
    <cs:spPr>
      <a:gradFill flip="none" rotWithShape="1">
        <a:gsLst>
          <a:gs pos="0">
            <a:schemeClr val="lt1"/>
          </a:gs>
          <a:gs pos="68000">
            <a:schemeClr val="lt1">
              <a:lumMod val="85000"/>
            </a:schemeClr>
          </a:gs>
          <a:gs pos="100000">
            <a:schemeClr val="lt1"/>
          </a:gs>
        </a:gsLst>
        <a:lin ang="5400000" scaled="1"/>
        <a:tileRect/>
      </a:gradFill>
      <a:ln w="9525" cap="flat" cmpd="sng" algn="ctr">
        <a:solidFill>
          <a:schemeClr val="dk1">
            <a:lumMod val="15000"/>
            <a:lumOff val="85000"/>
          </a:schemeClr>
        </a:solidFill>
        <a:round/>
      </a:ln>
    </cs:spPr>
    <cs:defRPr sz="1330" kern="1200"/>
  </cs:chartArea>
  <cs:dataLabel>
    <cs:lnRef idx="0"/>
    <cs:fillRef idx="0"/>
    <cs:effectRef idx="0"/>
    <cs:fontRef idx="minor">
      <a:schemeClr val="lt1"/>
    </cs:fontRef>
    <cs:defRPr sz="133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330" b="1"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
  <cs:dataPoint3D>
    <cs:lnRef idx="0"/>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3D>
  <cs:dataPointLine>
    <cs:lnRef idx="0">
      <cs:styleClr val="auto"/>
    </cs:lnRef>
    <cs:fillRef idx="0"/>
    <cs:effectRef idx="0"/>
    <cs:fontRef idx="minor">
      <a:schemeClr val="dk1"/>
    </cs:fontRef>
    <cs:spPr>
      <a:ln w="28575" cap="rnd">
        <a:gradFill>
          <a:gsLst>
            <a:gs pos="0">
              <a:schemeClr val="phClr"/>
            </a:gs>
            <a:gs pos="100000">
              <a:schemeClr val="phClr">
                <a:lumMod val="84000"/>
              </a:schemeClr>
            </a:gs>
          </a:gsLst>
          <a:lin ang="5400000" scaled="1"/>
        </a:gradFill>
        <a:round/>
      </a:ln>
    </cs:spPr>
  </cs:dataPointLine>
  <cs:dataPointMarker>
    <cs:lnRef idx="0"/>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1195" kern="1200"/>
  </cs:dataTable>
  <cs:downBar>
    <cs:lnRef idx="0"/>
    <cs:fillRef idx="0"/>
    <cs:effectRef idx="0"/>
    <cs:fontRef idx="minor">
      <a:schemeClr val="dk1"/>
    </cs:fontRef>
    <cs:spPr>
      <a:solidFill>
        <a:schemeClr val="dk1">
          <a:lumMod val="35000"/>
          <a:lumOff val="6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50000"/>
            <a:lumOff val="50000"/>
          </a:schemeClr>
        </a:solidFill>
        <a:round/>
      </a:ln>
    </cs:spPr>
  </cs:dropLine>
  <cs:errorBar>
    <cs:lnRef idx="0"/>
    <cs:fillRef idx="0"/>
    <cs:effectRef idx="0"/>
    <cs:fontRef idx="minor">
      <a:schemeClr val="dk1"/>
    </cs:fontRef>
    <cs:spPr>
      <a:ln w="9525">
        <a:solidFill>
          <a:schemeClr val="dk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50000"/>
            <a:lumOff val="50000"/>
          </a:schemeClr>
        </a:solidFill>
        <a:round/>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65000"/>
        <a:lumOff val="35000"/>
      </a:schemeClr>
    </cs:fontRef>
    <cs:defRPr sz="1195"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5"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65000"/>
        <a:lumOff val="35000"/>
      </a:schemeClr>
    </cs:fontRef>
    <cs:defRPr kern="1200">
      <a:effectLst/>
    </cs:defRPr>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5" kern="1200"/>
  </cs:trendlineLabel>
  <cs:upBar>
    <cs:lnRef idx="0"/>
    <cs:fillRef idx="0"/>
    <cs:effectRef idx="0"/>
    <cs:fontRef idx="minor">
      <a:schemeClr val="dk1"/>
    </cs:fontRef>
    <cs:spPr>
      <a:solidFill>
        <a:schemeClr val="lt1">
          <a:lumMod val="95000"/>
        </a:schemeClr>
      </a:solidFill>
      <a:ln w="9525">
        <a:solidFill>
          <a:schemeClr val="dk1">
            <a:lumMod val="15000"/>
            <a:lumOff val="85000"/>
          </a:schemeClr>
        </a:solidFill>
      </a:ln>
    </cs:spPr>
  </cs:upBar>
  <cs:valueAxis>
    <cs:lnRef idx="0"/>
    <cs:fillRef idx="0"/>
    <cs:effectRef idx="0"/>
    <cs:fontRef idx="minor">
      <a:schemeClr val="dk1">
        <a:lumMod val="65000"/>
        <a:lumOff val="35000"/>
      </a:schemeClr>
    </cs:fontRef>
    <cs:defRPr sz="1195" kern="1200"/>
  </cs:valueAxis>
  <cs:wall>
    <cs:lnRef idx="0"/>
    <cs:fillRef idx="0"/>
    <cs:effectRef idx="0"/>
    <cs:fontRef idx="minor">
      <a:schemeClr val="dk1"/>
    </cs:fontRef>
  </cs:wall>
</cs:chartStyle>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office.msn.com.cn/" TargetMode="Externa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jpg"/><Relationship Id="rId2" Type="http://schemas.openxmlformats.org/officeDocument/2006/relationships/hyperlink" Target="http://www.officeplus.cn/Template/Home.shtml" TargetMode="External"/><Relationship Id="rId1" Type="http://schemas.openxmlformats.org/officeDocument/2006/relationships/slideMaster" Target="../slideMasters/slideMaster2.xml"/><Relationship Id="rId6" Type="http://schemas.openxmlformats.org/officeDocument/2006/relationships/image" Target="../media/image12.jpg"/><Relationship Id="rId5" Type="http://schemas.openxmlformats.org/officeDocument/2006/relationships/image" Target="../media/image11.jpg"/><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office.msn.com.cn/" TargetMode="Externa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office.msn.com.cn/" TargetMode="Externa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office.msn.com.cn/" TargetMode="Externa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office.msn.com.cn/" TargetMode="Externa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3" Type="http://schemas.openxmlformats.org/officeDocument/2006/relationships/hyperlink" Target="http://www.officeplus.cn/Template/Home.shtml" TargetMode="External"/><Relationship Id="rId2" Type="http://schemas.openxmlformats.org/officeDocument/2006/relationships/image" Target="../media/image8.jpg"/><Relationship Id="rId1" Type="http://schemas.openxmlformats.org/officeDocument/2006/relationships/slideMaster" Target="../slideMasters/slideMaster2.xml"/><Relationship Id="rId6" Type="http://schemas.openxmlformats.org/officeDocument/2006/relationships/image" Target="../media/image10.jpg"/><Relationship Id="rId5" Type="http://schemas.microsoft.com/office/2007/relationships/hdphoto" Target="../media/hdphoto1.wdp"/><Relationship Id="rId4" Type="http://schemas.openxmlformats.org/officeDocument/2006/relationships/image" Target="../media/image9.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7" name="OfficePLUS-1">
            <a:hlinkClick r:id="rId2"/>
            <a:extLst>
              <a:ext uri="{FF2B5EF4-FFF2-40B4-BE49-F238E27FC236}">
                <a16:creationId xmlns:a16="http://schemas.microsoft.com/office/drawing/2014/main" id="{4A627E62-6DD7-406A-89F8-1478F332C2A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83799" y="317410"/>
            <a:ext cx="1828800" cy="243840"/>
          </a:xfrm>
          <a:prstGeom prst="rect">
            <a:avLst/>
          </a:prstGeom>
        </p:spPr>
      </p:pic>
    </p:spTree>
    <p:extLst>
      <p:ext uri="{BB962C8B-B14F-4D97-AF65-F5344CB8AC3E}">
        <p14:creationId xmlns:p14="http://schemas.microsoft.com/office/powerpoint/2010/main" val="26249347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微软黑科技">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3E71CC84-193F-4D28-98D9-17F9952F968C}"/>
              </a:ext>
            </a:extLst>
          </p:cNvPr>
          <p:cNvCxnSpPr/>
          <p:nvPr userDrawn="1"/>
        </p:nvCxnSpPr>
        <p:spPr>
          <a:xfrm>
            <a:off x="0" y="657288"/>
            <a:ext cx="12192000" cy="0"/>
          </a:xfrm>
          <a:prstGeom prst="line">
            <a:avLst/>
          </a:prstGeom>
          <a:ln>
            <a:solidFill>
              <a:srgbClr val="E73A1C"/>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id="{23A9F197-1133-4CEE-860F-85366976D0AC}"/>
              </a:ext>
            </a:extLst>
          </p:cNvPr>
          <p:cNvSpPr/>
          <p:nvPr userDrawn="1"/>
        </p:nvSpPr>
        <p:spPr>
          <a:xfrm>
            <a:off x="0" y="3091547"/>
            <a:ext cx="12192000" cy="3766453"/>
          </a:xfrm>
          <a:prstGeom prst="rect">
            <a:avLst/>
          </a:prstGeom>
          <a:solidFill>
            <a:srgbClr val="E7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pitchFamily="34" charset="-122"/>
              <a:ea typeface="微软雅黑" panose="020B0503020204020204" pitchFamily="34" charset="-122"/>
            </a:endParaRPr>
          </a:p>
        </p:txBody>
      </p:sp>
      <p:sp>
        <p:nvSpPr>
          <p:cNvPr id="8" name="矩形: 圆角 7">
            <a:extLst>
              <a:ext uri="{FF2B5EF4-FFF2-40B4-BE49-F238E27FC236}">
                <a16:creationId xmlns:a16="http://schemas.microsoft.com/office/drawing/2014/main" id="{AA954438-2CEB-4119-883B-8B9196F98504}"/>
              </a:ext>
            </a:extLst>
          </p:cNvPr>
          <p:cNvSpPr/>
          <p:nvPr userDrawn="1"/>
        </p:nvSpPr>
        <p:spPr>
          <a:xfrm>
            <a:off x="621395" y="1362836"/>
            <a:ext cx="3462340" cy="3462340"/>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pitchFamily="34" charset="-122"/>
              <a:ea typeface="微软雅黑" panose="020B0503020204020204" pitchFamily="34" charset="-122"/>
            </a:endParaRPr>
          </a:p>
        </p:txBody>
      </p:sp>
      <p:sp>
        <p:nvSpPr>
          <p:cNvPr id="9" name="矩形: 圆角 8">
            <a:extLst>
              <a:ext uri="{FF2B5EF4-FFF2-40B4-BE49-F238E27FC236}">
                <a16:creationId xmlns:a16="http://schemas.microsoft.com/office/drawing/2014/main" id="{4CD1A364-B227-4CFB-9287-6198C6C0443B}"/>
              </a:ext>
            </a:extLst>
          </p:cNvPr>
          <p:cNvSpPr/>
          <p:nvPr userDrawn="1"/>
        </p:nvSpPr>
        <p:spPr>
          <a:xfrm>
            <a:off x="4374467" y="1362836"/>
            <a:ext cx="3462340" cy="3462340"/>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a16="http://schemas.microsoft.com/office/drawing/2014/main" id="{BEA6AD26-5781-4DAD-8C16-8C73B2C177AD}"/>
              </a:ext>
            </a:extLst>
          </p:cNvPr>
          <p:cNvSpPr txBox="1"/>
          <p:nvPr userDrawn="1"/>
        </p:nvSpPr>
        <p:spPr>
          <a:xfrm>
            <a:off x="1656327" y="286129"/>
            <a:ext cx="8879354" cy="670120"/>
          </a:xfrm>
          <a:prstGeom prst="rect">
            <a:avLst/>
          </a:prstGeom>
          <a:solidFill>
            <a:schemeClr val="bg1"/>
          </a:solidFill>
        </p:spPr>
        <p:txBody>
          <a:bodyPr wrap="none" rtlCol="0">
            <a:spAutoFit/>
          </a:bodyPr>
          <a:lstStyle/>
          <a:p>
            <a:pPr algn="ctr">
              <a:lnSpc>
                <a:spcPct val="130000"/>
              </a:lnSpc>
              <a:spcBef>
                <a:spcPts val="600"/>
              </a:spcBef>
            </a:pPr>
            <a:r>
              <a:rPr lang="zh-CN" altLang="en-US" sz="3200" b="1" kern="0">
                <a:latin typeface="微软雅黑" panose="020B0503020204020204" pitchFamily="34" charset="-122"/>
                <a:ea typeface="微软雅黑" panose="020B0503020204020204" pitchFamily="34" charset="-122"/>
                <a:cs typeface="+mn-ea"/>
                <a:sym typeface="+mn-lt"/>
              </a:rPr>
              <a:t> 微信扫描小程序码，使用微软移动办公黑科技 </a:t>
            </a:r>
            <a:endParaRPr lang="en-US" sz="3200" b="1" kern="0">
              <a:latin typeface="微软雅黑" panose="020B0503020204020204" pitchFamily="34" charset="-122"/>
              <a:ea typeface="微软雅黑" panose="020B0503020204020204" pitchFamily="34" charset="-122"/>
              <a:cs typeface="+mn-ea"/>
              <a:sym typeface="+mn-lt"/>
            </a:endParaRPr>
          </a:p>
        </p:txBody>
      </p:sp>
      <p:cxnSp>
        <p:nvCxnSpPr>
          <p:cNvPr id="11" name="直接连接符 10">
            <a:extLst>
              <a:ext uri="{FF2B5EF4-FFF2-40B4-BE49-F238E27FC236}">
                <a16:creationId xmlns:a16="http://schemas.microsoft.com/office/drawing/2014/main" id="{72806FD0-33B9-40F1-B8F9-079524CA002C}"/>
              </a:ext>
            </a:extLst>
          </p:cNvPr>
          <p:cNvCxnSpPr>
            <a:cxnSpLocks/>
          </p:cNvCxnSpPr>
          <p:nvPr userDrawn="1"/>
        </p:nvCxnSpPr>
        <p:spPr>
          <a:xfrm flipH="1">
            <a:off x="1523089" y="369629"/>
            <a:ext cx="266460" cy="622048"/>
          </a:xfrm>
          <a:prstGeom prst="line">
            <a:avLst/>
          </a:prstGeom>
          <a:ln>
            <a:solidFill>
              <a:srgbClr val="E73A1C"/>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159FFD7E-3944-43A3-A5DD-D8673483D044}"/>
              </a:ext>
            </a:extLst>
          </p:cNvPr>
          <p:cNvCxnSpPr>
            <a:cxnSpLocks/>
          </p:cNvCxnSpPr>
          <p:nvPr userDrawn="1"/>
        </p:nvCxnSpPr>
        <p:spPr>
          <a:xfrm flipH="1">
            <a:off x="10402443" y="369629"/>
            <a:ext cx="266460" cy="622048"/>
          </a:xfrm>
          <a:prstGeom prst="line">
            <a:avLst/>
          </a:prstGeom>
          <a:ln>
            <a:solidFill>
              <a:srgbClr val="E73A1C"/>
            </a:solidFill>
          </a:ln>
        </p:spPr>
        <p:style>
          <a:lnRef idx="1">
            <a:schemeClr val="accent1"/>
          </a:lnRef>
          <a:fillRef idx="0">
            <a:schemeClr val="accent1"/>
          </a:fillRef>
          <a:effectRef idx="0">
            <a:schemeClr val="accent1"/>
          </a:effectRef>
          <a:fontRef idx="minor">
            <a:schemeClr val="tx1"/>
          </a:fontRef>
        </p:style>
      </p:cxnSp>
      <p:sp>
        <p:nvSpPr>
          <p:cNvPr id="13" name="矩形: 圆角 12">
            <a:extLst>
              <a:ext uri="{FF2B5EF4-FFF2-40B4-BE49-F238E27FC236}">
                <a16:creationId xmlns:a16="http://schemas.microsoft.com/office/drawing/2014/main" id="{C76706F4-B20C-489C-ACB9-010EF43FEF70}"/>
              </a:ext>
            </a:extLst>
          </p:cNvPr>
          <p:cNvSpPr/>
          <p:nvPr userDrawn="1"/>
        </p:nvSpPr>
        <p:spPr>
          <a:xfrm>
            <a:off x="8159751" y="1362836"/>
            <a:ext cx="3462340" cy="3462340"/>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pitchFamily="34" charset="-122"/>
              <a:ea typeface="微软雅黑" panose="020B0503020204020204" pitchFamily="34" charset="-122"/>
            </a:endParaRPr>
          </a:p>
        </p:txBody>
      </p:sp>
      <p:sp>
        <p:nvSpPr>
          <p:cNvPr id="17" name="文本框 16">
            <a:extLst>
              <a:ext uri="{FF2B5EF4-FFF2-40B4-BE49-F238E27FC236}">
                <a16:creationId xmlns:a16="http://schemas.microsoft.com/office/drawing/2014/main" id="{9A11A6D6-1DBD-4A10-8942-D3DDC4E182E9}"/>
              </a:ext>
            </a:extLst>
          </p:cNvPr>
          <p:cNvSpPr txBox="1"/>
          <p:nvPr userDrawn="1"/>
        </p:nvSpPr>
        <p:spPr>
          <a:xfrm>
            <a:off x="987447" y="5138740"/>
            <a:ext cx="2730235" cy="907428"/>
          </a:xfrm>
          <a:prstGeom prst="rect">
            <a:avLst/>
          </a:prstGeom>
          <a:noFill/>
        </p:spPr>
        <p:txBody>
          <a:bodyPr wrap="none" rtlCol="0">
            <a:spAutoFit/>
          </a:bodyPr>
          <a:lstStyle/>
          <a:p>
            <a:pPr algn="ctr">
              <a:lnSpc>
                <a:spcPct val="140000"/>
              </a:lnSpc>
            </a:pPr>
            <a:r>
              <a:rPr lang="zh-CN" altLang="en-US"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在微信访问</a:t>
            </a:r>
            <a:r>
              <a:rPr lang="en-US" altLang="zh-CN"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OneDrive</a:t>
            </a:r>
          </a:p>
          <a:p>
            <a:pPr algn="ctr">
              <a:lnSpc>
                <a:spcPct val="140000"/>
              </a:lnSpc>
            </a:pPr>
            <a:r>
              <a:rPr lang="zh-CN" altLang="en-US"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 「 微软</a:t>
            </a:r>
            <a:r>
              <a:rPr lang="en-US" altLang="zh-CN"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Office</a:t>
            </a:r>
            <a:r>
              <a:rPr lang="zh-CN" altLang="en-US"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文档 」</a:t>
            </a:r>
            <a:endParaRPr lang="en-US"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sp>
        <p:nvSpPr>
          <p:cNvPr id="18" name="文本框 17">
            <a:extLst>
              <a:ext uri="{FF2B5EF4-FFF2-40B4-BE49-F238E27FC236}">
                <a16:creationId xmlns:a16="http://schemas.microsoft.com/office/drawing/2014/main" id="{6274E825-3465-469E-BD06-097F250CA889}"/>
              </a:ext>
            </a:extLst>
          </p:cNvPr>
          <p:cNvSpPr txBox="1"/>
          <p:nvPr userDrawn="1"/>
        </p:nvSpPr>
        <p:spPr>
          <a:xfrm>
            <a:off x="4862328" y="5138740"/>
            <a:ext cx="2467342" cy="907428"/>
          </a:xfrm>
          <a:prstGeom prst="rect">
            <a:avLst/>
          </a:prstGeom>
          <a:noFill/>
        </p:spPr>
        <p:txBody>
          <a:bodyPr wrap="none" rtlCol="0">
            <a:spAutoFit/>
          </a:bodyPr>
          <a:lstStyle/>
          <a:p>
            <a:pPr algn="ctr">
              <a:lnSpc>
                <a:spcPct val="140000"/>
              </a:lnSpc>
            </a:pPr>
            <a:r>
              <a:rPr lang="zh-CN" altLang="en-US"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让你的文档会说话</a:t>
            </a:r>
            <a:endParaRPr lang="en-US" altLang="zh-CN"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a:p>
            <a:pPr algn="ctr">
              <a:lnSpc>
                <a:spcPct val="140000"/>
              </a:lnSpc>
            </a:pPr>
            <a:r>
              <a:rPr lang="zh-CN" altLang="en-US"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 「 微软听听文档 」</a:t>
            </a:r>
          </a:p>
        </p:txBody>
      </p:sp>
      <p:sp>
        <p:nvSpPr>
          <p:cNvPr id="19" name="文本框 18">
            <a:extLst>
              <a:ext uri="{FF2B5EF4-FFF2-40B4-BE49-F238E27FC236}">
                <a16:creationId xmlns:a16="http://schemas.microsoft.com/office/drawing/2014/main" id="{4EC4AC92-2800-4841-84A3-26E495F2D178}"/>
              </a:ext>
            </a:extLst>
          </p:cNvPr>
          <p:cNvSpPr txBox="1"/>
          <p:nvPr userDrawn="1"/>
        </p:nvSpPr>
        <p:spPr>
          <a:xfrm>
            <a:off x="8644425" y="5138740"/>
            <a:ext cx="2492990" cy="907428"/>
          </a:xfrm>
          <a:prstGeom prst="rect">
            <a:avLst/>
          </a:prstGeom>
          <a:noFill/>
        </p:spPr>
        <p:txBody>
          <a:bodyPr wrap="none" rtlCol="0">
            <a:spAutoFit/>
          </a:bodyPr>
          <a:lstStyle/>
          <a:p>
            <a:pPr algn="ctr">
              <a:lnSpc>
                <a:spcPct val="140000"/>
              </a:lnSpc>
            </a:pPr>
            <a:r>
              <a:rPr lang="zh-CN" altLang="en-US"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你的文档创作小助手</a:t>
            </a:r>
            <a:endParaRPr lang="en-US" altLang="zh-CN"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a:p>
            <a:pPr algn="ctr">
              <a:lnSpc>
                <a:spcPct val="140000"/>
              </a:lnSpc>
            </a:pPr>
            <a:r>
              <a:rPr lang="zh-CN" altLang="en-US"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 「 微软</a:t>
            </a:r>
            <a:r>
              <a:rPr lang="en-US" altLang="zh-CN"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AI</a:t>
            </a:r>
            <a:r>
              <a:rPr lang="zh-CN" altLang="en-US"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识图 」</a:t>
            </a:r>
          </a:p>
        </p:txBody>
      </p:sp>
      <p:cxnSp>
        <p:nvCxnSpPr>
          <p:cNvPr id="20" name="直接连接符 19">
            <a:extLst>
              <a:ext uri="{FF2B5EF4-FFF2-40B4-BE49-F238E27FC236}">
                <a16:creationId xmlns:a16="http://schemas.microsoft.com/office/drawing/2014/main" id="{F3D082CA-914B-42B8-A86E-16893B7234C9}"/>
              </a:ext>
            </a:extLst>
          </p:cNvPr>
          <p:cNvCxnSpPr/>
          <p:nvPr userDrawn="1"/>
        </p:nvCxnSpPr>
        <p:spPr>
          <a:xfrm>
            <a:off x="4198035" y="5330650"/>
            <a:ext cx="0" cy="653143"/>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5421E3BB-42AC-4DCD-9031-7215136A1844}"/>
              </a:ext>
            </a:extLst>
          </p:cNvPr>
          <p:cNvCxnSpPr/>
          <p:nvPr userDrawn="1"/>
        </p:nvCxnSpPr>
        <p:spPr>
          <a:xfrm>
            <a:off x="7976215" y="5330650"/>
            <a:ext cx="0" cy="653143"/>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pic>
        <p:nvPicPr>
          <p:cNvPr id="22" name="图片 21">
            <a:hlinkClick r:id="rId2"/>
            <a:extLst>
              <a:ext uri="{FF2B5EF4-FFF2-40B4-BE49-F238E27FC236}">
                <a16:creationId xmlns:a16="http://schemas.microsoft.com/office/drawing/2014/main" id="{46C855E7-2DCA-4970-A954-7CB7F69FADAB}"/>
              </a:ext>
            </a:extLst>
          </p:cNvPr>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239657" y="6345797"/>
            <a:ext cx="1712686" cy="226074"/>
          </a:xfrm>
          <a:prstGeom prst="rect">
            <a:avLst/>
          </a:prstGeom>
        </p:spPr>
      </p:pic>
      <p:pic>
        <p:nvPicPr>
          <p:cNvPr id="3" name="图片 2">
            <a:extLst>
              <a:ext uri="{FF2B5EF4-FFF2-40B4-BE49-F238E27FC236}">
                <a16:creationId xmlns:a16="http://schemas.microsoft.com/office/drawing/2014/main" id="{A7F32EC9-ED26-45EE-9DC4-21C3241FF7AB}"/>
              </a:ext>
            </a:extLst>
          </p:cNvPr>
          <p:cNvPicPr>
            <a:picLocks noChangeAspect="1"/>
          </p:cNvPicPr>
          <p:nvPr userDrawn="1"/>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728716" y="1726788"/>
            <a:ext cx="2743200" cy="2743200"/>
          </a:xfrm>
          <a:prstGeom prst="rect">
            <a:avLst/>
          </a:prstGeom>
        </p:spPr>
      </p:pic>
      <p:pic>
        <p:nvPicPr>
          <p:cNvPr id="7" name="图片 6">
            <a:extLst>
              <a:ext uri="{FF2B5EF4-FFF2-40B4-BE49-F238E27FC236}">
                <a16:creationId xmlns:a16="http://schemas.microsoft.com/office/drawing/2014/main" id="{36F84124-CE71-4190-B92C-B61E496F7B7E}"/>
              </a:ext>
            </a:extLst>
          </p:cNvPr>
          <p:cNvPicPr>
            <a:picLocks noChangeAspect="1"/>
          </p:cNvPicPr>
          <p:nvPr userDrawn="1"/>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74482" y="1726788"/>
            <a:ext cx="2743200" cy="2743200"/>
          </a:xfrm>
          <a:prstGeom prst="rect">
            <a:avLst/>
          </a:prstGeom>
        </p:spPr>
      </p:pic>
      <p:pic>
        <p:nvPicPr>
          <p:cNvPr id="24" name="图片 23">
            <a:extLst>
              <a:ext uri="{FF2B5EF4-FFF2-40B4-BE49-F238E27FC236}">
                <a16:creationId xmlns:a16="http://schemas.microsoft.com/office/drawing/2014/main" id="{39B45288-397E-405A-A715-DCD4FE40DCE2}"/>
              </a:ext>
            </a:extLst>
          </p:cNvPr>
          <p:cNvPicPr>
            <a:picLocks noChangeAspect="1"/>
          </p:cNvPicPr>
          <p:nvPr userDrawn="1"/>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519320" y="1726788"/>
            <a:ext cx="2743200" cy="2743200"/>
          </a:xfrm>
          <a:prstGeom prst="rect">
            <a:avLst/>
          </a:prstGeom>
        </p:spPr>
      </p:pic>
    </p:spTree>
    <p:extLst>
      <p:ext uri="{BB962C8B-B14F-4D97-AF65-F5344CB8AC3E}">
        <p14:creationId xmlns:p14="http://schemas.microsoft.com/office/powerpoint/2010/main" val="3025548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pic>
        <p:nvPicPr>
          <p:cNvPr id="8" name="OfficePLUS-1">
            <a:hlinkClick r:id="rId2"/>
            <a:extLst>
              <a:ext uri="{FF2B5EF4-FFF2-40B4-BE49-F238E27FC236}">
                <a16:creationId xmlns:a16="http://schemas.microsoft.com/office/drawing/2014/main" id="{72B76180-DAF0-45AB-9383-22CA5F9EA42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83799" y="317410"/>
            <a:ext cx="1828800" cy="243840"/>
          </a:xfrm>
          <a:prstGeom prst="rect">
            <a:avLst/>
          </a:prstGeom>
        </p:spPr>
      </p:pic>
    </p:spTree>
    <p:extLst>
      <p:ext uri="{BB962C8B-B14F-4D97-AF65-F5344CB8AC3E}">
        <p14:creationId xmlns:p14="http://schemas.microsoft.com/office/powerpoint/2010/main" val="11192241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extLst>
    <p:ext uri="{DCECCB84-F9BA-43D5-87BE-67443E8EF086}">
      <p15:sldGuideLst xmlns:p15="http://schemas.microsoft.com/office/powerpoint/2012/main">
        <p15:guide id="1" pos="3840">
          <p15:clr>
            <a:srgbClr val="FBAE40"/>
          </p15:clr>
        </p15:guide>
        <p15:guide id="2" orient="horz" pos="216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4" name="图片 3">
            <a:hlinkClick r:id="rId2"/>
            <a:extLst>
              <a:ext uri="{FF2B5EF4-FFF2-40B4-BE49-F238E27FC236}">
                <a16:creationId xmlns:a16="http://schemas.microsoft.com/office/drawing/2014/main" id="{AC6986B9-0F11-4642-B1DC-BAE19C5A2DD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28238" y="333375"/>
            <a:ext cx="1828800" cy="243840"/>
          </a:xfrm>
          <a:prstGeom prst="rect">
            <a:avLst/>
          </a:prstGeom>
        </p:spPr>
      </p:pic>
    </p:spTree>
    <p:extLst>
      <p:ext uri="{BB962C8B-B14F-4D97-AF65-F5344CB8AC3E}">
        <p14:creationId xmlns:p14="http://schemas.microsoft.com/office/powerpoint/2010/main" val="9102432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pic>
        <p:nvPicPr>
          <p:cNvPr id="5" name="OfficePLUS-1">
            <a:hlinkClick r:id="rId2"/>
            <a:extLst>
              <a:ext uri="{FF2B5EF4-FFF2-40B4-BE49-F238E27FC236}">
                <a16:creationId xmlns:a16="http://schemas.microsoft.com/office/drawing/2014/main" id="{2C3DB625-003F-40E7-8639-450F976A4C4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83799" y="317410"/>
            <a:ext cx="1828800" cy="243840"/>
          </a:xfrm>
          <a:prstGeom prst="rect">
            <a:avLst/>
          </a:prstGeom>
        </p:spPr>
      </p:pic>
    </p:spTree>
    <p:extLst>
      <p:ext uri="{BB962C8B-B14F-4D97-AF65-F5344CB8AC3E}">
        <p14:creationId xmlns:p14="http://schemas.microsoft.com/office/powerpoint/2010/main" val="22637341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节标题">
    <p:bg>
      <p:bgPr>
        <a:solidFill>
          <a:schemeClr val="bg1"/>
        </a:solidFill>
        <a:effectLst/>
      </p:bgPr>
    </p:bg>
    <p:spTree>
      <p:nvGrpSpPr>
        <p:cNvPr id="1" name=""/>
        <p:cNvGrpSpPr/>
        <p:nvPr/>
      </p:nvGrpSpPr>
      <p:grpSpPr>
        <a:xfrm>
          <a:off x="0" y="0"/>
          <a:ext cx="0" cy="0"/>
          <a:chOff x="0" y="0"/>
          <a:chExt cx="0" cy="0"/>
        </a:xfrm>
      </p:grpSpPr>
      <p:pic>
        <p:nvPicPr>
          <p:cNvPr id="7" name="OfficePLUS-1">
            <a:hlinkClick r:id="rId2"/>
            <a:extLst>
              <a:ext uri="{FF2B5EF4-FFF2-40B4-BE49-F238E27FC236}">
                <a16:creationId xmlns:a16="http://schemas.microsoft.com/office/drawing/2014/main" id="{4AA0F2D5-31C9-4632-B4D1-970E455438E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83799" y="317410"/>
            <a:ext cx="1828800" cy="243840"/>
          </a:xfrm>
          <a:prstGeom prst="rect">
            <a:avLst/>
          </a:prstGeom>
        </p:spPr>
      </p:pic>
    </p:spTree>
    <p:extLst>
      <p:ext uri="{BB962C8B-B14F-4D97-AF65-F5344CB8AC3E}">
        <p14:creationId xmlns:p14="http://schemas.microsoft.com/office/powerpoint/2010/main" val="29074955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标题幻灯片">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62361" cy="379656"/>
          </a:xfrm>
          <a:prstGeom prst="rect">
            <a:avLst/>
          </a:prstGeom>
        </p:spPr>
        <p:txBody>
          <a:bodyPr wrap="none">
            <a:spAutoFit/>
          </a:bodyPr>
          <a:lstStyle/>
          <a:p>
            <a:pPr defTabSz="609585"/>
            <a:r>
              <a:rPr lang="zh-CN" altLang="en-US" sz="1800">
                <a:solidFill>
                  <a:srgbClr val="FFFFFF"/>
                </a:solidFill>
                <a:latin typeface="Segoe UI Light"/>
                <a:ea typeface="微软雅黑"/>
                <a:cs typeface="Segoe UI Light"/>
              </a:rPr>
              <a:t>标注</a:t>
            </a:r>
          </a:p>
        </p:txBody>
      </p:sp>
      <p:sp>
        <p:nvSpPr>
          <p:cNvPr id="11" name="矩形 10"/>
          <p:cNvSpPr/>
          <p:nvPr userDrawn="1"/>
        </p:nvSpPr>
        <p:spPr>
          <a:xfrm>
            <a:off x="2572589" y="759873"/>
            <a:ext cx="1402001" cy="3453253"/>
          </a:xfrm>
          <a:prstGeom prst="rect">
            <a:avLst/>
          </a:prstGeom>
        </p:spPr>
        <p:txBody>
          <a:bodyPr wrap="square">
            <a:spAutoFit/>
          </a:bodyPr>
          <a:lstStyle/>
          <a:p>
            <a:pPr defTabSz="609585">
              <a:lnSpc>
                <a:spcPct val="130000"/>
              </a:lnSpc>
            </a:pPr>
            <a:r>
              <a:rPr lang="zh-CN" altLang="en-US" sz="1400" dirty="0">
                <a:solidFill>
                  <a:srgbClr val="FFFFFF"/>
                </a:solidFill>
                <a:latin typeface="Segoe UI Light"/>
                <a:ea typeface="微软雅黑"/>
                <a:cs typeface="Segoe UI Light"/>
              </a:rPr>
              <a:t>字体使用 </a:t>
            </a: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r>
              <a:rPr lang="zh-CN" altLang="en-US" sz="1400" dirty="0">
                <a:solidFill>
                  <a:srgbClr val="FFFFFF"/>
                </a:solidFill>
                <a:latin typeface="Segoe UI Light"/>
                <a:ea typeface="微软雅黑"/>
                <a:cs typeface="Segoe UI Light"/>
              </a:rPr>
              <a:t>行距</a:t>
            </a: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r>
              <a:rPr lang="zh-CN" altLang="en-US" sz="1400" dirty="0">
                <a:solidFill>
                  <a:srgbClr val="FFFFFF"/>
                </a:solidFill>
                <a:latin typeface="Segoe UI Light"/>
                <a:ea typeface="微软雅黑"/>
                <a:cs typeface="Segoe UI Light"/>
              </a:rPr>
              <a:t>图片出处</a:t>
            </a:r>
          </a:p>
          <a:p>
            <a:pPr defTabSz="609585">
              <a:lnSpc>
                <a:spcPct val="130000"/>
              </a:lnSpc>
            </a:pPr>
            <a:endParaRPr lang="zh-CN" altLang="en-US" sz="1400" dirty="0">
              <a:solidFill>
                <a:srgbClr val="FFFFFF"/>
              </a:solidFill>
              <a:latin typeface="Segoe UI Light"/>
              <a:ea typeface="微软雅黑"/>
              <a:cs typeface="Segoe UI Light"/>
            </a:endParaRPr>
          </a:p>
          <a:p>
            <a:pPr defTabSz="609585">
              <a:lnSpc>
                <a:spcPct val="130000"/>
              </a:lnSpc>
            </a:pPr>
            <a:endParaRPr lang="zh-CN" altLang="en-US" sz="1400" dirty="0">
              <a:solidFill>
                <a:srgbClr val="FFFFFF"/>
              </a:solidFill>
              <a:latin typeface="Segoe UI Light"/>
              <a:ea typeface="微软雅黑"/>
              <a:cs typeface="Segoe UI Light"/>
            </a:endParaRPr>
          </a:p>
          <a:p>
            <a:pPr defTabSz="609585">
              <a:lnSpc>
                <a:spcPct val="130000"/>
              </a:lnSpc>
            </a:pPr>
            <a:r>
              <a:rPr lang="zh-CN" altLang="en-US" sz="1400" dirty="0">
                <a:solidFill>
                  <a:srgbClr val="FFFFFF"/>
                </a:solidFill>
                <a:latin typeface="Segoe UI Light"/>
                <a:ea typeface="微软雅黑"/>
                <a:cs typeface="Segoe UI Light"/>
              </a:rPr>
              <a:t>声明</a:t>
            </a:r>
            <a:endParaRPr lang="en-US" altLang="zh-CN" sz="1400" dirty="0">
              <a:solidFill>
                <a:srgbClr val="FFFFFF"/>
              </a:solidFill>
              <a:latin typeface="Segoe UI Light"/>
              <a:ea typeface="微软雅黑"/>
              <a:cs typeface="Segoe UI Light"/>
            </a:endParaRPr>
          </a:p>
        </p:txBody>
      </p:sp>
      <p:sp>
        <p:nvSpPr>
          <p:cNvPr id="12" name="矩形 11"/>
          <p:cNvSpPr/>
          <p:nvPr userDrawn="1"/>
        </p:nvSpPr>
        <p:spPr>
          <a:xfrm>
            <a:off x="4153010" y="759873"/>
            <a:ext cx="7074345" cy="4213398"/>
          </a:xfrm>
          <a:prstGeom prst="rect">
            <a:avLst/>
          </a:prstGeom>
        </p:spPr>
        <p:txBody>
          <a:bodyPr wrap="square">
            <a:spAutoFit/>
          </a:bodyPr>
          <a:lstStyle/>
          <a:p>
            <a:pPr defTabSz="609585">
              <a:lnSpc>
                <a:spcPct val="130000"/>
              </a:lnSpc>
            </a:pPr>
            <a:r>
              <a:rPr lang="zh-CN" altLang="en-US" sz="1400" dirty="0">
                <a:solidFill>
                  <a:srgbClr val="FFFFFF"/>
                </a:solidFill>
                <a:latin typeface="Segoe UI Light"/>
                <a:ea typeface="微软雅黑"/>
                <a:cs typeface="Segoe UI Light"/>
              </a:rPr>
              <a:t>英文 </a:t>
            </a:r>
            <a:r>
              <a:rPr lang="zh-CN" altLang="en-US" sz="1400" dirty="0">
                <a:solidFill>
                  <a:srgbClr val="FFFFFF"/>
                </a:solidFill>
                <a:latin typeface="Segoe UI Light"/>
                <a:ea typeface="微软雅黑" charset="0"/>
                <a:cs typeface="Segoe UI Light"/>
              </a:rPr>
              <a:t>微软雅黑</a:t>
            </a:r>
            <a:r>
              <a:rPr lang="en-US" altLang="zh-CN" sz="1400" dirty="0">
                <a:solidFill>
                  <a:srgbClr val="FFFFFF"/>
                </a:solidFill>
                <a:latin typeface="Segoe UI Light"/>
                <a:ea typeface="微软雅黑" charset="0"/>
                <a:cs typeface="Segoe UI Light"/>
              </a:rPr>
              <a:t>Light</a:t>
            </a: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r>
              <a:rPr lang="zh-CN" altLang="en-US" sz="1400" dirty="0">
                <a:solidFill>
                  <a:srgbClr val="FFFFFF"/>
                </a:solidFill>
                <a:latin typeface="Segoe UI Light"/>
                <a:ea typeface="微软雅黑"/>
                <a:cs typeface="Segoe UI Light"/>
              </a:rPr>
              <a:t>中文 思源宋体</a:t>
            </a:r>
            <a:r>
              <a:rPr lang="en-US" altLang="zh-CN" sz="1400" dirty="0">
                <a:solidFill>
                  <a:srgbClr val="FFFFFF"/>
                </a:solidFill>
                <a:latin typeface="Segoe UI Light"/>
                <a:ea typeface="微软雅黑"/>
                <a:cs typeface="Segoe UI Light"/>
              </a:rPr>
              <a:t>Heavy </a:t>
            </a:r>
            <a:r>
              <a:rPr lang="zh-CN" altLang="en-US" sz="1400" dirty="0">
                <a:solidFill>
                  <a:srgbClr val="FFFFFF"/>
                </a:solidFill>
                <a:latin typeface="Segoe UI Light"/>
                <a:ea typeface="微软雅黑"/>
                <a:cs typeface="Segoe UI Light"/>
              </a:rPr>
              <a:t>演示秋行楷 微软雅黑</a:t>
            </a: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r>
              <a:rPr lang="zh-CN" altLang="en-US" sz="1400" dirty="0">
                <a:solidFill>
                  <a:srgbClr val="FFFFFF"/>
                </a:solidFill>
                <a:latin typeface="Segoe UI Light"/>
                <a:ea typeface="微软雅黑"/>
                <a:cs typeface="Segoe UI Light"/>
              </a:rPr>
              <a:t>正文 </a:t>
            </a:r>
            <a:r>
              <a:rPr lang="en-US" altLang="zh-CN" sz="1400" dirty="0">
                <a:solidFill>
                  <a:srgbClr val="FFFFFF"/>
                </a:solidFill>
                <a:latin typeface="Segoe UI Light"/>
                <a:ea typeface="微软雅黑"/>
                <a:cs typeface="Segoe UI Light"/>
              </a:rPr>
              <a:t>1.5</a:t>
            </a: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r>
              <a:rPr lang="en-US" altLang="zh-CN" sz="1400" dirty="0">
                <a:solidFill>
                  <a:srgbClr val="FFFFFF"/>
                </a:solidFill>
                <a:latin typeface="Segoe UI Light"/>
                <a:ea typeface="+mn-ea"/>
                <a:cs typeface="Segoe UI Light"/>
              </a:rPr>
              <a:t>pexels.com </a:t>
            </a:r>
          </a:p>
          <a:p>
            <a:pPr defTabSz="609585">
              <a:lnSpc>
                <a:spcPct val="130000"/>
              </a:lnSpc>
            </a:pPr>
            <a:endParaRPr lang="zh-CN" altLang="en-US" sz="1400" dirty="0">
              <a:solidFill>
                <a:srgbClr val="FFFFFF"/>
              </a:solidFill>
              <a:latin typeface="Segoe UI Light"/>
              <a:ea typeface="微软雅黑"/>
              <a:cs typeface="Segoe UI Light"/>
            </a:endParaRPr>
          </a:p>
          <a:p>
            <a:pPr defTabSz="609585">
              <a:lnSpc>
                <a:spcPct val="130000"/>
              </a:lnSpc>
            </a:pPr>
            <a:endParaRPr lang="zh-CN" altLang="en-US" sz="1400" dirty="0">
              <a:solidFill>
                <a:srgbClr val="FFFFFF"/>
              </a:solidFill>
              <a:latin typeface="Segoe UI Light"/>
              <a:ea typeface="微软雅黑"/>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本网站所提供的任何信息内容（包括但不限于 </a:t>
            </a:r>
            <a:r>
              <a:rPr kumimoji="0" lang="en-US" altLang="zh-CN"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PPT</a:t>
            </a:r>
            <a:r>
              <a:rPr kumimoji="0" lang="zh-CN" altLang="en-US"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 </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模板、</a:t>
            </a:r>
            <a:r>
              <a:rPr kumimoji="0" lang="en-US" altLang="zh-CN"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Word</a:t>
            </a:r>
            <a:r>
              <a:rPr kumimoji="0" lang="zh-CN" altLang="en-US"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 </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文档、</a:t>
            </a:r>
            <a:r>
              <a:rPr kumimoji="0" lang="en-US" altLang="zh-CN"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Excel</a:t>
            </a:r>
            <a:r>
              <a:rPr kumimoji="0" lang="zh-CN" altLang="en-US"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 </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图表、图片素材等）均受</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中华人民共和国著作权法</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信息网络传播权保护条例</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及其他适用的法律法规的保护，未经权利人书面明确授权，信息内容的任何部分</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包括图片或图表</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不得被全部或部分的复制、传播、销售，否则将承担法律责任。</a:t>
            </a:r>
          </a:p>
        </p:txBody>
      </p:sp>
      <p:sp>
        <p:nvSpPr>
          <p:cNvPr id="13" name="矩形 12"/>
          <p:cNvSpPr/>
          <p:nvPr userDrawn="1"/>
        </p:nvSpPr>
        <p:spPr>
          <a:xfrm>
            <a:off x="440603" y="182445"/>
            <a:ext cx="777777" cy="246221"/>
          </a:xfrm>
          <a:prstGeom prst="rect">
            <a:avLst/>
          </a:prstGeom>
        </p:spPr>
        <p:txBody>
          <a:bodyPr wrap="none">
            <a:spAutoFit/>
          </a:bodyPr>
          <a:lstStyle/>
          <a:p>
            <a:pPr defTabSz="609585"/>
            <a:r>
              <a:rPr kumimoji="1" lang="en-US" altLang="zh-CN" sz="1000">
                <a:solidFill>
                  <a:prstClr val="white"/>
                </a:solidFill>
                <a:latin typeface="Segoe UI Light"/>
                <a:ea typeface="微软雅黑" charset="0"/>
                <a:cs typeface="Segoe UI Light"/>
              </a:rPr>
              <a:t>OfficePLUS</a:t>
            </a:r>
            <a:endParaRPr lang="zh-CN" altLang="en-US" sz="1000">
              <a:solidFill>
                <a:prstClr val="white"/>
              </a:solidFill>
              <a:latin typeface="Segoe UI Light"/>
              <a:ea typeface="微软雅黑" charset="0"/>
              <a:cs typeface="Segoe UI Light"/>
            </a:endParaRPr>
          </a:p>
        </p:txBody>
      </p:sp>
    </p:spTree>
    <p:extLst>
      <p:ext uri="{BB962C8B-B14F-4D97-AF65-F5344CB8AC3E}">
        <p14:creationId xmlns:p14="http://schemas.microsoft.com/office/powerpoint/2010/main" val="2245631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模板使用技巧 1">
    <p:spTree>
      <p:nvGrpSpPr>
        <p:cNvPr id="1" name=""/>
        <p:cNvGrpSpPr/>
        <p:nvPr/>
      </p:nvGrpSpPr>
      <p:grpSpPr>
        <a:xfrm>
          <a:off x="0" y="0"/>
          <a:ext cx="0" cy="0"/>
          <a:chOff x="0" y="0"/>
          <a:chExt cx="0" cy="0"/>
        </a:xfrm>
      </p:grpSpPr>
      <p:sp>
        <p:nvSpPr>
          <p:cNvPr id="4" name="矩形 3"/>
          <p:cNvSpPr/>
          <p:nvPr userDrawn="1"/>
        </p:nvSpPr>
        <p:spPr>
          <a:xfrm>
            <a:off x="440603" y="759873"/>
            <a:ext cx="1713931" cy="369332"/>
          </a:xfrm>
          <a:prstGeom prst="rect">
            <a:avLst/>
          </a:prstGeom>
        </p:spPr>
        <p:txBody>
          <a:bodyPr wrap="none">
            <a:spAutoFit/>
          </a:bodyPr>
          <a:lstStyle/>
          <a:p>
            <a:pPr defTabSz="609585"/>
            <a:r>
              <a:rPr lang="zh-CN" altLang="en-US" sz="1800">
                <a:solidFill>
                  <a:schemeClr val="tx1">
                    <a:lumMod val="75000"/>
                    <a:lumOff val="25000"/>
                  </a:schemeClr>
                </a:solidFill>
                <a:latin typeface="Segoe UI Light"/>
                <a:ea typeface="微软雅黑"/>
                <a:cs typeface="Segoe UI Light"/>
              </a:rPr>
              <a:t>模板使用技巧</a:t>
            </a:r>
            <a:r>
              <a:rPr lang="en-US" altLang="zh-CN" sz="1800">
                <a:solidFill>
                  <a:schemeClr val="tx1">
                    <a:lumMod val="75000"/>
                    <a:lumOff val="25000"/>
                  </a:schemeClr>
                </a:solidFill>
                <a:latin typeface="Segoe UI Light"/>
                <a:ea typeface="微软雅黑"/>
                <a:cs typeface="Segoe UI Light"/>
              </a:rPr>
              <a:t> 1</a:t>
            </a:r>
            <a:endParaRPr lang="zh-CN" altLang="en-US" sz="1800">
              <a:solidFill>
                <a:schemeClr val="tx1">
                  <a:lumMod val="75000"/>
                  <a:lumOff val="25000"/>
                </a:schemeClr>
              </a:solidFill>
              <a:latin typeface="Segoe UI Light"/>
              <a:ea typeface="微软雅黑"/>
              <a:cs typeface="Segoe UI Light"/>
            </a:endParaRPr>
          </a:p>
        </p:txBody>
      </p:sp>
      <p:sp>
        <p:nvSpPr>
          <p:cNvPr id="5" name="矩形 4"/>
          <p:cNvSpPr/>
          <p:nvPr userDrawn="1"/>
        </p:nvSpPr>
        <p:spPr>
          <a:xfrm>
            <a:off x="440603" y="182445"/>
            <a:ext cx="777777" cy="246221"/>
          </a:xfrm>
          <a:prstGeom prst="rect">
            <a:avLst/>
          </a:prstGeom>
        </p:spPr>
        <p:txBody>
          <a:bodyPr wrap="none">
            <a:spAutoFit/>
          </a:bodyPr>
          <a:lstStyle/>
          <a:p>
            <a:pPr defTabSz="609585"/>
            <a:r>
              <a:rPr kumimoji="1" lang="en-US" altLang="zh-CN" sz="1000">
                <a:solidFill>
                  <a:schemeClr val="tx1">
                    <a:lumMod val="75000"/>
                    <a:lumOff val="25000"/>
                  </a:schemeClr>
                </a:solidFill>
                <a:latin typeface="Segoe UI Light"/>
                <a:ea typeface="微软雅黑" charset="0"/>
                <a:cs typeface="Segoe UI Light"/>
              </a:rPr>
              <a:t>OfficePLUS</a:t>
            </a:r>
            <a:endParaRPr lang="zh-CN" altLang="en-US" sz="1000">
              <a:solidFill>
                <a:schemeClr val="tx1">
                  <a:lumMod val="75000"/>
                  <a:lumOff val="25000"/>
                </a:schemeClr>
              </a:solidFill>
              <a:latin typeface="Segoe UI Light"/>
              <a:ea typeface="微软雅黑" charset="0"/>
              <a:cs typeface="Segoe UI Light"/>
            </a:endParaRPr>
          </a:p>
        </p:txBody>
      </p:sp>
      <p:sp>
        <p:nvSpPr>
          <p:cNvPr id="9" name="文本框 8">
            <a:extLst>
              <a:ext uri="{FF2B5EF4-FFF2-40B4-BE49-F238E27FC236}">
                <a16:creationId xmlns:a16="http://schemas.microsoft.com/office/drawing/2014/main" id="{67B43CCB-1998-4484-B269-9ACB654ACB71}"/>
              </a:ext>
            </a:extLst>
          </p:cNvPr>
          <p:cNvSpPr txBox="1"/>
          <p:nvPr userDrawn="1"/>
        </p:nvSpPr>
        <p:spPr>
          <a:xfrm>
            <a:off x="431800" y="1174234"/>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pitchFamily="34" charset="-122"/>
                <a:ea typeface="微软雅黑" panose="020B0503020204020204" pitchFamily="34" charset="-122"/>
              </a:rPr>
              <a:t>一键调整模板颜色</a:t>
            </a:r>
            <a:endParaRPr lang="en-US" sz="3200" b="1">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10" name="图片 9">
            <a:extLst>
              <a:ext uri="{FF2B5EF4-FFF2-40B4-BE49-F238E27FC236}">
                <a16:creationId xmlns:a16="http://schemas.microsoft.com/office/drawing/2014/main" id="{CF1532F4-AF97-400D-84E6-F00D2B3D35D1}"/>
              </a:ext>
            </a:extLst>
          </p:cNvPr>
          <p:cNvPicPr>
            <a:picLocks noChangeAspect="1"/>
          </p:cNvPicPr>
          <p:nvPr userDrawn="1"/>
        </p:nvPicPr>
        <p:blipFill>
          <a:blip r:embed="rId2"/>
          <a:stretch>
            <a:fillRect/>
          </a:stretch>
        </p:blipFill>
        <p:spPr>
          <a:xfrm>
            <a:off x="431800" y="2138895"/>
            <a:ext cx="5295899" cy="3847021"/>
          </a:xfrm>
          <a:prstGeom prst="rect">
            <a:avLst/>
          </a:prstGeom>
          <a:ln>
            <a:solidFill>
              <a:schemeClr val="bg1">
                <a:lumMod val="65000"/>
              </a:schemeClr>
            </a:solidFill>
          </a:ln>
        </p:spPr>
      </p:pic>
      <p:pic>
        <p:nvPicPr>
          <p:cNvPr id="11" name="图片 10">
            <a:extLst>
              <a:ext uri="{FF2B5EF4-FFF2-40B4-BE49-F238E27FC236}">
                <a16:creationId xmlns:a16="http://schemas.microsoft.com/office/drawing/2014/main" id="{CA7E11C8-4335-45B0-A270-313A25ABC63F}"/>
              </a:ext>
            </a:extLst>
          </p:cNvPr>
          <p:cNvPicPr>
            <a:picLocks noChangeAspect="1"/>
          </p:cNvPicPr>
          <p:nvPr userDrawn="1"/>
        </p:nvPicPr>
        <p:blipFill>
          <a:blip r:embed="rId3"/>
          <a:stretch>
            <a:fillRect/>
          </a:stretch>
        </p:blipFill>
        <p:spPr>
          <a:xfrm>
            <a:off x="6464300" y="2138895"/>
            <a:ext cx="5295900" cy="3847022"/>
          </a:xfrm>
          <a:prstGeom prst="rect">
            <a:avLst/>
          </a:prstGeom>
          <a:ln>
            <a:solidFill>
              <a:schemeClr val="bg1">
                <a:lumMod val="65000"/>
              </a:schemeClr>
            </a:solidFill>
          </a:ln>
        </p:spPr>
      </p:pic>
      <p:sp>
        <p:nvSpPr>
          <p:cNvPr id="12" name="文本框 11">
            <a:extLst>
              <a:ext uri="{FF2B5EF4-FFF2-40B4-BE49-F238E27FC236}">
                <a16:creationId xmlns:a16="http://schemas.microsoft.com/office/drawing/2014/main" id="{45615889-3ACE-4C91-970F-789D759EAC1E}"/>
              </a:ext>
            </a:extLst>
          </p:cNvPr>
          <p:cNvSpPr txBox="1"/>
          <p:nvPr userDrawn="1"/>
        </p:nvSpPr>
        <p:spPr>
          <a:xfrm>
            <a:off x="333477" y="6061002"/>
            <a:ext cx="3183885"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1.</a:t>
            </a:r>
            <a:r>
              <a:rPr lang="zh-CN" altLang="en-US" sz="1200" spc="150">
                <a:latin typeface="微软雅黑" panose="020B0503020204020204" pitchFamily="34" charset="-122"/>
                <a:ea typeface="微软雅黑" panose="020B0503020204020204" pitchFamily="34" charset="-122"/>
              </a:rPr>
              <a:t> 选择“设计”</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“变体”</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“颜色”；</a:t>
            </a:r>
            <a:endParaRPr lang="en-US" sz="1200" spc="150">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CD19D40D-978A-4E04-8450-F6DC61B85399}"/>
              </a:ext>
            </a:extLst>
          </p:cNvPr>
          <p:cNvSpPr txBox="1"/>
          <p:nvPr userDrawn="1"/>
        </p:nvSpPr>
        <p:spPr>
          <a:xfrm>
            <a:off x="6360651" y="6061002"/>
            <a:ext cx="4562467"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2.</a:t>
            </a:r>
            <a:r>
              <a:rPr lang="zh-CN" altLang="en-US" sz="1200" spc="150">
                <a:latin typeface="微软雅黑" panose="020B0503020204020204" pitchFamily="34" charset="-122"/>
                <a:ea typeface="微软雅黑" panose="020B0503020204020204" pitchFamily="34" charset="-122"/>
              </a:rPr>
              <a:t> 选择你喜欢的颜色搭配，模板一秒调整为你选颜色。</a:t>
            </a:r>
            <a:endParaRPr lang="en-US" sz="1200" spc="150">
              <a:latin typeface="微软雅黑" panose="020B0503020204020204" pitchFamily="34" charset="-122"/>
              <a:ea typeface="微软雅黑" panose="020B0503020204020204" pitchFamily="34" charset="-122"/>
            </a:endParaRPr>
          </a:p>
        </p:txBody>
      </p:sp>
      <p:pic>
        <p:nvPicPr>
          <p:cNvPr id="14" name="图片 13">
            <a:extLst>
              <a:ext uri="{FF2B5EF4-FFF2-40B4-BE49-F238E27FC236}">
                <a16:creationId xmlns:a16="http://schemas.microsoft.com/office/drawing/2014/main" id="{299860AF-0C43-4649-A586-85D19517B6FC}"/>
              </a:ext>
            </a:extLst>
          </p:cNvPr>
          <p:cNvPicPr>
            <a:picLocks noChangeAspect="1"/>
          </p:cNvPicPr>
          <p:nvPr userDrawn="1"/>
        </p:nvPicPr>
        <p:blipFill>
          <a:blip r:embed="rId4"/>
          <a:stretch>
            <a:fillRect/>
          </a:stretch>
        </p:blipFill>
        <p:spPr>
          <a:xfrm>
            <a:off x="3005928" y="2609333"/>
            <a:ext cx="819667" cy="819667"/>
          </a:xfrm>
          <a:prstGeom prst="rect">
            <a:avLst/>
          </a:prstGeom>
          <a:effectLst>
            <a:outerShdw blurRad="50800" dist="38100" dir="2700000" algn="tl" rotWithShape="0">
              <a:prstClr val="black">
                <a:alpha val="40000"/>
              </a:prstClr>
            </a:outerShdw>
          </a:effectLst>
        </p:spPr>
      </p:pic>
      <p:pic>
        <p:nvPicPr>
          <p:cNvPr id="15" name="图片 14">
            <a:extLst>
              <a:ext uri="{FF2B5EF4-FFF2-40B4-BE49-F238E27FC236}">
                <a16:creationId xmlns:a16="http://schemas.microsoft.com/office/drawing/2014/main" id="{A6130A4D-8EC7-4AC1-B434-55DC69102864}"/>
              </a:ext>
            </a:extLst>
          </p:cNvPr>
          <p:cNvPicPr>
            <a:picLocks noChangeAspect="1"/>
          </p:cNvPicPr>
          <p:nvPr userDrawn="1"/>
        </p:nvPicPr>
        <p:blipFill>
          <a:blip r:embed="rId4"/>
          <a:stretch>
            <a:fillRect/>
          </a:stretch>
        </p:blipFill>
        <p:spPr>
          <a:xfrm>
            <a:off x="10787853" y="42571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78500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模板使用技巧 2">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554DB237-C74A-4BA8-A097-6A053DD3C747}"/>
              </a:ext>
            </a:extLst>
          </p:cNvPr>
          <p:cNvSpPr/>
          <p:nvPr userDrawn="1"/>
        </p:nvSpPr>
        <p:spPr>
          <a:xfrm>
            <a:off x="440603" y="759873"/>
            <a:ext cx="1750800" cy="369332"/>
          </a:xfrm>
          <a:prstGeom prst="rect">
            <a:avLst/>
          </a:prstGeom>
        </p:spPr>
        <p:txBody>
          <a:bodyPr wrap="none">
            <a:spAutoFit/>
          </a:bodyPr>
          <a:lstStyle/>
          <a:p>
            <a:pPr defTabSz="609585"/>
            <a:r>
              <a:rPr lang="zh-CN" altLang="en-US" sz="1800">
                <a:solidFill>
                  <a:schemeClr val="tx1">
                    <a:lumMod val="75000"/>
                    <a:lumOff val="25000"/>
                  </a:schemeClr>
                </a:solidFill>
                <a:latin typeface="Segoe UI Light"/>
                <a:ea typeface="微软雅黑"/>
                <a:cs typeface="Segoe UI Light"/>
              </a:rPr>
              <a:t>模板使用技巧</a:t>
            </a:r>
            <a:r>
              <a:rPr lang="en-US" altLang="zh-CN" sz="1800">
                <a:solidFill>
                  <a:schemeClr val="tx1">
                    <a:lumMod val="75000"/>
                    <a:lumOff val="25000"/>
                  </a:schemeClr>
                </a:solidFill>
                <a:latin typeface="Segoe UI Light"/>
                <a:ea typeface="微软雅黑"/>
                <a:cs typeface="Segoe UI Light"/>
              </a:rPr>
              <a:t> 2</a:t>
            </a:r>
            <a:endParaRPr lang="zh-CN" altLang="en-US" sz="1800">
              <a:solidFill>
                <a:schemeClr val="tx1">
                  <a:lumMod val="75000"/>
                  <a:lumOff val="25000"/>
                </a:schemeClr>
              </a:solidFill>
              <a:latin typeface="Segoe UI Light"/>
              <a:ea typeface="微软雅黑"/>
              <a:cs typeface="Segoe UI Light"/>
            </a:endParaRPr>
          </a:p>
        </p:txBody>
      </p:sp>
      <p:sp>
        <p:nvSpPr>
          <p:cNvPr id="4" name="矩形 3">
            <a:extLst>
              <a:ext uri="{FF2B5EF4-FFF2-40B4-BE49-F238E27FC236}">
                <a16:creationId xmlns:a16="http://schemas.microsoft.com/office/drawing/2014/main" id="{4172DAD1-F67C-4AB8-ACEF-004237CB3D3F}"/>
              </a:ext>
            </a:extLst>
          </p:cNvPr>
          <p:cNvSpPr/>
          <p:nvPr userDrawn="1"/>
        </p:nvSpPr>
        <p:spPr>
          <a:xfrm>
            <a:off x="440603" y="182445"/>
            <a:ext cx="777777" cy="246221"/>
          </a:xfrm>
          <a:prstGeom prst="rect">
            <a:avLst/>
          </a:prstGeom>
        </p:spPr>
        <p:txBody>
          <a:bodyPr wrap="none">
            <a:spAutoFit/>
          </a:bodyPr>
          <a:lstStyle/>
          <a:p>
            <a:pPr defTabSz="609585"/>
            <a:r>
              <a:rPr kumimoji="1" lang="en-US" altLang="zh-CN" sz="1000">
                <a:solidFill>
                  <a:schemeClr val="tx1">
                    <a:lumMod val="75000"/>
                    <a:lumOff val="25000"/>
                  </a:schemeClr>
                </a:solidFill>
                <a:latin typeface="Segoe UI Light"/>
                <a:ea typeface="微软雅黑" charset="0"/>
                <a:cs typeface="Segoe UI Light"/>
              </a:rPr>
              <a:t>OfficePLUS</a:t>
            </a:r>
            <a:endParaRPr lang="zh-CN" altLang="en-US" sz="1000">
              <a:solidFill>
                <a:schemeClr val="tx1">
                  <a:lumMod val="75000"/>
                  <a:lumOff val="25000"/>
                </a:schemeClr>
              </a:solidFill>
              <a:latin typeface="Segoe UI Light"/>
              <a:ea typeface="微软雅黑" charset="0"/>
              <a:cs typeface="Segoe UI Light"/>
            </a:endParaRPr>
          </a:p>
        </p:txBody>
      </p:sp>
      <p:pic>
        <p:nvPicPr>
          <p:cNvPr id="5" name="图片 4">
            <a:extLst>
              <a:ext uri="{FF2B5EF4-FFF2-40B4-BE49-F238E27FC236}">
                <a16:creationId xmlns:a16="http://schemas.microsoft.com/office/drawing/2014/main" id="{F300B558-79C0-475E-84A0-11700A36CAB6}"/>
              </a:ext>
            </a:extLst>
          </p:cNvPr>
          <p:cNvPicPr>
            <a:picLocks noChangeAspect="1"/>
          </p:cNvPicPr>
          <p:nvPr userDrawn="1"/>
        </p:nvPicPr>
        <p:blipFill>
          <a:blip r:embed="rId2"/>
          <a:stretch>
            <a:fillRect/>
          </a:stretch>
        </p:blipFill>
        <p:spPr>
          <a:xfrm>
            <a:off x="431800" y="2138895"/>
            <a:ext cx="5295899" cy="3847021"/>
          </a:xfrm>
          <a:prstGeom prst="rect">
            <a:avLst/>
          </a:prstGeom>
          <a:ln>
            <a:solidFill>
              <a:schemeClr val="bg1">
                <a:lumMod val="65000"/>
              </a:schemeClr>
            </a:solidFill>
          </a:ln>
        </p:spPr>
      </p:pic>
      <p:pic>
        <p:nvPicPr>
          <p:cNvPr id="6" name="图片 5">
            <a:extLst>
              <a:ext uri="{FF2B5EF4-FFF2-40B4-BE49-F238E27FC236}">
                <a16:creationId xmlns:a16="http://schemas.microsoft.com/office/drawing/2014/main" id="{ADFDE997-A67B-4FD0-B6AC-78D1EFE63489}"/>
              </a:ext>
            </a:extLst>
          </p:cNvPr>
          <p:cNvPicPr>
            <a:picLocks noChangeAspect="1"/>
          </p:cNvPicPr>
          <p:nvPr userDrawn="1"/>
        </p:nvPicPr>
        <p:blipFill>
          <a:blip r:embed="rId3"/>
          <a:stretch>
            <a:fillRect/>
          </a:stretch>
        </p:blipFill>
        <p:spPr>
          <a:xfrm>
            <a:off x="6464301" y="2138895"/>
            <a:ext cx="5295900" cy="3847022"/>
          </a:xfrm>
          <a:prstGeom prst="rect">
            <a:avLst/>
          </a:prstGeom>
          <a:ln>
            <a:solidFill>
              <a:schemeClr val="bg1">
                <a:lumMod val="65000"/>
              </a:schemeClr>
            </a:solidFill>
          </a:ln>
        </p:spPr>
      </p:pic>
      <p:sp>
        <p:nvSpPr>
          <p:cNvPr id="7" name="文本框 6">
            <a:extLst>
              <a:ext uri="{FF2B5EF4-FFF2-40B4-BE49-F238E27FC236}">
                <a16:creationId xmlns:a16="http://schemas.microsoft.com/office/drawing/2014/main" id="{3E1E676E-E869-48CE-BFB9-1C7FC981B376}"/>
              </a:ext>
            </a:extLst>
          </p:cNvPr>
          <p:cNvSpPr txBox="1"/>
          <p:nvPr userDrawn="1"/>
        </p:nvSpPr>
        <p:spPr>
          <a:xfrm>
            <a:off x="431800" y="1174234"/>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pitchFamily="34" charset="-122"/>
                <a:ea typeface="微软雅黑" panose="020B0503020204020204" pitchFamily="34" charset="-122"/>
              </a:rPr>
              <a:t>随时添加模板样式</a:t>
            </a:r>
            <a:endParaRPr lang="en-US" sz="3200"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a16="http://schemas.microsoft.com/office/drawing/2014/main" id="{7768A42A-9DCD-4784-A3EF-F1D80ADC183F}"/>
              </a:ext>
            </a:extLst>
          </p:cNvPr>
          <p:cNvSpPr txBox="1"/>
          <p:nvPr userDrawn="1"/>
        </p:nvSpPr>
        <p:spPr>
          <a:xfrm>
            <a:off x="333477" y="6061002"/>
            <a:ext cx="3010761"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1.</a:t>
            </a:r>
            <a:r>
              <a:rPr lang="zh-CN" altLang="en-US" sz="1200" spc="150">
                <a:latin typeface="微软雅黑" panose="020B0503020204020204" pitchFamily="34" charset="-122"/>
                <a:ea typeface="微软雅黑" panose="020B0503020204020204" pitchFamily="34" charset="-122"/>
              </a:rPr>
              <a:t> 选择“开始”</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“新建幻灯片”；</a:t>
            </a:r>
            <a:endParaRPr lang="en-US" sz="1200" spc="150">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BF8689A3-CABF-445F-829F-6396154A55D1}"/>
              </a:ext>
            </a:extLst>
          </p:cNvPr>
          <p:cNvSpPr txBox="1"/>
          <p:nvPr userDrawn="1"/>
        </p:nvSpPr>
        <p:spPr>
          <a:xfrm>
            <a:off x="6360651" y="6061002"/>
            <a:ext cx="5256567"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2.</a:t>
            </a:r>
            <a:r>
              <a:rPr lang="zh-CN" altLang="en-US" sz="1200" spc="150">
                <a:latin typeface="微软雅黑" panose="020B0503020204020204" pitchFamily="34" charset="-122"/>
                <a:ea typeface="微软雅黑" panose="020B0503020204020204" pitchFamily="34" charset="-122"/>
              </a:rPr>
              <a:t> 选择你需要的页面，如封面页，目录页，副标题页，内容页等</a:t>
            </a:r>
            <a:r>
              <a:rPr lang="en-US" altLang="zh-CN" sz="1200" spc="150">
                <a:latin typeface="微软雅黑" panose="020B0503020204020204" pitchFamily="34" charset="-122"/>
                <a:ea typeface="微软雅黑" panose="020B0503020204020204" pitchFamily="34" charset="-122"/>
              </a:rPr>
              <a:t>…</a:t>
            </a:r>
            <a:endParaRPr lang="en-US" sz="1200" spc="150">
              <a:latin typeface="微软雅黑" panose="020B0503020204020204" pitchFamily="34" charset="-122"/>
              <a:ea typeface="微软雅黑" panose="020B0503020204020204" pitchFamily="34" charset="-122"/>
            </a:endParaRPr>
          </a:p>
        </p:txBody>
      </p:sp>
      <p:pic>
        <p:nvPicPr>
          <p:cNvPr id="10" name="图片 9">
            <a:extLst>
              <a:ext uri="{FF2B5EF4-FFF2-40B4-BE49-F238E27FC236}">
                <a16:creationId xmlns:a16="http://schemas.microsoft.com/office/drawing/2014/main" id="{D7C9996A-24BA-4EE9-BA5A-589E1841918D}"/>
              </a:ext>
            </a:extLst>
          </p:cNvPr>
          <p:cNvPicPr>
            <a:picLocks noChangeAspect="1"/>
          </p:cNvPicPr>
          <p:nvPr userDrawn="1"/>
        </p:nvPicPr>
        <p:blipFill>
          <a:blip r:embed="rId4"/>
          <a:stretch>
            <a:fillRect/>
          </a:stretch>
        </p:blipFill>
        <p:spPr>
          <a:xfrm>
            <a:off x="700878" y="24283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923828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关注微软Office文档">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F3BB9638-2D2F-48B1-A8CF-673B237DCC17}"/>
              </a:ext>
            </a:extLst>
          </p:cNvPr>
          <p:cNvSpPr/>
          <p:nvPr userDrawn="1"/>
        </p:nvSpPr>
        <p:spPr>
          <a:xfrm>
            <a:off x="0" y="3429000"/>
            <a:ext cx="12192000" cy="3429000"/>
          </a:xfrm>
          <a:prstGeom prst="rect">
            <a:avLst/>
          </a:prstGeom>
          <a:solidFill>
            <a:srgbClr val="E7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pitchFamily="34" charset="-122"/>
              <a:ea typeface="微软雅黑" panose="020B0503020204020204" pitchFamily="34" charset="-122"/>
            </a:endParaRPr>
          </a:p>
        </p:txBody>
      </p:sp>
      <p:sp>
        <p:nvSpPr>
          <p:cNvPr id="4" name="矩形: 圆角 3">
            <a:extLst>
              <a:ext uri="{FF2B5EF4-FFF2-40B4-BE49-F238E27FC236}">
                <a16:creationId xmlns:a16="http://schemas.microsoft.com/office/drawing/2014/main" id="{120C7C91-35F0-46E5-B511-2314CED2655F}"/>
              </a:ext>
            </a:extLst>
          </p:cNvPr>
          <p:cNvSpPr/>
          <p:nvPr userDrawn="1"/>
        </p:nvSpPr>
        <p:spPr>
          <a:xfrm>
            <a:off x="1079465" y="1527629"/>
            <a:ext cx="3802742" cy="3802742"/>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pitchFamily="34" charset="-122"/>
              <a:ea typeface="微软雅黑" panose="020B0503020204020204" pitchFamily="34" charset="-122"/>
            </a:endParaRPr>
          </a:p>
        </p:txBody>
      </p:sp>
      <p:pic>
        <p:nvPicPr>
          <p:cNvPr id="5" name="图片 4" descr="图片包含 纵横字谜, 文字&#10;&#10;已生成极高可信度的说明">
            <a:extLst>
              <a:ext uri="{FF2B5EF4-FFF2-40B4-BE49-F238E27FC236}">
                <a16:creationId xmlns:a16="http://schemas.microsoft.com/office/drawing/2014/main" id="{25779B21-3BC1-4E47-8650-6B0E785B5142}"/>
              </a:ext>
            </a:extLst>
          </p:cNvPr>
          <p:cNvPicPr>
            <a:picLocks noChangeAspect="1"/>
          </p:cNvPicPr>
          <p:nvPr userDrawn="1"/>
        </p:nvPicPr>
        <p:blipFill>
          <a:blip r:embed="rId2">
            <a:clrChange>
              <a:clrFrom>
                <a:srgbClr val="FFFFFF"/>
              </a:clrFrom>
              <a:clrTo>
                <a:srgbClr val="FFFFFF">
                  <a:alpha val="0"/>
                </a:srgbClr>
              </a:clrTo>
            </a:clrChange>
          </a:blip>
          <a:stretch>
            <a:fillRect/>
          </a:stretch>
        </p:blipFill>
        <p:spPr>
          <a:xfrm>
            <a:off x="1308065" y="1756229"/>
            <a:ext cx="3345542" cy="3345542"/>
          </a:xfrm>
          <a:prstGeom prst="rect">
            <a:avLst/>
          </a:prstGeom>
        </p:spPr>
      </p:pic>
      <p:sp>
        <p:nvSpPr>
          <p:cNvPr id="6" name="文本框 5">
            <a:extLst>
              <a:ext uri="{FF2B5EF4-FFF2-40B4-BE49-F238E27FC236}">
                <a16:creationId xmlns:a16="http://schemas.microsoft.com/office/drawing/2014/main" id="{343024A3-25F7-4B9A-9876-36F35421F6E6}"/>
              </a:ext>
            </a:extLst>
          </p:cNvPr>
          <p:cNvSpPr txBox="1"/>
          <p:nvPr userDrawn="1"/>
        </p:nvSpPr>
        <p:spPr>
          <a:xfrm>
            <a:off x="5239657" y="1566506"/>
            <a:ext cx="6013185" cy="3549241"/>
          </a:xfrm>
          <a:prstGeom prst="rect">
            <a:avLst/>
          </a:prstGeom>
          <a:noFill/>
        </p:spPr>
        <p:txBody>
          <a:bodyPr wrap="none" rtlCol="0">
            <a:spAutoFit/>
          </a:bodyPr>
          <a:lstStyle/>
          <a:p>
            <a:pPr>
              <a:lnSpc>
                <a:spcPct val="150000"/>
              </a:lnSpc>
              <a:spcBef>
                <a:spcPts val="600"/>
              </a:spcBef>
            </a:pPr>
            <a:r>
              <a:rPr lang="zh-CN" altLang="en-US" sz="3600" b="1" ker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免费下载更多</a:t>
            </a:r>
            <a:endParaRPr lang="en-US" altLang="zh-CN" sz="3600" b="1" ker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a:p>
            <a:pPr>
              <a:lnSpc>
                <a:spcPct val="150000"/>
              </a:lnSpc>
              <a:spcBef>
                <a:spcPts val="600"/>
              </a:spcBef>
            </a:pPr>
            <a:r>
              <a:rPr lang="zh-CN" altLang="en-US" sz="3600" b="1" ker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微软官方</a:t>
            </a:r>
            <a:r>
              <a:rPr lang="en-US" altLang="zh-CN" sz="3600" b="1" ker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PPT</a:t>
            </a:r>
            <a:r>
              <a:rPr lang="zh-CN" altLang="en-US" sz="3600" b="1" ker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模板</a:t>
            </a:r>
            <a:endParaRPr lang="en-US" altLang="zh-CN" sz="3600" b="1" ker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a:p>
            <a:pPr>
              <a:lnSpc>
                <a:spcPct val="150000"/>
              </a:lnSpc>
              <a:spcBef>
                <a:spcPts val="600"/>
              </a:spcBef>
            </a:pPr>
            <a:r>
              <a:rPr lang="zh-CN" altLang="en-US" sz="36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微信扫码关注</a:t>
            </a:r>
            <a:endParaRPr lang="en-US" altLang="zh-CN" sz="36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a:p>
            <a:pPr>
              <a:lnSpc>
                <a:spcPct val="150000"/>
              </a:lnSpc>
              <a:spcBef>
                <a:spcPts val="600"/>
              </a:spcBef>
            </a:pPr>
            <a:r>
              <a:rPr lang="zh-CN" altLang="en-US" sz="36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 微软</a:t>
            </a:r>
            <a:r>
              <a:rPr lang="en-US" altLang="zh-CN" sz="36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Office</a:t>
            </a:r>
            <a:r>
              <a:rPr lang="zh-CN" altLang="en-US" sz="36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文档 」服务号</a:t>
            </a:r>
            <a:endParaRPr lang="en-US" altLang="zh-CN" sz="36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pic>
        <p:nvPicPr>
          <p:cNvPr id="7" name="图片 6">
            <a:hlinkClick r:id="rId3"/>
            <a:extLst>
              <a:ext uri="{FF2B5EF4-FFF2-40B4-BE49-F238E27FC236}">
                <a16:creationId xmlns:a16="http://schemas.microsoft.com/office/drawing/2014/main" id="{5524D02C-49CE-4D3D-8B89-07CEC3966F49}"/>
              </a:ext>
            </a:extLst>
          </p:cNvPr>
          <p:cNvPicPr>
            <a:picLocks noChangeAspect="1"/>
          </p:cNvPicPr>
          <p:nvPr userDrawn="1"/>
        </p:nvPicPr>
        <p:blipFill>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239657" y="6345797"/>
            <a:ext cx="1712686" cy="226074"/>
          </a:xfrm>
          <a:prstGeom prst="rect">
            <a:avLst/>
          </a:prstGeom>
        </p:spPr>
      </p:pic>
      <p:pic>
        <p:nvPicPr>
          <p:cNvPr id="8" name="图片 7" descr="图片包含 室内, 文字, 纵横字谜, 物体&#10;&#10;自动生成的说明">
            <a:extLst>
              <a:ext uri="{FF2B5EF4-FFF2-40B4-BE49-F238E27FC236}">
                <a16:creationId xmlns:a16="http://schemas.microsoft.com/office/drawing/2014/main" id="{2C93A5A6-170C-429C-ADC7-10414B48ECBB}"/>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486998" y="1935162"/>
            <a:ext cx="2987676" cy="2987676"/>
          </a:xfrm>
          <a:prstGeom prst="rect">
            <a:avLst/>
          </a:prstGeom>
        </p:spPr>
      </p:pic>
    </p:spTree>
    <p:extLst>
      <p:ext uri="{BB962C8B-B14F-4D97-AF65-F5344CB8AC3E}">
        <p14:creationId xmlns:p14="http://schemas.microsoft.com/office/powerpoint/2010/main" val="39768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theme" Target="../theme/theme2.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41412468"/>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1591608"/>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office.msn.com.cn/" TargetMode="External"/><Relationship Id="rId2" Type="http://schemas.openxmlformats.org/officeDocument/2006/relationships/image" Target="../media/image14.jpeg"/><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2.xml"/><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15.xml.rels><?xml version="1.0" encoding="UTF-8" standalone="yes"?>
<Relationships xmlns="http://schemas.openxmlformats.org/package/2006/relationships"><Relationship Id="rId3" Type="http://schemas.openxmlformats.org/officeDocument/2006/relationships/hyperlink" Target="http://office.msn.com.cn/" TargetMode="External"/><Relationship Id="rId2" Type="http://schemas.openxmlformats.org/officeDocument/2006/relationships/image" Target="../media/image14.jpeg"/><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hyperlink" Target="http://office.msn.com.cn/" TargetMode="External"/><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2.xml"/><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slideLayout" Target="../slideLayouts/slideLayout3.xml"/><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slideLayout" Target="../slideLayouts/slideLayout3.xml"/><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2.xml"/><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fficePLUS.cn-1">
            <a:extLst>
              <a:ext uri="{FF2B5EF4-FFF2-40B4-BE49-F238E27FC236}">
                <a16:creationId xmlns:a16="http://schemas.microsoft.com/office/drawing/2014/main" id="{7D7255E2-E066-40B3-B016-096AB4C763F2}"/>
              </a:ext>
            </a:extLst>
          </p:cNvPr>
          <p:cNvPicPr>
            <a:picLocks noChangeAspect="1"/>
          </p:cNvPicPr>
          <p:nvPr/>
        </p:nvPicPr>
        <p:blipFill>
          <a:blip r:embed="rId2">
            <a:extLst>
              <a:ext uri="{28A0092B-C50C-407E-A947-70E740481C1C}">
                <a14:useLocalDpi xmlns:a14="http://schemas.microsoft.com/office/drawing/2010/main" val="0"/>
              </a:ext>
            </a:extLst>
          </a:blip>
          <a:srcRect t="15667"/>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7" name="OfficePLUS.cn-2">
            <a:extLst>
              <a:ext uri="{FF2B5EF4-FFF2-40B4-BE49-F238E27FC236}">
                <a16:creationId xmlns:a16="http://schemas.microsoft.com/office/drawing/2014/main" id="{661A80DB-CC8D-430C-B562-8A6D4E237E2E}"/>
              </a:ext>
            </a:extLst>
          </p:cNvPr>
          <p:cNvSpPr txBox="1"/>
          <p:nvPr/>
        </p:nvSpPr>
        <p:spPr>
          <a:xfrm>
            <a:off x="368300" y="2781300"/>
            <a:ext cx="877163" cy="923330"/>
          </a:xfrm>
          <a:prstGeom prst="rect">
            <a:avLst/>
          </a:prstGeom>
          <a:noFill/>
          <a:effectLst/>
        </p:spPr>
        <p:txBody>
          <a:bodyPr wrap="none" rtlCol="0">
            <a:spAutoFit/>
          </a:bodyPr>
          <a:lstStyle/>
          <a:p>
            <a:r>
              <a:rPr lang="zh-CN" altLang="en-US" sz="5400" dirty="0">
                <a:gradFill flip="none" rotWithShape="1">
                  <a:gsLst>
                    <a:gs pos="44000">
                      <a:srgbClr val="FFFFFF"/>
                    </a:gs>
                    <a:gs pos="100000">
                      <a:srgbClr val="FFFFFF">
                        <a:alpha val="0"/>
                      </a:srgbClr>
                    </a:gs>
                  </a:gsLst>
                  <a:lin ang="0" scaled="1"/>
                  <a:tileRect/>
                </a:gradFill>
                <a:effectLst>
                  <a:reflection blurRad="6350" stA="60000" endA="900" endPos="60000" dist="60007" dir="5400000" sy="-100000" algn="bl" rotWithShape="0"/>
                </a:effectLst>
                <a:ea typeface="思源宋体 Heavy" panose="02020900000000000000" pitchFamily="18" charset="-122"/>
                <a:sym typeface="+mn-lt"/>
              </a:rPr>
              <a:t>山</a:t>
            </a:r>
          </a:p>
        </p:txBody>
      </p:sp>
      <p:sp>
        <p:nvSpPr>
          <p:cNvPr id="8" name="OfficePLUS.cn-3">
            <a:extLst>
              <a:ext uri="{FF2B5EF4-FFF2-40B4-BE49-F238E27FC236}">
                <a16:creationId xmlns:a16="http://schemas.microsoft.com/office/drawing/2014/main" id="{BCCD4B9C-946D-44D4-9530-1882FEC8AAC3}"/>
              </a:ext>
            </a:extLst>
          </p:cNvPr>
          <p:cNvSpPr txBox="1"/>
          <p:nvPr/>
        </p:nvSpPr>
        <p:spPr>
          <a:xfrm>
            <a:off x="969751" y="2781300"/>
            <a:ext cx="877163" cy="923330"/>
          </a:xfrm>
          <a:prstGeom prst="rect">
            <a:avLst/>
          </a:prstGeom>
          <a:noFill/>
          <a:effectLst/>
        </p:spPr>
        <p:txBody>
          <a:bodyPr wrap="none" rtlCol="0">
            <a:spAutoFit/>
          </a:bodyPr>
          <a:lstStyle/>
          <a:p>
            <a:r>
              <a:rPr lang="zh-CN" altLang="en-US" sz="5400">
                <a:gradFill flip="none" rotWithShape="1">
                  <a:gsLst>
                    <a:gs pos="44000">
                      <a:srgbClr val="FFFFFF"/>
                    </a:gs>
                    <a:gs pos="100000">
                      <a:srgbClr val="FFFFFF">
                        <a:alpha val="0"/>
                      </a:srgbClr>
                    </a:gs>
                  </a:gsLst>
                  <a:lin ang="0" scaled="1"/>
                  <a:tileRect/>
                </a:gradFill>
                <a:effectLst>
                  <a:reflection blurRad="6350" stA="60000" endA="900" endPos="60000" dist="60007" dir="5400000" sy="-100000" algn="bl" rotWithShape="0"/>
                </a:effectLst>
                <a:ea typeface="思源宋体 Heavy" panose="02020900000000000000" pitchFamily="18" charset="-122"/>
                <a:sym typeface="+mn-lt"/>
              </a:rPr>
              <a:t>水</a:t>
            </a:r>
            <a:endParaRPr lang="zh-CN" altLang="en-US" sz="5400" dirty="0">
              <a:gradFill flip="none" rotWithShape="1">
                <a:gsLst>
                  <a:gs pos="44000">
                    <a:srgbClr val="FFFFFF"/>
                  </a:gs>
                  <a:gs pos="100000">
                    <a:srgbClr val="FFFFFF">
                      <a:alpha val="0"/>
                    </a:srgbClr>
                  </a:gs>
                </a:gsLst>
                <a:lin ang="0" scaled="1"/>
                <a:tileRect/>
              </a:gradFill>
              <a:effectLst>
                <a:reflection blurRad="6350" stA="60000" endA="900" endPos="60000" dist="60007" dir="5400000" sy="-100000" algn="bl" rotWithShape="0"/>
              </a:effectLst>
              <a:ea typeface="思源宋体 Heavy" panose="02020900000000000000" pitchFamily="18" charset="-122"/>
              <a:sym typeface="+mn-lt"/>
            </a:endParaRPr>
          </a:p>
        </p:txBody>
      </p:sp>
      <p:sp>
        <p:nvSpPr>
          <p:cNvPr id="9" name="OfficePLUS.cn-4">
            <a:extLst>
              <a:ext uri="{FF2B5EF4-FFF2-40B4-BE49-F238E27FC236}">
                <a16:creationId xmlns:a16="http://schemas.microsoft.com/office/drawing/2014/main" id="{AD2DACB0-47D4-4F3E-B6CD-9B6ABD2AE774}"/>
              </a:ext>
            </a:extLst>
          </p:cNvPr>
          <p:cNvSpPr txBox="1"/>
          <p:nvPr/>
        </p:nvSpPr>
        <p:spPr>
          <a:xfrm>
            <a:off x="1571202" y="2781300"/>
            <a:ext cx="877163" cy="923330"/>
          </a:xfrm>
          <a:prstGeom prst="rect">
            <a:avLst/>
          </a:prstGeom>
          <a:noFill/>
          <a:effectLst/>
        </p:spPr>
        <p:txBody>
          <a:bodyPr wrap="none" rtlCol="0">
            <a:spAutoFit/>
          </a:bodyPr>
          <a:lstStyle/>
          <a:p>
            <a:r>
              <a:rPr lang="zh-CN" altLang="en-US" sz="5400" dirty="0">
                <a:gradFill flip="none" rotWithShape="1">
                  <a:gsLst>
                    <a:gs pos="44000">
                      <a:srgbClr val="FFFFFF"/>
                    </a:gs>
                    <a:gs pos="100000">
                      <a:srgbClr val="FFFFFF">
                        <a:alpha val="0"/>
                      </a:srgbClr>
                    </a:gs>
                  </a:gsLst>
                  <a:lin ang="0" scaled="1"/>
                  <a:tileRect/>
                </a:gradFill>
                <a:effectLst>
                  <a:reflection blurRad="6350" stA="60000" endA="900" endPos="60000" dist="60007" dir="5400000" sy="-100000" algn="bl" rotWithShape="0"/>
                </a:effectLst>
                <a:ea typeface="思源宋体 Heavy" panose="02020900000000000000" pitchFamily="18" charset="-122"/>
                <a:sym typeface="+mn-lt"/>
              </a:rPr>
              <a:t>风</a:t>
            </a:r>
          </a:p>
        </p:txBody>
      </p:sp>
      <p:sp>
        <p:nvSpPr>
          <p:cNvPr id="10" name="OfficePLUS.cn-5">
            <a:extLst>
              <a:ext uri="{FF2B5EF4-FFF2-40B4-BE49-F238E27FC236}">
                <a16:creationId xmlns:a16="http://schemas.microsoft.com/office/drawing/2014/main" id="{F81CA5D0-10A5-4DD7-8F00-F1FECF7A3A8D}"/>
              </a:ext>
            </a:extLst>
          </p:cNvPr>
          <p:cNvSpPr txBox="1"/>
          <p:nvPr/>
        </p:nvSpPr>
        <p:spPr>
          <a:xfrm>
            <a:off x="2172653" y="2781300"/>
            <a:ext cx="877163" cy="923330"/>
          </a:xfrm>
          <a:prstGeom prst="rect">
            <a:avLst/>
          </a:prstGeom>
          <a:noFill/>
          <a:effectLst/>
        </p:spPr>
        <p:txBody>
          <a:bodyPr wrap="none" rtlCol="0">
            <a:spAutoFit/>
          </a:bodyPr>
          <a:lstStyle/>
          <a:p>
            <a:r>
              <a:rPr lang="zh-CN" altLang="en-US" sz="5400">
                <a:gradFill flip="none" rotWithShape="1">
                  <a:gsLst>
                    <a:gs pos="44000">
                      <a:srgbClr val="FFFFFF"/>
                    </a:gs>
                    <a:gs pos="100000">
                      <a:srgbClr val="FFFFFF">
                        <a:alpha val="0"/>
                      </a:srgbClr>
                    </a:gs>
                  </a:gsLst>
                  <a:lin ang="0" scaled="1"/>
                  <a:tileRect/>
                </a:gradFill>
                <a:effectLst>
                  <a:reflection blurRad="6350" stA="60000" endA="900" endPos="60000" dist="60007" dir="5400000" sy="-100000" algn="bl" rotWithShape="0"/>
                </a:effectLst>
                <a:ea typeface="思源宋体 Heavy" panose="02020900000000000000" pitchFamily="18" charset="-122"/>
                <a:sym typeface="+mn-lt"/>
              </a:rPr>
              <a:t>林</a:t>
            </a:r>
            <a:endParaRPr lang="zh-CN" altLang="en-US" sz="5400" dirty="0">
              <a:gradFill flip="none" rotWithShape="1">
                <a:gsLst>
                  <a:gs pos="44000">
                    <a:srgbClr val="FFFFFF"/>
                  </a:gs>
                  <a:gs pos="100000">
                    <a:srgbClr val="FFFFFF">
                      <a:alpha val="0"/>
                    </a:srgbClr>
                  </a:gs>
                </a:gsLst>
                <a:lin ang="0" scaled="1"/>
                <a:tileRect/>
              </a:gradFill>
              <a:effectLst>
                <a:reflection blurRad="6350" stA="60000" endA="900" endPos="60000" dist="60007" dir="5400000" sy="-100000" algn="bl" rotWithShape="0"/>
              </a:effectLst>
              <a:ea typeface="思源宋体 Heavy" panose="02020900000000000000" pitchFamily="18" charset="-122"/>
              <a:sym typeface="+mn-lt"/>
            </a:endParaRPr>
          </a:p>
        </p:txBody>
      </p:sp>
      <p:sp>
        <p:nvSpPr>
          <p:cNvPr id="12" name="OfficePLUS.cn-6">
            <a:extLst>
              <a:ext uri="{FF2B5EF4-FFF2-40B4-BE49-F238E27FC236}">
                <a16:creationId xmlns:a16="http://schemas.microsoft.com/office/drawing/2014/main" id="{A8C5D0B3-78B3-4B0E-8EEA-D1025EF5B5B9}"/>
              </a:ext>
            </a:extLst>
          </p:cNvPr>
          <p:cNvSpPr txBox="1"/>
          <p:nvPr/>
        </p:nvSpPr>
        <p:spPr>
          <a:xfrm>
            <a:off x="2774104" y="2781300"/>
            <a:ext cx="877163" cy="923330"/>
          </a:xfrm>
          <a:prstGeom prst="rect">
            <a:avLst/>
          </a:prstGeom>
          <a:noFill/>
          <a:effectLst/>
        </p:spPr>
        <p:txBody>
          <a:bodyPr wrap="none" rtlCol="0">
            <a:spAutoFit/>
          </a:bodyPr>
          <a:lstStyle/>
          <a:p>
            <a:r>
              <a:rPr lang="zh-CN" altLang="en-US" sz="5400" dirty="0">
                <a:gradFill flip="none" rotWithShape="1">
                  <a:gsLst>
                    <a:gs pos="44000">
                      <a:srgbClr val="FFFFFF"/>
                    </a:gs>
                    <a:gs pos="100000">
                      <a:srgbClr val="FFFFFF">
                        <a:alpha val="0"/>
                      </a:srgbClr>
                    </a:gs>
                  </a:gsLst>
                  <a:lin ang="0" scaled="1"/>
                  <a:tileRect/>
                </a:gradFill>
                <a:effectLst>
                  <a:reflection blurRad="6350" stA="60000" endA="900" endPos="60000" dist="60007" dir="5400000" sy="-100000" algn="bl" rotWithShape="0"/>
                </a:effectLst>
                <a:ea typeface="思源宋体 Heavy" panose="02020900000000000000" pitchFamily="18" charset="-122"/>
                <a:sym typeface="+mn-lt"/>
              </a:rPr>
              <a:t>宛</a:t>
            </a:r>
          </a:p>
        </p:txBody>
      </p:sp>
      <p:sp>
        <p:nvSpPr>
          <p:cNvPr id="13" name="OfficePLUS.cn-7">
            <a:extLst>
              <a:ext uri="{FF2B5EF4-FFF2-40B4-BE49-F238E27FC236}">
                <a16:creationId xmlns:a16="http://schemas.microsoft.com/office/drawing/2014/main" id="{A4545F12-24E9-4D35-8FFC-6E93424E2025}"/>
              </a:ext>
            </a:extLst>
          </p:cNvPr>
          <p:cNvSpPr txBox="1"/>
          <p:nvPr/>
        </p:nvSpPr>
        <p:spPr>
          <a:xfrm>
            <a:off x="3375555" y="2781300"/>
            <a:ext cx="877163" cy="923330"/>
          </a:xfrm>
          <a:prstGeom prst="rect">
            <a:avLst/>
          </a:prstGeom>
          <a:noFill/>
          <a:effectLst/>
        </p:spPr>
        <p:txBody>
          <a:bodyPr wrap="none" rtlCol="0">
            <a:spAutoFit/>
          </a:bodyPr>
          <a:lstStyle/>
          <a:p>
            <a:r>
              <a:rPr lang="zh-CN" altLang="en-US" sz="5400">
                <a:gradFill flip="none" rotWithShape="1">
                  <a:gsLst>
                    <a:gs pos="44000">
                      <a:srgbClr val="FFFFFF"/>
                    </a:gs>
                    <a:gs pos="100000">
                      <a:srgbClr val="FFFFFF">
                        <a:alpha val="0"/>
                      </a:srgbClr>
                    </a:gs>
                  </a:gsLst>
                  <a:lin ang="0" scaled="1"/>
                  <a:tileRect/>
                </a:gradFill>
                <a:effectLst>
                  <a:reflection blurRad="6350" stA="60000" endA="900" endPos="60000" dist="60007" dir="5400000" sy="-100000" algn="bl" rotWithShape="0"/>
                </a:effectLst>
                <a:ea typeface="思源宋体 Heavy" panose="02020900000000000000" pitchFamily="18" charset="-122"/>
                <a:sym typeface="+mn-lt"/>
              </a:rPr>
              <a:t>若</a:t>
            </a:r>
            <a:endParaRPr lang="zh-CN" altLang="en-US" sz="5400" dirty="0">
              <a:gradFill flip="none" rotWithShape="1">
                <a:gsLst>
                  <a:gs pos="44000">
                    <a:srgbClr val="FFFFFF"/>
                  </a:gs>
                  <a:gs pos="100000">
                    <a:srgbClr val="FFFFFF">
                      <a:alpha val="0"/>
                    </a:srgbClr>
                  </a:gs>
                </a:gsLst>
                <a:lin ang="0" scaled="1"/>
                <a:tileRect/>
              </a:gradFill>
              <a:effectLst>
                <a:reflection blurRad="6350" stA="60000" endA="900" endPos="60000" dist="60007" dir="5400000" sy="-100000" algn="bl" rotWithShape="0"/>
              </a:effectLst>
              <a:ea typeface="思源宋体 Heavy" panose="02020900000000000000" pitchFamily="18" charset="-122"/>
              <a:sym typeface="+mn-lt"/>
            </a:endParaRPr>
          </a:p>
        </p:txBody>
      </p:sp>
      <p:sp>
        <p:nvSpPr>
          <p:cNvPr id="14" name="OfficePLUS.cn-8">
            <a:extLst>
              <a:ext uri="{FF2B5EF4-FFF2-40B4-BE49-F238E27FC236}">
                <a16:creationId xmlns:a16="http://schemas.microsoft.com/office/drawing/2014/main" id="{3EDFDD9A-930D-4C45-8682-44D6190CB27E}"/>
              </a:ext>
            </a:extLst>
          </p:cNvPr>
          <p:cNvSpPr txBox="1"/>
          <p:nvPr/>
        </p:nvSpPr>
        <p:spPr>
          <a:xfrm>
            <a:off x="3977006" y="2781300"/>
            <a:ext cx="877163" cy="923330"/>
          </a:xfrm>
          <a:prstGeom prst="rect">
            <a:avLst/>
          </a:prstGeom>
          <a:noFill/>
          <a:effectLst/>
        </p:spPr>
        <p:txBody>
          <a:bodyPr wrap="none" rtlCol="0">
            <a:spAutoFit/>
          </a:bodyPr>
          <a:lstStyle/>
          <a:p>
            <a:r>
              <a:rPr lang="zh-CN" altLang="en-US" sz="5400">
                <a:gradFill flip="none" rotWithShape="1">
                  <a:gsLst>
                    <a:gs pos="44000">
                      <a:srgbClr val="FFFFFF"/>
                    </a:gs>
                    <a:gs pos="100000">
                      <a:srgbClr val="FFFFFF">
                        <a:alpha val="0"/>
                      </a:srgbClr>
                    </a:gs>
                  </a:gsLst>
                  <a:lin ang="0" scaled="1"/>
                  <a:tileRect/>
                </a:gradFill>
                <a:effectLst>
                  <a:reflection blurRad="6350" stA="60000" endA="900" endPos="60000" dist="60007" dir="5400000" sy="-100000" algn="bl" rotWithShape="0"/>
                </a:effectLst>
                <a:ea typeface="思源宋体 Heavy" panose="02020900000000000000" pitchFamily="18" charset="-122"/>
                <a:sym typeface="+mn-lt"/>
              </a:rPr>
              <a:t>仙</a:t>
            </a:r>
            <a:endParaRPr lang="zh-CN" altLang="en-US" sz="5400" dirty="0">
              <a:gradFill flip="none" rotWithShape="1">
                <a:gsLst>
                  <a:gs pos="44000">
                    <a:srgbClr val="FFFFFF"/>
                  </a:gs>
                  <a:gs pos="100000">
                    <a:srgbClr val="FFFFFF">
                      <a:alpha val="0"/>
                    </a:srgbClr>
                  </a:gs>
                </a:gsLst>
                <a:lin ang="0" scaled="1"/>
                <a:tileRect/>
              </a:gradFill>
              <a:effectLst>
                <a:reflection blurRad="6350" stA="60000" endA="900" endPos="60000" dist="60007" dir="5400000" sy="-100000" algn="bl" rotWithShape="0"/>
              </a:effectLst>
              <a:ea typeface="思源宋体 Heavy" panose="02020900000000000000" pitchFamily="18" charset="-122"/>
              <a:sym typeface="+mn-lt"/>
            </a:endParaRPr>
          </a:p>
        </p:txBody>
      </p:sp>
      <p:sp>
        <p:nvSpPr>
          <p:cNvPr id="15" name="OfficePLUS.cn-9">
            <a:extLst>
              <a:ext uri="{FF2B5EF4-FFF2-40B4-BE49-F238E27FC236}">
                <a16:creationId xmlns:a16="http://schemas.microsoft.com/office/drawing/2014/main" id="{5475B2C7-A756-4F81-9C02-34F2A9069DBA}"/>
              </a:ext>
            </a:extLst>
          </p:cNvPr>
          <p:cNvSpPr txBox="1"/>
          <p:nvPr/>
        </p:nvSpPr>
        <p:spPr>
          <a:xfrm>
            <a:off x="4578456" y="2781300"/>
            <a:ext cx="877163" cy="923330"/>
          </a:xfrm>
          <a:prstGeom prst="rect">
            <a:avLst/>
          </a:prstGeom>
          <a:noFill/>
          <a:effectLst/>
        </p:spPr>
        <p:txBody>
          <a:bodyPr wrap="none" rtlCol="0">
            <a:spAutoFit/>
          </a:bodyPr>
          <a:lstStyle/>
          <a:p>
            <a:r>
              <a:rPr lang="zh-CN" altLang="en-US" sz="5400" dirty="0">
                <a:gradFill flip="none" rotWithShape="1">
                  <a:gsLst>
                    <a:gs pos="44000">
                      <a:srgbClr val="FFFFFF"/>
                    </a:gs>
                    <a:gs pos="100000">
                      <a:srgbClr val="FFFFFF">
                        <a:alpha val="0"/>
                      </a:srgbClr>
                    </a:gs>
                  </a:gsLst>
                  <a:lin ang="0" scaled="1"/>
                  <a:tileRect/>
                </a:gradFill>
                <a:effectLst>
                  <a:reflection blurRad="6350" stA="60000" endA="900" endPos="60000" dist="60007" dir="5400000" sy="-100000" algn="bl" rotWithShape="0"/>
                </a:effectLst>
                <a:ea typeface="思源宋体 Heavy" panose="02020900000000000000" pitchFamily="18" charset="-122"/>
                <a:sym typeface="+mn-lt"/>
              </a:rPr>
              <a:t>境</a:t>
            </a:r>
          </a:p>
        </p:txBody>
      </p:sp>
      <p:sp>
        <p:nvSpPr>
          <p:cNvPr id="17" name="OfficePLUS.cn-10">
            <a:extLst>
              <a:ext uri="{FF2B5EF4-FFF2-40B4-BE49-F238E27FC236}">
                <a16:creationId xmlns:a16="http://schemas.microsoft.com/office/drawing/2014/main" id="{A59E5061-EEC3-4565-A4FF-E83A437F1D1C}"/>
              </a:ext>
            </a:extLst>
          </p:cNvPr>
          <p:cNvSpPr txBox="1"/>
          <p:nvPr/>
        </p:nvSpPr>
        <p:spPr>
          <a:xfrm>
            <a:off x="397328" y="4069443"/>
            <a:ext cx="7358743" cy="369332"/>
          </a:xfrm>
          <a:prstGeom prst="rect">
            <a:avLst/>
          </a:prstGeom>
          <a:noFill/>
        </p:spPr>
        <p:txBody>
          <a:bodyPr wrap="square" rtlCol="0">
            <a:spAutoFit/>
          </a:bodyPr>
          <a:lstStyle/>
          <a:p>
            <a:r>
              <a:rPr lang="zh-CN" altLang="en-US" dirty="0">
                <a:solidFill>
                  <a:schemeClr val="bg1"/>
                </a:solidFill>
                <a:ea typeface="阿里巴巴普惠体 L" panose="00020600040101010101" pitchFamily="18" charset="-122"/>
                <a:cs typeface="阿里巴巴普惠体 L" panose="00020600040101010101" pitchFamily="18" charset="-122"/>
                <a:sym typeface="+mn-lt"/>
              </a:rPr>
              <a:t>旅游介绍</a:t>
            </a:r>
            <a:r>
              <a:rPr lang="en-US" altLang="zh-CN" dirty="0">
                <a:solidFill>
                  <a:schemeClr val="bg1"/>
                </a:solidFill>
                <a:ea typeface="阿里巴巴普惠体 L" panose="00020600040101010101" pitchFamily="18" charset="-122"/>
                <a:cs typeface="阿里巴巴普惠体 L" panose="00020600040101010101" pitchFamily="18" charset="-122"/>
                <a:sym typeface="+mn-lt"/>
              </a:rPr>
              <a:t>/</a:t>
            </a:r>
            <a:r>
              <a:rPr lang="zh-CN" altLang="en-US" dirty="0">
                <a:solidFill>
                  <a:schemeClr val="bg1"/>
                </a:solidFill>
                <a:ea typeface="阿里巴巴普惠体 L" panose="00020600040101010101" pitchFamily="18" charset="-122"/>
                <a:cs typeface="阿里巴巴普惠体 L" panose="00020600040101010101" pitchFamily="18" charset="-122"/>
                <a:sym typeface="+mn-lt"/>
              </a:rPr>
              <a:t>行程介绍</a:t>
            </a:r>
            <a:r>
              <a:rPr lang="en-US" altLang="zh-CN" dirty="0">
                <a:solidFill>
                  <a:schemeClr val="bg1"/>
                </a:solidFill>
                <a:ea typeface="阿里巴巴普惠体 L" panose="00020600040101010101" pitchFamily="18" charset="-122"/>
                <a:cs typeface="阿里巴巴普惠体 L" panose="00020600040101010101" pitchFamily="18" charset="-122"/>
                <a:sym typeface="+mn-lt"/>
              </a:rPr>
              <a:t>/</a:t>
            </a:r>
            <a:r>
              <a:rPr lang="zh-CN" altLang="en-US" dirty="0">
                <a:solidFill>
                  <a:schemeClr val="bg1"/>
                </a:solidFill>
                <a:ea typeface="阿里巴巴普惠体 L" panose="00020600040101010101" pitchFamily="18" charset="-122"/>
                <a:cs typeface="阿里巴巴普惠体 L" panose="00020600040101010101" pitchFamily="18" charset="-122"/>
                <a:sym typeface="+mn-lt"/>
              </a:rPr>
              <a:t>旅游通用模板</a:t>
            </a:r>
          </a:p>
        </p:txBody>
      </p:sp>
      <p:sp>
        <p:nvSpPr>
          <p:cNvPr id="19" name="OfficePLUS.cn-11">
            <a:extLst>
              <a:ext uri="{FF2B5EF4-FFF2-40B4-BE49-F238E27FC236}">
                <a16:creationId xmlns:a16="http://schemas.microsoft.com/office/drawing/2014/main" id="{7469E599-D550-416D-BB11-27C25EB55624}"/>
              </a:ext>
            </a:extLst>
          </p:cNvPr>
          <p:cNvSpPr txBox="1"/>
          <p:nvPr/>
        </p:nvSpPr>
        <p:spPr>
          <a:xfrm>
            <a:off x="422728" y="4732746"/>
            <a:ext cx="2921000" cy="338554"/>
          </a:xfrm>
          <a:prstGeom prst="rect">
            <a:avLst/>
          </a:prstGeom>
          <a:noFill/>
        </p:spPr>
        <p:txBody>
          <a:bodyPr wrap="square" rtlCol="0">
            <a:spAutoFit/>
          </a:bodyPr>
          <a:lstStyle/>
          <a:p>
            <a:r>
              <a:rPr lang="zh-CN" altLang="en-US" sz="1600" dirty="0">
                <a:solidFill>
                  <a:schemeClr val="bg1"/>
                </a:solidFill>
                <a:effectLst>
                  <a:reflection blurRad="6350" stA="60000" endA="900" endPos="60000" dist="29997" dir="5400000" sy="-100000" algn="bl" rotWithShape="0"/>
                </a:effectLst>
                <a:ea typeface="思源宋体 Heavy" panose="02020900000000000000" pitchFamily="18" charset="-122"/>
                <a:cs typeface="+mn-ea"/>
                <a:sym typeface="+mn-lt"/>
              </a:rPr>
              <a:t>汇报人：</a:t>
            </a:r>
            <a:r>
              <a:rPr lang="en-US" altLang="zh-CN" sz="1600" dirty="0" err="1">
                <a:solidFill>
                  <a:schemeClr val="bg1"/>
                </a:solidFill>
                <a:effectLst>
                  <a:reflection blurRad="6350" stA="60000" endA="900" endPos="60000" dist="29997" dir="5400000" sy="-100000" algn="bl" rotWithShape="0"/>
                </a:effectLst>
                <a:ea typeface="思源宋体 Heavy" panose="02020900000000000000" pitchFamily="18" charset="-122"/>
                <a:cs typeface="+mn-ea"/>
                <a:sym typeface="+mn-lt"/>
              </a:rPr>
              <a:t>OfficePLUS</a:t>
            </a:r>
            <a:endParaRPr lang="zh-CN" altLang="en-US" sz="1600" dirty="0">
              <a:solidFill>
                <a:schemeClr val="bg1"/>
              </a:solidFill>
              <a:effectLst>
                <a:reflection blurRad="6350" stA="60000" endA="900" endPos="60000" dist="29997" dir="5400000" sy="-100000" algn="bl" rotWithShape="0"/>
              </a:effectLst>
              <a:ea typeface="思源宋体 Heavy" panose="02020900000000000000" pitchFamily="18" charset="-122"/>
              <a:cs typeface="+mn-ea"/>
              <a:sym typeface="+mn-lt"/>
            </a:endParaRPr>
          </a:p>
        </p:txBody>
      </p:sp>
      <p:pic>
        <p:nvPicPr>
          <p:cNvPr id="23" name="OfficePLUS.cn-12">
            <a:hlinkClick r:id="rId3"/>
            <a:extLst>
              <a:ext uri="{FF2B5EF4-FFF2-40B4-BE49-F238E27FC236}">
                <a16:creationId xmlns:a16="http://schemas.microsoft.com/office/drawing/2014/main" id="{847B61B2-4F28-48DE-ACE9-E832E1BD0FD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47299" y="304710"/>
            <a:ext cx="1828800" cy="243840"/>
          </a:xfrm>
          <a:prstGeom prst="rect">
            <a:avLst/>
          </a:prstGeom>
        </p:spPr>
      </p:pic>
    </p:spTree>
    <p:extLst>
      <p:ext uri="{BB962C8B-B14F-4D97-AF65-F5344CB8AC3E}">
        <p14:creationId xmlns:p14="http://schemas.microsoft.com/office/powerpoint/2010/main" val="2952213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fficePLUS.cn-1">
            <a:extLst>
              <a:ext uri="{FF2B5EF4-FFF2-40B4-BE49-F238E27FC236}">
                <a16:creationId xmlns:a16="http://schemas.microsoft.com/office/drawing/2014/main" id="{7A396329-B9F3-47A4-A90C-8608AB6BE4D5}"/>
              </a:ext>
            </a:extLst>
          </p:cNvPr>
          <p:cNvSpPr/>
          <p:nvPr/>
        </p:nvSpPr>
        <p:spPr>
          <a:xfrm>
            <a:off x="203200" y="321129"/>
            <a:ext cx="383540" cy="38354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5" name="OfficePLUS.cn-2">
            <a:extLst>
              <a:ext uri="{FF2B5EF4-FFF2-40B4-BE49-F238E27FC236}">
                <a16:creationId xmlns:a16="http://schemas.microsoft.com/office/drawing/2014/main" id="{F6719486-FCF0-426E-83FB-685EA7F06FB0}"/>
              </a:ext>
            </a:extLst>
          </p:cNvPr>
          <p:cNvSpPr/>
          <p:nvPr/>
        </p:nvSpPr>
        <p:spPr>
          <a:xfrm>
            <a:off x="675640" y="321129"/>
            <a:ext cx="2075180" cy="38354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7" name="OfficePLUS.cn-3">
            <a:extLst>
              <a:ext uri="{FF2B5EF4-FFF2-40B4-BE49-F238E27FC236}">
                <a16:creationId xmlns:a16="http://schemas.microsoft.com/office/drawing/2014/main" id="{D4DF6311-63DC-42DA-9202-8BEDF5949A32}"/>
              </a:ext>
            </a:extLst>
          </p:cNvPr>
          <p:cNvSpPr txBox="1"/>
          <p:nvPr/>
        </p:nvSpPr>
        <p:spPr>
          <a:xfrm>
            <a:off x="121444" y="203200"/>
            <a:ext cx="543739" cy="523220"/>
          </a:xfrm>
          <a:prstGeom prst="rect">
            <a:avLst/>
          </a:prstGeom>
          <a:noFill/>
          <a:effectLst/>
        </p:spPr>
        <p:txBody>
          <a:bodyPr wrap="none" rtlCol="0">
            <a:spAutoFit/>
          </a:bodyPr>
          <a:lstStyle/>
          <a:p>
            <a:r>
              <a:rPr lang="zh-CN" altLang="en-US" sz="2800" dirty="0">
                <a:solidFill>
                  <a:srgbClr val="C00000"/>
                </a:solidFill>
                <a:ea typeface="演示秋鸿楷" panose="00000500000000000000" pitchFamily="2" charset="-122"/>
                <a:sym typeface="+mn-lt"/>
              </a:rPr>
              <a:t>贰</a:t>
            </a:r>
            <a:endParaRPr lang="zh-CN" altLang="en-US" sz="2800" dirty="0">
              <a:solidFill>
                <a:srgbClr val="C00000"/>
              </a:solidFill>
              <a:effectLst/>
              <a:ea typeface="演示秋鸿楷" panose="00000500000000000000" pitchFamily="2" charset="-122"/>
              <a:sym typeface="+mn-lt"/>
            </a:endParaRPr>
          </a:p>
        </p:txBody>
      </p:sp>
      <p:sp>
        <p:nvSpPr>
          <p:cNvPr id="9" name="OfficePLUS.cn-4">
            <a:extLst>
              <a:ext uri="{FF2B5EF4-FFF2-40B4-BE49-F238E27FC236}">
                <a16:creationId xmlns:a16="http://schemas.microsoft.com/office/drawing/2014/main" id="{DF448BD7-19D7-4C8B-877C-97CA0BD67805}"/>
              </a:ext>
            </a:extLst>
          </p:cNvPr>
          <p:cNvSpPr txBox="1"/>
          <p:nvPr/>
        </p:nvSpPr>
        <p:spPr>
          <a:xfrm>
            <a:off x="698500" y="348734"/>
            <a:ext cx="2044700" cy="369332"/>
          </a:xfrm>
          <a:prstGeom prst="rect">
            <a:avLst/>
          </a:prstGeom>
          <a:noFill/>
        </p:spPr>
        <p:txBody>
          <a:bodyPr wrap="square">
            <a:spAutoFit/>
          </a:bodyPr>
          <a:lstStyle/>
          <a:p>
            <a:r>
              <a:rPr lang="zh-CN" altLang="en-US" sz="1800" dirty="0">
                <a:ea typeface="思源宋体 Heavy" panose="02020900000000000000" pitchFamily="18" charset="-122"/>
                <a:sym typeface="+mn-lt"/>
              </a:rPr>
              <a:t>在此输入标题</a:t>
            </a:r>
          </a:p>
        </p:txBody>
      </p:sp>
      <p:sp>
        <p:nvSpPr>
          <p:cNvPr id="36" name="OfficePLUS.cn-5">
            <a:extLst>
              <a:ext uri="{FF2B5EF4-FFF2-40B4-BE49-F238E27FC236}">
                <a16:creationId xmlns:a16="http://schemas.microsoft.com/office/drawing/2014/main" id="{B9730D0D-A15A-42B1-B489-B684C4541913}"/>
              </a:ext>
            </a:extLst>
          </p:cNvPr>
          <p:cNvSpPr>
            <a:spLocks noEditPoints="1"/>
          </p:cNvSpPr>
          <p:nvPr/>
        </p:nvSpPr>
        <p:spPr bwMode="auto">
          <a:xfrm>
            <a:off x="-177800" y="3429000"/>
            <a:ext cx="13436600" cy="508000"/>
          </a:xfrm>
          <a:custGeom>
            <a:avLst/>
            <a:gdLst>
              <a:gd name="T0" fmla="*/ 181 w 820"/>
              <a:gd name="T1" fmla="*/ 18 h 67"/>
              <a:gd name="T2" fmla="*/ 97 w 820"/>
              <a:gd name="T3" fmla="*/ 32 h 67"/>
              <a:gd name="T4" fmla="*/ 44 w 820"/>
              <a:gd name="T5" fmla="*/ 41 h 67"/>
              <a:gd name="T6" fmla="*/ 119 w 820"/>
              <a:gd name="T7" fmla="*/ 30 h 67"/>
              <a:gd name="T8" fmla="*/ 654 w 820"/>
              <a:gd name="T9" fmla="*/ 5 h 67"/>
              <a:gd name="T10" fmla="*/ 41 w 820"/>
              <a:gd name="T11" fmla="*/ 32 h 67"/>
              <a:gd name="T12" fmla="*/ 349 w 820"/>
              <a:gd name="T13" fmla="*/ 9 h 67"/>
              <a:gd name="T14" fmla="*/ 776 w 820"/>
              <a:gd name="T15" fmla="*/ 50 h 67"/>
              <a:gd name="T16" fmla="*/ 699 w 820"/>
              <a:gd name="T17" fmla="*/ 45 h 67"/>
              <a:gd name="T18" fmla="*/ 674 w 820"/>
              <a:gd name="T19" fmla="*/ 34 h 67"/>
              <a:gd name="T20" fmla="*/ 376 w 820"/>
              <a:gd name="T21" fmla="*/ 46 h 67"/>
              <a:gd name="T22" fmla="*/ 730 w 820"/>
              <a:gd name="T23" fmla="*/ 47 h 67"/>
              <a:gd name="T24" fmla="*/ 650 w 820"/>
              <a:gd name="T25" fmla="*/ 53 h 67"/>
              <a:gd name="T26" fmla="*/ 638 w 820"/>
              <a:gd name="T27" fmla="*/ 44 h 67"/>
              <a:gd name="T28" fmla="*/ 601 w 820"/>
              <a:gd name="T29" fmla="*/ 33 h 67"/>
              <a:gd name="T30" fmla="*/ 696 w 820"/>
              <a:gd name="T31" fmla="*/ 29 h 67"/>
              <a:gd name="T32" fmla="*/ 753 w 820"/>
              <a:gd name="T33" fmla="*/ 20 h 67"/>
              <a:gd name="T34" fmla="*/ 734 w 820"/>
              <a:gd name="T35" fmla="*/ 11 h 67"/>
              <a:gd name="T36" fmla="*/ 701 w 820"/>
              <a:gd name="T37" fmla="*/ 8 h 67"/>
              <a:gd name="T38" fmla="*/ 556 w 820"/>
              <a:gd name="T39" fmla="*/ 5 h 67"/>
              <a:gd name="T40" fmla="*/ 491 w 820"/>
              <a:gd name="T41" fmla="*/ 7 h 67"/>
              <a:gd name="T42" fmla="*/ 433 w 820"/>
              <a:gd name="T43" fmla="*/ 8 h 67"/>
              <a:gd name="T44" fmla="*/ 248 w 820"/>
              <a:gd name="T45" fmla="*/ 21 h 67"/>
              <a:gd name="T46" fmla="*/ 88 w 820"/>
              <a:gd name="T47" fmla="*/ 37 h 67"/>
              <a:gd name="T48" fmla="*/ 14 w 820"/>
              <a:gd name="T49" fmla="*/ 66 h 67"/>
              <a:gd name="T50" fmla="*/ 655 w 820"/>
              <a:gd name="T51" fmla="*/ 59 h 67"/>
              <a:gd name="T52" fmla="*/ 636 w 820"/>
              <a:gd name="T53" fmla="*/ 49 h 67"/>
              <a:gd name="T54" fmla="*/ 662 w 820"/>
              <a:gd name="T55" fmla="*/ 24 h 67"/>
              <a:gd name="T56" fmla="*/ 691 w 820"/>
              <a:gd name="T57" fmla="*/ 20 h 67"/>
              <a:gd name="T58" fmla="*/ 643 w 820"/>
              <a:gd name="T59" fmla="*/ 29 h 67"/>
              <a:gd name="T60" fmla="*/ 254 w 820"/>
              <a:gd name="T61" fmla="*/ 20 h 67"/>
              <a:gd name="T62" fmla="*/ 585 w 820"/>
              <a:gd name="T63" fmla="*/ 32 h 67"/>
              <a:gd name="T64" fmla="*/ 532 w 820"/>
              <a:gd name="T65" fmla="*/ 35 h 67"/>
              <a:gd name="T66" fmla="*/ 516 w 820"/>
              <a:gd name="T67" fmla="*/ 32 h 67"/>
              <a:gd name="T68" fmla="*/ 482 w 820"/>
              <a:gd name="T69" fmla="*/ 36 h 67"/>
              <a:gd name="T70" fmla="*/ 435 w 820"/>
              <a:gd name="T71" fmla="*/ 34 h 67"/>
              <a:gd name="T72" fmla="*/ 419 w 820"/>
              <a:gd name="T73" fmla="*/ 32 h 67"/>
              <a:gd name="T74" fmla="*/ 365 w 820"/>
              <a:gd name="T75" fmla="*/ 37 h 67"/>
              <a:gd name="T76" fmla="*/ 337 w 820"/>
              <a:gd name="T77" fmla="*/ 37 h 67"/>
              <a:gd name="T78" fmla="*/ 253 w 820"/>
              <a:gd name="T79" fmla="*/ 36 h 67"/>
              <a:gd name="T80" fmla="*/ 215 w 820"/>
              <a:gd name="T81" fmla="*/ 50 h 67"/>
              <a:gd name="T82" fmla="*/ 193 w 820"/>
              <a:gd name="T83" fmla="*/ 60 h 67"/>
              <a:gd name="T84" fmla="*/ 260 w 820"/>
              <a:gd name="T85" fmla="*/ 56 h 67"/>
              <a:gd name="T86" fmla="*/ 333 w 820"/>
              <a:gd name="T87" fmla="*/ 47 h 67"/>
              <a:gd name="T88" fmla="*/ 399 w 820"/>
              <a:gd name="T89" fmla="*/ 46 h 67"/>
              <a:gd name="T90" fmla="*/ 418 w 820"/>
              <a:gd name="T91" fmla="*/ 46 h 67"/>
              <a:gd name="T92" fmla="*/ 327 w 820"/>
              <a:gd name="T93" fmla="*/ 53 h 67"/>
              <a:gd name="T94" fmla="*/ 340 w 820"/>
              <a:gd name="T95" fmla="*/ 54 h 67"/>
              <a:gd name="T96" fmla="*/ 394 w 820"/>
              <a:gd name="T97" fmla="*/ 57 h 67"/>
              <a:gd name="T98" fmla="*/ 461 w 820"/>
              <a:gd name="T99" fmla="*/ 46 h 67"/>
              <a:gd name="T100" fmla="*/ 459 w 820"/>
              <a:gd name="T101" fmla="*/ 37 h 67"/>
              <a:gd name="T102" fmla="*/ 477 w 820"/>
              <a:gd name="T103" fmla="*/ 61 h 67"/>
              <a:gd name="T104" fmla="*/ 504 w 820"/>
              <a:gd name="T105" fmla="*/ 44 h 67"/>
              <a:gd name="T106" fmla="*/ 524 w 820"/>
              <a:gd name="T107" fmla="*/ 44 h 67"/>
              <a:gd name="T108" fmla="*/ 547 w 820"/>
              <a:gd name="T109" fmla="*/ 62 h 67"/>
              <a:gd name="T110" fmla="*/ 624 w 820"/>
              <a:gd name="T111" fmla="*/ 53 h 67"/>
              <a:gd name="T112" fmla="*/ 706 w 820"/>
              <a:gd name="T113" fmla="*/ 47 h 67"/>
              <a:gd name="T114" fmla="*/ 27 w 820"/>
              <a:gd name="T115" fmla="*/ 41 h 67"/>
              <a:gd name="T116" fmla="*/ 738 w 820"/>
              <a:gd name="T117" fmla="*/ 56 h 67"/>
              <a:gd name="T118" fmla="*/ 722 w 820"/>
              <a:gd name="T119" fmla="*/ 36 h 67"/>
              <a:gd name="T120" fmla="*/ 628 w 820"/>
              <a:gd name="T121" fmla="*/ 35 h 67"/>
              <a:gd name="T122" fmla="*/ 364 w 820"/>
              <a:gd name="T123" fmla="*/ 44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20" h="67">
                <a:moveTo>
                  <a:pt x="150" y="23"/>
                </a:moveTo>
                <a:cubicBezTo>
                  <a:pt x="145" y="23"/>
                  <a:pt x="139" y="23"/>
                  <a:pt x="134" y="24"/>
                </a:cubicBezTo>
                <a:cubicBezTo>
                  <a:pt x="139" y="25"/>
                  <a:pt x="146" y="23"/>
                  <a:pt x="150" y="23"/>
                </a:cubicBezTo>
                <a:close/>
                <a:moveTo>
                  <a:pt x="124" y="30"/>
                </a:moveTo>
                <a:cubicBezTo>
                  <a:pt x="126" y="30"/>
                  <a:pt x="128" y="30"/>
                  <a:pt x="130" y="29"/>
                </a:cubicBezTo>
                <a:cubicBezTo>
                  <a:pt x="128" y="29"/>
                  <a:pt x="125" y="29"/>
                  <a:pt x="124" y="30"/>
                </a:cubicBezTo>
                <a:close/>
                <a:moveTo>
                  <a:pt x="209" y="14"/>
                </a:moveTo>
                <a:cubicBezTo>
                  <a:pt x="207" y="15"/>
                  <a:pt x="204" y="14"/>
                  <a:pt x="203" y="15"/>
                </a:cubicBezTo>
                <a:cubicBezTo>
                  <a:pt x="204" y="15"/>
                  <a:pt x="207" y="16"/>
                  <a:pt x="209" y="14"/>
                </a:cubicBezTo>
                <a:close/>
                <a:moveTo>
                  <a:pt x="189" y="16"/>
                </a:moveTo>
                <a:cubicBezTo>
                  <a:pt x="192" y="16"/>
                  <a:pt x="196" y="15"/>
                  <a:pt x="199" y="15"/>
                </a:cubicBezTo>
                <a:cubicBezTo>
                  <a:pt x="197" y="15"/>
                  <a:pt x="190" y="15"/>
                  <a:pt x="189" y="16"/>
                </a:cubicBezTo>
                <a:close/>
                <a:moveTo>
                  <a:pt x="262" y="14"/>
                </a:moveTo>
                <a:cubicBezTo>
                  <a:pt x="263" y="14"/>
                  <a:pt x="266" y="14"/>
                  <a:pt x="264" y="13"/>
                </a:cubicBezTo>
                <a:cubicBezTo>
                  <a:pt x="262" y="13"/>
                  <a:pt x="258" y="14"/>
                  <a:pt x="257" y="14"/>
                </a:cubicBezTo>
                <a:cubicBezTo>
                  <a:pt x="259" y="14"/>
                  <a:pt x="260" y="14"/>
                  <a:pt x="262" y="14"/>
                </a:cubicBezTo>
                <a:close/>
                <a:moveTo>
                  <a:pt x="231" y="15"/>
                </a:moveTo>
                <a:cubicBezTo>
                  <a:pt x="229" y="15"/>
                  <a:pt x="227" y="15"/>
                  <a:pt x="226" y="15"/>
                </a:cubicBezTo>
                <a:cubicBezTo>
                  <a:pt x="227" y="15"/>
                  <a:pt x="230" y="16"/>
                  <a:pt x="231" y="15"/>
                </a:cubicBezTo>
                <a:close/>
                <a:moveTo>
                  <a:pt x="185" y="18"/>
                </a:moveTo>
                <a:cubicBezTo>
                  <a:pt x="183" y="18"/>
                  <a:pt x="181" y="17"/>
                  <a:pt x="181" y="18"/>
                </a:cubicBezTo>
                <a:cubicBezTo>
                  <a:pt x="181" y="18"/>
                  <a:pt x="184" y="19"/>
                  <a:pt x="185" y="18"/>
                </a:cubicBezTo>
                <a:close/>
                <a:moveTo>
                  <a:pt x="150" y="19"/>
                </a:moveTo>
                <a:cubicBezTo>
                  <a:pt x="149" y="18"/>
                  <a:pt x="148" y="19"/>
                  <a:pt x="148" y="19"/>
                </a:cubicBezTo>
                <a:cubicBezTo>
                  <a:pt x="147" y="19"/>
                  <a:pt x="144" y="19"/>
                  <a:pt x="144" y="20"/>
                </a:cubicBezTo>
                <a:cubicBezTo>
                  <a:pt x="146" y="20"/>
                  <a:pt x="149" y="20"/>
                  <a:pt x="150" y="19"/>
                </a:cubicBezTo>
                <a:close/>
                <a:moveTo>
                  <a:pt x="59" y="33"/>
                </a:moveTo>
                <a:cubicBezTo>
                  <a:pt x="55" y="34"/>
                  <a:pt x="47" y="34"/>
                  <a:pt x="43" y="35"/>
                </a:cubicBezTo>
                <a:cubicBezTo>
                  <a:pt x="44" y="36"/>
                  <a:pt x="44" y="36"/>
                  <a:pt x="44" y="36"/>
                </a:cubicBezTo>
                <a:cubicBezTo>
                  <a:pt x="41" y="37"/>
                  <a:pt x="35" y="37"/>
                  <a:pt x="33" y="38"/>
                </a:cubicBezTo>
                <a:cubicBezTo>
                  <a:pt x="36" y="39"/>
                  <a:pt x="39" y="37"/>
                  <a:pt x="43" y="38"/>
                </a:cubicBezTo>
                <a:cubicBezTo>
                  <a:pt x="42" y="38"/>
                  <a:pt x="41" y="38"/>
                  <a:pt x="41" y="39"/>
                </a:cubicBezTo>
                <a:cubicBezTo>
                  <a:pt x="43" y="39"/>
                  <a:pt x="45" y="40"/>
                  <a:pt x="47" y="38"/>
                </a:cubicBezTo>
                <a:cubicBezTo>
                  <a:pt x="46" y="37"/>
                  <a:pt x="43" y="39"/>
                  <a:pt x="43" y="38"/>
                </a:cubicBezTo>
                <a:cubicBezTo>
                  <a:pt x="49" y="38"/>
                  <a:pt x="52" y="36"/>
                  <a:pt x="59" y="36"/>
                </a:cubicBezTo>
                <a:cubicBezTo>
                  <a:pt x="59" y="37"/>
                  <a:pt x="58" y="37"/>
                  <a:pt x="57" y="37"/>
                </a:cubicBezTo>
                <a:cubicBezTo>
                  <a:pt x="58" y="39"/>
                  <a:pt x="63" y="38"/>
                  <a:pt x="64" y="37"/>
                </a:cubicBezTo>
                <a:cubicBezTo>
                  <a:pt x="64" y="36"/>
                  <a:pt x="62" y="37"/>
                  <a:pt x="61" y="36"/>
                </a:cubicBezTo>
                <a:cubicBezTo>
                  <a:pt x="64" y="36"/>
                  <a:pt x="71" y="34"/>
                  <a:pt x="72" y="36"/>
                </a:cubicBezTo>
                <a:cubicBezTo>
                  <a:pt x="73" y="36"/>
                  <a:pt x="75" y="36"/>
                  <a:pt x="76" y="35"/>
                </a:cubicBezTo>
                <a:cubicBezTo>
                  <a:pt x="75" y="35"/>
                  <a:pt x="75" y="35"/>
                  <a:pt x="74" y="34"/>
                </a:cubicBezTo>
                <a:cubicBezTo>
                  <a:pt x="83" y="34"/>
                  <a:pt x="89" y="33"/>
                  <a:pt x="97" y="32"/>
                </a:cubicBezTo>
                <a:cubicBezTo>
                  <a:pt x="95" y="32"/>
                  <a:pt x="93" y="31"/>
                  <a:pt x="91" y="32"/>
                </a:cubicBezTo>
                <a:cubicBezTo>
                  <a:pt x="91" y="32"/>
                  <a:pt x="91" y="31"/>
                  <a:pt x="91" y="31"/>
                </a:cubicBezTo>
                <a:cubicBezTo>
                  <a:pt x="90" y="31"/>
                  <a:pt x="88" y="30"/>
                  <a:pt x="88" y="31"/>
                </a:cubicBezTo>
                <a:cubicBezTo>
                  <a:pt x="89" y="32"/>
                  <a:pt x="91" y="31"/>
                  <a:pt x="90" y="32"/>
                </a:cubicBezTo>
                <a:cubicBezTo>
                  <a:pt x="84" y="32"/>
                  <a:pt x="77" y="33"/>
                  <a:pt x="71" y="34"/>
                </a:cubicBezTo>
                <a:cubicBezTo>
                  <a:pt x="71" y="33"/>
                  <a:pt x="72" y="33"/>
                  <a:pt x="72" y="32"/>
                </a:cubicBezTo>
                <a:cubicBezTo>
                  <a:pt x="68" y="32"/>
                  <a:pt x="64" y="33"/>
                  <a:pt x="61" y="33"/>
                </a:cubicBezTo>
                <a:cubicBezTo>
                  <a:pt x="62" y="32"/>
                  <a:pt x="64" y="33"/>
                  <a:pt x="64" y="32"/>
                </a:cubicBezTo>
                <a:cubicBezTo>
                  <a:pt x="63" y="32"/>
                  <a:pt x="62" y="31"/>
                  <a:pt x="61" y="31"/>
                </a:cubicBezTo>
                <a:cubicBezTo>
                  <a:pt x="63" y="30"/>
                  <a:pt x="67" y="31"/>
                  <a:pt x="67" y="29"/>
                </a:cubicBezTo>
                <a:cubicBezTo>
                  <a:pt x="64" y="30"/>
                  <a:pt x="61" y="29"/>
                  <a:pt x="58" y="30"/>
                </a:cubicBezTo>
                <a:cubicBezTo>
                  <a:pt x="59" y="30"/>
                  <a:pt x="59" y="31"/>
                  <a:pt x="59" y="31"/>
                </a:cubicBezTo>
                <a:cubicBezTo>
                  <a:pt x="58" y="32"/>
                  <a:pt x="57" y="33"/>
                  <a:pt x="55" y="32"/>
                </a:cubicBezTo>
                <a:cubicBezTo>
                  <a:pt x="56" y="34"/>
                  <a:pt x="58" y="32"/>
                  <a:pt x="59" y="33"/>
                </a:cubicBezTo>
                <a:close/>
                <a:moveTo>
                  <a:pt x="54" y="35"/>
                </a:moveTo>
                <a:cubicBezTo>
                  <a:pt x="54" y="35"/>
                  <a:pt x="56" y="34"/>
                  <a:pt x="57" y="34"/>
                </a:cubicBezTo>
                <a:cubicBezTo>
                  <a:pt x="57" y="36"/>
                  <a:pt x="55" y="35"/>
                  <a:pt x="54" y="35"/>
                </a:cubicBezTo>
                <a:close/>
                <a:moveTo>
                  <a:pt x="66" y="34"/>
                </a:moveTo>
                <a:cubicBezTo>
                  <a:pt x="67" y="35"/>
                  <a:pt x="59" y="35"/>
                  <a:pt x="58" y="35"/>
                </a:cubicBezTo>
                <a:cubicBezTo>
                  <a:pt x="61" y="34"/>
                  <a:pt x="64" y="34"/>
                  <a:pt x="66" y="34"/>
                </a:cubicBezTo>
                <a:close/>
                <a:moveTo>
                  <a:pt x="44" y="41"/>
                </a:moveTo>
                <a:cubicBezTo>
                  <a:pt x="51" y="43"/>
                  <a:pt x="58" y="40"/>
                  <a:pt x="65" y="40"/>
                </a:cubicBezTo>
                <a:cubicBezTo>
                  <a:pt x="71" y="39"/>
                  <a:pt x="75" y="41"/>
                  <a:pt x="80" y="38"/>
                </a:cubicBezTo>
                <a:cubicBezTo>
                  <a:pt x="68" y="38"/>
                  <a:pt x="57" y="40"/>
                  <a:pt x="44" y="41"/>
                </a:cubicBezTo>
                <a:cubicBezTo>
                  <a:pt x="43" y="41"/>
                  <a:pt x="44" y="42"/>
                  <a:pt x="44" y="41"/>
                </a:cubicBezTo>
                <a:close/>
                <a:moveTo>
                  <a:pt x="45" y="30"/>
                </a:moveTo>
                <a:cubicBezTo>
                  <a:pt x="42" y="30"/>
                  <a:pt x="41" y="29"/>
                  <a:pt x="37" y="29"/>
                </a:cubicBezTo>
                <a:cubicBezTo>
                  <a:pt x="38" y="30"/>
                  <a:pt x="38" y="30"/>
                  <a:pt x="37" y="31"/>
                </a:cubicBezTo>
                <a:cubicBezTo>
                  <a:pt x="39" y="31"/>
                  <a:pt x="43" y="31"/>
                  <a:pt x="45" y="30"/>
                </a:cubicBezTo>
                <a:close/>
                <a:moveTo>
                  <a:pt x="54" y="33"/>
                </a:moveTo>
                <a:cubicBezTo>
                  <a:pt x="52" y="32"/>
                  <a:pt x="50" y="33"/>
                  <a:pt x="50" y="32"/>
                </a:cubicBezTo>
                <a:cubicBezTo>
                  <a:pt x="50" y="31"/>
                  <a:pt x="52" y="32"/>
                  <a:pt x="53" y="32"/>
                </a:cubicBezTo>
                <a:cubicBezTo>
                  <a:pt x="54" y="31"/>
                  <a:pt x="53" y="31"/>
                  <a:pt x="52" y="30"/>
                </a:cubicBezTo>
                <a:cubicBezTo>
                  <a:pt x="52" y="31"/>
                  <a:pt x="52" y="31"/>
                  <a:pt x="52" y="31"/>
                </a:cubicBezTo>
                <a:cubicBezTo>
                  <a:pt x="51" y="31"/>
                  <a:pt x="50" y="31"/>
                  <a:pt x="49" y="31"/>
                </a:cubicBezTo>
                <a:cubicBezTo>
                  <a:pt x="49" y="32"/>
                  <a:pt x="49" y="32"/>
                  <a:pt x="49" y="33"/>
                </a:cubicBezTo>
                <a:cubicBezTo>
                  <a:pt x="48" y="33"/>
                  <a:pt x="48" y="31"/>
                  <a:pt x="47" y="33"/>
                </a:cubicBezTo>
                <a:cubicBezTo>
                  <a:pt x="49" y="33"/>
                  <a:pt x="53" y="34"/>
                  <a:pt x="54" y="33"/>
                </a:cubicBezTo>
                <a:close/>
                <a:moveTo>
                  <a:pt x="113" y="30"/>
                </a:moveTo>
                <a:cubicBezTo>
                  <a:pt x="111" y="30"/>
                  <a:pt x="109" y="30"/>
                  <a:pt x="108" y="30"/>
                </a:cubicBezTo>
                <a:cubicBezTo>
                  <a:pt x="107" y="31"/>
                  <a:pt x="113" y="31"/>
                  <a:pt x="113" y="30"/>
                </a:cubicBezTo>
                <a:close/>
                <a:moveTo>
                  <a:pt x="119" y="30"/>
                </a:moveTo>
                <a:cubicBezTo>
                  <a:pt x="117" y="30"/>
                  <a:pt x="115" y="30"/>
                  <a:pt x="114" y="30"/>
                </a:cubicBezTo>
                <a:cubicBezTo>
                  <a:pt x="115" y="30"/>
                  <a:pt x="119" y="30"/>
                  <a:pt x="119" y="30"/>
                </a:cubicBezTo>
                <a:close/>
                <a:moveTo>
                  <a:pt x="112" y="13"/>
                </a:moveTo>
                <a:cubicBezTo>
                  <a:pt x="110" y="14"/>
                  <a:pt x="107" y="12"/>
                  <a:pt x="106" y="14"/>
                </a:cubicBezTo>
                <a:cubicBezTo>
                  <a:pt x="109" y="14"/>
                  <a:pt x="111" y="14"/>
                  <a:pt x="112" y="13"/>
                </a:cubicBezTo>
                <a:close/>
                <a:moveTo>
                  <a:pt x="76" y="33"/>
                </a:moveTo>
                <a:cubicBezTo>
                  <a:pt x="78" y="32"/>
                  <a:pt x="81" y="32"/>
                  <a:pt x="83" y="31"/>
                </a:cubicBezTo>
                <a:cubicBezTo>
                  <a:pt x="80" y="32"/>
                  <a:pt x="77" y="31"/>
                  <a:pt x="76" y="33"/>
                </a:cubicBezTo>
                <a:close/>
                <a:moveTo>
                  <a:pt x="99" y="26"/>
                </a:moveTo>
                <a:cubicBezTo>
                  <a:pt x="100" y="26"/>
                  <a:pt x="102" y="26"/>
                  <a:pt x="103" y="26"/>
                </a:cubicBezTo>
                <a:cubicBezTo>
                  <a:pt x="101" y="26"/>
                  <a:pt x="97" y="26"/>
                  <a:pt x="99" y="26"/>
                </a:cubicBezTo>
                <a:close/>
                <a:moveTo>
                  <a:pt x="105" y="31"/>
                </a:moveTo>
                <a:cubicBezTo>
                  <a:pt x="103" y="31"/>
                  <a:pt x="100" y="30"/>
                  <a:pt x="100" y="32"/>
                </a:cubicBezTo>
                <a:cubicBezTo>
                  <a:pt x="101" y="31"/>
                  <a:pt x="103" y="31"/>
                  <a:pt x="105" y="31"/>
                </a:cubicBezTo>
                <a:close/>
                <a:moveTo>
                  <a:pt x="688" y="5"/>
                </a:moveTo>
                <a:cubicBezTo>
                  <a:pt x="690" y="5"/>
                  <a:pt x="694" y="5"/>
                  <a:pt x="695" y="4"/>
                </a:cubicBezTo>
                <a:cubicBezTo>
                  <a:pt x="693" y="5"/>
                  <a:pt x="690" y="4"/>
                  <a:pt x="688" y="5"/>
                </a:cubicBezTo>
                <a:close/>
                <a:moveTo>
                  <a:pt x="711" y="4"/>
                </a:moveTo>
                <a:cubicBezTo>
                  <a:pt x="709" y="3"/>
                  <a:pt x="705" y="4"/>
                  <a:pt x="703" y="5"/>
                </a:cubicBezTo>
                <a:cubicBezTo>
                  <a:pt x="706" y="6"/>
                  <a:pt x="709" y="3"/>
                  <a:pt x="711" y="4"/>
                </a:cubicBezTo>
                <a:close/>
                <a:moveTo>
                  <a:pt x="654" y="5"/>
                </a:moveTo>
                <a:cubicBezTo>
                  <a:pt x="651" y="5"/>
                  <a:pt x="646" y="5"/>
                  <a:pt x="644" y="5"/>
                </a:cubicBezTo>
                <a:cubicBezTo>
                  <a:pt x="645" y="6"/>
                  <a:pt x="652" y="6"/>
                  <a:pt x="654" y="5"/>
                </a:cubicBezTo>
                <a:close/>
                <a:moveTo>
                  <a:pt x="675" y="5"/>
                </a:moveTo>
                <a:cubicBezTo>
                  <a:pt x="672" y="5"/>
                  <a:pt x="668" y="4"/>
                  <a:pt x="665" y="5"/>
                </a:cubicBezTo>
                <a:cubicBezTo>
                  <a:pt x="668" y="5"/>
                  <a:pt x="673" y="6"/>
                  <a:pt x="675" y="5"/>
                </a:cubicBezTo>
                <a:close/>
                <a:moveTo>
                  <a:pt x="791" y="9"/>
                </a:moveTo>
                <a:cubicBezTo>
                  <a:pt x="788" y="9"/>
                  <a:pt x="782" y="8"/>
                  <a:pt x="779" y="9"/>
                </a:cubicBezTo>
                <a:cubicBezTo>
                  <a:pt x="784" y="9"/>
                  <a:pt x="788" y="10"/>
                  <a:pt x="791" y="9"/>
                </a:cubicBezTo>
                <a:close/>
                <a:moveTo>
                  <a:pt x="289" y="5"/>
                </a:moveTo>
                <a:cubicBezTo>
                  <a:pt x="288" y="6"/>
                  <a:pt x="286" y="5"/>
                  <a:pt x="285" y="6"/>
                </a:cubicBezTo>
                <a:cubicBezTo>
                  <a:pt x="286" y="6"/>
                  <a:pt x="289" y="6"/>
                  <a:pt x="289" y="5"/>
                </a:cubicBezTo>
                <a:close/>
                <a:moveTo>
                  <a:pt x="546" y="2"/>
                </a:moveTo>
                <a:cubicBezTo>
                  <a:pt x="546" y="2"/>
                  <a:pt x="542" y="1"/>
                  <a:pt x="542" y="2"/>
                </a:cubicBezTo>
                <a:cubicBezTo>
                  <a:pt x="543" y="2"/>
                  <a:pt x="545" y="3"/>
                  <a:pt x="546" y="2"/>
                </a:cubicBezTo>
                <a:close/>
                <a:moveTo>
                  <a:pt x="774" y="6"/>
                </a:moveTo>
                <a:cubicBezTo>
                  <a:pt x="768" y="6"/>
                  <a:pt x="762" y="6"/>
                  <a:pt x="755" y="6"/>
                </a:cubicBezTo>
                <a:cubicBezTo>
                  <a:pt x="762" y="7"/>
                  <a:pt x="772" y="7"/>
                  <a:pt x="774" y="6"/>
                </a:cubicBezTo>
                <a:close/>
                <a:moveTo>
                  <a:pt x="35" y="32"/>
                </a:moveTo>
                <a:cubicBezTo>
                  <a:pt x="35" y="31"/>
                  <a:pt x="36" y="32"/>
                  <a:pt x="36" y="31"/>
                </a:cubicBezTo>
                <a:cubicBezTo>
                  <a:pt x="33" y="32"/>
                  <a:pt x="29" y="31"/>
                  <a:pt x="27" y="33"/>
                </a:cubicBezTo>
                <a:cubicBezTo>
                  <a:pt x="31" y="33"/>
                  <a:pt x="37" y="33"/>
                  <a:pt x="41" y="32"/>
                </a:cubicBezTo>
                <a:cubicBezTo>
                  <a:pt x="39" y="31"/>
                  <a:pt x="37" y="33"/>
                  <a:pt x="35" y="32"/>
                </a:cubicBezTo>
                <a:close/>
                <a:moveTo>
                  <a:pt x="793" y="18"/>
                </a:moveTo>
                <a:cubicBezTo>
                  <a:pt x="787" y="18"/>
                  <a:pt x="783" y="17"/>
                  <a:pt x="778" y="18"/>
                </a:cubicBezTo>
                <a:cubicBezTo>
                  <a:pt x="783" y="19"/>
                  <a:pt x="788" y="19"/>
                  <a:pt x="793" y="18"/>
                </a:cubicBezTo>
                <a:close/>
                <a:moveTo>
                  <a:pt x="427" y="4"/>
                </a:moveTo>
                <a:cubicBezTo>
                  <a:pt x="426" y="4"/>
                  <a:pt x="426" y="4"/>
                  <a:pt x="425" y="4"/>
                </a:cubicBezTo>
                <a:cubicBezTo>
                  <a:pt x="420" y="4"/>
                  <a:pt x="425" y="5"/>
                  <a:pt x="427" y="4"/>
                </a:cubicBezTo>
                <a:close/>
                <a:moveTo>
                  <a:pt x="379" y="12"/>
                </a:moveTo>
                <a:cubicBezTo>
                  <a:pt x="398" y="11"/>
                  <a:pt x="419" y="12"/>
                  <a:pt x="436" y="11"/>
                </a:cubicBezTo>
                <a:cubicBezTo>
                  <a:pt x="417" y="11"/>
                  <a:pt x="400" y="11"/>
                  <a:pt x="382" y="12"/>
                </a:cubicBezTo>
                <a:cubicBezTo>
                  <a:pt x="381" y="12"/>
                  <a:pt x="379" y="11"/>
                  <a:pt x="379" y="12"/>
                </a:cubicBezTo>
                <a:close/>
                <a:moveTo>
                  <a:pt x="424" y="1"/>
                </a:moveTo>
                <a:cubicBezTo>
                  <a:pt x="426" y="1"/>
                  <a:pt x="419" y="0"/>
                  <a:pt x="419" y="1"/>
                </a:cubicBezTo>
                <a:cubicBezTo>
                  <a:pt x="421" y="1"/>
                  <a:pt x="422" y="2"/>
                  <a:pt x="424" y="1"/>
                </a:cubicBezTo>
                <a:close/>
                <a:moveTo>
                  <a:pt x="345" y="9"/>
                </a:moveTo>
                <a:cubicBezTo>
                  <a:pt x="345" y="10"/>
                  <a:pt x="343" y="9"/>
                  <a:pt x="343" y="10"/>
                </a:cubicBezTo>
                <a:cubicBezTo>
                  <a:pt x="357" y="9"/>
                  <a:pt x="373" y="9"/>
                  <a:pt x="386" y="8"/>
                </a:cubicBezTo>
                <a:cubicBezTo>
                  <a:pt x="378" y="8"/>
                  <a:pt x="367" y="9"/>
                  <a:pt x="359" y="9"/>
                </a:cubicBezTo>
                <a:cubicBezTo>
                  <a:pt x="357" y="7"/>
                  <a:pt x="353" y="8"/>
                  <a:pt x="350" y="8"/>
                </a:cubicBezTo>
                <a:cubicBezTo>
                  <a:pt x="350" y="9"/>
                  <a:pt x="352" y="9"/>
                  <a:pt x="351" y="9"/>
                </a:cubicBezTo>
                <a:cubicBezTo>
                  <a:pt x="350" y="8"/>
                  <a:pt x="349" y="8"/>
                  <a:pt x="349" y="9"/>
                </a:cubicBezTo>
                <a:cubicBezTo>
                  <a:pt x="347" y="8"/>
                  <a:pt x="342" y="9"/>
                  <a:pt x="340" y="9"/>
                </a:cubicBezTo>
                <a:cubicBezTo>
                  <a:pt x="338" y="9"/>
                  <a:pt x="345" y="9"/>
                  <a:pt x="345" y="9"/>
                </a:cubicBezTo>
                <a:close/>
                <a:moveTo>
                  <a:pt x="484" y="1"/>
                </a:moveTo>
                <a:cubicBezTo>
                  <a:pt x="482" y="1"/>
                  <a:pt x="479" y="0"/>
                  <a:pt x="478" y="1"/>
                </a:cubicBezTo>
                <a:cubicBezTo>
                  <a:pt x="479" y="1"/>
                  <a:pt x="483" y="2"/>
                  <a:pt x="484" y="1"/>
                </a:cubicBezTo>
                <a:close/>
                <a:moveTo>
                  <a:pt x="506" y="1"/>
                </a:moveTo>
                <a:cubicBezTo>
                  <a:pt x="503" y="1"/>
                  <a:pt x="500" y="0"/>
                  <a:pt x="498" y="1"/>
                </a:cubicBezTo>
                <a:cubicBezTo>
                  <a:pt x="501" y="1"/>
                  <a:pt x="503" y="2"/>
                  <a:pt x="506" y="1"/>
                </a:cubicBezTo>
                <a:close/>
                <a:moveTo>
                  <a:pt x="462" y="5"/>
                </a:moveTo>
                <a:cubicBezTo>
                  <a:pt x="463" y="4"/>
                  <a:pt x="461" y="4"/>
                  <a:pt x="462" y="4"/>
                </a:cubicBezTo>
                <a:cubicBezTo>
                  <a:pt x="452" y="3"/>
                  <a:pt x="443" y="4"/>
                  <a:pt x="436" y="5"/>
                </a:cubicBezTo>
                <a:cubicBezTo>
                  <a:pt x="446" y="4"/>
                  <a:pt x="455" y="5"/>
                  <a:pt x="462" y="5"/>
                </a:cubicBezTo>
                <a:close/>
                <a:moveTo>
                  <a:pt x="435" y="4"/>
                </a:moveTo>
                <a:cubicBezTo>
                  <a:pt x="433" y="4"/>
                  <a:pt x="429" y="4"/>
                  <a:pt x="429" y="5"/>
                </a:cubicBezTo>
                <a:cubicBezTo>
                  <a:pt x="432" y="4"/>
                  <a:pt x="433" y="5"/>
                  <a:pt x="435" y="4"/>
                </a:cubicBezTo>
                <a:close/>
                <a:moveTo>
                  <a:pt x="776" y="50"/>
                </a:moveTo>
                <a:cubicBezTo>
                  <a:pt x="781" y="50"/>
                  <a:pt x="783" y="50"/>
                  <a:pt x="787" y="50"/>
                </a:cubicBezTo>
                <a:cubicBezTo>
                  <a:pt x="786" y="49"/>
                  <a:pt x="789" y="50"/>
                  <a:pt x="789" y="50"/>
                </a:cubicBezTo>
                <a:cubicBezTo>
                  <a:pt x="791" y="50"/>
                  <a:pt x="791" y="50"/>
                  <a:pt x="792" y="49"/>
                </a:cubicBezTo>
                <a:cubicBezTo>
                  <a:pt x="794" y="49"/>
                  <a:pt x="800" y="50"/>
                  <a:pt x="800" y="48"/>
                </a:cubicBezTo>
                <a:cubicBezTo>
                  <a:pt x="792" y="48"/>
                  <a:pt x="781" y="47"/>
                  <a:pt x="776" y="50"/>
                </a:cubicBezTo>
                <a:close/>
                <a:moveTo>
                  <a:pt x="646" y="39"/>
                </a:moveTo>
                <a:cubicBezTo>
                  <a:pt x="649" y="39"/>
                  <a:pt x="652" y="39"/>
                  <a:pt x="655" y="38"/>
                </a:cubicBezTo>
                <a:cubicBezTo>
                  <a:pt x="652" y="38"/>
                  <a:pt x="648" y="37"/>
                  <a:pt x="646" y="39"/>
                </a:cubicBezTo>
                <a:close/>
                <a:moveTo>
                  <a:pt x="655" y="34"/>
                </a:moveTo>
                <a:cubicBezTo>
                  <a:pt x="653" y="34"/>
                  <a:pt x="650" y="33"/>
                  <a:pt x="648" y="34"/>
                </a:cubicBezTo>
                <a:cubicBezTo>
                  <a:pt x="650" y="34"/>
                  <a:pt x="653" y="34"/>
                  <a:pt x="655" y="34"/>
                </a:cubicBezTo>
                <a:close/>
                <a:moveTo>
                  <a:pt x="640" y="37"/>
                </a:moveTo>
                <a:cubicBezTo>
                  <a:pt x="648" y="36"/>
                  <a:pt x="653" y="38"/>
                  <a:pt x="661" y="36"/>
                </a:cubicBezTo>
                <a:cubicBezTo>
                  <a:pt x="653" y="36"/>
                  <a:pt x="648" y="36"/>
                  <a:pt x="640" y="37"/>
                </a:cubicBezTo>
                <a:close/>
                <a:moveTo>
                  <a:pt x="639" y="35"/>
                </a:moveTo>
                <a:cubicBezTo>
                  <a:pt x="644" y="35"/>
                  <a:pt x="649" y="36"/>
                  <a:pt x="654" y="35"/>
                </a:cubicBezTo>
                <a:cubicBezTo>
                  <a:pt x="650" y="35"/>
                  <a:pt x="644" y="35"/>
                  <a:pt x="639" y="35"/>
                </a:cubicBezTo>
                <a:close/>
                <a:moveTo>
                  <a:pt x="705" y="35"/>
                </a:moveTo>
                <a:cubicBezTo>
                  <a:pt x="693" y="35"/>
                  <a:pt x="684" y="34"/>
                  <a:pt x="673" y="36"/>
                </a:cubicBezTo>
                <a:cubicBezTo>
                  <a:pt x="679" y="36"/>
                  <a:pt x="684" y="37"/>
                  <a:pt x="690" y="36"/>
                </a:cubicBezTo>
                <a:cubicBezTo>
                  <a:pt x="694" y="36"/>
                  <a:pt x="697" y="37"/>
                  <a:pt x="700" y="36"/>
                </a:cubicBezTo>
                <a:cubicBezTo>
                  <a:pt x="702" y="36"/>
                  <a:pt x="705" y="36"/>
                  <a:pt x="705" y="35"/>
                </a:cubicBezTo>
                <a:close/>
                <a:moveTo>
                  <a:pt x="699" y="45"/>
                </a:moveTo>
                <a:cubicBezTo>
                  <a:pt x="704" y="44"/>
                  <a:pt x="697" y="44"/>
                  <a:pt x="696" y="45"/>
                </a:cubicBezTo>
                <a:cubicBezTo>
                  <a:pt x="697" y="45"/>
                  <a:pt x="697" y="45"/>
                  <a:pt x="697" y="45"/>
                </a:cubicBezTo>
                <a:cubicBezTo>
                  <a:pt x="698" y="45"/>
                  <a:pt x="698" y="45"/>
                  <a:pt x="699" y="45"/>
                </a:cubicBezTo>
                <a:close/>
                <a:moveTo>
                  <a:pt x="682" y="42"/>
                </a:moveTo>
                <a:cubicBezTo>
                  <a:pt x="687" y="42"/>
                  <a:pt x="695" y="43"/>
                  <a:pt x="699" y="41"/>
                </a:cubicBezTo>
                <a:cubicBezTo>
                  <a:pt x="693" y="41"/>
                  <a:pt x="687" y="41"/>
                  <a:pt x="682" y="42"/>
                </a:cubicBezTo>
                <a:close/>
                <a:moveTo>
                  <a:pt x="683" y="45"/>
                </a:moveTo>
                <a:cubicBezTo>
                  <a:pt x="682" y="45"/>
                  <a:pt x="682" y="45"/>
                  <a:pt x="683" y="45"/>
                </a:cubicBezTo>
                <a:cubicBezTo>
                  <a:pt x="687" y="45"/>
                  <a:pt x="691" y="46"/>
                  <a:pt x="694" y="45"/>
                </a:cubicBezTo>
                <a:cubicBezTo>
                  <a:pt x="694" y="45"/>
                  <a:pt x="694" y="45"/>
                  <a:pt x="693" y="45"/>
                </a:cubicBezTo>
                <a:cubicBezTo>
                  <a:pt x="690" y="45"/>
                  <a:pt x="686" y="45"/>
                  <a:pt x="683" y="45"/>
                </a:cubicBezTo>
                <a:close/>
                <a:moveTo>
                  <a:pt x="692" y="30"/>
                </a:moveTo>
                <a:cubicBezTo>
                  <a:pt x="695" y="31"/>
                  <a:pt x="698" y="29"/>
                  <a:pt x="701" y="29"/>
                </a:cubicBezTo>
                <a:cubicBezTo>
                  <a:pt x="700" y="29"/>
                  <a:pt x="701" y="29"/>
                  <a:pt x="701" y="28"/>
                </a:cubicBezTo>
                <a:cubicBezTo>
                  <a:pt x="699" y="28"/>
                  <a:pt x="698" y="27"/>
                  <a:pt x="697" y="28"/>
                </a:cubicBezTo>
                <a:cubicBezTo>
                  <a:pt x="697" y="29"/>
                  <a:pt x="699" y="28"/>
                  <a:pt x="700" y="29"/>
                </a:cubicBezTo>
                <a:cubicBezTo>
                  <a:pt x="697" y="29"/>
                  <a:pt x="691" y="29"/>
                  <a:pt x="692" y="30"/>
                </a:cubicBezTo>
                <a:close/>
                <a:moveTo>
                  <a:pt x="686" y="28"/>
                </a:moveTo>
                <a:cubicBezTo>
                  <a:pt x="686" y="28"/>
                  <a:pt x="686" y="28"/>
                  <a:pt x="685" y="28"/>
                </a:cubicBezTo>
                <a:cubicBezTo>
                  <a:pt x="680" y="28"/>
                  <a:pt x="686" y="29"/>
                  <a:pt x="687" y="28"/>
                </a:cubicBezTo>
                <a:cubicBezTo>
                  <a:pt x="687" y="29"/>
                  <a:pt x="686" y="28"/>
                  <a:pt x="686" y="28"/>
                </a:cubicBezTo>
                <a:close/>
                <a:moveTo>
                  <a:pt x="674" y="34"/>
                </a:moveTo>
                <a:cubicBezTo>
                  <a:pt x="673" y="35"/>
                  <a:pt x="670" y="34"/>
                  <a:pt x="670" y="35"/>
                </a:cubicBezTo>
                <a:cubicBezTo>
                  <a:pt x="671" y="36"/>
                  <a:pt x="674" y="35"/>
                  <a:pt x="674" y="34"/>
                </a:cubicBezTo>
                <a:close/>
                <a:moveTo>
                  <a:pt x="693" y="32"/>
                </a:moveTo>
                <a:cubicBezTo>
                  <a:pt x="700" y="32"/>
                  <a:pt x="708" y="32"/>
                  <a:pt x="714" y="32"/>
                </a:cubicBezTo>
                <a:cubicBezTo>
                  <a:pt x="708" y="31"/>
                  <a:pt x="699" y="31"/>
                  <a:pt x="693" y="32"/>
                </a:cubicBezTo>
                <a:close/>
                <a:moveTo>
                  <a:pt x="669" y="32"/>
                </a:moveTo>
                <a:cubicBezTo>
                  <a:pt x="669" y="32"/>
                  <a:pt x="666" y="32"/>
                  <a:pt x="664" y="33"/>
                </a:cubicBezTo>
                <a:cubicBezTo>
                  <a:pt x="666" y="32"/>
                  <a:pt x="667" y="33"/>
                  <a:pt x="669" y="33"/>
                </a:cubicBezTo>
                <a:cubicBezTo>
                  <a:pt x="667" y="33"/>
                  <a:pt x="672" y="32"/>
                  <a:pt x="669" y="32"/>
                </a:cubicBezTo>
                <a:close/>
                <a:moveTo>
                  <a:pt x="680" y="29"/>
                </a:moveTo>
                <a:cubicBezTo>
                  <a:pt x="678" y="27"/>
                  <a:pt x="671" y="29"/>
                  <a:pt x="664" y="29"/>
                </a:cubicBezTo>
                <a:cubicBezTo>
                  <a:pt x="669" y="30"/>
                  <a:pt x="675" y="29"/>
                  <a:pt x="680" y="29"/>
                </a:cubicBezTo>
                <a:close/>
                <a:moveTo>
                  <a:pt x="663" y="34"/>
                </a:moveTo>
                <a:cubicBezTo>
                  <a:pt x="673" y="34"/>
                  <a:pt x="673" y="34"/>
                  <a:pt x="673" y="34"/>
                </a:cubicBezTo>
                <a:cubicBezTo>
                  <a:pt x="675" y="34"/>
                  <a:pt x="674" y="33"/>
                  <a:pt x="672" y="33"/>
                </a:cubicBezTo>
                <a:cubicBezTo>
                  <a:pt x="669" y="33"/>
                  <a:pt x="662" y="34"/>
                  <a:pt x="661" y="34"/>
                </a:cubicBezTo>
                <a:cubicBezTo>
                  <a:pt x="661" y="34"/>
                  <a:pt x="662" y="34"/>
                  <a:pt x="663" y="34"/>
                </a:cubicBezTo>
                <a:close/>
                <a:moveTo>
                  <a:pt x="248" y="59"/>
                </a:moveTo>
                <a:cubicBezTo>
                  <a:pt x="249" y="59"/>
                  <a:pt x="251" y="58"/>
                  <a:pt x="251" y="59"/>
                </a:cubicBezTo>
                <a:cubicBezTo>
                  <a:pt x="254" y="57"/>
                  <a:pt x="259" y="60"/>
                  <a:pt x="262" y="57"/>
                </a:cubicBezTo>
                <a:cubicBezTo>
                  <a:pt x="258" y="58"/>
                  <a:pt x="250" y="56"/>
                  <a:pt x="248" y="59"/>
                </a:cubicBezTo>
                <a:close/>
                <a:moveTo>
                  <a:pt x="372" y="47"/>
                </a:moveTo>
                <a:cubicBezTo>
                  <a:pt x="374" y="47"/>
                  <a:pt x="379" y="47"/>
                  <a:pt x="376" y="46"/>
                </a:cubicBezTo>
                <a:cubicBezTo>
                  <a:pt x="377" y="46"/>
                  <a:pt x="378" y="46"/>
                  <a:pt x="379" y="45"/>
                </a:cubicBezTo>
                <a:cubicBezTo>
                  <a:pt x="374" y="45"/>
                  <a:pt x="368" y="44"/>
                  <a:pt x="365" y="47"/>
                </a:cubicBezTo>
                <a:cubicBezTo>
                  <a:pt x="366" y="48"/>
                  <a:pt x="369" y="47"/>
                  <a:pt x="372" y="47"/>
                </a:cubicBezTo>
                <a:close/>
                <a:moveTo>
                  <a:pt x="734" y="17"/>
                </a:moveTo>
                <a:cubicBezTo>
                  <a:pt x="732" y="17"/>
                  <a:pt x="738" y="17"/>
                  <a:pt x="738" y="16"/>
                </a:cubicBezTo>
                <a:cubicBezTo>
                  <a:pt x="736" y="17"/>
                  <a:pt x="736" y="16"/>
                  <a:pt x="734" y="17"/>
                </a:cubicBezTo>
                <a:close/>
                <a:moveTo>
                  <a:pt x="414" y="40"/>
                </a:moveTo>
                <a:cubicBezTo>
                  <a:pt x="418" y="40"/>
                  <a:pt x="425" y="40"/>
                  <a:pt x="429" y="40"/>
                </a:cubicBezTo>
                <a:cubicBezTo>
                  <a:pt x="426" y="39"/>
                  <a:pt x="418" y="40"/>
                  <a:pt x="414" y="40"/>
                </a:cubicBezTo>
                <a:close/>
                <a:moveTo>
                  <a:pt x="732" y="53"/>
                </a:moveTo>
                <a:cubicBezTo>
                  <a:pt x="732" y="53"/>
                  <a:pt x="733" y="53"/>
                  <a:pt x="733" y="53"/>
                </a:cubicBezTo>
                <a:cubicBezTo>
                  <a:pt x="729" y="52"/>
                  <a:pt x="726" y="53"/>
                  <a:pt x="723" y="52"/>
                </a:cubicBezTo>
                <a:cubicBezTo>
                  <a:pt x="726" y="52"/>
                  <a:pt x="729" y="52"/>
                  <a:pt x="731" y="51"/>
                </a:cubicBezTo>
                <a:cubicBezTo>
                  <a:pt x="728" y="51"/>
                  <a:pt x="725" y="52"/>
                  <a:pt x="722" y="51"/>
                </a:cubicBezTo>
                <a:cubicBezTo>
                  <a:pt x="727" y="51"/>
                  <a:pt x="735" y="51"/>
                  <a:pt x="740" y="50"/>
                </a:cubicBezTo>
                <a:cubicBezTo>
                  <a:pt x="739" y="50"/>
                  <a:pt x="739" y="50"/>
                  <a:pt x="739" y="49"/>
                </a:cubicBezTo>
                <a:cubicBezTo>
                  <a:pt x="741" y="49"/>
                  <a:pt x="742" y="49"/>
                  <a:pt x="744" y="49"/>
                </a:cubicBezTo>
                <a:cubicBezTo>
                  <a:pt x="747" y="50"/>
                  <a:pt x="746" y="48"/>
                  <a:pt x="748" y="48"/>
                </a:cubicBezTo>
                <a:cubicBezTo>
                  <a:pt x="747" y="48"/>
                  <a:pt x="747" y="48"/>
                  <a:pt x="746" y="48"/>
                </a:cubicBezTo>
                <a:cubicBezTo>
                  <a:pt x="733" y="48"/>
                  <a:pt x="717" y="49"/>
                  <a:pt x="708" y="48"/>
                </a:cubicBezTo>
                <a:cubicBezTo>
                  <a:pt x="714" y="47"/>
                  <a:pt x="724" y="49"/>
                  <a:pt x="730" y="47"/>
                </a:cubicBezTo>
                <a:cubicBezTo>
                  <a:pt x="727" y="47"/>
                  <a:pt x="724" y="47"/>
                  <a:pt x="723" y="46"/>
                </a:cubicBezTo>
                <a:cubicBezTo>
                  <a:pt x="723" y="45"/>
                  <a:pt x="727" y="47"/>
                  <a:pt x="728" y="45"/>
                </a:cubicBezTo>
                <a:cubicBezTo>
                  <a:pt x="720" y="46"/>
                  <a:pt x="710" y="44"/>
                  <a:pt x="704" y="47"/>
                </a:cubicBezTo>
                <a:cubicBezTo>
                  <a:pt x="704" y="47"/>
                  <a:pt x="705" y="46"/>
                  <a:pt x="705" y="47"/>
                </a:cubicBezTo>
                <a:cubicBezTo>
                  <a:pt x="699" y="48"/>
                  <a:pt x="695" y="47"/>
                  <a:pt x="690" y="48"/>
                </a:cubicBezTo>
                <a:cubicBezTo>
                  <a:pt x="690" y="48"/>
                  <a:pt x="691" y="48"/>
                  <a:pt x="690" y="48"/>
                </a:cubicBezTo>
                <a:cubicBezTo>
                  <a:pt x="690" y="49"/>
                  <a:pt x="687" y="48"/>
                  <a:pt x="686" y="48"/>
                </a:cubicBezTo>
                <a:cubicBezTo>
                  <a:pt x="686" y="48"/>
                  <a:pt x="686" y="48"/>
                  <a:pt x="686" y="48"/>
                </a:cubicBezTo>
                <a:cubicBezTo>
                  <a:pt x="683" y="49"/>
                  <a:pt x="675" y="48"/>
                  <a:pt x="672" y="49"/>
                </a:cubicBezTo>
                <a:cubicBezTo>
                  <a:pt x="673" y="51"/>
                  <a:pt x="675" y="48"/>
                  <a:pt x="677" y="50"/>
                </a:cubicBezTo>
                <a:cubicBezTo>
                  <a:pt x="678" y="49"/>
                  <a:pt x="679" y="49"/>
                  <a:pt x="680" y="49"/>
                </a:cubicBezTo>
                <a:cubicBezTo>
                  <a:pt x="688" y="50"/>
                  <a:pt x="695" y="48"/>
                  <a:pt x="701" y="49"/>
                </a:cubicBezTo>
                <a:cubicBezTo>
                  <a:pt x="697" y="50"/>
                  <a:pt x="692" y="49"/>
                  <a:pt x="688" y="50"/>
                </a:cubicBezTo>
                <a:cubicBezTo>
                  <a:pt x="691" y="51"/>
                  <a:pt x="693" y="52"/>
                  <a:pt x="697" y="51"/>
                </a:cubicBezTo>
                <a:cubicBezTo>
                  <a:pt x="697" y="51"/>
                  <a:pt x="697" y="51"/>
                  <a:pt x="697" y="51"/>
                </a:cubicBezTo>
                <a:cubicBezTo>
                  <a:pt x="700" y="51"/>
                  <a:pt x="703" y="50"/>
                  <a:pt x="705" y="52"/>
                </a:cubicBezTo>
                <a:cubicBezTo>
                  <a:pt x="690" y="52"/>
                  <a:pt x="678" y="54"/>
                  <a:pt x="665" y="53"/>
                </a:cubicBezTo>
                <a:cubicBezTo>
                  <a:pt x="664" y="53"/>
                  <a:pt x="665" y="54"/>
                  <a:pt x="664" y="54"/>
                </a:cubicBezTo>
                <a:cubicBezTo>
                  <a:pt x="661" y="53"/>
                  <a:pt x="656" y="53"/>
                  <a:pt x="653" y="53"/>
                </a:cubicBezTo>
                <a:cubicBezTo>
                  <a:pt x="647" y="53"/>
                  <a:pt x="639" y="55"/>
                  <a:pt x="635" y="53"/>
                </a:cubicBezTo>
                <a:cubicBezTo>
                  <a:pt x="640" y="53"/>
                  <a:pt x="645" y="53"/>
                  <a:pt x="650" y="53"/>
                </a:cubicBezTo>
                <a:cubicBezTo>
                  <a:pt x="651" y="53"/>
                  <a:pt x="650" y="52"/>
                  <a:pt x="651" y="52"/>
                </a:cubicBezTo>
                <a:cubicBezTo>
                  <a:pt x="659" y="51"/>
                  <a:pt x="666" y="52"/>
                  <a:pt x="672" y="51"/>
                </a:cubicBezTo>
                <a:cubicBezTo>
                  <a:pt x="670" y="51"/>
                  <a:pt x="671" y="50"/>
                  <a:pt x="672" y="49"/>
                </a:cubicBezTo>
                <a:cubicBezTo>
                  <a:pt x="662" y="49"/>
                  <a:pt x="655" y="50"/>
                  <a:pt x="645" y="49"/>
                </a:cubicBezTo>
                <a:cubicBezTo>
                  <a:pt x="658" y="48"/>
                  <a:pt x="675" y="48"/>
                  <a:pt x="688" y="47"/>
                </a:cubicBezTo>
                <a:cubicBezTo>
                  <a:pt x="689" y="47"/>
                  <a:pt x="694" y="46"/>
                  <a:pt x="691" y="46"/>
                </a:cubicBezTo>
                <a:cubicBezTo>
                  <a:pt x="673" y="46"/>
                  <a:pt x="653" y="47"/>
                  <a:pt x="636" y="47"/>
                </a:cubicBezTo>
                <a:cubicBezTo>
                  <a:pt x="649" y="46"/>
                  <a:pt x="661" y="46"/>
                  <a:pt x="674" y="46"/>
                </a:cubicBezTo>
                <a:cubicBezTo>
                  <a:pt x="675" y="46"/>
                  <a:pt x="676" y="46"/>
                  <a:pt x="675" y="45"/>
                </a:cubicBezTo>
                <a:cubicBezTo>
                  <a:pt x="669" y="45"/>
                  <a:pt x="669" y="45"/>
                  <a:pt x="669" y="45"/>
                </a:cubicBezTo>
                <a:cubicBezTo>
                  <a:pt x="667" y="44"/>
                  <a:pt x="664" y="45"/>
                  <a:pt x="662" y="45"/>
                </a:cubicBezTo>
                <a:cubicBezTo>
                  <a:pt x="662" y="45"/>
                  <a:pt x="661" y="44"/>
                  <a:pt x="660" y="45"/>
                </a:cubicBezTo>
                <a:cubicBezTo>
                  <a:pt x="661" y="45"/>
                  <a:pt x="661" y="45"/>
                  <a:pt x="660" y="45"/>
                </a:cubicBezTo>
                <a:cubicBezTo>
                  <a:pt x="660" y="45"/>
                  <a:pt x="660" y="44"/>
                  <a:pt x="660" y="44"/>
                </a:cubicBezTo>
                <a:cubicBezTo>
                  <a:pt x="658" y="44"/>
                  <a:pt x="654" y="44"/>
                  <a:pt x="652" y="43"/>
                </a:cubicBezTo>
                <a:cubicBezTo>
                  <a:pt x="653" y="43"/>
                  <a:pt x="655" y="43"/>
                  <a:pt x="655" y="42"/>
                </a:cubicBezTo>
                <a:cubicBezTo>
                  <a:pt x="654" y="43"/>
                  <a:pt x="654" y="42"/>
                  <a:pt x="653" y="41"/>
                </a:cubicBezTo>
                <a:cubicBezTo>
                  <a:pt x="648" y="42"/>
                  <a:pt x="643" y="41"/>
                  <a:pt x="640" y="43"/>
                </a:cubicBezTo>
                <a:cubicBezTo>
                  <a:pt x="642" y="44"/>
                  <a:pt x="645" y="44"/>
                  <a:pt x="647" y="45"/>
                </a:cubicBezTo>
                <a:cubicBezTo>
                  <a:pt x="637" y="46"/>
                  <a:pt x="625" y="46"/>
                  <a:pt x="616" y="46"/>
                </a:cubicBezTo>
                <a:cubicBezTo>
                  <a:pt x="623" y="44"/>
                  <a:pt x="632" y="45"/>
                  <a:pt x="638" y="44"/>
                </a:cubicBezTo>
                <a:cubicBezTo>
                  <a:pt x="623" y="44"/>
                  <a:pt x="605" y="44"/>
                  <a:pt x="592" y="43"/>
                </a:cubicBezTo>
                <a:cubicBezTo>
                  <a:pt x="593" y="43"/>
                  <a:pt x="593" y="44"/>
                  <a:pt x="592" y="44"/>
                </a:cubicBezTo>
                <a:cubicBezTo>
                  <a:pt x="591" y="44"/>
                  <a:pt x="593" y="42"/>
                  <a:pt x="591" y="42"/>
                </a:cubicBezTo>
                <a:cubicBezTo>
                  <a:pt x="590" y="44"/>
                  <a:pt x="586" y="44"/>
                  <a:pt x="585" y="43"/>
                </a:cubicBezTo>
                <a:cubicBezTo>
                  <a:pt x="587" y="43"/>
                  <a:pt x="589" y="43"/>
                  <a:pt x="589" y="42"/>
                </a:cubicBezTo>
                <a:cubicBezTo>
                  <a:pt x="608" y="42"/>
                  <a:pt x="633" y="41"/>
                  <a:pt x="650" y="41"/>
                </a:cubicBezTo>
                <a:cubicBezTo>
                  <a:pt x="649" y="39"/>
                  <a:pt x="644" y="40"/>
                  <a:pt x="642" y="40"/>
                </a:cubicBezTo>
                <a:cubicBezTo>
                  <a:pt x="642" y="39"/>
                  <a:pt x="644" y="40"/>
                  <a:pt x="643" y="39"/>
                </a:cubicBezTo>
                <a:cubicBezTo>
                  <a:pt x="627" y="40"/>
                  <a:pt x="611" y="40"/>
                  <a:pt x="592" y="40"/>
                </a:cubicBezTo>
                <a:cubicBezTo>
                  <a:pt x="592" y="39"/>
                  <a:pt x="594" y="39"/>
                  <a:pt x="592" y="39"/>
                </a:cubicBezTo>
                <a:cubicBezTo>
                  <a:pt x="583" y="39"/>
                  <a:pt x="575" y="40"/>
                  <a:pt x="565" y="39"/>
                </a:cubicBezTo>
                <a:cubicBezTo>
                  <a:pt x="576" y="38"/>
                  <a:pt x="588" y="38"/>
                  <a:pt x="599" y="38"/>
                </a:cubicBezTo>
                <a:cubicBezTo>
                  <a:pt x="602" y="38"/>
                  <a:pt x="605" y="39"/>
                  <a:pt x="607" y="37"/>
                </a:cubicBezTo>
                <a:cubicBezTo>
                  <a:pt x="604" y="36"/>
                  <a:pt x="603" y="37"/>
                  <a:pt x="602" y="36"/>
                </a:cubicBezTo>
                <a:cubicBezTo>
                  <a:pt x="602" y="36"/>
                  <a:pt x="603" y="37"/>
                  <a:pt x="603" y="35"/>
                </a:cubicBezTo>
                <a:cubicBezTo>
                  <a:pt x="595" y="35"/>
                  <a:pt x="586" y="36"/>
                  <a:pt x="579" y="35"/>
                </a:cubicBezTo>
                <a:cubicBezTo>
                  <a:pt x="582" y="34"/>
                  <a:pt x="591" y="36"/>
                  <a:pt x="593" y="34"/>
                </a:cubicBezTo>
                <a:cubicBezTo>
                  <a:pt x="594" y="33"/>
                  <a:pt x="596" y="35"/>
                  <a:pt x="597" y="34"/>
                </a:cubicBezTo>
                <a:cubicBezTo>
                  <a:pt x="595" y="34"/>
                  <a:pt x="599" y="34"/>
                  <a:pt x="598" y="33"/>
                </a:cubicBezTo>
                <a:cubicBezTo>
                  <a:pt x="596" y="33"/>
                  <a:pt x="595" y="34"/>
                  <a:pt x="594" y="33"/>
                </a:cubicBezTo>
                <a:cubicBezTo>
                  <a:pt x="596" y="33"/>
                  <a:pt x="598" y="32"/>
                  <a:pt x="601" y="33"/>
                </a:cubicBezTo>
                <a:cubicBezTo>
                  <a:pt x="601" y="33"/>
                  <a:pt x="600" y="33"/>
                  <a:pt x="599" y="34"/>
                </a:cubicBezTo>
                <a:cubicBezTo>
                  <a:pt x="600" y="34"/>
                  <a:pt x="601" y="33"/>
                  <a:pt x="601" y="34"/>
                </a:cubicBezTo>
                <a:cubicBezTo>
                  <a:pt x="600" y="34"/>
                  <a:pt x="597" y="34"/>
                  <a:pt x="598" y="34"/>
                </a:cubicBezTo>
                <a:cubicBezTo>
                  <a:pt x="604" y="34"/>
                  <a:pt x="607" y="34"/>
                  <a:pt x="611" y="34"/>
                </a:cubicBezTo>
                <a:cubicBezTo>
                  <a:pt x="627" y="34"/>
                  <a:pt x="642" y="32"/>
                  <a:pt x="657" y="32"/>
                </a:cubicBezTo>
                <a:cubicBezTo>
                  <a:pt x="656" y="31"/>
                  <a:pt x="651" y="32"/>
                  <a:pt x="650" y="31"/>
                </a:cubicBezTo>
                <a:cubicBezTo>
                  <a:pt x="650" y="31"/>
                  <a:pt x="652" y="30"/>
                  <a:pt x="650" y="30"/>
                </a:cubicBezTo>
                <a:cubicBezTo>
                  <a:pt x="649" y="30"/>
                  <a:pt x="649" y="30"/>
                  <a:pt x="649" y="30"/>
                </a:cubicBezTo>
                <a:cubicBezTo>
                  <a:pt x="648" y="31"/>
                  <a:pt x="651" y="31"/>
                  <a:pt x="650" y="31"/>
                </a:cubicBezTo>
                <a:cubicBezTo>
                  <a:pt x="647" y="30"/>
                  <a:pt x="645" y="31"/>
                  <a:pt x="643" y="29"/>
                </a:cubicBezTo>
                <a:cubicBezTo>
                  <a:pt x="645" y="28"/>
                  <a:pt x="648" y="29"/>
                  <a:pt x="650" y="29"/>
                </a:cubicBezTo>
                <a:cubicBezTo>
                  <a:pt x="649" y="29"/>
                  <a:pt x="648" y="29"/>
                  <a:pt x="648" y="30"/>
                </a:cubicBezTo>
                <a:cubicBezTo>
                  <a:pt x="649" y="29"/>
                  <a:pt x="653" y="30"/>
                  <a:pt x="652" y="29"/>
                </a:cubicBezTo>
                <a:cubicBezTo>
                  <a:pt x="654" y="30"/>
                  <a:pt x="655" y="28"/>
                  <a:pt x="658" y="29"/>
                </a:cubicBezTo>
                <a:cubicBezTo>
                  <a:pt x="658" y="30"/>
                  <a:pt x="657" y="28"/>
                  <a:pt x="657" y="29"/>
                </a:cubicBezTo>
                <a:cubicBezTo>
                  <a:pt x="664" y="27"/>
                  <a:pt x="673" y="28"/>
                  <a:pt x="682" y="28"/>
                </a:cubicBezTo>
                <a:cubicBezTo>
                  <a:pt x="682" y="29"/>
                  <a:pt x="682" y="29"/>
                  <a:pt x="682" y="29"/>
                </a:cubicBezTo>
                <a:cubicBezTo>
                  <a:pt x="683" y="28"/>
                  <a:pt x="682" y="29"/>
                  <a:pt x="682" y="28"/>
                </a:cubicBezTo>
                <a:cubicBezTo>
                  <a:pt x="686" y="28"/>
                  <a:pt x="691" y="27"/>
                  <a:pt x="693" y="28"/>
                </a:cubicBezTo>
                <a:cubicBezTo>
                  <a:pt x="692" y="28"/>
                  <a:pt x="690" y="28"/>
                  <a:pt x="690" y="29"/>
                </a:cubicBezTo>
                <a:cubicBezTo>
                  <a:pt x="693" y="29"/>
                  <a:pt x="693" y="29"/>
                  <a:pt x="696" y="29"/>
                </a:cubicBezTo>
                <a:cubicBezTo>
                  <a:pt x="696" y="27"/>
                  <a:pt x="693" y="29"/>
                  <a:pt x="693" y="27"/>
                </a:cubicBezTo>
                <a:cubicBezTo>
                  <a:pt x="699" y="27"/>
                  <a:pt x="708" y="26"/>
                  <a:pt x="716" y="26"/>
                </a:cubicBezTo>
                <a:cubicBezTo>
                  <a:pt x="709" y="24"/>
                  <a:pt x="695" y="27"/>
                  <a:pt x="686" y="25"/>
                </a:cubicBezTo>
                <a:cubicBezTo>
                  <a:pt x="694" y="25"/>
                  <a:pt x="707" y="24"/>
                  <a:pt x="716" y="24"/>
                </a:cubicBezTo>
                <a:cubicBezTo>
                  <a:pt x="719" y="24"/>
                  <a:pt x="721" y="24"/>
                  <a:pt x="720" y="23"/>
                </a:cubicBezTo>
                <a:cubicBezTo>
                  <a:pt x="716" y="23"/>
                  <a:pt x="708" y="24"/>
                  <a:pt x="706" y="23"/>
                </a:cubicBezTo>
                <a:cubicBezTo>
                  <a:pt x="701" y="22"/>
                  <a:pt x="696" y="22"/>
                  <a:pt x="692" y="24"/>
                </a:cubicBezTo>
                <a:cubicBezTo>
                  <a:pt x="691" y="22"/>
                  <a:pt x="688" y="23"/>
                  <a:pt x="687" y="24"/>
                </a:cubicBezTo>
                <a:cubicBezTo>
                  <a:pt x="683" y="23"/>
                  <a:pt x="674" y="23"/>
                  <a:pt x="668" y="24"/>
                </a:cubicBezTo>
                <a:cubicBezTo>
                  <a:pt x="673" y="24"/>
                  <a:pt x="677" y="23"/>
                  <a:pt x="682" y="24"/>
                </a:cubicBezTo>
                <a:cubicBezTo>
                  <a:pt x="681" y="24"/>
                  <a:pt x="681" y="24"/>
                  <a:pt x="682" y="25"/>
                </a:cubicBezTo>
                <a:cubicBezTo>
                  <a:pt x="676" y="25"/>
                  <a:pt x="667" y="26"/>
                  <a:pt x="664" y="25"/>
                </a:cubicBezTo>
                <a:cubicBezTo>
                  <a:pt x="664" y="24"/>
                  <a:pt x="665" y="24"/>
                  <a:pt x="665" y="24"/>
                </a:cubicBezTo>
                <a:cubicBezTo>
                  <a:pt x="656" y="23"/>
                  <a:pt x="648" y="24"/>
                  <a:pt x="639" y="23"/>
                </a:cubicBezTo>
                <a:cubicBezTo>
                  <a:pt x="671" y="22"/>
                  <a:pt x="716" y="22"/>
                  <a:pt x="747" y="20"/>
                </a:cubicBezTo>
                <a:cubicBezTo>
                  <a:pt x="746" y="20"/>
                  <a:pt x="746" y="20"/>
                  <a:pt x="746" y="19"/>
                </a:cubicBezTo>
                <a:cubicBezTo>
                  <a:pt x="747" y="18"/>
                  <a:pt x="748" y="21"/>
                  <a:pt x="749" y="20"/>
                </a:cubicBezTo>
                <a:cubicBezTo>
                  <a:pt x="749" y="20"/>
                  <a:pt x="748" y="19"/>
                  <a:pt x="749" y="19"/>
                </a:cubicBezTo>
                <a:cubicBezTo>
                  <a:pt x="750" y="20"/>
                  <a:pt x="750" y="19"/>
                  <a:pt x="751" y="20"/>
                </a:cubicBezTo>
                <a:cubicBezTo>
                  <a:pt x="752" y="20"/>
                  <a:pt x="751" y="19"/>
                  <a:pt x="752" y="19"/>
                </a:cubicBezTo>
                <a:cubicBezTo>
                  <a:pt x="753" y="19"/>
                  <a:pt x="751" y="20"/>
                  <a:pt x="753" y="20"/>
                </a:cubicBezTo>
                <a:cubicBezTo>
                  <a:pt x="757" y="20"/>
                  <a:pt x="761" y="21"/>
                  <a:pt x="762" y="19"/>
                </a:cubicBezTo>
                <a:cubicBezTo>
                  <a:pt x="756" y="18"/>
                  <a:pt x="746" y="19"/>
                  <a:pt x="738" y="19"/>
                </a:cubicBezTo>
                <a:cubicBezTo>
                  <a:pt x="737" y="19"/>
                  <a:pt x="738" y="18"/>
                  <a:pt x="737" y="18"/>
                </a:cubicBezTo>
                <a:cubicBezTo>
                  <a:pt x="736" y="18"/>
                  <a:pt x="737" y="19"/>
                  <a:pt x="736" y="19"/>
                </a:cubicBezTo>
                <a:cubicBezTo>
                  <a:pt x="734" y="17"/>
                  <a:pt x="731" y="19"/>
                  <a:pt x="729" y="19"/>
                </a:cubicBezTo>
                <a:cubicBezTo>
                  <a:pt x="729" y="19"/>
                  <a:pt x="729" y="19"/>
                  <a:pt x="729" y="19"/>
                </a:cubicBezTo>
                <a:cubicBezTo>
                  <a:pt x="721" y="20"/>
                  <a:pt x="711" y="19"/>
                  <a:pt x="700" y="20"/>
                </a:cubicBezTo>
                <a:cubicBezTo>
                  <a:pt x="700" y="19"/>
                  <a:pt x="699" y="18"/>
                  <a:pt x="699" y="19"/>
                </a:cubicBezTo>
                <a:cubicBezTo>
                  <a:pt x="701" y="20"/>
                  <a:pt x="696" y="20"/>
                  <a:pt x="696" y="19"/>
                </a:cubicBezTo>
                <a:cubicBezTo>
                  <a:pt x="697" y="19"/>
                  <a:pt x="698" y="20"/>
                  <a:pt x="698" y="19"/>
                </a:cubicBezTo>
                <a:cubicBezTo>
                  <a:pt x="697" y="19"/>
                  <a:pt x="697" y="18"/>
                  <a:pt x="697" y="18"/>
                </a:cubicBezTo>
                <a:cubicBezTo>
                  <a:pt x="708" y="18"/>
                  <a:pt x="716" y="17"/>
                  <a:pt x="726" y="17"/>
                </a:cubicBezTo>
                <a:cubicBezTo>
                  <a:pt x="727" y="17"/>
                  <a:pt x="729" y="18"/>
                  <a:pt x="729" y="17"/>
                </a:cubicBezTo>
                <a:cubicBezTo>
                  <a:pt x="726" y="17"/>
                  <a:pt x="726" y="17"/>
                  <a:pt x="726" y="17"/>
                </a:cubicBezTo>
                <a:cubicBezTo>
                  <a:pt x="725" y="16"/>
                  <a:pt x="724" y="17"/>
                  <a:pt x="723" y="17"/>
                </a:cubicBezTo>
                <a:cubicBezTo>
                  <a:pt x="723" y="16"/>
                  <a:pt x="724" y="16"/>
                  <a:pt x="724" y="16"/>
                </a:cubicBezTo>
                <a:cubicBezTo>
                  <a:pt x="718" y="15"/>
                  <a:pt x="711" y="16"/>
                  <a:pt x="704" y="16"/>
                </a:cubicBezTo>
                <a:cubicBezTo>
                  <a:pt x="702" y="16"/>
                  <a:pt x="698" y="16"/>
                  <a:pt x="698" y="15"/>
                </a:cubicBezTo>
                <a:cubicBezTo>
                  <a:pt x="708" y="14"/>
                  <a:pt x="722" y="14"/>
                  <a:pt x="733" y="12"/>
                </a:cubicBezTo>
                <a:cubicBezTo>
                  <a:pt x="732" y="11"/>
                  <a:pt x="730" y="13"/>
                  <a:pt x="729" y="12"/>
                </a:cubicBezTo>
                <a:cubicBezTo>
                  <a:pt x="731" y="11"/>
                  <a:pt x="732" y="11"/>
                  <a:pt x="734" y="11"/>
                </a:cubicBezTo>
                <a:cubicBezTo>
                  <a:pt x="747" y="11"/>
                  <a:pt x="760" y="10"/>
                  <a:pt x="772" y="9"/>
                </a:cubicBezTo>
                <a:cubicBezTo>
                  <a:pt x="771" y="9"/>
                  <a:pt x="769" y="9"/>
                  <a:pt x="771" y="9"/>
                </a:cubicBezTo>
                <a:cubicBezTo>
                  <a:pt x="770" y="8"/>
                  <a:pt x="769" y="9"/>
                  <a:pt x="769" y="9"/>
                </a:cubicBezTo>
                <a:cubicBezTo>
                  <a:pt x="767" y="10"/>
                  <a:pt x="764" y="8"/>
                  <a:pt x="762" y="9"/>
                </a:cubicBezTo>
                <a:cubicBezTo>
                  <a:pt x="759" y="9"/>
                  <a:pt x="756" y="10"/>
                  <a:pt x="754" y="9"/>
                </a:cubicBezTo>
                <a:cubicBezTo>
                  <a:pt x="754" y="9"/>
                  <a:pt x="754" y="9"/>
                  <a:pt x="754" y="10"/>
                </a:cubicBezTo>
                <a:cubicBezTo>
                  <a:pt x="750" y="9"/>
                  <a:pt x="742" y="10"/>
                  <a:pt x="737" y="10"/>
                </a:cubicBezTo>
                <a:cubicBezTo>
                  <a:pt x="737" y="9"/>
                  <a:pt x="739" y="8"/>
                  <a:pt x="737" y="8"/>
                </a:cubicBezTo>
                <a:cubicBezTo>
                  <a:pt x="737" y="9"/>
                  <a:pt x="737" y="9"/>
                  <a:pt x="737" y="9"/>
                </a:cubicBezTo>
                <a:cubicBezTo>
                  <a:pt x="735" y="9"/>
                  <a:pt x="737" y="9"/>
                  <a:pt x="737" y="10"/>
                </a:cubicBezTo>
                <a:cubicBezTo>
                  <a:pt x="733" y="9"/>
                  <a:pt x="727" y="10"/>
                  <a:pt x="723" y="10"/>
                </a:cubicBezTo>
                <a:cubicBezTo>
                  <a:pt x="723" y="9"/>
                  <a:pt x="725" y="9"/>
                  <a:pt x="723" y="9"/>
                </a:cubicBezTo>
                <a:cubicBezTo>
                  <a:pt x="721" y="9"/>
                  <a:pt x="723" y="9"/>
                  <a:pt x="723" y="10"/>
                </a:cubicBezTo>
                <a:cubicBezTo>
                  <a:pt x="718" y="10"/>
                  <a:pt x="715" y="9"/>
                  <a:pt x="711" y="10"/>
                </a:cubicBezTo>
                <a:cubicBezTo>
                  <a:pt x="711" y="9"/>
                  <a:pt x="710" y="9"/>
                  <a:pt x="709" y="10"/>
                </a:cubicBezTo>
                <a:cubicBezTo>
                  <a:pt x="710" y="10"/>
                  <a:pt x="711" y="10"/>
                  <a:pt x="710" y="11"/>
                </a:cubicBezTo>
                <a:cubicBezTo>
                  <a:pt x="710" y="11"/>
                  <a:pt x="709" y="10"/>
                  <a:pt x="709" y="9"/>
                </a:cubicBezTo>
                <a:cubicBezTo>
                  <a:pt x="698" y="9"/>
                  <a:pt x="684" y="10"/>
                  <a:pt x="672" y="9"/>
                </a:cubicBezTo>
                <a:cubicBezTo>
                  <a:pt x="678" y="8"/>
                  <a:pt x="685" y="8"/>
                  <a:pt x="692" y="8"/>
                </a:cubicBezTo>
                <a:cubicBezTo>
                  <a:pt x="692" y="8"/>
                  <a:pt x="692" y="7"/>
                  <a:pt x="693" y="7"/>
                </a:cubicBezTo>
                <a:cubicBezTo>
                  <a:pt x="697" y="7"/>
                  <a:pt x="698" y="7"/>
                  <a:pt x="701" y="8"/>
                </a:cubicBezTo>
                <a:cubicBezTo>
                  <a:pt x="700" y="7"/>
                  <a:pt x="703" y="7"/>
                  <a:pt x="702" y="6"/>
                </a:cubicBezTo>
                <a:cubicBezTo>
                  <a:pt x="700" y="7"/>
                  <a:pt x="692" y="5"/>
                  <a:pt x="690" y="7"/>
                </a:cubicBezTo>
                <a:cubicBezTo>
                  <a:pt x="675" y="7"/>
                  <a:pt x="662" y="8"/>
                  <a:pt x="649" y="7"/>
                </a:cubicBezTo>
                <a:cubicBezTo>
                  <a:pt x="649" y="7"/>
                  <a:pt x="650" y="7"/>
                  <a:pt x="650" y="7"/>
                </a:cubicBezTo>
                <a:cubicBezTo>
                  <a:pt x="648" y="7"/>
                  <a:pt x="645" y="6"/>
                  <a:pt x="645" y="7"/>
                </a:cubicBezTo>
                <a:cubicBezTo>
                  <a:pt x="646" y="8"/>
                  <a:pt x="647" y="7"/>
                  <a:pt x="648" y="8"/>
                </a:cubicBezTo>
                <a:cubicBezTo>
                  <a:pt x="645" y="8"/>
                  <a:pt x="641" y="8"/>
                  <a:pt x="639" y="8"/>
                </a:cubicBezTo>
                <a:cubicBezTo>
                  <a:pt x="640" y="8"/>
                  <a:pt x="643" y="7"/>
                  <a:pt x="644" y="8"/>
                </a:cubicBezTo>
                <a:cubicBezTo>
                  <a:pt x="644" y="6"/>
                  <a:pt x="640" y="8"/>
                  <a:pt x="639" y="6"/>
                </a:cubicBezTo>
                <a:cubicBezTo>
                  <a:pt x="641" y="6"/>
                  <a:pt x="642" y="5"/>
                  <a:pt x="639" y="6"/>
                </a:cubicBezTo>
                <a:cubicBezTo>
                  <a:pt x="627" y="5"/>
                  <a:pt x="612" y="5"/>
                  <a:pt x="601" y="6"/>
                </a:cubicBezTo>
                <a:cubicBezTo>
                  <a:pt x="612" y="6"/>
                  <a:pt x="625" y="6"/>
                  <a:pt x="633" y="5"/>
                </a:cubicBezTo>
                <a:cubicBezTo>
                  <a:pt x="634" y="7"/>
                  <a:pt x="635" y="6"/>
                  <a:pt x="635" y="7"/>
                </a:cubicBezTo>
                <a:cubicBezTo>
                  <a:pt x="630" y="7"/>
                  <a:pt x="624" y="6"/>
                  <a:pt x="621" y="7"/>
                </a:cubicBezTo>
                <a:cubicBezTo>
                  <a:pt x="621" y="8"/>
                  <a:pt x="624" y="7"/>
                  <a:pt x="624" y="8"/>
                </a:cubicBezTo>
                <a:cubicBezTo>
                  <a:pt x="622" y="8"/>
                  <a:pt x="619" y="8"/>
                  <a:pt x="617" y="8"/>
                </a:cubicBezTo>
                <a:cubicBezTo>
                  <a:pt x="619" y="8"/>
                  <a:pt x="619" y="8"/>
                  <a:pt x="620" y="7"/>
                </a:cubicBezTo>
                <a:cubicBezTo>
                  <a:pt x="610" y="7"/>
                  <a:pt x="597" y="8"/>
                  <a:pt x="590" y="6"/>
                </a:cubicBezTo>
                <a:cubicBezTo>
                  <a:pt x="590" y="8"/>
                  <a:pt x="589" y="7"/>
                  <a:pt x="589" y="6"/>
                </a:cubicBezTo>
                <a:cubicBezTo>
                  <a:pt x="591" y="5"/>
                  <a:pt x="596" y="6"/>
                  <a:pt x="599" y="5"/>
                </a:cubicBezTo>
                <a:cubicBezTo>
                  <a:pt x="588" y="5"/>
                  <a:pt x="570" y="5"/>
                  <a:pt x="556" y="5"/>
                </a:cubicBezTo>
                <a:cubicBezTo>
                  <a:pt x="556" y="5"/>
                  <a:pt x="557" y="4"/>
                  <a:pt x="556" y="5"/>
                </a:cubicBezTo>
                <a:cubicBezTo>
                  <a:pt x="554" y="6"/>
                  <a:pt x="552" y="4"/>
                  <a:pt x="550" y="5"/>
                </a:cubicBezTo>
                <a:cubicBezTo>
                  <a:pt x="551" y="6"/>
                  <a:pt x="552" y="5"/>
                  <a:pt x="553" y="6"/>
                </a:cubicBezTo>
                <a:cubicBezTo>
                  <a:pt x="549" y="6"/>
                  <a:pt x="547" y="7"/>
                  <a:pt x="543" y="7"/>
                </a:cubicBezTo>
                <a:cubicBezTo>
                  <a:pt x="543" y="7"/>
                  <a:pt x="542" y="7"/>
                  <a:pt x="541" y="6"/>
                </a:cubicBezTo>
                <a:cubicBezTo>
                  <a:pt x="542" y="6"/>
                  <a:pt x="542" y="6"/>
                  <a:pt x="542" y="5"/>
                </a:cubicBezTo>
                <a:cubicBezTo>
                  <a:pt x="540" y="5"/>
                  <a:pt x="537" y="4"/>
                  <a:pt x="537" y="7"/>
                </a:cubicBezTo>
                <a:cubicBezTo>
                  <a:pt x="534" y="6"/>
                  <a:pt x="533" y="7"/>
                  <a:pt x="531" y="5"/>
                </a:cubicBezTo>
                <a:cubicBezTo>
                  <a:pt x="533" y="5"/>
                  <a:pt x="532" y="4"/>
                  <a:pt x="534" y="4"/>
                </a:cubicBezTo>
                <a:cubicBezTo>
                  <a:pt x="532" y="4"/>
                  <a:pt x="531" y="3"/>
                  <a:pt x="529" y="4"/>
                </a:cubicBezTo>
                <a:cubicBezTo>
                  <a:pt x="529" y="4"/>
                  <a:pt x="530" y="5"/>
                  <a:pt x="529" y="5"/>
                </a:cubicBezTo>
                <a:cubicBezTo>
                  <a:pt x="528" y="5"/>
                  <a:pt x="529" y="3"/>
                  <a:pt x="528" y="4"/>
                </a:cubicBezTo>
                <a:cubicBezTo>
                  <a:pt x="516" y="4"/>
                  <a:pt x="508" y="3"/>
                  <a:pt x="496" y="3"/>
                </a:cubicBezTo>
                <a:cubicBezTo>
                  <a:pt x="495" y="4"/>
                  <a:pt x="499" y="4"/>
                  <a:pt x="500" y="4"/>
                </a:cubicBezTo>
                <a:cubicBezTo>
                  <a:pt x="500" y="4"/>
                  <a:pt x="501" y="6"/>
                  <a:pt x="502" y="5"/>
                </a:cubicBezTo>
                <a:cubicBezTo>
                  <a:pt x="501" y="5"/>
                  <a:pt x="501" y="5"/>
                  <a:pt x="501" y="5"/>
                </a:cubicBezTo>
                <a:cubicBezTo>
                  <a:pt x="504" y="4"/>
                  <a:pt x="506" y="4"/>
                  <a:pt x="508" y="5"/>
                </a:cubicBezTo>
                <a:cubicBezTo>
                  <a:pt x="509" y="5"/>
                  <a:pt x="513" y="5"/>
                  <a:pt x="514" y="6"/>
                </a:cubicBezTo>
                <a:cubicBezTo>
                  <a:pt x="512" y="7"/>
                  <a:pt x="507" y="6"/>
                  <a:pt x="504" y="6"/>
                </a:cubicBezTo>
                <a:cubicBezTo>
                  <a:pt x="499" y="6"/>
                  <a:pt x="494" y="7"/>
                  <a:pt x="491" y="6"/>
                </a:cubicBezTo>
                <a:cubicBezTo>
                  <a:pt x="490" y="7"/>
                  <a:pt x="492" y="7"/>
                  <a:pt x="491" y="7"/>
                </a:cubicBezTo>
                <a:cubicBezTo>
                  <a:pt x="485" y="7"/>
                  <a:pt x="480" y="7"/>
                  <a:pt x="475" y="7"/>
                </a:cubicBezTo>
                <a:cubicBezTo>
                  <a:pt x="476" y="6"/>
                  <a:pt x="475" y="6"/>
                  <a:pt x="474" y="6"/>
                </a:cubicBezTo>
                <a:cubicBezTo>
                  <a:pt x="474" y="7"/>
                  <a:pt x="475" y="6"/>
                  <a:pt x="475" y="7"/>
                </a:cubicBezTo>
                <a:cubicBezTo>
                  <a:pt x="473" y="6"/>
                  <a:pt x="472" y="8"/>
                  <a:pt x="470" y="7"/>
                </a:cubicBezTo>
                <a:cubicBezTo>
                  <a:pt x="471" y="6"/>
                  <a:pt x="473" y="7"/>
                  <a:pt x="473" y="6"/>
                </a:cubicBezTo>
                <a:cubicBezTo>
                  <a:pt x="471" y="6"/>
                  <a:pt x="468" y="5"/>
                  <a:pt x="466" y="5"/>
                </a:cubicBezTo>
                <a:cubicBezTo>
                  <a:pt x="465" y="6"/>
                  <a:pt x="468" y="6"/>
                  <a:pt x="466" y="7"/>
                </a:cubicBezTo>
                <a:cubicBezTo>
                  <a:pt x="464" y="6"/>
                  <a:pt x="462" y="7"/>
                  <a:pt x="460" y="7"/>
                </a:cubicBezTo>
                <a:cubicBezTo>
                  <a:pt x="457" y="7"/>
                  <a:pt x="454" y="6"/>
                  <a:pt x="452" y="6"/>
                </a:cubicBezTo>
                <a:cubicBezTo>
                  <a:pt x="440" y="5"/>
                  <a:pt x="430" y="6"/>
                  <a:pt x="417" y="6"/>
                </a:cubicBezTo>
                <a:cubicBezTo>
                  <a:pt x="416" y="6"/>
                  <a:pt x="417" y="8"/>
                  <a:pt x="416" y="7"/>
                </a:cubicBezTo>
                <a:cubicBezTo>
                  <a:pt x="414" y="7"/>
                  <a:pt x="416" y="6"/>
                  <a:pt x="415" y="6"/>
                </a:cubicBezTo>
                <a:cubicBezTo>
                  <a:pt x="410" y="5"/>
                  <a:pt x="404" y="8"/>
                  <a:pt x="399" y="7"/>
                </a:cubicBezTo>
                <a:cubicBezTo>
                  <a:pt x="400" y="6"/>
                  <a:pt x="401" y="7"/>
                  <a:pt x="401" y="6"/>
                </a:cubicBezTo>
                <a:cubicBezTo>
                  <a:pt x="400" y="6"/>
                  <a:pt x="396" y="5"/>
                  <a:pt x="396" y="7"/>
                </a:cubicBezTo>
                <a:cubicBezTo>
                  <a:pt x="397" y="7"/>
                  <a:pt x="398" y="6"/>
                  <a:pt x="399" y="7"/>
                </a:cubicBezTo>
                <a:cubicBezTo>
                  <a:pt x="396" y="7"/>
                  <a:pt x="395" y="8"/>
                  <a:pt x="394" y="6"/>
                </a:cubicBezTo>
                <a:cubicBezTo>
                  <a:pt x="392" y="8"/>
                  <a:pt x="389" y="7"/>
                  <a:pt x="387" y="8"/>
                </a:cubicBezTo>
                <a:cubicBezTo>
                  <a:pt x="393" y="8"/>
                  <a:pt x="399" y="9"/>
                  <a:pt x="406" y="9"/>
                </a:cubicBezTo>
                <a:cubicBezTo>
                  <a:pt x="405" y="9"/>
                  <a:pt x="404" y="8"/>
                  <a:pt x="405" y="8"/>
                </a:cubicBezTo>
                <a:cubicBezTo>
                  <a:pt x="413" y="8"/>
                  <a:pt x="424" y="8"/>
                  <a:pt x="433" y="8"/>
                </a:cubicBezTo>
                <a:cubicBezTo>
                  <a:pt x="432" y="9"/>
                  <a:pt x="433" y="10"/>
                  <a:pt x="434" y="9"/>
                </a:cubicBezTo>
                <a:cubicBezTo>
                  <a:pt x="433" y="9"/>
                  <a:pt x="433" y="9"/>
                  <a:pt x="433" y="8"/>
                </a:cubicBezTo>
                <a:cubicBezTo>
                  <a:pt x="434" y="9"/>
                  <a:pt x="435" y="9"/>
                  <a:pt x="437" y="9"/>
                </a:cubicBezTo>
                <a:cubicBezTo>
                  <a:pt x="437" y="9"/>
                  <a:pt x="438" y="8"/>
                  <a:pt x="438" y="8"/>
                </a:cubicBezTo>
                <a:cubicBezTo>
                  <a:pt x="445" y="8"/>
                  <a:pt x="448" y="7"/>
                  <a:pt x="453" y="9"/>
                </a:cubicBezTo>
                <a:cubicBezTo>
                  <a:pt x="452" y="9"/>
                  <a:pt x="451" y="9"/>
                  <a:pt x="451" y="9"/>
                </a:cubicBezTo>
                <a:cubicBezTo>
                  <a:pt x="466" y="11"/>
                  <a:pt x="480" y="8"/>
                  <a:pt x="492" y="11"/>
                </a:cubicBezTo>
                <a:cubicBezTo>
                  <a:pt x="477" y="11"/>
                  <a:pt x="461" y="11"/>
                  <a:pt x="445" y="11"/>
                </a:cubicBezTo>
                <a:cubicBezTo>
                  <a:pt x="447" y="11"/>
                  <a:pt x="448" y="11"/>
                  <a:pt x="449" y="12"/>
                </a:cubicBezTo>
                <a:cubicBezTo>
                  <a:pt x="420" y="12"/>
                  <a:pt x="391" y="13"/>
                  <a:pt x="361" y="14"/>
                </a:cubicBezTo>
                <a:cubicBezTo>
                  <a:pt x="302" y="17"/>
                  <a:pt x="249" y="19"/>
                  <a:pt x="191" y="22"/>
                </a:cubicBezTo>
                <a:cubicBezTo>
                  <a:pt x="187" y="22"/>
                  <a:pt x="179" y="22"/>
                  <a:pt x="179" y="25"/>
                </a:cubicBezTo>
                <a:cubicBezTo>
                  <a:pt x="190" y="25"/>
                  <a:pt x="200" y="22"/>
                  <a:pt x="215" y="22"/>
                </a:cubicBezTo>
                <a:cubicBezTo>
                  <a:pt x="215" y="22"/>
                  <a:pt x="214" y="24"/>
                  <a:pt x="216" y="23"/>
                </a:cubicBezTo>
                <a:cubicBezTo>
                  <a:pt x="218" y="23"/>
                  <a:pt x="219" y="23"/>
                  <a:pt x="221" y="23"/>
                </a:cubicBezTo>
                <a:cubicBezTo>
                  <a:pt x="222" y="23"/>
                  <a:pt x="221" y="22"/>
                  <a:pt x="222" y="22"/>
                </a:cubicBezTo>
                <a:cubicBezTo>
                  <a:pt x="223" y="22"/>
                  <a:pt x="226" y="21"/>
                  <a:pt x="227" y="22"/>
                </a:cubicBezTo>
                <a:cubicBezTo>
                  <a:pt x="228" y="22"/>
                  <a:pt x="227" y="23"/>
                  <a:pt x="228" y="22"/>
                </a:cubicBezTo>
                <a:cubicBezTo>
                  <a:pt x="232" y="21"/>
                  <a:pt x="239" y="21"/>
                  <a:pt x="244" y="21"/>
                </a:cubicBezTo>
                <a:cubicBezTo>
                  <a:pt x="243" y="22"/>
                  <a:pt x="240" y="21"/>
                  <a:pt x="239" y="22"/>
                </a:cubicBezTo>
                <a:cubicBezTo>
                  <a:pt x="241" y="22"/>
                  <a:pt x="247" y="23"/>
                  <a:pt x="248" y="21"/>
                </a:cubicBezTo>
                <a:cubicBezTo>
                  <a:pt x="249" y="23"/>
                  <a:pt x="252" y="19"/>
                  <a:pt x="253" y="21"/>
                </a:cubicBezTo>
                <a:cubicBezTo>
                  <a:pt x="253" y="22"/>
                  <a:pt x="251" y="21"/>
                  <a:pt x="251" y="22"/>
                </a:cubicBezTo>
                <a:cubicBezTo>
                  <a:pt x="255" y="23"/>
                  <a:pt x="262" y="21"/>
                  <a:pt x="266" y="22"/>
                </a:cubicBezTo>
                <a:cubicBezTo>
                  <a:pt x="242" y="24"/>
                  <a:pt x="217" y="24"/>
                  <a:pt x="195" y="26"/>
                </a:cubicBezTo>
                <a:cubicBezTo>
                  <a:pt x="190" y="28"/>
                  <a:pt x="180" y="27"/>
                  <a:pt x="174" y="27"/>
                </a:cubicBezTo>
                <a:cubicBezTo>
                  <a:pt x="173" y="28"/>
                  <a:pt x="172" y="28"/>
                  <a:pt x="171" y="29"/>
                </a:cubicBezTo>
                <a:cubicBezTo>
                  <a:pt x="165" y="30"/>
                  <a:pt x="159" y="27"/>
                  <a:pt x="153" y="29"/>
                </a:cubicBezTo>
                <a:cubicBezTo>
                  <a:pt x="151" y="30"/>
                  <a:pt x="149" y="31"/>
                  <a:pt x="147" y="30"/>
                </a:cubicBezTo>
                <a:cubicBezTo>
                  <a:pt x="147" y="30"/>
                  <a:pt x="148" y="29"/>
                  <a:pt x="148" y="28"/>
                </a:cubicBezTo>
                <a:cubicBezTo>
                  <a:pt x="146" y="28"/>
                  <a:pt x="144" y="29"/>
                  <a:pt x="144" y="28"/>
                </a:cubicBezTo>
                <a:cubicBezTo>
                  <a:pt x="146" y="28"/>
                  <a:pt x="145" y="27"/>
                  <a:pt x="146" y="27"/>
                </a:cubicBezTo>
                <a:cubicBezTo>
                  <a:pt x="155" y="26"/>
                  <a:pt x="161" y="26"/>
                  <a:pt x="169" y="24"/>
                </a:cubicBezTo>
                <a:cubicBezTo>
                  <a:pt x="156" y="24"/>
                  <a:pt x="140" y="25"/>
                  <a:pt x="126" y="26"/>
                </a:cubicBezTo>
                <a:cubicBezTo>
                  <a:pt x="130" y="27"/>
                  <a:pt x="133" y="26"/>
                  <a:pt x="136" y="27"/>
                </a:cubicBezTo>
                <a:cubicBezTo>
                  <a:pt x="138" y="26"/>
                  <a:pt x="140" y="25"/>
                  <a:pt x="142" y="26"/>
                </a:cubicBezTo>
                <a:cubicBezTo>
                  <a:pt x="140" y="27"/>
                  <a:pt x="139" y="26"/>
                  <a:pt x="138" y="27"/>
                </a:cubicBezTo>
                <a:cubicBezTo>
                  <a:pt x="139" y="28"/>
                  <a:pt x="138" y="29"/>
                  <a:pt x="138" y="29"/>
                </a:cubicBezTo>
                <a:cubicBezTo>
                  <a:pt x="139" y="30"/>
                  <a:pt x="144" y="29"/>
                  <a:pt x="146" y="30"/>
                </a:cubicBezTo>
                <a:cubicBezTo>
                  <a:pt x="140" y="31"/>
                  <a:pt x="132" y="32"/>
                  <a:pt x="127" y="33"/>
                </a:cubicBezTo>
                <a:cubicBezTo>
                  <a:pt x="118" y="34"/>
                  <a:pt x="105" y="33"/>
                  <a:pt x="98" y="36"/>
                </a:cubicBezTo>
                <a:cubicBezTo>
                  <a:pt x="95" y="36"/>
                  <a:pt x="90" y="35"/>
                  <a:pt x="88" y="37"/>
                </a:cubicBezTo>
                <a:cubicBezTo>
                  <a:pt x="91" y="37"/>
                  <a:pt x="94" y="36"/>
                  <a:pt x="95" y="38"/>
                </a:cubicBezTo>
                <a:cubicBezTo>
                  <a:pt x="82" y="41"/>
                  <a:pt x="67" y="44"/>
                  <a:pt x="53" y="44"/>
                </a:cubicBezTo>
                <a:cubicBezTo>
                  <a:pt x="53" y="45"/>
                  <a:pt x="51" y="45"/>
                  <a:pt x="51" y="46"/>
                </a:cubicBezTo>
                <a:cubicBezTo>
                  <a:pt x="48" y="45"/>
                  <a:pt x="43" y="45"/>
                  <a:pt x="42" y="46"/>
                </a:cubicBezTo>
                <a:cubicBezTo>
                  <a:pt x="43" y="48"/>
                  <a:pt x="46" y="46"/>
                  <a:pt x="49" y="46"/>
                </a:cubicBezTo>
                <a:cubicBezTo>
                  <a:pt x="52" y="46"/>
                  <a:pt x="55" y="46"/>
                  <a:pt x="56" y="47"/>
                </a:cubicBezTo>
                <a:cubicBezTo>
                  <a:pt x="51" y="48"/>
                  <a:pt x="42" y="50"/>
                  <a:pt x="37" y="49"/>
                </a:cubicBezTo>
                <a:cubicBezTo>
                  <a:pt x="36" y="49"/>
                  <a:pt x="37" y="51"/>
                  <a:pt x="36" y="50"/>
                </a:cubicBezTo>
                <a:cubicBezTo>
                  <a:pt x="31" y="50"/>
                  <a:pt x="27" y="50"/>
                  <a:pt x="24" y="52"/>
                </a:cubicBezTo>
                <a:cubicBezTo>
                  <a:pt x="26" y="54"/>
                  <a:pt x="29" y="51"/>
                  <a:pt x="32" y="52"/>
                </a:cubicBezTo>
                <a:cubicBezTo>
                  <a:pt x="36" y="51"/>
                  <a:pt x="39" y="50"/>
                  <a:pt x="43" y="51"/>
                </a:cubicBezTo>
                <a:cubicBezTo>
                  <a:pt x="42" y="52"/>
                  <a:pt x="41" y="52"/>
                  <a:pt x="40" y="52"/>
                </a:cubicBezTo>
                <a:cubicBezTo>
                  <a:pt x="39" y="53"/>
                  <a:pt x="40" y="53"/>
                  <a:pt x="39" y="54"/>
                </a:cubicBezTo>
                <a:cubicBezTo>
                  <a:pt x="35" y="54"/>
                  <a:pt x="27" y="54"/>
                  <a:pt x="24" y="57"/>
                </a:cubicBezTo>
                <a:cubicBezTo>
                  <a:pt x="28" y="58"/>
                  <a:pt x="31" y="55"/>
                  <a:pt x="34" y="56"/>
                </a:cubicBezTo>
                <a:cubicBezTo>
                  <a:pt x="30" y="59"/>
                  <a:pt x="25" y="59"/>
                  <a:pt x="20" y="60"/>
                </a:cubicBezTo>
                <a:cubicBezTo>
                  <a:pt x="24" y="61"/>
                  <a:pt x="28" y="58"/>
                  <a:pt x="31" y="60"/>
                </a:cubicBezTo>
                <a:cubicBezTo>
                  <a:pt x="29" y="61"/>
                  <a:pt x="27" y="60"/>
                  <a:pt x="25" y="61"/>
                </a:cubicBezTo>
                <a:cubicBezTo>
                  <a:pt x="27" y="62"/>
                  <a:pt x="30" y="61"/>
                  <a:pt x="31" y="62"/>
                </a:cubicBezTo>
                <a:cubicBezTo>
                  <a:pt x="26" y="64"/>
                  <a:pt x="17" y="65"/>
                  <a:pt x="12" y="64"/>
                </a:cubicBezTo>
                <a:cubicBezTo>
                  <a:pt x="13" y="65"/>
                  <a:pt x="14" y="65"/>
                  <a:pt x="14" y="66"/>
                </a:cubicBezTo>
                <a:cubicBezTo>
                  <a:pt x="64" y="66"/>
                  <a:pt x="121" y="65"/>
                  <a:pt x="174" y="65"/>
                </a:cubicBezTo>
                <a:cubicBezTo>
                  <a:pt x="180" y="65"/>
                  <a:pt x="187" y="65"/>
                  <a:pt x="191" y="65"/>
                </a:cubicBezTo>
                <a:cubicBezTo>
                  <a:pt x="218" y="64"/>
                  <a:pt x="247" y="64"/>
                  <a:pt x="276" y="64"/>
                </a:cubicBezTo>
                <a:cubicBezTo>
                  <a:pt x="297" y="64"/>
                  <a:pt x="318" y="63"/>
                  <a:pt x="338" y="63"/>
                </a:cubicBezTo>
                <a:cubicBezTo>
                  <a:pt x="349" y="64"/>
                  <a:pt x="361" y="63"/>
                  <a:pt x="371" y="63"/>
                </a:cubicBezTo>
                <a:cubicBezTo>
                  <a:pt x="371" y="63"/>
                  <a:pt x="371" y="61"/>
                  <a:pt x="372" y="61"/>
                </a:cubicBezTo>
                <a:cubicBezTo>
                  <a:pt x="377" y="59"/>
                  <a:pt x="385" y="60"/>
                  <a:pt x="392" y="59"/>
                </a:cubicBezTo>
                <a:cubicBezTo>
                  <a:pt x="395" y="60"/>
                  <a:pt x="401" y="59"/>
                  <a:pt x="406" y="59"/>
                </a:cubicBezTo>
                <a:cubicBezTo>
                  <a:pt x="411" y="59"/>
                  <a:pt x="414" y="58"/>
                  <a:pt x="417" y="59"/>
                </a:cubicBezTo>
                <a:cubicBezTo>
                  <a:pt x="405" y="60"/>
                  <a:pt x="394" y="61"/>
                  <a:pt x="383" y="61"/>
                </a:cubicBezTo>
                <a:cubicBezTo>
                  <a:pt x="382" y="62"/>
                  <a:pt x="380" y="62"/>
                  <a:pt x="379" y="63"/>
                </a:cubicBezTo>
                <a:cubicBezTo>
                  <a:pt x="411" y="63"/>
                  <a:pt x="449" y="63"/>
                  <a:pt x="480" y="63"/>
                </a:cubicBezTo>
                <a:cubicBezTo>
                  <a:pt x="499" y="63"/>
                  <a:pt x="516" y="62"/>
                  <a:pt x="533" y="64"/>
                </a:cubicBezTo>
                <a:cubicBezTo>
                  <a:pt x="535" y="62"/>
                  <a:pt x="537" y="63"/>
                  <a:pt x="540" y="63"/>
                </a:cubicBezTo>
                <a:cubicBezTo>
                  <a:pt x="555" y="63"/>
                  <a:pt x="572" y="63"/>
                  <a:pt x="588" y="63"/>
                </a:cubicBezTo>
                <a:cubicBezTo>
                  <a:pt x="598" y="62"/>
                  <a:pt x="608" y="64"/>
                  <a:pt x="617" y="62"/>
                </a:cubicBezTo>
                <a:cubicBezTo>
                  <a:pt x="619" y="63"/>
                  <a:pt x="623" y="62"/>
                  <a:pt x="626" y="62"/>
                </a:cubicBezTo>
                <a:cubicBezTo>
                  <a:pt x="630" y="62"/>
                  <a:pt x="634" y="62"/>
                  <a:pt x="638" y="61"/>
                </a:cubicBezTo>
                <a:cubicBezTo>
                  <a:pt x="630" y="61"/>
                  <a:pt x="618" y="62"/>
                  <a:pt x="610" y="61"/>
                </a:cubicBezTo>
                <a:cubicBezTo>
                  <a:pt x="614" y="60"/>
                  <a:pt x="619" y="60"/>
                  <a:pt x="624" y="59"/>
                </a:cubicBezTo>
                <a:cubicBezTo>
                  <a:pt x="632" y="62"/>
                  <a:pt x="646" y="59"/>
                  <a:pt x="655" y="59"/>
                </a:cubicBezTo>
                <a:cubicBezTo>
                  <a:pt x="659" y="59"/>
                  <a:pt x="665" y="60"/>
                  <a:pt x="663" y="58"/>
                </a:cubicBezTo>
                <a:cubicBezTo>
                  <a:pt x="667" y="61"/>
                  <a:pt x="677" y="58"/>
                  <a:pt x="681" y="60"/>
                </a:cubicBezTo>
                <a:cubicBezTo>
                  <a:pt x="681" y="60"/>
                  <a:pt x="680" y="59"/>
                  <a:pt x="680" y="60"/>
                </a:cubicBezTo>
                <a:cubicBezTo>
                  <a:pt x="685" y="62"/>
                  <a:pt x="690" y="60"/>
                  <a:pt x="697" y="61"/>
                </a:cubicBezTo>
                <a:cubicBezTo>
                  <a:pt x="698" y="61"/>
                  <a:pt x="697" y="59"/>
                  <a:pt x="698" y="60"/>
                </a:cubicBezTo>
                <a:cubicBezTo>
                  <a:pt x="698" y="60"/>
                  <a:pt x="698" y="60"/>
                  <a:pt x="698" y="61"/>
                </a:cubicBezTo>
                <a:cubicBezTo>
                  <a:pt x="702" y="60"/>
                  <a:pt x="707" y="60"/>
                  <a:pt x="711" y="60"/>
                </a:cubicBezTo>
                <a:cubicBezTo>
                  <a:pt x="707" y="58"/>
                  <a:pt x="692" y="61"/>
                  <a:pt x="688" y="59"/>
                </a:cubicBezTo>
                <a:cubicBezTo>
                  <a:pt x="693" y="60"/>
                  <a:pt x="699" y="56"/>
                  <a:pt x="705" y="58"/>
                </a:cubicBezTo>
                <a:cubicBezTo>
                  <a:pt x="712" y="55"/>
                  <a:pt x="723" y="57"/>
                  <a:pt x="732" y="55"/>
                </a:cubicBezTo>
                <a:cubicBezTo>
                  <a:pt x="730" y="55"/>
                  <a:pt x="728" y="55"/>
                  <a:pt x="728" y="54"/>
                </a:cubicBezTo>
                <a:cubicBezTo>
                  <a:pt x="730" y="54"/>
                  <a:pt x="732" y="55"/>
                  <a:pt x="735" y="54"/>
                </a:cubicBezTo>
                <a:cubicBezTo>
                  <a:pt x="734" y="53"/>
                  <a:pt x="732" y="54"/>
                  <a:pt x="732" y="53"/>
                </a:cubicBezTo>
                <a:close/>
                <a:moveTo>
                  <a:pt x="670" y="50"/>
                </a:moveTo>
                <a:cubicBezTo>
                  <a:pt x="668" y="51"/>
                  <a:pt x="660" y="51"/>
                  <a:pt x="656" y="50"/>
                </a:cubicBezTo>
                <a:cubicBezTo>
                  <a:pt x="661" y="50"/>
                  <a:pt x="665" y="49"/>
                  <a:pt x="670" y="50"/>
                </a:cubicBezTo>
                <a:close/>
                <a:moveTo>
                  <a:pt x="653" y="51"/>
                </a:moveTo>
                <a:cubicBezTo>
                  <a:pt x="652" y="51"/>
                  <a:pt x="652" y="51"/>
                  <a:pt x="652" y="51"/>
                </a:cubicBezTo>
                <a:cubicBezTo>
                  <a:pt x="655" y="50"/>
                  <a:pt x="656" y="51"/>
                  <a:pt x="653" y="51"/>
                </a:cubicBezTo>
                <a:close/>
                <a:moveTo>
                  <a:pt x="644" y="49"/>
                </a:moveTo>
                <a:cubicBezTo>
                  <a:pt x="643" y="50"/>
                  <a:pt x="639" y="49"/>
                  <a:pt x="636" y="49"/>
                </a:cubicBezTo>
                <a:cubicBezTo>
                  <a:pt x="638" y="49"/>
                  <a:pt x="642" y="48"/>
                  <a:pt x="644" y="49"/>
                </a:cubicBezTo>
                <a:close/>
                <a:moveTo>
                  <a:pt x="592" y="40"/>
                </a:moveTo>
                <a:cubicBezTo>
                  <a:pt x="592" y="41"/>
                  <a:pt x="590" y="40"/>
                  <a:pt x="589" y="40"/>
                </a:cubicBezTo>
                <a:cubicBezTo>
                  <a:pt x="589" y="39"/>
                  <a:pt x="590" y="40"/>
                  <a:pt x="592" y="40"/>
                </a:cubicBezTo>
                <a:close/>
                <a:moveTo>
                  <a:pt x="602" y="36"/>
                </a:moveTo>
                <a:cubicBezTo>
                  <a:pt x="601" y="37"/>
                  <a:pt x="600" y="36"/>
                  <a:pt x="599" y="37"/>
                </a:cubicBezTo>
                <a:cubicBezTo>
                  <a:pt x="599" y="36"/>
                  <a:pt x="601" y="36"/>
                  <a:pt x="602" y="36"/>
                </a:cubicBezTo>
                <a:close/>
                <a:moveTo>
                  <a:pt x="599" y="36"/>
                </a:moveTo>
                <a:cubicBezTo>
                  <a:pt x="597" y="38"/>
                  <a:pt x="594" y="37"/>
                  <a:pt x="591" y="37"/>
                </a:cubicBezTo>
                <a:cubicBezTo>
                  <a:pt x="592" y="36"/>
                  <a:pt x="596" y="37"/>
                  <a:pt x="599" y="36"/>
                </a:cubicBezTo>
                <a:close/>
                <a:moveTo>
                  <a:pt x="663" y="24"/>
                </a:moveTo>
                <a:cubicBezTo>
                  <a:pt x="663" y="24"/>
                  <a:pt x="663" y="24"/>
                  <a:pt x="663" y="24"/>
                </a:cubicBezTo>
                <a:cubicBezTo>
                  <a:pt x="663" y="24"/>
                  <a:pt x="663" y="24"/>
                  <a:pt x="664" y="24"/>
                </a:cubicBezTo>
                <a:cubicBezTo>
                  <a:pt x="664" y="24"/>
                  <a:pt x="663" y="24"/>
                  <a:pt x="663" y="24"/>
                </a:cubicBezTo>
                <a:cubicBezTo>
                  <a:pt x="663" y="25"/>
                  <a:pt x="663" y="25"/>
                  <a:pt x="663" y="26"/>
                </a:cubicBezTo>
                <a:cubicBezTo>
                  <a:pt x="662" y="26"/>
                  <a:pt x="663" y="25"/>
                  <a:pt x="663" y="24"/>
                </a:cubicBezTo>
                <a:close/>
                <a:moveTo>
                  <a:pt x="662" y="24"/>
                </a:moveTo>
                <a:cubicBezTo>
                  <a:pt x="658" y="24"/>
                  <a:pt x="655" y="26"/>
                  <a:pt x="652" y="25"/>
                </a:cubicBezTo>
                <a:cubicBezTo>
                  <a:pt x="652" y="25"/>
                  <a:pt x="652" y="25"/>
                  <a:pt x="652" y="26"/>
                </a:cubicBezTo>
                <a:cubicBezTo>
                  <a:pt x="651" y="25"/>
                  <a:pt x="651" y="25"/>
                  <a:pt x="650" y="25"/>
                </a:cubicBezTo>
                <a:cubicBezTo>
                  <a:pt x="654" y="24"/>
                  <a:pt x="658" y="24"/>
                  <a:pt x="662" y="24"/>
                </a:cubicBezTo>
                <a:close/>
                <a:moveTo>
                  <a:pt x="755" y="19"/>
                </a:moveTo>
                <a:cubicBezTo>
                  <a:pt x="755" y="20"/>
                  <a:pt x="753" y="20"/>
                  <a:pt x="753" y="20"/>
                </a:cubicBezTo>
                <a:cubicBezTo>
                  <a:pt x="753" y="19"/>
                  <a:pt x="754" y="19"/>
                  <a:pt x="755" y="19"/>
                </a:cubicBezTo>
                <a:close/>
                <a:moveTo>
                  <a:pt x="721" y="17"/>
                </a:moveTo>
                <a:cubicBezTo>
                  <a:pt x="721" y="17"/>
                  <a:pt x="719" y="17"/>
                  <a:pt x="718" y="17"/>
                </a:cubicBezTo>
                <a:cubicBezTo>
                  <a:pt x="718" y="16"/>
                  <a:pt x="720" y="17"/>
                  <a:pt x="721" y="17"/>
                </a:cubicBezTo>
                <a:close/>
                <a:moveTo>
                  <a:pt x="702" y="10"/>
                </a:moveTo>
                <a:cubicBezTo>
                  <a:pt x="702" y="11"/>
                  <a:pt x="700" y="11"/>
                  <a:pt x="700" y="10"/>
                </a:cubicBezTo>
                <a:cubicBezTo>
                  <a:pt x="700" y="10"/>
                  <a:pt x="702" y="9"/>
                  <a:pt x="702" y="10"/>
                </a:cubicBezTo>
                <a:close/>
                <a:moveTo>
                  <a:pt x="699" y="10"/>
                </a:moveTo>
                <a:cubicBezTo>
                  <a:pt x="699" y="11"/>
                  <a:pt x="698" y="10"/>
                  <a:pt x="697" y="11"/>
                </a:cubicBezTo>
                <a:cubicBezTo>
                  <a:pt x="697" y="10"/>
                  <a:pt x="699" y="10"/>
                  <a:pt x="699" y="10"/>
                </a:cubicBezTo>
                <a:close/>
                <a:moveTo>
                  <a:pt x="697" y="16"/>
                </a:moveTo>
                <a:cubicBezTo>
                  <a:pt x="696" y="16"/>
                  <a:pt x="693" y="16"/>
                  <a:pt x="692" y="16"/>
                </a:cubicBezTo>
                <a:cubicBezTo>
                  <a:pt x="693" y="14"/>
                  <a:pt x="696" y="15"/>
                  <a:pt x="697" y="16"/>
                </a:cubicBezTo>
                <a:close/>
                <a:moveTo>
                  <a:pt x="691" y="16"/>
                </a:moveTo>
                <a:cubicBezTo>
                  <a:pt x="690" y="16"/>
                  <a:pt x="690" y="16"/>
                  <a:pt x="689" y="16"/>
                </a:cubicBezTo>
                <a:cubicBezTo>
                  <a:pt x="689" y="15"/>
                  <a:pt x="691" y="15"/>
                  <a:pt x="691" y="16"/>
                </a:cubicBezTo>
                <a:close/>
                <a:moveTo>
                  <a:pt x="694" y="19"/>
                </a:moveTo>
                <a:cubicBezTo>
                  <a:pt x="692" y="18"/>
                  <a:pt x="691" y="19"/>
                  <a:pt x="690" y="19"/>
                </a:cubicBezTo>
                <a:cubicBezTo>
                  <a:pt x="689" y="20"/>
                  <a:pt x="691" y="18"/>
                  <a:pt x="691" y="20"/>
                </a:cubicBezTo>
                <a:cubicBezTo>
                  <a:pt x="684" y="20"/>
                  <a:pt x="679" y="21"/>
                  <a:pt x="673" y="20"/>
                </a:cubicBezTo>
                <a:cubicBezTo>
                  <a:pt x="674" y="19"/>
                  <a:pt x="679" y="20"/>
                  <a:pt x="680" y="19"/>
                </a:cubicBezTo>
                <a:cubicBezTo>
                  <a:pt x="680" y="19"/>
                  <a:pt x="679" y="19"/>
                  <a:pt x="679" y="19"/>
                </a:cubicBezTo>
                <a:cubicBezTo>
                  <a:pt x="682" y="18"/>
                  <a:pt x="690" y="18"/>
                  <a:pt x="694" y="19"/>
                </a:cubicBezTo>
                <a:close/>
                <a:moveTo>
                  <a:pt x="688" y="15"/>
                </a:moveTo>
                <a:cubicBezTo>
                  <a:pt x="684" y="17"/>
                  <a:pt x="676" y="16"/>
                  <a:pt x="672" y="16"/>
                </a:cubicBezTo>
                <a:cubicBezTo>
                  <a:pt x="675" y="15"/>
                  <a:pt x="683" y="16"/>
                  <a:pt x="688" y="15"/>
                </a:cubicBezTo>
                <a:close/>
                <a:moveTo>
                  <a:pt x="672" y="20"/>
                </a:moveTo>
                <a:cubicBezTo>
                  <a:pt x="672" y="21"/>
                  <a:pt x="667" y="22"/>
                  <a:pt x="666" y="20"/>
                </a:cubicBezTo>
                <a:cubicBezTo>
                  <a:pt x="669" y="20"/>
                  <a:pt x="671" y="20"/>
                  <a:pt x="672" y="20"/>
                </a:cubicBezTo>
                <a:close/>
                <a:moveTo>
                  <a:pt x="659" y="19"/>
                </a:moveTo>
                <a:cubicBezTo>
                  <a:pt x="661" y="21"/>
                  <a:pt x="664" y="19"/>
                  <a:pt x="666" y="20"/>
                </a:cubicBezTo>
                <a:cubicBezTo>
                  <a:pt x="664" y="21"/>
                  <a:pt x="662" y="20"/>
                  <a:pt x="659" y="21"/>
                </a:cubicBezTo>
                <a:cubicBezTo>
                  <a:pt x="659" y="20"/>
                  <a:pt x="659" y="20"/>
                  <a:pt x="659" y="19"/>
                </a:cubicBezTo>
                <a:close/>
                <a:moveTo>
                  <a:pt x="643" y="25"/>
                </a:moveTo>
                <a:cubicBezTo>
                  <a:pt x="639" y="25"/>
                  <a:pt x="639" y="25"/>
                  <a:pt x="639" y="25"/>
                </a:cubicBezTo>
                <a:cubicBezTo>
                  <a:pt x="639" y="24"/>
                  <a:pt x="643" y="23"/>
                  <a:pt x="643" y="25"/>
                </a:cubicBezTo>
                <a:close/>
                <a:moveTo>
                  <a:pt x="643" y="29"/>
                </a:moveTo>
                <a:cubicBezTo>
                  <a:pt x="642" y="30"/>
                  <a:pt x="642" y="29"/>
                  <a:pt x="642" y="30"/>
                </a:cubicBezTo>
                <a:cubicBezTo>
                  <a:pt x="641" y="30"/>
                  <a:pt x="641" y="29"/>
                  <a:pt x="641" y="29"/>
                </a:cubicBezTo>
                <a:cubicBezTo>
                  <a:pt x="642" y="28"/>
                  <a:pt x="642" y="29"/>
                  <a:pt x="643" y="29"/>
                </a:cubicBezTo>
                <a:close/>
                <a:moveTo>
                  <a:pt x="642" y="20"/>
                </a:moveTo>
                <a:cubicBezTo>
                  <a:pt x="641" y="22"/>
                  <a:pt x="640" y="20"/>
                  <a:pt x="638" y="21"/>
                </a:cubicBezTo>
                <a:cubicBezTo>
                  <a:pt x="638" y="20"/>
                  <a:pt x="641" y="21"/>
                  <a:pt x="642" y="20"/>
                </a:cubicBezTo>
                <a:close/>
                <a:moveTo>
                  <a:pt x="635" y="24"/>
                </a:moveTo>
                <a:cubicBezTo>
                  <a:pt x="635" y="25"/>
                  <a:pt x="636" y="24"/>
                  <a:pt x="636" y="24"/>
                </a:cubicBezTo>
                <a:cubicBezTo>
                  <a:pt x="636" y="25"/>
                  <a:pt x="635" y="25"/>
                  <a:pt x="635" y="25"/>
                </a:cubicBezTo>
                <a:cubicBezTo>
                  <a:pt x="635" y="25"/>
                  <a:pt x="635" y="24"/>
                  <a:pt x="635" y="24"/>
                </a:cubicBezTo>
                <a:close/>
                <a:moveTo>
                  <a:pt x="630" y="8"/>
                </a:moveTo>
                <a:cubicBezTo>
                  <a:pt x="628" y="9"/>
                  <a:pt x="626" y="8"/>
                  <a:pt x="625" y="8"/>
                </a:cubicBezTo>
                <a:cubicBezTo>
                  <a:pt x="627" y="7"/>
                  <a:pt x="628" y="7"/>
                  <a:pt x="630" y="8"/>
                </a:cubicBezTo>
                <a:close/>
                <a:moveTo>
                  <a:pt x="614" y="32"/>
                </a:moveTo>
                <a:cubicBezTo>
                  <a:pt x="614" y="32"/>
                  <a:pt x="611" y="32"/>
                  <a:pt x="610" y="32"/>
                </a:cubicBezTo>
                <a:cubicBezTo>
                  <a:pt x="619" y="30"/>
                  <a:pt x="635" y="30"/>
                  <a:pt x="643" y="31"/>
                </a:cubicBezTo>
                <a:cubicBezTo>
                  <a:pt x="636" y="32"/>
                  <a:pt x="624" y="33"/>
                  <a:pt x="619" y="32"/>
                </a:cubicBezTo>
                <a:cubicBezTo>
                  <a:pt x="613" y="34"/>
                  <a:pt x="607" y="33"/>
                  <a:pt x="601" y="33"/>
                </a:cubicBezTo>
                <a:cubicBezTo>
                  <a:pt x="605" y="32"/>
                  <a:pt x="609" y="32"/>
                  <a:pt x="614" y="32"/>
                </a:cubicBezTo>
                <a:close/>
                <a:moveTo>
                  <a:pt x="404" y="9"/>
                </a:moveTo>
                <a:cubicBezTo>
                  <a:pt x="403" y="8"/>
                  <a:pt x="402" y="9"/>
                  <a:pt x="402" y="8"/>
                </a:cubicBezTo>
                <a:cubicBezTo>
                  <a:pt x="403" y="8"/>
                  <a:pt x="404" y="8"/>
                  <a:pt x="404" y="9"/>
                </a:cubicBezTo>
                <a:close/>
                <a:moveTo>
                  <a:pt x="256" y="21"/>
                </a:moveTo>
                <a:cubicBezTo>
                  <a:pt x="256" y="21"/>
                  <a:pt x="254" y="22"/>
                  <a:pt x="254" y="20"/>
                </a:cubicBezTo>
                <a:cubicBezTo>
                  <a:pt x="254" y="20"/>
                  <a:pt x="255" y="20"/>
                  <a:pt x="256" y="20"/>
                </a:cubicBezTo>
                <a:cubicBezTo>
                  <a:pt x="256" y="21"/>
                  <a:pt x="256" y="21"/>
                  <a:pt x="256" y="21"/>
                </a:cubicBezTo>
                <a:close/>
                <a:moveTo>
                  <a:pt x="139" y="27"/>
                </a:moveTo>
                <a:cubicBezTo>
                  <a:pt x="140" y="27"/>
                  <a:pt x="141" y="27"/>
                  <a:pt x="141" y="28"/>
                </a:cubicBezTo>
                <a:cubicBezTo>
                  <a:pt x="140" y="28"/>
                  <a:pt x="139" y="29"/>
                  <a:pt x="139" y="27"/>
                </a:cubicBezTo>
                <a:close/>
                <a:moveTo>
                  <a:pt x="24" y="65"/>
                </a:moveTo>
                <a:cubicBezTo>
                  <a:pt x="25" y="65"/>
                  <a:pt x="26" y="64"/>
                  <a:pt x="28" y="64"/>
                </a:cubicBezTo>
                <a:cubicBezTo>
                  <a:pt x="27" y="65"/>
                  <a:pt x="25" y="65"/>
                  <a:pt x="24" y="65"/>
                </a:cubicBezTo>
                <a:close/>
                <a:moveTo>
                  <a:pt x="125" y="56"/>
                </a:moveTo>
                <a:cubicBezTo>
                  <a:pt x="126" y="55"/>
                  <a:pt x="128" y="55"/>
                  <a:pt x="130" y="55"/>
                </a:cubicBezTo>
                <a:cubicBezTo>
                  <a:pt x="129" y="56"/>
                  <a:pt x="127" y="56"/>
                  <a:pt x="125" y="56"/>
                </a:cubicBezTo>
                <a:close/>
                <a:moveTo>
                  <a:pt x="385" y="61"/>
                </a:moveTo>
                <a:cubicBezTo>
                  <a:pt x="388" y="62"/>
                  <a:pt x="391" y="60"/>
                  <a:pt x="394" y="61"/>
                </a:cubicBezTo>
                <a:cubicBezTo>
                  <a:pt x="392" y="62"/>
                  <a:pt x="387" y="62"/>
                  <a:pt x="385" y="61"/>
                </a:cubicBezTo>
                <a:close/>
                <a:moveTo>
                  <a:pt x="584" y="6"/>
                </a:moveTo>
                <a:cubicBezTo>
                  <a:pt x="582" y="7"/>
                  <a:pt x="577" y="6"/>
                  <a:pt x="575" y="7"/>
                </a:cubicBezTo>
                <a:cubicBezTo>
                  <a:pt x="575" y="7"/>
                  <a:pt x="575" y="6"/>
                  <a:pt x="574" y="6"/>
                </a:cubicBezTo>
                <a:cubicBezTo>
                  <a:pt x="576" y="5"/>
                  <a:pt x="582" y="6"/>
                  <a:pt x="584" y="6"/>
                </a:cubicBezTo>
                <a:close/>
                <a:moveTo>
                  <a:pt x="585" y="32"/>
                </a:moveTo>
                <a:cubicBezTo>
                  <a:pt x="580" y="32"/>
                  <a:pt x="576" y="33"/>
                  <a:pt x="570" y="32"/>
                </a:cubicBezTo>
                <a:cubicBezTo>
                  <a:pt x="575" y="31"/>
                  <a:pt x="582" y="31"/>
                  <a:pt x="585" y="32"/>
                </a:cubicBezTo>
                <a:close/>
                <a:moveTo>
                  <a:pt x="569" y="6"/>
                </a:moveTo>
                <a:cubicBezTo>
                  <a:pt x="568" y="8"/>
                  <a:pt x="566" y="6"/>
                  <a:pt x="564" y="6"/>
                </a:cubicBezTo>
                <a:cubicBezTo>
                  <a:pt x="565" y="6"/>
                  <a:pt x="568" y="6"/>
                  <a:pt x="569" y="6"/>
                </a:cubicBezTo>
                <a:close/>
                <a:moveTo>
                  <a:pt x="559" y="6"/>
                </a:moveTo>
                <a:cubicBezTo>
                  <a:pt x="559" y="7"/>
                  <a:pt x="556" y="7"/>
                  <a:pt x="556" y="5"/>
                </a:cubicBezTo>
                <a:cubicBezTo>
                  <a:pt x="557" y="6"/>
                  <a:pt x="559" y="5"/>
                  <a:pt x="559" y="6"/>
                </a:cubicBezTo>
                <a:close/>
                <a:moveTo>
                  <a:pt x="564" y="33"/>
                </a:moveTo>
                <a:cubicBezTo>
                  <a:pt x="560" y="32"/>
                  <a:pt x="554" y="33"/>
                  <a:pt x="551" y="32"/>
                </a:cubicBezTo>
                <a:cubicBezTo>
                  <a:pt x="555" y="32"/>
                  <a:pt x="561" y="31"/>
                  <a:pt x="564" y="33"/>
                </a:cubicBezTo>
                <a:close/>
                <a:moveTo>
                  <a:pt x="561" y="39"/>
                </a:moveTo>
                <a:cubicBezTo>
                  <a:pt x="560" y="40"/>
                  <a:pt x="557" y="39"/>
                  <a:pt x="555" y="39"/>
                </a:cubicBezTo>
                <a:cubicBezTo>
                  <a:pt x="556" y="38"/>
                  <a:pt x="558" y="39"/>
                  <a:pt x="561" y="39"/>
                </a:cubicBezTo>
                <a:close/>
                <a:moveTo>
                  <a:pt x="552" y="36"/>
                </a:moveTo>
                <a:cubicBezTo>
                  <a:pt x="554" y="35"/>
                  <a:pt x="557" y="35"/>
                  <a:pt x="559" y="35"/>
                </a:cubicBezTo>
                <a:cubicBezTo>
                  <a:pt x="557" y="36"/>
                  <a:pt x="554" y="36"/>
                  <a:pt x="552" y="36"/>
                </a:cubicBezTo>
                <a:close/>
                <a:moveTo>
                  <a:pt x="552" y="35"/>
                </a:moveTo>
                <a:cubicBezTo>
                  <a:pt x="551" y="36"/>
                  <a:pt x="550" y="36"/>
                  <a:pt x="549" y="36"/>
                </a:cubicBezTo>
                <a:cubicBezTo>
                  <a:pt x="549" y="35"/>
                  <a:pt x="551" y="35"/>
                  <a:pt x="552" y="35"/>
                </a:cubicBezTo>
                <a:close/>
                <a:moveTo>
                  <a:pt x="540" y="35"/>
                </a:moveTo>
                <a:cubicBezTo>
                  <a:pt x="536" y="37"/>
                  <a:pt x="528" y="36"/>
                  <a:pt x="524" y="35"/>
                </a:cubicBezTo>
                <a:cubicBezTo>
                  <a:pt x="526" y="35"/>
                  <a:pt x="529" y="35"/>
                  <a:pt x="532" y="35"/>
                </a:cubicBezTo>
                <a:cubicBezTo>
                  <a:pt x="532" y="34"/>
                  <a:pt x="530" y="36"/>
                  <a:pt x="530" y="34"/>
                </a:cubicBezTo>
                <a:cubicBezTo>
                  <a:pt x="533" y="35"/>
                  <a:pt x="535" y="34"/>
                  <a:pt x="537" y="34"/>
                </a:cubicBezTo>
                <a:cubicBezTo>
                  <a:pt x="537" y="35"/>
                  <a:pt x="536" y="35"/>
                  <a:pt x="536" y="35"/>
                </a:cubicBezTo>
                <a:cubicBezTo>
                  <a:pt x="537" y="36"/>
                  <a:pt x="538" y="35"/>
                  <a:pt x="540" y="35"/>
                </a:cubicBezTo>
                <a:close/>
                <a:moveTo>
                  <a:pt x="536" y="32"/>
                </a:moveTo>
                <a:cubicBezTo>
                  <a:pt x="536" y="32"/>
                  <a:pt x="533" y="33"/>
                  <a:pt x="533" y="32"/>
                </a:cubicBezTo>
                <a:cubicBezTo>
                  <a:pt x="534" y="32"/>
                  <a:pt x="535" y="31"/>
                  <a:pt x="536" y="32"/>
                </a:cubicBezTo>
                <a:close/>
                <a:moveTo>
                  <a:pt x="531" y="30"/>
                </a:moveTo>
                <a:cubicBezTo>
                  <a:pt x="529" y="30"/>
                  <a:pt x="526" y="30"/>
                  <a:pt x="524" y="30"/>
                </a:cubicBezTo>
                <a:cubicBezTo>
                  <a:pt x="525" y="29"/>
                  <a:pt x="529" y="29"/>
                  <a:pt x="531" y="30"/>
                </a:cubicBezTo>
                <a:close/>
                <a:moveTo>
                  <a:pt x="525" y="5"/>
                </a:moveTo>
                <a:cubicBezTo>
                  <a:pt x="524" y="6"/>
                  <a:pt x="523" y="4"/>
                  <a:pt x="522" y="5"/>
                </a:cubicBezTo>
                <a:cubicBezTo>
                  <a:pt x="523" y="5"/>
                  <a:pt x="522" y="5"/>
                  <a:pt x="522" y="5"/>
                </a:cubicBezTo>
                <a:cubicBezTo>
                  <a:pt x="522" y="3"/>
                  <a:pt x="524" y="5"/>
                  <a:pt x="525" y="5"/>
                </a:cubicBezTo>
                <a:close/>
                <a:moveTo>
                  <a:pt x="521" y="29"/>
                </a:moveTo>
                <a:cubicBezTo>
                  <a:pt x="521" y="31"/>
                  <a:pt x="519" y="30"/>
                  <a:pt x="519" y="30"/>
                </a:cubicBezTo>
                <a:cubicBezTo>
                  <a:pt x="519" y="30"/>
                  <a:pt x="520" y="30"/>
                  <a:pt x="521" y="29"/>
                </a:cubicBezTo>
                <a:close/>
                <a:moveTo>
                  <a:pt x="516" y="32"/>
                </a:moveTo>
                <a:cubicBezTo>
                  <a:pt x="521" y="31"/>
                  <a:pt x="527" y="31"/>
                  <a:pt x="533" y="32"/>
                </a:cubicBezTo>
                <a:cubicBezTo>
                  <a:pt x="527" y="31"/>
                  <a:pt x="519" y="33"/>
                  <a:pt x="516" y="32"/>
                </a:cubicBezTo>
                <a:cubicBezTo>
                  <a:pt x="516" y="32"/>
                  <a:pt x="516" y="32"/>
                  <a:pt x="516" y="32"/>
                </a:cubicBezTo>
                <a:close/>
                <a:moveTo>
                  <a:pt x="523" y="35"/>
                </a:moveTo>
                <a:cubicBezTo>
                  <a:pt x="523" y="36"/>
                  <a:pt x="522" y="36"/>
                  <a:pt x="520" y="36"/>
                </a:cubicBezTo>
                <a:cubicBezTo>
                  <a:pt x="520" y="34"/>
                  <a:pt x="522" y="35"/>
                  <a:pt x="523" y="35"/>
                </a:cubicBezTo>
                <a:close/>
                <a:moveTo>
                  <a:pt x="515" y="32"/>
                </a:moveTo>
                <a:cubicBezTo>
                  <a:pt x="515" y="33"/>
                  <a:pt x="514" y="31"/>
                  <a:pt x="512" y="32"/>
                </a:cubicBezTo>
                <a:cubicBezTo>
                  <a:pt x="512" y="31"/>
                  <a:pt x="515" y="32"/>
                  <a:pt x="515" y="32"/>
                </a:cubicBezTo>
                <a:close/>
                <a:moveTo>
                  <a:pt x="511" y="32"/>
                </a:moveTo>
                <a:cubicBezTo>
                  <a:pt x="512" y="32"/>
                  <a:pt x="509" y="32"/>
                  <a:pt x="509" y="32"/>
                </a:cubicBezTo>
                <a:cubicBezTo>
                  <a:pt x="509" y="31"/>
                  <a:pt x="510" y="32"/>
                  <a:pt x="511" y="32"/>
                </a:cubicBezTo>
                <a:close/>
                <a:moveTo>
                  <a:pt x="499" y="10"/>
                </a:moveTo>
                <a:cubicBezTo>
                  <a:pt x="501" y="10"/>
                  <a:pt x="501" y="10"/>
                  <a:pt x="501" y="10"/>
                </a:cubicBezTo>
                <a:cubicBezTo>
                  <a:pt x="502" y="11"/>
                  <a:pt x="497" y="11"/>
                  <a:pt x="497" y="11"/>
                </a:cubicBezTo>
                <a:cubicBezTo>
                  <a:pt x="497" y="10"/>
                  <a:pt x="499" y="10"/>
                  <a:pt x="499" y="10"/>
                </a:cubicBezTo>
                <a:close/>
                <a:moveTo>
                  <a:pt x="497" y="10"/>
                </a:moveTo>
                <a:cubicBezTo>
                  <a:pt x="496" y="11"/>
                  <a:pt x="494" y="11"/>
                  <a:pt x="494" y="10"/>
                </a:cubicBezTo>
                <a:cubicBezTo>
                  <a:pt x="495" y="10"/>
                  <a:pt x="496" y="10"/>
                  <a:pt x="497" y="10"/>
                </a:cubicBezTo>
                <a:close/>
                <a:moveTo>
                  <a:pt x="507" y="32"/>
                </a:moveTo>
                <a:cubicBezTo>
                  <a:pt x="498" y="33"/>
                  <a:pt x="490" y="32"/>
                  <a:pt x="482" y="31"/>
                </a:cubicBezTo>
                <a:cubicBezTo>
                  <a:pt x="490" y="31"/>
                  <a:pt x="498" y="32"/>
                  <a:pt x="507" y="32"/>
                </a:cubicBezTo>
                <a:close/>
                <a:moveTo>
                  <a:pt x="494" y="35"/>
                </a:moveTo>
                <a:cubicBezTo>
                  <a:pt x="488" y="37"/>
                  <a:pt x="487" y="35"/>
                  <a:pt x="482" y="36"/>
                </a:cubicBezTo>
                <a:cubicBezTo>
                  <a:pt x="484" y="34"/>
                  <a:pt x="491" y="35"/>
                  <a:pt x="494" y="35"/>
                </a:cubicBezTo>
                <a:close/>
                <a:moveTo>
                  <a:pt x="495" y="39"/>
                </a:moveTo>
                <a:cubicBezTo>
                  <a:pt x="495" y="40"/>
                  <a:pt x="493" y="39"/>
                  <a:pt x="493" y="40"/>
                </a:cubicBezTo>
                <a:cubicBezTo>
                  <a:pt x="493" y="40"/>
                  <a:pt x="492" y="40"/>
                  <a:pt x="492" y="39"/>
                </a:cubicBezTo>
                <a:lnTo>
                  <a:pt x="495" y="39"/>
                </a:lnTo>
                <a:close/>
                <a:moveTo>
                  <a:pt x="456" y="32"/>
                </a:moveTo>
                <a:cubicBezTo>
                  <a:pt x="461" y="33"/>
                  <a:pt x="469" y="31"/>
                  <a:pt x="473" y="33"/>
                </a:cubicBezTo>
                <a:cubicBezTo>
                  <a:pt x="460" y="34"/>
                  <a:pt x="452" y="33"/>
                  <a:pt x="440" y="34"/>
                </a:cubicBezTo>
                <a:cubicBezTo>
                  <a:pt x="444" y="32"/>
                  <a:pt x="451" y="34"/>
                  <a:pt x="456" y="32"/>
                </a:cubicBezTo>
                <a:close/>
                <a:moveTo>
                  <a:pt x="464" y="37"/>
                </a:moveTo>
                <a:cubicBezTo>
                  <a:pt x="463" y="38"/>
                  <a:pt x="461" y="37"/>
                  <a:pt x="459" y="37"/>
                </a:cubicBezTo>
                <a:cubicBezTo>
                  <a:pt x="459" y="37"/>
                  <a:pt x="460" y="37"/>
                  <a:pt x="460" y="36"/>
                </a:cubicBezTo>
                <a:cubicBezTo>
                  <a:pt x="459" y="36"/>
                  <a:pt x="458" y="36"/>
                  <a:pt x="457" y="36"/>
                </a:cubicBezTo>
                <a:cubicBezTo>
                  <a:pt x="459" y="34"/>
                  <a:pt x="462" y="35"/>
                  <a:pt x="465" y="35"/>
                </a:cubicBezTo>
                <a:cubicBezTo>
                  <a:pt x="465" y="37"/>
                  <a:pt x="461" y="34"/>
                  <a:pt x="461" y="36"/>
                </a:cubicBezTo>
                <a:cubicBezTo>
                  <a:pt x="461" y="38"/>
                  <a:pt x="463" y="36"/>
                  <a:pt x="464" y="37"/>
                </a:cubicBezTo>
                <a:close/>
                <a:moveTo>
                  <a:pt x="435" y="33"/>
                </a:moveTo>
                <a:cubicBezTo>
                  <a:pt x="435" y="32"/>
                  <a:pt x="436" y="32"/>
                  <a:pt x="436" y="32"/>
                </a:cubicBezTo>
                <a:cubicBezTo>
                  <a:pt x="436" y="33"/>
                  <a:pt x="436" y="33"/>
                  <a:pt x="435" y="33"/>
                </a:cubicBezTo>
                <a:close/>
                <a:moveTo>
                  <a:pt x="438" y="34"/>
                </a:moveTo>
                <a:cubicBezTo>
                  <a:pt x="438" y="34"/>
                  <a:pt x="436" y="34"/>
                  <a:pt x="435" y="34"/>
                </a:cubicBezTo>
                <a:cubicBezTo>
                  <a:pt x="436" y="34"/>
                  <a:pt x="437" y="32"/>
                  <a:pt x="438" y="34"/>
                </a:cubicBezTo>
                <a:close/>
                <a:moveTo>
                  <a:pt x="439" y="35"/>
                </a:moveTo>
                <a:cubicBezTo>
                  <a:pt x="439" y="37"/>
                  <a:pt x="435" y="35"/>
                  <a:pt x="434" y="36"/>
                </a:cubicBezTo>
                <a:cubicBezTo>
                  <a:pt x="435" y="35"/>
                  <a:pt x="437" y="35"/>
                  <a:pt x="439" y="35"/>
                </a:cubicBezTo>
                <a:close/>
                <a:moveTo>
                  <a:pt x="442" y="35"/>
                </a:moveTo>
                <a:cubicBezTo>
                  <a:pt x="442" y="36"/>
                  <a:pt x="440" y="36"/>
                  <a:pt x="439" y="36"/>
                </a:cubicBezTo>
                <a:cubicBezTo>
                  <a:pt x="440" y="34"/>
                  <a:pt x="441" y="35"/>
                  <a:pt x="442" y="35"/>
                </a:cubicBezTo>
                <a:close/>
                <a:moveTo>
                  <a:pt x="444" y="31"/>
                </a:moveTo>
                <a:cubicBezTo>
                  <a:pt x="442" y="32"/>
                  <a:pt x="439" y="32"/>
                  <a:pt x="437" y="31"/>
                </a:cubicBezTo>
                <a:cubicBezTo>
                  <a:pt x="439" y="31"/>
                  <a:pt x="441" y="31"/>
                  <a:pt x="444" y="31"/>
                </a:cubicBezTo>
                <a:close/>
                <a:moveTo>
                  <a:pt x="437" y="31"/>
                </a:moveTo>
                <a:cubicBezTo>
                  <a:pt x="436" y="32"/>
                  <a:pt x="434" y="31"/>
                  <a:pt x="433" y="33"/>
                </a:cubicBezTo>
                <a:cubicBezTo>
                  <a:pt x="434" y="31"/>
                  <a:pt x="432" y="32"/>
                  <a:pt x="431" y="32"/>
                </a:cubicBezTo>
                <a:cubicBezTo>
                  <a:pt x="432" y="31"/>
                  <a:pt x="434" y="31"/>
                  <a:pt x="437" y="31"/>
                </a:cubicBezTo>
                <a:close/>
                <a:moveTo>
                  <a:pt x="432" y="33"/>
                </a:moveTo>
                <a:cubicBezTo>
                  <a:pt x="432" y="34"/>
                  <a:pt x="431" y="34"/>
                  <a:pt x="430" y="34"/>
                </a:cubicBezTo>
                <a:cubicBezTo>
                  <a:pt x="430" y="33"/>
                  <a:pt x="431" y="33"/>
                  <a:pt x="432" y="33"/>
                </a:cubicBezTo>
                <a:close/>
                <a:moveTo>
                  <a:pt x="426" y="31"/>
                </a:moveTo>
                <a:cubicBezTo>
                  <a:pt x="429" y="31"/>
                  <a:pt x="431" y="32"/>
                  <a:pt x="426" y="32"/>
                </a:cubicBezTo>
                <a:cubicBezTo>
                  <a:pt x="426" y="31"/>
                  <a:pt x="426" y="32"/>
                  <a:pt x="426" y="31"/>
                </a:cubicBezTo>
                <a:close/>
                <a:moveTo>
                  <a:pt x="419" y="32"/>
                </a:moveTo>
                <a:cubicBezTo>
                  <a:pt x="419" y="33"/>
                  <a:pt x="416" y="33"/>
                  <a:pt x="415" y="33"/>
                </a:cubicBezTo>
                <a:cubicBezTo>
                  <a:pt x="416" y="32"/>
                  <a:pt x="418" y="32"/>
                  <a:pt x="419" y="32"/>
                </a:cubicBezTo>
                <a:close/>
                <a:moveTo>
                  <a:pt x="416" y="35"/>
                </a:moveTo>
                <a:cubicBezTo>
                  <a:pt x="415" y="37"/>
                  <a:pt x="413" y="36"/>
                  <a:pt x="411" y="36"/>
                </a:cubicBezTo>
                <a:cubicBezTo>
                  <a:pt x="409" y="36"/>
                  <a:pt x="405" y="39"/>
                  <a:pt x="404" y="37"/>
                </a:cubicBezTo>
                <a:cubicBezTo>
                  <a:pt x="399" y="37"/>
                  <a:pt x="389" y="37"/>
                  <a:pt x="381" y="37"/>
                </a:cubicBezTo>
                <a:cubicBezTo>
                  <a:pt x="392" y="36"/>
                  <a:pt x="404" y="35"/>
                  <a:pt x="416" y="35"/>
                </a:cubicBezTo>
                <a:close/>
                <a:moveTo>
                  <a:pt x="384" y="32"/>
                </a:moveTo>
                <a:cubicBezTo>
                  <a:pt x="386" y="32"/>
                  <a:pt x="386" y="33"/>
                  <a:pt x="384" y="33"/>
                </a:cubicBezTo>
                <a:cubicBezTo>
                  <a:pt x="383" y="33"/>
                  <a:pt x="381" y="33"/>
                  <a:pt x="380" y="33"/>
                </a:cubicBezTo>
                <a:cubicBezTo>
                  <a:pt x="381" y="32"/>
                  <a:pt x="382" y="33"/>
                  <a:pt x="384" y="32"/>
                </a:cubicBezTo>
                <a:close/>
                <a:moveTo>
                  <a:pt x="383" y="31"/>
                </a:moveTo>
                <a:cubicBezTo>
                  <a:pt x="383" y="32"/>
                  <a:pt x="379" y="31"/>
                  <a:pt x="379" y="31"/>
                </a:cubicBezTo>
                <a:cubicBezTo>
                  <a:pt x="379" y="30"/>
                  <a:pt x="381" y="31"/>
                  <a:pt x="383" y="31"/>
                </a:cubicBezTo>
                <a:close/>
                <a:moveTo>
                  <a:pt x="380" y="33"/>
                </a:moveTo>
                <a:cubicBezTo>
                  <a:pt x="377" y="33"/>
                  <a:pt x="377" y="33"/>
                  <a:pt x="377" y="33"/>
                </a:cubicBezTo>
                <a:cubicBezTo>
                  <a:pt x="377" y="32"/>
                  <a:pt x="380" y="32"/>
                  <a:pt x="380" y="33"/>
                </a:cubicBezTo>
                <a:close/>
                <a:moveTo>
                  <a:pt x="366" y="34"/>
                </a:moveTo>
                <a:cubicBezTo>
                  <a:pt x="358" y="36"/>
                  <a:pt x="349" y="36"/>
                  <a:pt x="340" y="36"/>
                </a:cubicBezTo>
                <a:cubicBezTo>
                  <a:pt x="347" y="34"/>
                  <a:pt x="358" y="35"/>
                  <a:pt x="366" y="34"/>
                </a:cubicBezTo>
                <a:close/>
                <a:moveTo>
                  <a:pt x="365" y="37"/>
                </a:moveTo>
                <a:cubicBezTo>
                  <a:pt x="364" y="38"/>
                  <a:pt x="361" y="38"/>
                  <a:pt x="359" y="38"/>
                </a:cubicBezTo>
                <a:cubicBezTo>
                  <a:pt x="360" y="37"/>
                  <a:pt x="363" y="37"/>
                  <a:pt x="365" y="37"/>
                </a:cubicBezTo>
                <a:close/>
                <a:moveTo>
                  <a:pt x="351" y="16"/>
                </a:moveTo>
                <a:cubicBezTo>
                  <a:pt x="347" y="18"/>
                  <a:pt x="342" y="17"/>
                  <a:pt x="337" y="17"/>
                </a:cubicBezTo>
                <a:cubicBezTo>
                  <a:pt x="340" y="15"/>
                  <a:pt x="346" y="17"/>
                  <a:pt x="351" y="16"/>
                </a:cubicBezTo>
                <a:close/>
                <a:moveTo>
                  <a:pt x="337" y="17"/>
                </a:moveTo>
                <a:cubicBezTo>
                  <a:pt x="336" y="18"/>
                  <a:pt x="334" y="17"/>
                  <a:pt x="333" y="18"/>
                </a:cubicBezTo>
                <a:cubicBezTo>
                  <a:pt x="333" y="16"/>
                  <a:pt x="335" y="17"/>
                  <a:pt x="337" y="17"/>
                </a:cubicBezTo>
                <a:close/>
                <a:moveTo>
                  <a:pt x="329" y="32"/>
                </a:moveTo>
                <a:cubicBezTo>
                  <a:pt x="323" y="34"/>
                  <a:pt x="318" y="33"/>
                  <a:pt x="311" y="34"/>
                </a:cubicBezTo>
                <a:cubicBezTo>
                  <a:pt x="317" y="32"/>
                  <a:pt x="322" y="32"/>
                  <a:pt x="329" y="32"/>
                </a:cubicBezTo>
                <a:close/>
                <a:moveTo>
                  <a:pt x="332" y="36"/>
                </a:moveTo>
                <a:cubicBezTo>
                  <a:pt x="328" y="36"/>
                  <a:pt x="325" y="37"/>
                  <a:pt x="321" y="37"/>
                </a:cubicBezTo>
                <a:cubicBezTo>
                  <a:pt x="325" y="36"/>
                  <a:pt x="329" y="35"/>
                  <a:pt x="332" y="36"/>
                </a:cubicBezTo>
                <a:close/>
                <a:moveTo>
                  <a:pt x="313" y="38"/>
                </a:moveTo>
                <a:cubicBezTo>
                  <a:pt x="313" y="37"/>
                  <a:pt x="312" y="37"/>
                  <a:pt x="312" y="37"/>
                </a:cubicBezTo>
                <a:cubicBezTo>
                  <a:pt x="312" y="37"/>
                  <a:pt x="312" y="37"/>
                  <a:pt x="312" y="37"/>
                </a:cubicBezTo>
                <a:cubicBezTo>
                  <a:pt x="313" y="37"/>
                  <a:pt x="315" y="37"/>
                  <a:pt x="317" y="37"/>
                </a:cubicBezTo>
                <a:cubicBezTo>
                  <a:pt x="320" y="37"/>
                  <a:pt x="317" y="37"/>
                  <a:pt x="315" y="37"/>
                </a:cubicBezTo>
                <a:cubicBezTo>
                  <a:pt x="315" y="37"/>
                  <a:pt x="314" y="37"/>
                  <a:pt x="313" y="37"/>
                </a:cubicBezTo>
                <a:cubicBezTo>
                  <a:pt x="321" y="38"/>
                  <a:pt x="330" y="37"/>
                  <a:pt x="337" y="37"/>
                </a:cubicBezTo>
                <a:cubicBezTo>
                  <a:pt x="334" y="38"/>
                  <a:pt x="331" y="37"/>
                  <a:pt x="328" y="38"/>
                </a:cubicBezTo>
                <a:cubicBezTo>
                  <a:pt x="338" y="39"/>
                  <a:pt x="348" y="38"/>
                  <a:pt x="358" y="38"/>
                </a:cubicBezTo>
                <a:cubicBezTo>
                  <a:pt x="349" y="39"/>
                  <a:pt x="338" y="40"/>
                  <a:pt x="330" y="39"/>
                </a:cubicBezTo>
                <a:cubicBezTo>
                  <a:pt x="326" y="41"/>
                  <a:pt x="321" y="40"/>
                  <a:pt x="317" y="40"/>
                </a:cubicBezTo>
                <a:cubicBezTo>
                  <a:pt x="313" y="40"/>
                  <a:pt x="309" y="41"/>
                  <a:pt x="307" y="39"/>
                </a:cubicBezTo>
                <a:cubicBezTo>
                  <a:pt x="309" y="38"/>
                  <a:pt x="311" y="38"/>
                  <a:pt x="313" y="38"/>
                </a:cubicBezTo>
                <a:close/>
                <a:moveTo>
                  <a:pt x="304" y="19"/>
                </a:moveTo>
                <a:cubicBezTo>
                  <a:pt x="302" y="19"/>
                  <a:pt x="302" y="19"/>
                  <a:pt x="302" y="19"/>
                </a:cubicBezTo>
                <a:cubicBezTo>
                  <a:pt x="302" y="18"/>
                  <a:pt x="304" y="18"/>
                  <a:pt x="304" y="19"/>
                </a:cubicBezTo>
                <a:close/>
                <a:moveTo>
                  <a:pt x="263" y="39"/>
                </a:moveTo>
                <a:cubicBezTo>
                  <a:pt x="262" y="41"/>
                  <a:pt x="264" y="39"/>
                  <a:pt x="264" y="40"/>
                </a:cubicBezTo>
                <a:cubicBezTo>
                  <a:pt x="265" y="40"/>
                  <a:pt x="264" y="39"/>
                  <a:pt x="264" y="39"/>
                </a:cubicBezTo>
                <a:cubicBezTo>
                  <a:pt x="270" y="39"/>
                  <a:pt x="272" y="39"/>
                  <a:pt x="278" y="39"/>
                </a:cubicBezTo>
                <a:cubicBezTo>
                  <a:pt x="278" y="39"/>
                  <a:pt x="279" y="39"/>
                  <a:pt x="279" y="40"/>
                </a:cubicBezTo>
                <a:cubicBezTo>
                  <a:pt x="276" y="40"/>
                  <a:pt x="272" y="40"/>
                  <a:pt x="270" y="41"/>
                </a:cubicBezTo>
                <a:cubicBezTo>
                  <a:pt x="271" y="41"/>
                  <a:pt x="273" y="41"/>
                  <a:pt x="274" y="41"/>
                </a:cubicBezTo>
                <a:cubicBezTo>
                  <a:pt x="275" y="41"/>
                  <a:pt x="275" y="41"/>
                  <a:pt x="274" y="41"/>
                </a:cubicBezTo>
                <a:cubicBezTo>
                  <a:pt x="271" y="42"/>
                  <a:pt x="264" y="42"/>
                  <a:pt x="260" y="41"/>
                </a:cubicBezTo>
                <a:cubicBezTo>
                  <a:pt x="260" y="40"/>
                  <a:pt x="262" y="40"/>
                  <a:pt x="263" y="39"/>
                </a:cubicBezTo>
                <a:close/>
                <a:moveTo>
                  <a:pt x="251" y="36"/>
                </a:moveTo>
                <a:cubicBezTo>
                  <a:pt x="252" y="36"/>
                  <a:pt x="252" y="35"/>
                  <a:pt x="253" y="36"/>
                </a:cubicBezTo>
                <a:cubicBezTo>
                  <a:pt x="250" y="37"/>
                  <a:pt x="248" y="36"/>
                  <a:pt x="251" y="36"/>
                </a:cubicBezTo>
                <a:close/>
                <a:moveTo>
                  <a:pt x="261" y="44"/>
                </a:moveTo>
                <a:cubicBezTo>
                  <a:pt x="261" y="44"/>
                  <a:pt x="261" y="44"/>
                  <a:pt x="261" y="44"/>
                </a:cubicBezTo>
                <a:cubicBezTo>
                  <a:pt x="263" y="44"/>
                  <a:pt x="267" y="45"/>
                  <a:pt x="270" y="45"/>
                </a:cubicBezTo>
                <a:cubicBezTo>
                  <a:pt x="267" y="46"/>
                  <a:pt x="264" y="46"/>
                  <a:pt x="261" y="46"/>
                </a:cubicBezTo>
                <a:cubicBezTo>
                  <a:pt x="263" y="47"/>
                  <a:pt x="265" y="46"/>
                  <a:pt x="267" y="46"/>
                </a:cubicBezTo>
                <a:cubicBezTo>
                  <a:pt x="267" y="47"/>
                  <a:pt x="268" y="47"/>
                  <a:pt x="270" y="48"/>
                </a:cubicBezTo>
                <a:cubicBezTo>
                  <a:pt x="265" y="49"/>
                  <a:pt x="257" y="48"/>
                  <a:pt x="251" y="48"/>
                </a:cubicBezTo>
                <a:cubicBezTo>
                  <a:pt x="253" y="47"/>
                  <a:pt x="257" y="47"/>
                  <a:pt x="260" y="47"/>
                </a:cubicBezTo>
                <a:cubicBezTo>
                  <a:pt x="257" y="46"/>
                  <a:pt x="251" y="47"/>
                  <a:pt x="248" y="46"/>
                </a:cubicBezTo>
                <a:cubicBezTo>
                  <a:pt x="252" y="44"/>
                  <a:pt x="257" y="46"/>
                  <a:pt x="261" y="44"/>
                </a:cubicBezTo>
                <a:close/>
                <a:moveTo>
                  <a:pt x="235" y="42"/>
                </a:moveTo>
                <a:cubicBezTo>
                  <a:pt x="235" y="43"/>
                  <a:pt x="234" y="43"/>
                  <a:pt x="233" y="43"/>
                </a:cubicBezTo>
                <a:cubicBezTo>
                  <a:pt x="232" y="42"/>
                  <a:pt x="234" y="42"/>
                  <a:pt x="235" y="42"/>
                </a:cubicBezTo>
                <a:close/>
                <a:moveTo>
                  <a:pt x="234" y="51"/>
                </a:moveTo>
                <a:cubicBezTo>
                  <a:pt x="234" y="53"/>
                  <a:pt x="233" y="51"/>
                  <a:pt x="232" y="52"/>
                </a:cubicBezTo>
                <a:cubicBezTo>
                  <a:pt x="232" y="51"/>
                  <a:pt x="234" y="52"/>
                  <a:pt x="234" y="51"/>
                </a:cubicBezTo>
                <a:close/>
                <a:moveTo>
                  <a:pt x="215" y="50"/>
                </a:moveTo>
                <a:cubicBezTo>
                  <a:pt x="218" y="49"/>
                  <a:pt x="223" y="48"/>
                  <a:pt x="225" y="49"/>
                </a:cubicBezTo>
                <a:cubicBezTo>
                  <a:pt x="222" y="50"/>
                  <a:pt x="219" y="50"/>
                  <a:pt x="215" y="50"/>
                </a:cubicBezTo>
                <a:cubicBezTo>
                  <a:pt x="213" y="50"/>
                  <a:pt x="215" y="50"/>
                  <a:pt x="215" y="50"/>
                </a:cubicBezTo>
                <a:close/>
                <a:moveTo>
                  <a:pt x="209" y="49"/>
                </a:moveTo>
                <a:cubicBezTo>
                  <a:pt x="207" y="52"/>
                  <a:pt x="203" y="50"/>
                  <a:pt x="201" y="50"/>
                </a:cubicBezTo>
                <a:cubicBezTo>
                  <a:pt x="200" y="50"/>
                  <a:pt x="199" y="51"/>
                  <a:pt x="198" y="51"/>
                </a:cubicBezTo>
                <a:cubicBezTo>
                  <a:pt x="193" y="52"/>
                  <a:pt x="188" y="51"/>
                  <a:pt x="183" y="52"/>
                </a:cubicBezTo>
                <a:cubicBezTo>
                  <a:pt x="190" y="49"/>
                  <a:pt x="199" y="50"/>
                  <a:pt x="209" y="49"/>
                </a:cubicBezTo>
                <a:close/>
                <a:moveTo>
                  <a:pt x="182" y="51"/>
                </a:moveTo>
                <a:cubicBezTo>
                  <a:pt x="178" y="54"/>
                  <a:pt x="173" y="52"/>
                  <a:pt x="168" y="53"/>
                </a:cubicBezTo>
                <a:cubicBezTo>
                  <a:pt x="173" y="52"/>
                  <a:pt x="178" y="50"/>
                  <a:pt x="182" y="51"/>
                </a:cubicBezTo>
                <a:close/>
                <a:moveTo>
                  <a:pt x="170" y="55"/>
                </a:moveTo>
                <a:cubicBezTo>
                  <a:pt x="174" y="55"/>
                  <a:pt x="177" y="54"/>
                  <a:pt x="181" y="54"/>
                </a:cubicBezTo>
                <a:cubicBezTo>
                  <a:pt x="179" y="56"/>
                  <a:pt x="172" y="56"/>
                  <a:pt x="170" y="55"/>
                </a:cubicBezTo>
                <a:close/>
                <a:moveTo>
                  <a:pt x="173" y="57"/>
                </a:moveTo>
                <a:cubicBezTo>
                  <a:pt x="172" y="57"/>
                  <a:pt x="170" y="57"/>
                  <a:pt x="170" y="57"/>
                </a:cubicBezTo>
                <a:cubicBezTo>
                  <a:pt x="170" y="56"/>
                  <a:pt x="171" y="56"/>
                  <a:pt x="173" y="57"/>
                </a:cubicBezTo>
                <a:close/>
                <a:moveTo>
                  <a:pt x="172" y="60"/>
                </a:moveTo>
                <a:cubicBezTo>
                  <a:pt x="172" y="59"/>
                  <a:pt x="172" y="59"/>
                  <a:pt x="172" y="59"/>
                </a:cubicBezTo>
                <a:cubicBezTo>
                  <a:pt x="170" y="59"/>
                  <a:pt x="170" y="59"/>
                  <a:pt x="169" y="59"/>
                </a:cubicBezTo>
                <a:cubicBezTo>
                  <a:pt x="171" y="58"/>
                  <a:pt x="173" y="59"/>
                  <a:pt x="175" y="59"/>
                </a:cubicBezTo>
                <a:cubicBezTo>
                  <a:pt x="175" y="60"/>
                  <a:pt x="173" y="60"/>
                  <a:pt x="172" y="60"/>
                </a:cubicBezTo>
                <a:close/>
                <a:moveTo>
                  <a:pt x="173" y="63"/>
                </a:moveTo>
                <a:cubicBezTo>
                  <a:pt x="178" y="61"/>
                  <a:pt x="186" y="61"/>
                  <a:pt x="193" y="60"/>
                </a:cubicBezTo>
                <a:cubicBezTo>
                  <a:pt x="187" y="62"/>
                  <a:pt x="181" y="62"/>
                  <a:pt x="173" y="63"/>
                </a:cubicBezTo>
                <a:close/>
                <a:moveTo>
                  <a:pt x="196" y="57"/>
                </a:moveTo>
                <a:cubicBezTo>
                  <a:pt x="199" y="58"/>
                  <a:pt x="202" y="56"/>
                  <a:pt x="205" y="56"/>
                </a:cubicBezTo>
                <a:cubicBezTo>
                  <a:pt x="204" y="58"/>
                  <a:pt x="198" y="58"/>
                  <a:pt x="196" y="57"/>
                </a:cubicBezTo>
                <a:close/>
                <a:moveTo>
                  <a:pt x="219" y="56"/>
                </a:moveTo>
                <a:cubicBezTo>
                  <a:pt x="222" y="55"/>
                  <a:pt x="226" y="55"/>
                  <a:pt x="228" y="55"/>
                </a:cubicBezTo>
                <a:cubicBezTo>
                  <a:pt x="227" y="57"/>
                  <a:pt x="222" y="57"/>
                  <a:pt x="219" y="56"/>
                </a:cubicBezTo>
                <a:close/>
                <a:moveTo>
                  <a:pt x="199" y="55"/>
                </a:moveTo>
                <a:cubicBezTo>
                  <a:pt x="199" y="53"/>
                  <a:pt x="201" y="53"/>
                  <a:pt x="202" y="53"/>
                </a:cubicBezTo>
                <a:cubicBezTo>
                  <a:pt x="211" y="52"/>
                  <a:pt x="222" y="53"/>
                  <a:pt x="231" y="52"/>
                </a:cubicBezTo>
                <a:cubicBezTo>
                  <a:pt x="221" y="53"/>
                  <a:pt x="207" y="53"/>
                  <a:pt x="199" y="55"/>
                </a:cubicBezTo>
                <a:close/>
                <a:moveTo>
                  <a:pt x="237" y="63"/>
                </a:moveTo>
                <a:cubicBezTo>
                  <a:pt x="236" y="62"/>
                  <a:pt x="234" y="64"/>
                  <a:pt x="232" y="63"/>
                </a:cubicBezTo>
                <a:cubicBezTo>
                  <a:pt x="233" y="62"/>
                  <a:pt x="234" y="62"/>
                  <a:pt x="235" y="62"/>
                </a:cubicBezTo>
                <a:cubicBezTo>
                  <a:pt x="235" y="61"/>
                  <a:pt x="235" y="61"/>
                  <a:pt x="235" y="61"/>
                </a:cubicBezTo>
                <a:cubicBezTo>
                  <a:pt x="238" y="61"/>
                  <a:pt x="238" y="61"/>
                  <a:pt x="238" y="61"/>
                </a:cubicBezTo>
                <a:cubicBezTo>
                  <a:pt x="238" y="62"/>
                  <a:pt x="237" y="62"/>
                  <a:pt x="237" y="63"/>
                </a:cubicBezTo>
                <a:close/>
                <a:moveTo>
                  <a:pt x="245" y="61"/>
                </a:moveTo>
                <a:cubicBezTo>
                  <a:pt x="244" y="59"/>
                  <a:pt x="247" y="60"/>
                  <a:pt x="248" y="60"/>
                </a:cubicBezTo>
                <a:cubicBezTo>
                  <a:pt x="247" y="58"/>
                  <a:pt x="246" y="58"/>
                  <a:pt x="244" y="58"/>
                </a:cubicBezTo>
                <a:cubicBezTo>
                  <a:pt x="249" y="57"/>
                  <a:pt x="255" y="57"/>
                  <a:pt x="260" y="56"/>
                </a:cubicBezTo>
                <a:cubicBezTo>
                  <a:pt x="264" y="55"/>
                  <a:pt x="269" y="55"/>
                  <a:pt x="273" y="55"/>
                </a:cubicBezTo>
                <a:cubicBezTo>
                  <a:pt x="272" y="55"/>
                  <a:pt x="272" y="56"/>
                  <a:pt x="271" y="56"/>
                </a:cubicBezTo>
                <a:cubicBezTo>
                  <a:pt x="271" y="57"/>
                  <a:pt x="272" y="56"/>
                  <a:pt x="272" y="57"/>
                </a:cubicBezTo>
                <a:cubicBezTo>
                  <a:pt x="270" y="57"/>
                  <a:pt x="268" y="57"/>
                  <a:pt x="267" y="58"/>
                </a:cubicBezTo>
                <a:cubicBezTo>
                  <a:pt x="269" y="59"/>
                  <a:pt x="271" y="58"/>
                  <a:pt x="274" y="58"/>
                </a:cubicBezTo>
                <a:cubicBezTo>
                  <a:pt x="266" y="60"/>
                  <a:pt x="255" y="62"/>
                  <a:pt x="245" y="61"/>
                </a:cubicBezTo>
                <a:close/>
                <a:moveTo>
                  <a:pt x="267" y="54"/>
                </a:moveTo>
                <a:cubicBezTo>
                  <a:pt x="266" y="54"/>
                  <a:pt x="266" y="54"/>
                  <a:pt x="266" y="53"/>
                </a:cubicBezTo>
                <a:cubicBezTo>
                  <a:pt x="262" y="55"/>
                  <a:pt x="253" y="55"/>
                  <a:pt x="247" y="55"/>
                </a:cubicBezTo>
                <a:cubicBezTo>
                  <a:pt x="257" y="53"/>
                  <a:pt x="269" y="52"/>
                  <a:pt x="278" y="52"/>
                </a:cubicBezTo>
                <a:cubicBezTo>
                  <a:pt x="275" y="54"/>
                  <a:pt x="270" y="54"/>
                  <a:pt x="267" y="54"/>
                </a:cubicBezTo>
                <a:close/>
                <a:moveTo>
                  <a:pt x="263" y="51"/>
                </a:moveTo>
                <a:cubicBezTo>
                  <a:pt x="255" y="51"/>
                  <a:pt x="247" y="52"/>
                  <a:pt x="240" y="51"/>
                </a:cubicBezTo>
                <a:cubicBezTo>
                  <a:pt x="254" y="50"/>
                  <a:pt x="267" y="50"/>
                  <a:pt x="282" y="49"/>
                </a:cubicBezTo>
                <a:cubicBezTo>
                  <a:pt x="276" y="50"/>
                  <a:pt x="270" y="51"/>
                  <a:pt x="263" y="51"/>
                </a:cubicBezTo>
                <a:close/>
                <a:moveTo>
                  <a:pt x="295" y="21"/>
                </a:moveTo>
                <a:cubicBezTo>
                  <a:pt x="296" y="20"/>
                  <a:pt x="300" y="20"/>
                  <a:pt x="303" y="20"/>
                </a:cubicBezTo>
                <a:cubicBezTo>
                  <a:pt x="301" y="21"/>
                  <a:pt x="297" y="21"/>
                  <a:pt x="295" y="21"/>
                </a:cubicBezTo>
                <a:close/>
                <a:moveTo>
                  <a:pt x="299" y="50"/>
                </a:moveTo>
                <a:cubicBezTo>
                  <a:pt x="305" y="47"/>
                  <a:pt x="312" y="49"/>
                  <a:pt x="320" y="47"/>
                </a:cubicBezTo>
                <a:cubicBezTo>
                  <a:pt x="324" y="49"/>
                  <a:pt x="330" y="44"/>
                  <a:pt x="333" y="47"/>
                </a:cubicBezTo>
                <a:cubicBezTo>
                  <a:pt x="338" y="45"/>
                  <a:pt x="342" y="47"/>
                  <a:pt x="347" y="45"/>
                </a:cubicBezTo>
                <a:cubicBezTo>
                  <a:pt x="349" y="44"/>
                  <a:pt x="348" y="46"/>
                  <a:pt x="349" y="46"/>
                </a:cubicBezTo>
                <a:cubicBezTo>
                  <a:pt x="350" y="46"/>
                  <a:pt x="349" y="45"/>
                  <a:pt x="350" y="45"/>
                </a:cubicBezTo>
                <a:cubicBezTo>
                  <a:pt x="352" y="46"/>
                  <a:pt x="354" y="44"/>
                  <a:pt x="358" y="44"/>
                </a:cubicBezTo>
                <a:cubicBezTo>
                  <a:pt x="339" y="43"/>
                  <a:pt x="320" y="45"/>
                  <a:pt x="308" y="44"/>
                </a:cubicBezTo>
                <a:cubicBezTo>
                  <a:pt x="313" y="43"/>
                  <a:pt x="319" y="44"/>
                  <a:pt x="323" y="42"/>
                </a:cubicBezTo>
                <a:cubicBezTo>
                  <a:pt x="319" y="42"/>
                  <a:pt x="314" y="43"/>
                  <a:pt x="310" y="43"/>
                </a:cubicBezTo>
                <a:cubicBezTo>
                  <a:pt x="315" y="41"/>
                  <a:pt x="326" y="42"/>
                  <a:pt x="332" y="40"/>
                </a:cubicBezTo>
                <a:cubicBezTo>
                  <a:pt x="332" y="40"/>
                  <a:pt x="333" y="40"/>
                  <a:pt x="333" y="41"/>
                </a:cubicBezTo>
                <a:cubicBezTo>
                  <a:pt x="339" y="39"/>
                  <a:pt x="347" y="40"/>
                  <a:pt x="355" y="39"/>
                </a:cubicBezTo>
                <a:cubicBezTo>
                  <a:pt x="356" y="39"/>
                  <a:pt x="356" y="40"/>
                  <a:pt x="355" y="40"/>
                </a:cubicBezTo>
                <a:cubicBezTo>
                  <a:pt x="351" y="40"/>
                  <a:pt x="347" y="40"/>
                  <a:pt x="343" y="41"/>
                </a:cubicBezTo>
                <a:cubicBezTo>
                  <a:pt x="350" y="41"/>
                  <a:pt x="359" y="40"/>
                  <a:pt x="366" y="41"/>
                </a:cubicBezTo>
                <a:cubicBezTo>
                  <a:pt x="364" y="42"/>
                  <a:pt x="358" y="40"/>
                  <a:pt x="356" y="42"/>
                </a:cubicBezTo>
                <a:cubicBezTo>
                  <a:pt x="358" y="43"/>
                  <a:pt x="365" y="40"/>
                  <a:pt x="367" y="42"/>
                </a:cubicBezTo>
                <a:cubicBezTo>
                  <a:pt x="366" y="44"/>
                  <a:pt x="365" y="43"/>
                  <a:pt x="363" y="43"/>
                </a:cubicBezTo>
                <a:cubicBezTo>
                  <a:pt x="364" y="44"/>
                  <a:pt x="364" y="44"/>
                  <a:pt x="364" y="44"/>
                </a:cubicBezTo>
                <a:cubicBezTo>
                  <a:pt x="379" y="45"/>
                  <a:pt x="395" y="42"/>
                  <a:pt x="413" y="44"/>
                </a:cubicBezTo>
                <a:cubicBezTo>
                  <a:pt x="411" y="46"/>
                  <a:pt x="408" y="45"/>
                  <a:pt x="405" y="45"/>
                </a:cubicBezTo>
                <a:cubicBezTo>
                  <a:pt x="400" y="45"/>
                  <a:pt x="395" y="46"/>
                  <a:pt x="391" y="46"/>
                </a:cubicBezTo>
                <a:cubicBezTo>
                  <a:pt x="393" y="46"/>
                  <a:pt x="396" y="46"/>
                  <a:pt x="399" y="46"/>
                </a:cubicBezTo>
                <a:cubicBezTo>
                  <a:pt x="399" y="47"/>
                  <a:pt x="398" y="47"/>
                  <a:pt x="397" y="47"/>
                </a:cubicBezTo>
                <a:cubicBezTo>
                  <a:pt x="401" y="47"/>
                  <a:pt x="403" y="47"/>
                  <a:pt x="407" y="46"/>
                </a:cubicBezTo>
                <a:cubicBezTo>
                  <a:pt x="407" y="47"/>
                  <a:pt x="406" y="46"/>
                  <a:pt x="406" y="47"/>
                </a:cubicBezTo>
                <a:cubicBezTo>
                  <a:pt x="409" y="47"/>
                  <a:pt x="414" y="47"/>
                  <a:pt x="419" y="47"/>
                </a:cubicBezTo>
                <a:cubicBezTo>
                  <a:pt x="405" y="49"/>
                  <a:pt x="388" y="48"/>
                  <a:pt x="373" y="49"/>
                </a:cubicBezTo>
                <a:cubicBezTo>
                  <a:pt x="372" y="49"/>
                  <a:pt x="372" y="48"/>
                  <a:pt x="372" y="48"/>
                </a:cubicBezTo>
                <a:cubicBezTo>
                  <a:pt x="369" y="48"/>
                  <a:pt x="362" y="48"/>
                  <a:pt x="359" y="49"/>
                </a:cubicBezTo>
                <a:cubicBezTo>
                  <a:pt x="359" y="50"/>
                  <a:pt x="360" y="49"/>
                  <a:pt x="360" y="50"/>
                </a:cubicBezTo>
                <a:cubicBezTo>
                  <a:pt x="356" y="49"/>
                  <a:pt x="354" y="50"/>
                  <a:pt x="350" y="50"/>
                </a:cubicBezTo>
                <a:cubicBezTo>
                  <a:pt x="353" y="52"/>
                  <a:pt x="356" y="50"/>
                  <a:pt x="359" y="51"/>
                </a:cubicBezTo>
                <a:cubicBezTo>
                  <a:pt x="352" y="52"/>
                  <a:pt x="341" y="53"/>
                  <a:pt x="333" y="53"/>
                </a:cubicBezTo>
                <a:cubicBezTo>
                  <a:pt x="332" y="53"/>
                  <a:pt x="328" y="52"/>
                  <a:pt x="328" y="53"/>
                </a:cubicBezTo>
                <a:cubicBezTo>
                  <a:pt x="327" y="53"/>
                  <a:pt x="328" y="52"/>
                  <a:pt x="327" y="52"/>
                </a:cubicBezTo>
                <a:cubicBezTo>
                  <a:pt x="328" y="52"/>
                  <a:pt x="331" y="50"/>
                  <a:pt x="332" y="52"/>
                </a:cubicBezTo>
                <a:cubicBezTo>
                  <a:pt x="334" y="50"/>
                  <a:pt x="340" y="51"/>
                  <a:pt x="343" y="50"/>
                </a:cubicBezTo>
                <a:cubicBezTo>
                  <a:pt x="333" y="49"/>
                  <a:pt x="320" y="51"/>
                  <a:pt x="306" y="51"/>
                </a:cubicBezTo>
                <a:cubicBezTo>
                  <a:pt x="308" y="50"/>
                  <a:pt x="311" y="50"/>
                  <a:pt x="314" y="50"/>
                </a:cubicBezTo>
                <a:cubicBezTo>
                  <a:pt x="309" y="49"/>
                  <a:pt x="305" y="50"/>
                  <a:pt x="299" y="50"/>
                </a:cubicBezTo>
                <a:close/>
                <a:moveTo>
                  <a:pt x="418" y="46"/>
                </a:moveTo>
                <a:cubicBezTo>
                  <a:pt x="415" y="46"/>
                  <a:pt x="410" y="47"/>
                  <a:pt x="408" y="46"/>
                </a:cubicBezTo>
                <a:cubicBezTo>
                  <a:pt x="411" y="46"/>
                  <a:pt x="414" y="45"/>
                  <a:pt x="418" y="46"/>
                </a:cubicBezTo>
                <a:close/>
                <a:moveTo>
                  <a:pt x="398" y="53"/>
                </a:moveTo>
                <a:cubicBezTo>
                  <a:pt x="397" y="54"/>
                  <a:pt x="396" y="53"/>
                  <a:pt x="395" y="54"/>
                </a:cubicBezTo>
                <a:cubicBezTo>
                  <a:pt x="395" y="55"/>
                  <a:pt x="396" y="54"/>
                  <a:pt x="397" y="55"/>
                </a:cubicBezTo>
                <a:cubicBezTo>
                  <a:pt x="396" y="55"/>
                  <a:pt x="395" y="55"/>
                  <a:pt x="394" y="55"/>
                </a:cubicBezTo>
                <a:cubicBezTo>
                  <a:pt x="394" y="54"/>
                  <a:pt x="394" y="54"/>
                  <a:pt x="394" y="54"/>
                </a:cubicBezTo>
                <a:cubicBezTo>
                  <a:pt x="390" y="54"/>
                  <a:pt x="383" y="54"/>
                  <a:pt x="378" y="54"/>
                </a:cubicBezTo>
                <a:cubicBezTo>
                  <a:pt x="378" y="53"/>
                  <a:pt x="380" y="53"/>
                  <a:pt x="380" y="53"/>
                </a:cubicBezTo>
                <a:cubicBezTo>
                  <a:pt x="380" y="53"/>
                  <a:pt x="380" y="53"/>
                  <a:pt x="379" y="53"/>
                </a:cubicBezTo>
                <a:cubicBezTo>
                  <a:pt x="386" y="52"/>
                  <a:pt x="394" y="51"/>
                  <a:pt x="400" y="52"/>
                </a:cubicBezTo>
                <a:cubicBezTo>
                  <a:pt x="398" y="53"/>
                  <a:pt x="393" y="52"/>
                  <a:pt x="391" y="53"/>
                </a:cubicBezTo>
                <a:cubicBezTo>
                  <a:pt x="392" y="54"/>
                  <a:pt x="396" y="52"/>
                  <a:pt x="398" y="53"/>
                </a:cubicBezTo>
                <a:close/>
                <a:moveTo>
                  <a:pt x="393" y="56"/>
                </a:moveTo>
                <a:cubicBezTo>
                  <a:pt x="393" y="57"/>
                  <a:pt x="390" y="57"/>
                  <a:pt x="389" y="57"/>
                </a:cubicBezTo>
                <a:cubicBezTo>
                  <a:pt x="389" y="56"/>
                  <a:pt x="392" y="56"/>
                  <a:pt x="393" y="56"/>
                </a:cubicBezTo>
                <a:close/>
                <a:moveTo>
                  <a:pt x="382" y="50"/>
                </a:moveTo>
                <a:cubicBezTo>
                  <a:pt x="386" y="49"/>
                  <a:pt x="391" y="49"/>
                  <a:pt x="395" y="49"/>
                </a:cubicBezTo>
                <a:cubicBezTo>
                  <a:pt x="391" y="51"/>
                  <a:pt x="386" y="50"/>
                  <a:pt x="382" y="50"/>
                </a:cubicBezTo>
                <a:close/>
                <a:moveTo>
                  <a:pt x="327" y="53"/>
                </a:moveTo>
                <a:cubicBezTo>
                  <a:pt x="325" y="53"/>
                  <a:pt x="325" y="53"/>
                  <a:pt x="325" y="53"/>
                </a:cubicBezTo>
                <a:cubicBezTo>
                  <a:pt x="325" y="53"/>
                  <a:pt x="326" y="52"/>
                  <a:pt x="326" y="52"/>
                </a:cubicBezTo>
                <a:cubicBezTo>
                  <a:pt x="326" y="52"/>
                  <a:pt x="327" y="52"/>
                  <a:pt x="327" y="53"/>
                </a:cubicBezTo>
                <a:close/>
                <a:moveTo>
                  <a:pt x="317" y="58"/>
                </a:moveTo>
                <a:cubicBezTo>
                  <a:pt x="317" y="59"/>
                  <a:pt x="315" y="58"/>
                  <a:pt x="314" y="59"/>
                </a:cubicBezTo>
                <a:cubicBezTo>
                  <a:pt x="314" y="58"/>
                  <a:pt x="316" y="58"/>
                  <a:pt x="317" y="58"/>
                </a:cubicBezTo>
                <a:close/>
                <a:moveTo>
                  <a:pt x="345" y="60"/>
                </a:moveTo>
                <a:cubicBezTo>
                  <a:pt x="344" y="61"/>
                  <a:pt x="345" y="60"/>
                  <a:pt x="345" y="62"/>
                </a:cubicBezTo>
                <a:cubicBezTo>
                  <a:pt x="341" y="61"/>
                  <a:pt x="338" y="62"/>
                  <a:pt x="334" y="62"/>
                </a:cubicBezTo>
                <a:cubicBezTo>
                  <a:pt x="335" y="60"/>
                  <a:pt x="338" y="60"/>
                  <a:pt x="338" y="61"/>
                </a:cubicBezTo>
                <a:cubicBezTo>
                  <a:pt x="339" y="60"/>
                  <a:pt x="341" y="60"/>
                  <a:pt x="343" y="60"/>
                </a:cubicBezTo>
                <a:cubicBezTo>
                  <a:pt x="334" y="60"/>
                  <a:pt x="326" y="60"/>
                  <a:pt x="318" y="60"/>
                </a:cubicBezTo>
                <a:cubicBezTo>
                  <a:pt x="317" y="60"/>
                  <a:pt x="319" y="61"/>
                  <a:pt x="318" y="61"/>
                </a:cubicBezTo>
                <a:cubicBezTo>
                  <a:pt x="316" y="61"/>
                  <a:pt x="314" y="61"/>
                  <a:pt x="313" y="62"/>
                </a:cubicBezTo>
                <a:cubicBezTo>
                  <a:pt x="312" y="61"/>
                  <a:pt x="314" y="60"/>
                  <a:pt x="315" y="60"/>
                </a:cubicBezTo>
                <a:cubicBezTo>
                  <a:pt x="315" y="60"/>
                  <a:pt x="314" y="61"/>
                  <a:pt x="315" y="61"/>
                </a:cubicBezTo>
                <a:cubicBezTo>
                  <a:pt x="317" y="61"/>
                  <a:pt x="315" y="60"/>
                  <a:pt x="316" y="60"/>
                </a:cubicBezTo>
                <a:cubicBezTo>
                  <a:pt x="322" y="59"/>
                  <a:pt x="328" y="58"/>
                  <a:pt x="334" y="58"/>
                </a:cubicBezTo>
                <a:cubicBezTo>
                  <a:pt x="329" y="57"/>
                  <a:pt x="323" y="59"/>
                  <a:pt x="317" y="59"/>
                </a:cubicBezTo>
                <a:cubicBezTo>
                  <a:pt x="327" y="56"/>
                  <a:pt x="339" y="57"/>
                  <a:pt x="349" y="56"/>
                </a:cubicBezTo>
                <a:cubicBezTo>
                  <a:pt x="350" y="57"/>
                  <a:pt x="350" y="57"/>
                  <a:pt x="351" y="58"/>
                </a:cubicBezTo>
                <a:cubicBezTo>
                  <a:pt x="350" y="60"/>
                  <a:pt x="346" y="59"/>
                  <a:pt x="345" y="60"/>
                </a:cubicBezTo>
                <a:close/>
                <a:moveTo>
                  <a:pt x="320" y="56"/>
                </a:moveTo>
                <a:cubicBezTo>
                  <a:pt x="326" y="54"/>
                  <a:pt x="333" y="54"/>
                  <a:pt x="340" y="54"/>
                </a:cubicBezTo>
                <a:cubicBezTo>
                  <a:pt x="341" y="54"/>
                  <a:pt x="340" y="55"/>
                  <a:pt x="341" y="55"/>
                </a:cubicBezTo>
                <a:cubicBezTo>
                  <a:pt x="342" y="56"/>
                  <a:pt x="344" y="54"/>
                  <a:pt x="344" y="54"/>
                </a:cubicBezTo>
                <a:cubicBezTo>
                  <a:pt x="346" y="54"/>
                  <a:pt x="346" y="55"/>
                  <a:pt x="348" y="54"/>
                </a:cubicBezTo>
                <a:cubicBezTo>
                  <a:pt x="350" y="53"/>
                  <a:pt x="359" y="52"/>
                  <a:pt x="364" y="54"/>
                </a:cubicBezTo>
                <a:cubicBezTo>
                  <a:pt x="351" y="55"/>
                  <a:pt x="332" y="56"/>
                  <a:pt x="320" y="56"/>
                </a:cubicBezTo>
                <a:close/>
                <a:moveTo>
                  <a:pt x="359" y="51"/>
                </a:moveTo>
                <a:cubicBezTo>
                  <a:pt x="360" y="50"/>
                  <a:pt x="363" y="51"/>
                  <a:pt x="364" y="50"/>
                </a:cubicBezTo>
                <a:cubicBezTo>
                  <a:pt x="363" y="51"/>
                  <a:pt x="361" y="51"/>
                  <a:pt x="359" y="51"/>
                </a:cubicBezTo>
                <a:close/>
                <a:moveTo>
                  <a:pt x="363" y="49"/>
                </a:moveTo>
                <a:cubicBezTo>
                  <a:pt x="363" y="49"/>
                  <a:pt x="365" y="49"/>
                  <a:pt x="365" y="49"/>
                </a:cubicBezTo>
                <a:cubicBezTo>
                  <a:pt x="365" y="50"/>
                  <a:pt x="364" y="49"/>
                  <a:pt x="363" y="49"/>
                </a:cubicBezTo>
                <a:close/>
                <a:moveTo>
                  <a:pt x="397" y="58"/>
                </a:moveTo>
                <a:cubicBezTo>
                  <a:pt x="385" y="59"/>
                  <a:pt x="376" y="59"/>
                  <a:pt x="365" y="59"/>
                </a:cubicBezTo>
                <a:cubicBezTo>
                  <a:pt x="367" y="57"/>
                  <a:pt x="371" y="58"/>
                  <a:pt x="374" y="58"/>
                </a:cubicBezTo>
                <a:cubicBezTo>
                  <a:pt x="376" y="58"/>
                  <a:pt x="379" y="57"/>
                  <a:pt x="381" y="57"/>
                </a:cubicBezTo>
                <a:cubicBezTo>
                  <a:pt x="381" y="58"/>
                  <a:pt x="385" y="57"/>
                  <a:pt x="386" y="56"/>
                </a:cubicBezTo>
                <a:cubicBezTo>
                  <a:pt x="389" y="58"/>
                  <a:pt x="394" y="57"/>
                  <a:pt x="397" y="57"/>
                </a:cubicBezTo>
                <a:cubicBezTo>
                  <a:pt x="398" y="57"/>
                  <a:pt x="397" y="58"/>
                  <a:pt x="397" y="58"/>
                </a:cubicBezTo>
                <a:close/>
                <a:moveTo>
                  <a:pt x="394" y="57"/>
                </a:moveTo>
                <a:cubicBezTo>
                  <a:pt x="395" y="55"/>
                  <a:pt x="399" y="56"/>
                  <a:pt x="401" y="56"/>
                </a:cubicBezTo>
                <a:cubicBezTo>
                  <a:pt x="399" y="57"/>
                  <a:pt x="396" y="56"/>
                  <a:pt x="394" y="57"/>
                </a:cubicBezTo>
                <a:close/>
                <a:moveTo>
                  <a:pt x="403" y="52"/>
                </a:moveTo>
                <a:cubicBezTo>
                  <a:pt x="406" y="51"/>
                  <a:pt x="413" y="51"/>
                  <a:pt x="419" y="51"/>
                </a:cubicBezTo>
                <a:cubicBezTo>
                  <a:pt x="414" y="52"/>
                  <a:pt x="407" y="52"/>
                  <a:pt x="403" y="52"/>
                </a:cubicBezTo>
                <a:close/>
                <a:moveTo>
                  <a:pt x="418" y="59"/>
                </a:moveTo>
                <a:cubicBezTo>
                  <a:pt x="420" y="58"/>
                  <a:pt x="421" y="59"/>
                  <a:pt x="424" y="59"/>
                </a:cubicBezTo>
                <a:cubicBezTo>
                  <a:pt x="423" y="60"/>
                  <a:pt x="420" y="59"/>
                  <a:pt x="418" y="59"/>
                </a:cubicBezTo>
                <a:close/>
                <a:moveTo>
                  <a:pt x="421" y="46"/>
                </a:moveTo>
                <a:cubicBezTo>
                  <a:pt x="421" y="45"/>
                  <a:pt x="422" y="46"/>
                  <a:pt x="423" y="46"/>
                </a:cubicBezTo>
                <a:cubicBezTo>
                  <a:pt x="423" y="47"/>
                  <a:pt x="421" y="46"/>
                  <a:pt x="421" y="46"/>
                </a:cubicBezTo>
                <a:close/>
                <a:moveTo>
                  <a:pt x="446" y="62"/>
                </a:moveTo>
                <a:cubicBezTo>
                  <a:pt x="448" y="60"/>
                  <a:pt x="452" y="61"/>
                  <a:pt x="455" y="61"/>
                </a:cubicBezTo>
                <a:cubicBezTo>
                  <a:pt x="453" y="62"/>
                  <a:pt x="449" y="62"/>
                  <a:pt x="446" y="62"/>
                </a:cubicBezTo>
                <a:close/>
                <a:moveTo>
                  <a:pt x="438" y="47"/>
                </a:moveTo>
                <a:cubicBezTo>
                  <a:pt x="438" y="45"/>
                  <a:pt x="445" y="47"/>
                  <a:pt x="447" y="46"/>
                </a:cubicBezTo>
                <a:cubicBezTo>
                  <a:pt x="445" y="47"/>
                  <a:pt x="440" y="46"/>
                  <a:pt x="438" y="47"/>
                </a:cubicBezTo>
                <a:close/>
                <a:moveTo>
                  <a:pt x="447" y="59"/>
                </a:moveTo>
                <a:cubicBezTo>
                  <a:pt x="449" y="59"/>
                  <a:pt x="451" y="59"/>
                  <a:pt x="453" y="58"/>
                </a:cubicBezTo>
                <a:cubicBezTo>
                  <a:pt x="453" y="59"/>
                  <a:pt x="454" y="59"/>
                  <a:pt x="454" y="59"/>
                </a:cubicBezTo>
                <a:cubicBezTo>
                  <a:pt x="454" y="59"/>
                  <a:pt x="454" y="58"/>
                  <a:pt x="455" y="59"/>
                </a:cubicBezTo>
                <a:cubicBezTo>
                  <a:pt x="454" y="61"/>
                  <a:pt x="449" y="60"/>
                  <a:pt x="447" y="59"/>
                </a:cubicBezTo>
                <a:close/>
                <a:moveTo>
                  <a:pt x="461" y="46"/>
                </a:moveTo>
                <a:cubicBezTo>
                  <a:pt x="456" y="46"/>
                  <a:pt x="454" y="46"/>
                  <a:pt x="450" y="46"/>
                </a:cubicBezTo>
                <a:cubicBezTo>
                  <a:pt x="449" y="47"/>
                  <a:pt x="448" y="48"/>
                  <a:pt x="447" y="47"/>
                </a:cubicBezTo>
                <a:cubicBezTo>
                  <a:pt x="448" y="46"/>
                  <a:pt x="449" y="45"/>
                  <a:pt x="451" y="45"/>
                </a:cubicBezTo>
                <a:cubicBezTo>
                  <a:pt x="440" y="44"/>
                  <a:pt x="426" y="44"/>
                  <a:pt x="415" y="44"/>
                </a:cubicBezTo>
                <a:cubicBezTo>
                  <a:pt x="421" y="41"/>
                  <a:pt x="435" y="43"/>
                  <a:pt x="441" y="42"/>
                </a:cubicBezTo>
                <a:cubicBezTo>
                  <a:pt x="425" y="42"/>
                  <a:pt x="406" y="40"/>
                  <a:pt x="388" y="41"/>
                </a:cubicBezTo>
                <a:cubicBezTo>
                  <a:pt x="388" y="40"/>
                  <a:pt x="390" y="41"/>
                  <a:pt x="391" y="41"/>
                </a:cubicBezTo>
                <a:cubicBezTo>
                  <a:pt x="389" y="40"/>
                  <a:pt x="386" y="41"/>
                  <a:pt x="385" y="40"/>
                </a:cubicBezTo>
                <a:cubicBezTo>
                  <a:pt x="392" y="38"/>
                  <a:pt x="401" y="38"/>
                  <a:pt x="410" y="38"/>
                </a:cubicBezTo>
                <a:cubicBezTo>
                  <a:pt x="410" y="37"/>
                  <a:pt x="409" y="38"/>
                  <a:pt x="408" y="38"/>
                </a:cubicBezTo>
                <a:cubicBezTo>
                  <a:pt x="409" y="37"/>
                  <a:pt x="411" y="38"/>
                  <a:pt x="412" y="37"/>
                </a:cubicBezTo>
                <a:cubicBezTo>
                  <a:pt x="412" y="38"/>
                  <a:pt x="411" y="38"/>
                  <a:pt x="410" y="38"/>
                </a:cubicBezTo>
                <a:cubicBezTo>
                  <a:pt x="419" y="40"/>
                  <a:pt x="431" y="39"/>
                  <a:pt x="440" y="39"/>
                </a:cubicBezTo>
                <a:cubicBezTo>
                  <a:pt x="441" y="39"/>
                  <a:pt x="441" y="39"/>
                  <a:pt x="441" y="40"/>
                </a:cubicBezTo>
                <a:cubicBezTo>
                  <a:pt x="445" y="40"/>
                  <a:pt x="449" y="40"/>
                  <a:pt x="453" y="40"/>
                </a:cubicBezTo>
                <a:cubicBezTo>
                  <a:pt x="448" y="38"/>
                  <a:pt x="445" y="40"/>
                  <a:pt x="441" y="39"/>
                </a:cubicBezTo>
                <a:cubicBezTo>
                  <a:pt x="445" y="38"/>
                  <a:pt x="450" y="39"/>
                  <a:pt x="453" y="37"/>
                </a:cubicBezTo>
                <a:cubicBezTo>
                  <a:pt x="452" y="35"/>
                  <a:pt x="452" y="36"/>
                  <a:pt x="449" y="35"/>
                </a:cubicBezTo>
                <a:cubicBezTo>
                  <a:pt x="451" y="35"/>
                  <a:pt x="453" y="35"/>
                  <a:pt x="455" y="35"/>
                </a:cubicBezTo>
                <a:cubicBezTo>
                  <a:pt x="455" y="37"/>
                  <a:pt x="454" y="34"/>
                  <a:pt x="453" y="36"/>
                </a:cubicBezTo>
                <a:cubicBezTo>
                  <a:pt x="453" y="38"/>
                  <a:pt x="457" y="37"/>
                  <a:pt x="459" y="37"/>
                </a:cubicBezTo>
                <a:cubicBezTo>
                  <a:pt x="458" y="38"/>
                  <a:pt x="456" y="38"/>
                  <a:pt x="454" y="38"/>
                </a:cubicBezTo>
                <a:cubicBezTo>
                  <a:pt x="459" y="39"/>
                  <a:pt x="463" y="38"/>
                  <a:pt x="467" y="39"/>
                </a:cubicBezTo>
                <a:cubicBezTo>
                  <a:pt x="468" y="38"/>
                  <a:pt x="469" y="39"/>
                  <a:pt x="467" y="39"/>
                </a:cubicBezTo>
                <a:cubicBezTo>
                  <a:pt x="465" y="39"/>
                  <a:pt x="465" y="39"/>
                  <a:pt x="465" y="39"/>
                </a:cubicBezTo>
                <a:cubicBezTo>
                  <a:pt x="461" y="40"/>
                  <a:pt x="458" y="39"/>
                  <a:pt x="453" y="40"/>
                </a:cubicBezTo>
                <a:cubicBezTo>
                  <a:pt x="455" y="40"/>
                  <a:pt x="459" y="39"/>
                  <a:pt x="461" y="40"/>
                </a:cubicBezTo>
                <a:cubicBezTo>
                  <a:pt x="457" y="40"/>
                  <a:pt x="455" y="40"/>
                  <a:pt x="450" y="41"/>
                </a:cubicBezTo>
                <a:cubicBezTo>
                  <a:pt x="452" y="41"/>
                  <a:pt x="454" y="41"/>
                  <a:pt x="455" y="41"/>
                </a:cubicBezTo>
                <a:cubicBezTo>
                  <a:pt x="453" y="42"/>
                  <a:pt x="449" y="41"/>
                  <a:pt x="447" y="42"/>
                </a:cubicBezTo>
                <a:cubicBezTo>
                  <a:pt x="452" y="43"/>
                  <a:pt x="460" y="41"/>
                  <a:pt x="465" y="43"/>
                </a:cubicBezTo>
                <a:cubicBezTo>
                  <a:pt x="465" y="45"/>
                  <a:pt x="462" y="43"/>
                  <a:pt x="462" y="45"/>
                </a:cubicBezTo>
                <a:cubicBezTo>
                  <a:pt x="463" y="46"/>
                  <a:pt x="463" y="44"/>
                  <a:pt x="464" y="44"/>
                </a:cubicBezTo>
                <a:cubicBezTo>
                  <a:pt x="464" y="47"/>
                  <a:pt x="467" y="46"/>
                  <a:pt x="471" y="46"/>
                </a:cubicBezTo>
                <a:cubicBezTo>
                  <a:pt x="469" y="47"/>
                  <a:pt x="464" y="45"/>
                  <a:pt x="462" y="47"/>
                </a:cubicBezTo>
                <a:cubicBezTo>
                  <a:pt x="462" y="46"/>
                  <a:pt x="461" y="46"/>
                  <a:pt x="461" y="46"/>
                </a:cubicBezTo>
                <a:close/>
                <a:moveTo>
                  <a:pt x="462" y="51"/>
                </a:moveTo>
                <a:cubicBezTo>
                  <a:pt x="465" y="50"/>
                  <a:pt x="472" y="49"/>
                  <a:pt x="475" y="51"/>
                </a:cubicBezTo>
                <a:cubicBezTo>
                  <a:pt x="471" y="51"/>
                  <a:pt x="467" y="51"/>
                  <a:pt x="462" y="51"/>
                </a:cubicBezTo>
                <a:close/>
                <a:moveTo>
                  <a:pt x="477" y="61"/>
                </a:moveTo>
                <a:cubicBezTo>
                  <a:pt x="481" y="61"/>
                  <a:pt x="483" y="61"/>
                  <a:pt x="486" y="61"/>
                </a:cubicBezTo>
                <a:cubicBezTo>
                  <a:pt x="485" y="62"/>
                  <a:pt x="479" y="62"/>
                  <a:pt x="477" y="61"/>
                </a:cubicBezTo>
                <a:close/>
                <a:moveTo>
                  <a:pt x="475" y="45"/>
                </a:moveTo>
                <a:cubicBezTo>
                  <a:pt x="478" y="42"/>
                  <a:pt x="482" y="44"/>
                  <a:pt x="487" y="44"/>
                </a:cubicBezTo>
                <a:cubicBezTo>
                  <a:pt x="483" y="45"/>
                  <a:pt x="479" y="45"/>
                  <a:pt x="475" y="45"/>
                </a:cubicBezTo>
                <a:close/>
                <a:moveTo>
                  <a:pt x="481" y="40"/>
                </a:moveTo>
                <a:cubicBezTo>
                  <a:pt x="482" y="39"/>
                  <a:pt x="478" y="40"/>
                  <a:pt x="476" y="39"/>
                </a:cubicBezTo>
                <a:cubicBezTo>
                  <a:pt x="475" y="39"/>
                  <a:pt x="477" y="40"/>
                  <a:pt x="476" y="40"/>
                </a:cubicBezTo>
                <a:cubicBezTo>
                  <a:pt x="474" y="39"/>
                  <a:pt x="472" y="41"/>
                  <a:pt x="471" y="40"/>
                </a:cubicBezTo>
                <a:cubicBezTo>
                  <a:pt x="471" y="39"/>
                  <a:pt x="472" y="40"/>
                  <a:pt x="474" y="40"/>
                </a:cubicBezTo>
                <a:cubicBezTo>
                  <a:pt x="473" y="39"/>
                  <a:pt x="473" y="39"/>
                  <a:pt x="472" y="39"/>
                </a:cubicBezTo>
                <a:cubicBezTo>
                  <a:pt x="477" y="39"/>
                  <a:pt x="486" y="38"/>
                  <a:pt x="492" y="39"/>
                </a:cubicBezTo>
                <a:cubicBezTo>
                  <a:pt x="492" y="39"/>
                  <a:pt x="491" y="39"/>
                  <a:pt x="491" y="40"/>
                </a:cubicBezTo>
                <a:cubicBezTo>
                  <a:pt x="488" y="39"/>
                  <a:pt x="486" y="40"/>
                  <a:pt x="481" y="40"/>
                </a:cubicBezTo>
                <a:close/>
                <a:moveTo>
                  <a:pt x="490" y="45"/>
                </a:moveTo>
                <a:cubicBezTo>
                  <a:pt x="489" y="44"/>
                  <a:pt x="491" y="44"/>
                  <a:pt x="491" y="44"/>
                </a:cubicBezTo>
                <a:cubicBezTo>
                  <a:pt x="491" y="45"/>
                  <a:pt x="490" y="45"/>
                  <a:pt x="490" y="45"/>
                </a:cubicBezTo>
                <a:close/>
                <a:moveTo>
                  <a:pt x="492" y="46"/>
                </a:moveTo>
                <a:cubicBezTo>
                  <a:pt x="491" y="46"/>
                  <a:pt x="492" y="45"/>
                  <a:pt x="491" y="44"/>
                </a:cubicBezTo>
                <a:cubicBezTo>
                  <a:pt x="492" y="44"/>
                  <a:pt x="494" y="43"/>
                  <a:pt x="494" y="45"/>
                </a:cubicBezTo>
                <a:cubicBezTo>
                  <a:pt x="492" y="44"/>
                  <a:pt x="492" y="45"/>
                  <a:pt x="492" y="46"/>
                </a:cubicBezTo>
                <a:close/>
                <a:moveTo>
                  <a:pt x="494" y="44"/>
                </a:moveTo>
                <a:cubicBezTo>
                  <a:pt x="497" y="44"/>
                  <a:pt x="501" y="43"/>
                  <a:pt x="504" y="44"/>
                </a:cubicBezTo>
                <a:cubicBezTo>
                  <a:pt x="501" y="45"/>
                  <a:pt x="497" y="45"/>
                  <a:pt x="494" y="44"/>
                </a:cubicBezTo>
                <a:close/>
                <a:moveTo>
                  <a:pt x="515" y="39"/>
                </a:moveTo>
                <a:cubicBezTo>
                  <a:pt x="513" y="39"/>
                  <a:pt x="513" y="39"/>
                  <a:pt x="513" y="39"/>
                </a:cubicBezTo>
                <a:cubicBezTo>
                  <a:pt x="513" y="39"/>
                  <a:pt x="513" y="39"/>
                  <a:pt x="513" y="38"/>
                </a:cubicBezTo>
                <a:cubicBezTo>
                  <a:pt x="512" y="38"/>
                  <a:pt x="513" y="38"/>
                  <a:pt x="513" y="39"/>
                </a:cubicBezTo>
                <a:cubicBezTo>
                  <a:pt x="510" y="39"/>
                  <a:pt x="508" y="39"/>
                  <a:pt x="506" y="39"/>
                </a:cubicBezTo>
                <a:cubicBezTo>
                  <a:pt x="505" y="38"/>
                  <a:pt x="511" y="39"/>
                  <a:pt x="512" y="37"/>
                </a:cubicBezTo>
                <a:cubicBezTo>
                  <a:pt x="513" y="37"/>
                  <a:pt x="514" y="38"/>
                  <a:pt x="515" y="37"/>
                </a:cubicBezTo>
                <a:cubicBezTo>
                  <a:pt x="516" y="37"/>
                  <a:pt x="515" y="38"/>
                  <a:pt x="515" y="39"/>
                </a:cubicBezTo>
                <a:close/>
                <a:moveTo>
                  <a:pt x="509" y="36"/>
                </a:moveTo>
                <a:cubicBezTo>
                  <a:pt x="510" y="35"/>
                  <a:pt x="514" y="35"/>
                  <a:pt x="516" y="35"/>
                </a:cubicBezTo>
                <a:cubicBezTo>
                  <a:pt x="515" y="36"/>
                  <a:pt x="511" y="35"/>
                  <a:pt x="509" y="36"/>
                </a:cubicBezTo>
                <a:close/>
                <a:moveTo>
                  <a:pt x="519" y="35"/>
                </a:moveTo>
                <a:cubicBezTo>
                  <a:pt x="519" y="36"/>
                  <a:pt x="517" y="36"/>
                  <a:pt x="516" y="35"/>
                </a:cubicBezTo>
                <a:cubicBezTo>
                  <a:pt x="517" y="35"/>
                  <a:pt x="518" y="35"/>
                  <a:pt x="519" y="35"/>
                </a:cubicBezTo>
                <a:close/>
                <a:moveTo>
                  <a:pt x="521" y="44"/>
                </a:moveTo>
                <a:cubicBezTo>
                  <a:pt x="522" y="44"/>
                  <a:pt x="523" y="44"/>
                  <a:pt x="523" y="44"/>
                </a:cubicBezTo>
                <a:cubicBezTo>
                  <a:pt x="523" y="45"/>
                  <a:pt x="520" y="45"/>
                  <a:pt x="521" y="44"/>
                </a:cubicBezTo>
                <a:close/>
                <a:moveTo>
                  <a:pt x="524" y="44"/>
                </a:moveTo>
                <a:cubicBezTo>
                  <a:pt x="524" y="43"/>
                  <a:pt x="525" y="44"/>
                  <a:pt x="526" y="44"/>
                </a:cubicBezTo>
                <a:cubicBezTo>
                  <a:pt x="526" y="45"/>
                  <a:pt x="525" y="45"/>
                  <a:pt x="524" y="44"/>
                </a:cubicBezTo>
                <a:close/>
                <a:moveTo>
                  <a:pt x="518" y="38"/>
                </a:moveTo>
                <a:cubicBezTo>
                  <a:pt x="520" y="37"/>
                  <a:pt x="525" y="38"/>
                  <a:pt x="529" y="37"/>
                </a:cubicBezTo>
                <a:cubicBezTo>
                  <a:pt x="527" y="39"/>
                  <a:pt x="521" y="39"/>
                  <a:pt x="518" y="38"/>
                </a:cubicBezTo>
                <a:close/>
                <a:moveTo>
                  <a:pt x="530" y="38"/>
                </a:moveTo>
                <a:cubicBezTo>
                  <a:pt x="533" y="37"/>
                  <a:pt x="536" y="38"/>
                  <a:pt x="539" y="37"/>
                </a:cubicBezTo>
                <a:cubicBezTo>
                  <a:pt x="537" y="39"/>
                  <a:pt x="533" y="38"/>
                  <a:pt x="530" y="38"/>
                </a:cubicBezTo>
                <a:close/>
                <a:moveTo>
                  <a:pt x="539" y="39"/>
                </a:moveTo>
                <a:cubicBezTo>
                  <a:pt x="540" y="39"/>
                  <a:pt x="540" y="38"/>
                  <a:pt x="542" y="39"/>
                </a:cubicBezTo>
                <a:cubicBezTo>
                  <a:pt x="542" y="38"/>
                  <a:pt x="542" y="38"/>
                  <a:pt x="542" y="38"/>
                </a:cubicBezTo>
                <a:cubicBezTo>
                  <a:pt x="541" y="37"/>
                  <a:pt x="539" y="39"/>
                  <a:pt x="539" y="37"/>
                </a:cubicBezTo>
                <a:cubicBezTo>
                  <a:pt x="542" y="38"/>
                  <a:pt x="544" y="37"/>
                  <a:pt x="545" y="39"/>
                </a:cubicBezTo>
                <a:cubicBezTo>
                  <a:pt x="544" y="39"/>
                  <a:pt x="537" y="39"/>
                  <a:pt x="539" y="39"/>
                </a:cubicBezTo>
                <a:close/>
                <a:moveTo>
                  <a:pt x="542" y="32"/>
                </a:moveTo>
                <a:cubicBezTo>
                  <a:pt x="542" y="32"/>
                  <a:pt x="544" y="32"/>
                  <a:pt x="546" y="32"/>
                </a:cubicBezTo>
                <a:cubicBezTo>
                  <a:pt x="545" y="33"/>
                  <a:pt x="543" y="32"/>
                  <a:pt x="542" y="32"/>
                </a:cubicBezTo>
                <a:close/>
                <a:moveTo>
                  <a:pt x="548" y="39"/>
                </a:moveTo>
                <a:cubicBezTo>
                  <a:pt x="549" y="39"/>
                  <a:pt x="549" y="39"/>
                  <a:pt x="550" y="39"/>
                </a:cubicBezTo>
                <a:cubicBezTo>
                  <a:pt x="548" y="40"/>
                  <a:pt x="543" y="39"/>
                  <a:pt x="548" y="39"/>
                </a:cubicBezTo>
                <a:close/>
                <a:moveTo>
                  <a:pt x="547" y="62"/>
                </a:moveTo>
                <a:cubicBezTo>
                  <a:pt x="546" y="60"/>
                  <a:pt x="548" y="61"/>
                  <a:pt x="549" y="61"/>
                </a:cubicBezTo>
                <a:cubicBezTo>
                  <a:pt x="549" y="62"/>
                  <a:pt x="548" y="61"/>
                  <a:pt x="547" y="62"/>
                </a:cubicBezTo>
                <a:close/>
                <a:moveTo>
                  <a:pt x="546" y="45"/>
                </a:moveTo>
                <a:cubicBezTo>
                  <a:pt x="547" y="44"/>
                  <a:pt x="549" y="43"/>
                  <a:pt x="549" y="45"/>
                </a:cubicBezTo>
                <a:cubicBezTo>
                  <a:pt x="548" y="45"/>
                  <a:pt x="547" y="45"/>
                  <a:pt x="546" y="45"/>
                </a:cubicBezTo>
                <a:close/>
                <a:moveTo>
                  <a:pt x="571" y="45"/>
                </a:moveTo>
                <a:cubicBezTo>
                  <a:pt x="564" y="45"/>
                  <a:pt x="558" y="45"/>
                  <a:pt x="550" y="44"/>
                </a:cubicBezTo>
                <a:cubicBezTo>
                  <a:pt x="555" y="43"/>
                  <a:pt x="562" y="45"/>
                  <a:pt x="564" y="42"/>
                </a:cubicBezTo>
                <a:cubicBezTo>
                  <a:pt x="568" y="43"/>
                  <a:pt x="571" y="42"/>
                  <a:pt x="575" y="42"/>
                </a:cubicBezTo>
                <a:cubicBezTo>
                  <a:pt x="575" y="43"/>
                  <a:pt x="570" y="42"/>
                  <a:pt x="571" y="45"/>
                </a:cubicBezTo>
                <a:close/>
                <a:moveTo>
                  <a:pt x="584" y="50"/>
                </a:moveTo>
                <a:cubicBezTo>
                  <a:pt x="585" y="50"/>
                  <a:pt x="586" y="49"/>
                  <a:pt x="587" y="50"/>
                </a:cubicBezTo>
                <a:cubicBezTo>
                  <a:pt x="587" y="50"/>
                  <a:pt x="585" y="50"/>
                  <a:pt x="584" y="50"/>
                </a:cubicBezTo>
                <a:close/>
                <a:moveTo>
                  <a:pt x="632" y="50"/>
                </a:moveTo>
                <a:cubicBezTo>
                  <a:pt x="630" y="50"/>
                  <a:pt x="630" y="50"/>
                  <a:pt x="630" y="50"/>
                </a:cubicBezTo>
                <a:cubicBezTo>
                  <a:pt x="630" y="49"/>
                  <a:pt x="632" y="49"/>
                  <a:pt x="632" y="50"/>
                </a:cubicBezTo>
                <a:close/>
                <a:moveTo>
                  <a:pt x="630" y="49"/>
                </a:moveTo>
                <a:cubicBezTo>
                  <a:pt x="628" y="51"/>
                  <a:pt x="622" y="49"/>
                  <a:pt x="619" y="50"/>
                </a:cubicBezTo>
                <a:cubicBezTo>
                  <a:pt x="622" y="49"/>
                  <a:pt x="627" y="49"/>
                  <a:pt x="630" y="49"/>
                </a:cubicBezTo>
                <a:close/>
                <a:moveTo>
                  <a:pt x="629" y="53"/>
                </a:moveTo>
                <a:cubicBezTo>
                  <a:pt x="629" y="54"/>
                  <a:pt x="628" y="54"/>
                  <a:pt x="627" y="54"/>
                </a:cubicBezTo>
                <a:cubicBezTo>
                  <a:pt x="627" y="53"/>
                  <a:pt x="628" y="53"/>
                  <a:pt x="629" y="53"/>
                </a:cubicBezTo>
                <a:close/>
                <a:moveTo>
                  <a:pt x="624" y="53"/>
                </a:moveTo>
                <a:cubicBezTo>
                  <a:pt x="624" y="54"/>
                  <a:pt x="622" y="55"/>
                  <a:pt x="621" y="54"/>
                </a:cubicBezTo>
                <a:cubicBezTo>
                  <a:pt x="621" y="53"/>
                  <a:pt x="623" y="54"/>
                  <a:pt x="624" y="53"/>
                </a:cubicBezTo>
                <a:close/>
                <a:moveTo>
                  <a:pt x="617" y="58"/>
                </a:moveTo>
                <a:cubicBezTo>
                  <a:pt x="619" y="57"/>
                  <a:pt x="623" y="57"/>
                  <a:pt x="626" y="57"/>
                </a:cubicBezTo>
                <a:cubicBezTo>
                  <a:pt x="629" y="57"/>
                  <a:pt x="632" y="56"/>
                  <a:pt x="634" y="57"/>
                </a:cubicBezTo>
                <a:cubicBezTo>
                  <a:pt x="628" y="58"/>
                  <a:pt x="623" y="58"/>
                  <a:pt x="617" y="58"/>
                </a:cubicBezTo>
                <a:close/>
                <a:moveTo>
                  <a:pt x="657" y="57"/>
                </a:moveTo>
                <a:cubicBezTo>
                  <a:pt x="656" y="57"/>
                  <a:pt x="655" y="57"/>
                  <a:pt x="654" y="57"/>
                </a:cubicBezTo>
                <a:cubicBezTo>
                  <a:pt x="654" y="56"/>
                  <a:pt x="656" y="57"/>
                  <a:pt x="657" y="56"/>
                </a:cubicBezTo>
                <a:cubicBezTo>
                  <a:pt x="657" y="56"/>
                  <a:pt x="657" y="57"/>
                  <a:pt x="657" y="57"/>
                </a:cubicBezTo>
                <a:close/>
                <a:moveTo>
                  <a:pt x="657" y="56"/>
                </a:moveTo>
                <a:cubicBezTo>
                  <a:pt x="658" y="55"/>
                  <a:pt x="662" y="56"/>
                  <a:pt x="664" y="56"/>
                </a:cubicBezTo>
                <a:cubicBezTo>
                  <a:pt x="663" y="57"/>
                  <a:pt x="659" y="57"/>
                  <a:pt x="657" y="56"/>
                </a:cubicBezTo>
                <a:close/>
                <a:moveTo>
                  <a:pt x="672" y="56"/>
                </a:moveTo>
                <a:cubicBezTo>
                  <a:pt x="674" y="56"/>
                  <a:pt x="678" y="55"/>
                  <a:pt x="678" y="56"/>
                </a:cubicBezTo>
                <a:lnTo>
                  <a:pt x="672" y="56"/>
                </a:lnTo>
                <a:close/>
                <a:moveTo>
                  <a:pt x="697" y="55"/>
                </a:moveTo>
                <a:cubicBezTo>
                  <a:pt x="699" y="55"/>
                  <a:pt x="702" y="54"/>
                  <a:pt x="702" y="56"/>
                </a:cubicBezTo>
                <a:cubicBezTo>
                  <a:pt x="701" y="55"/>
                  <a:pt x="698" y="56"/>
                  <a:pt x="697" y="55"/>
                </a:cubicBezTo>
                <a:close/>
                <a:moveTo>
                  <a:pt x="709" y="47"/>
                </a:moveTo>
                <a:cubicBezTo>
                  <a:pt x="708" y="47"/>
                  <a:pt x="707" y="47"/>
                  <a:pt x="706" y="47"/>
                </a:cubicBezTo>
                <a:cubicBezTo>
                  <a:pt x="706" y="46"/>
                  <a:pt x="708" y="47"/>
                  <a:pt x="709" y="47"/>
                </a:cubicBezTo>
                <a:close/>
                <a:moveTo>
                  <a:pt x="709" y="54"/>
                </a:moveTo>
                <a:cubicBezTo>
                  <a:pt x="710" y="53"/>
                  <a:pt x="713" y="53"/>
                  <a:pt x="714" y="54"/>
                </a:cubicBezTo>
                <a:cubicBezTo>
                  <a:pt x="713" y="54"/>
                  <a:pt x="711" y="54"/>
                  <a:pt x="709" y="54"/>
                </a:cubicBezTo>
                <a:close/>
                <a:moveTo>
                  <a:pt x="718" y="52"/>
                </a:moveTo>
                <a:cubicBezTo>
                  <a:pt x="718" y="50"/>
                  <a:pt x="720" y="51"/>
                  <a:pt x="722" y="51"/>
                </a:cubicBezTo>
                <a:cubicBezTo>
                  <a:pt x="721" y="52"/>
                  <a:pt x="719" y="51"/>
                  <a:pt x="718" y="52"/>
                </a:cubicBezTo>
                <a:close/>
                <a:moveTo>
                  <a:pt x="806" y="17"/>
                </a:moveTo>
                <a:cubicBezTo>
                  <a:pt x="800" y="17"/>
                  <a:pt x="800" y="17"/>
                  <a:pt x="800" y="17"/>
                </a:cubicBezTo>
                <a:cubicBezTo>
                  <a:pt x="801" y="19"/>
                  <a:pt x="804" y="18"/>
                  <a:pt x="806" y="17"/>
                </a:cubicBezTo>
                <a:close/>
                <a:moveTo>
                  <a:pt x="816" y="8"/>
                </a:moveTo>
                <a:cubicBezTo>
                  <a:pt x="817" y="8"/>
                  <a:pt x="819" y="9"/>
                  <a:pt x="820" y="8"/>
                </a:cubicBezTo>
                <a:cubicBezTo>
                  <a:pt x="819" y="8"/>
                  <a:pt x="817" y="8"/>
                  <a:pt x="816" y="8"/>
                </a:cubicBezTo>
                <a:close/>
                <a:moveTo>
                  <a:pt x="722" y="58"/>
                </a:moveTo>
                <a:cubicBezTo>
                  <a:pt x="725" y="58"/>
                  <a:pt x="730" y="57"/>
                  <a:pt x="734" y="56"/>
                </a:cubicBezTo>
                <a:cubicBezTo>
                  <a:pt x="730" y="56"/>
                  <a:pt x="726" y="56"/>
                  <a:pt x="722" y="58"/>
                </a:cubicBezTo>
                <a:close/>
                <a:moveTo>
                  <a:pt x="715" y="60"/>
                </a:moveTo>
                <a:cubicBezTo>
                  <a:pt x="718" y="60"/>
                  <a:pt x="722" y="61"/>
                  <a:pt x="724" y="59"/>
                </a:cubicBezTo>
                <a:cubicBezTo>
                  <a:pt x="721" y="60"/>
                  <a:pt x="718" y="59"/>
                  <a:pt x="715" y="60"/>
                </a:cubicBezTo>
                <a:close/>
                <a:moveTo>
                  <a:pt x="32" y="41"/>
                </a:moveTo>
                <a:cubicBezTo>
                  <a:pt x="31" y="40"/>
                  <a:pt x="28" y="40"/>
                  <a:pt x="27" y="41"/>
                </a:cubicBezTo>
                <a:cubicBezTo>
                  <a:pt x="28" y="41"/>
                  <a:pt x="31" y="42"/>
                  <a:pt x="32" y="41"/>
                </a:cubicBezTo>
                <a:close/>
                <a:moveTo>
                  <a:pt x="769" y="19"/>
                </a:moveTo>
                <a:cubicBezTo>
                  <a:pt x="770" y="18"/>
                  <a:pt x="774" y="19"/>
                  <a:pt x="776" y="18"/>
                </a:cubicBezTo>
                <a:cubicBezTo>
                  <a:pt x="774" y="18"/>
                  <a:pt x="770" y="18"/>
                  <a:pt x="769" y="19"/>
                </a:cubicBezTo>
                <a:close/>
                <a:moveTo>
                  <a:pt x="318" y="39"/>
                </a:moveTo>
                <a:cubicBezTo>
                  <a:pt x="316" y="39"/>
                  <a:pt x="312" y="39"/>
                  <a:pt x="312" y="39"/>
                </a:cubicBezTo>
                <a:cubicBezTo>
                  <a:pt x="314" y="39"/>
                  <a:pt x="318" y="39"/>
                  <a:pt x="318" y="39"/>
                </a:cubicBezTo>
                <a:close/>
                <a:moveTo>
                  <a:pt x="671" y="60"/>
                </a:moveTo>
                <a:cubicBezTo>
                  <a:pt x="672" y="60"/>
                  <a:pt x="675" y="61"/>
                  <a:pt x="676" y="60"/>
                </a:cubicBezTo>
                <a:cubicBezTo>
                  <a:pt x="674" y="60"/>
                  <a:pt x="673" y="60"/>
                  <a:pt x="671" y="60"/>
                </a:cubicBezTo>
                <a:close/>
                <a:moveTo>
                  <a:pt x="2" y="66"/>
                </a:moveTo>
                <a:cubicBezTo>
                  <a:pt x="0" y="66"/>
                  <a:pt x="9" y="67"/>
                  <a:pt x="9" y="65"/>
                </a:cubicBezTo>
                <a:cubicBezTo>
                  <a:pt x="7" y="65"/>
                  <a:pt x="5" y="65"/>
                  <a:pt x="2" y="66"/>
                </a:cubicBezTo>
                <a:close/>
                <a:moveTo>
                  <a:pt x="22" y="44"/>
                </a:moveTo>
                <a:cubicBezTo>
                  <a:pt x="21" y="45"/>
                  <a:pt x="18" y="44"/>
                  <a:pt x="18" y="45"/>
                </a:cubicBezTo>
                <a:cubicBezTo>
                  <a:pt x="20" y="45"/>
                  <a:pt x="23" y="45"/>
                  <a:pt x="22" y="44"/>
                </a:cubicBezTo>
                <a:close/>
                <a:moveTo>
                  <a:pt x="750" y="57"/>
                </a:moveTo>
                <a:cubicBezTo>
                  <a:pt x="751" y="56"/>
                  <a:pt x="749" y="57"/>
                  <a:pt x="749" y="56"/>
                </a:cubicBezTo>
                <a:cubicBezTo>
                  <a:pt x="750" y="55"/>
                  <a:pt x="751" y="56"/>
                  <a:pt x="751" y="55"/>
                </a:cubicBezTo>
                <a:cubicBezTo>
                  <a:pt x="748" y="54"/>
                  <a:pt x="745" y="56"/>
                  <a:pt x="744" y="54"/>
                </a:cubicBezTo>
                <a:cubicBezTo>
                  <a:pt x="742" y="56"/>
                  <a:pt x="740" y="55"/>
                  <a:pt x="738" y="56"/>
                </a:cubicBezTo>
                <a:cubicBezTo>
                  <a:pt x="740" y="57"/>
                  <a:pt x="742" y="56"/>
                  <a:pt x="743" y="57"/>
                </a:cubicBezTo>
                <a:cubicBezTo>
                  <a:pt x="743" y="57"/>
                  <a:pt x="742" y="56"/>
                  <a:pt x="741" y="57"/>
                </a:cubicBezTo>
                <a:cubicBezTo>
                  <a:pt x="742" y="57"/>
                  <a:pt x="744" y="57"/>
                  <a:pt x="744" y="58"/>
                </a:cubicBezTo>
                <a:cubicBezTo>
                  <a:pt x="741" y="59"/>
                  <a:pt x="739" y="59"/>
                  <a:pt x="737" y="59"/>
                </a:cubicBezTo>
                <a:cubicBezTo>
                  <a:pt x="737" y="61"/>
                  <a:pt x="740" y="60"/>
                  <a:pt x="741" y="60"/>
                </a:cubicBezTo>
                <a:cubicBezTo>
                  <a:pt x="750" y="60"/>
                  <a:pt x="760" y="59"/>
                  <a:pt x="768" y="58"/>
                </a:cubicBezTo>
                <a:cubicBezTo>
                  <a:pt x="767" y="58"/>
                  <a:pt x="766" y="58"/>
                  <a:pt x="766" y="58"/>
                </a:cubicBezTo>
                <a:cubicBezTo>
                  <a:pt x="769" y="57"/>
                  <a:pt x="772" y="57"/>
                  <a:pt x="774" y="56"/>
                </a:cubicBezTo>
                <a:cubicBezTo>
                  <a:pt x="764" y="56"/>
                  <a:pt x="758" y="57"/>
                  <a:pt x="750" y="57"/>
                </a:cubicBezTo>
                <a:close/>
                <a:moveTo>
                  <a:pt x="765" y="58"/>
                </a:moveTo>
                <a:cubicBezTo>
                  <a:pt x="764" y="58"/>
                  <a:pt x="763" y="58"/>
                  <a:pt x="763" y="58"/>
                </a:cubicBezTo>
                <a:cubicBezTo>
                  <a:pt x="763" y="57"/>
                  <a:pt x="765" y="57"/>
                  <a:pt x="765" y="58"/>
                </a:cubicBezTo>
                <a:close/>
                <a:moveTo>
                  <a:pt x="730" y="44"/>
                </a:moveTo>
                <a:cubicBezTo>
                  <a:pt x="722" y="44"/>
                  <a:pt x="713" y="44"/>
                  <a:pt x="705" y="45"/>
                </a:cubicBezTo>
                <a:cubicBezTo>
                  <a:pt x="714" y="44"/>
                  <a:pt x="721" y="45"/>
                  <a:pt x="730" y="44"/>
                </a:cubicBezTo>
                <a:close/>
                <a:moveTo>
                  <a:pt x="728" y="25"/>
                </a:moveTo>
                <a:cubicBezTo>
                  <a:pt x="724" y="25"/>
                  <a:pt x="720" y="25"/>
                  <a:pt x="717" y="26"/>
                </a:cubicBezTo>
                <a:cubicBezTo>
                  <a:pt x="722" y="26"/>
                  <a:pt x="726" y="26"/>
                  <a:pt x="731" y="26"/>
                </a:cubicBezTo>
                <a:cubicBezTo>
                  <a:pt x="730" y="25"/>
                  <a:pt x="729" y="25"/>
                  <a:pt x="728" y="25"/>
                </a:cubicBezTo>
                <a:close/>
                <a:moveTo>
                  <a:pt x="717" y="36"/>
                </a:moveTo>
                <a:cubicBezTo>
                  <a:pt x="718" y="36"/>
                  <a:pt x="720" y="37"/>
                  <a:pt x="722" y="36"/>
                </a:cubicBezTo>
                <a:cubicBezTo>
                  <a:pt x="720" y="36"/>
                  <a:pt x="716" y="35"/>
                  <a:pt x="717" y="36"/>
                </a:cubicBezTo>
                <a:close/>
                <a:moveTo>
                  <a:pt x="707" y="43"/>
                </a:moveTo>
                <a:cubicBezTo>
                  <a:pt x="709" y="43"/>
                  <a:pt x="710" y="44"/>
                  <a:pt x="711" y="43"/>
                </a:cubicBezTo>
                <a:cubicBezTo>
                  <a:pt x="710" y="43"/>
                  <a:pt x="707" y="43"/>
                  <a:pt x="707" y="43"/>
                </a:cubicBezTo>
                <a:close/>
                <a:moveTo>
                  <a:pt x="725" y="27"/>
                </a:moveTo>
                <a:cubicBezTo>
                  <a:pt x="724" y="28"/>
                  <a:pt x="720" y="27"/>
                  <a:pt x="721" y="28"/>
                </a:cubicBezTo>
                <a:cubicBezTo>
                  <a:pt x="723" y="28"/>
                  <a:pt x="724" y="28"/>
                  <a:pt x="725" y="27"/>
                </a:cubicBezTo>
                <a:close/>
                <a:moveTo>
                  <a:pt x="723" y="41"/>
                </a:moveTo>
                <a:cubicBezTo>
                  <a:pt x="722" y="41"/>
                  <a:pt x="720" y="42"/>
                  <a:pt x="719" y="41"/>
                </a:cubicBezTo>
                <a:cubicBezTo>
                  <a:pt x="719" y="40"/>
                  <a:pt x="720" y="40"/>
                  <a:pt x="722" y="40"/>
                </a:cubicBezTo>
                <a:cubicBezTo>
                  <a:pt x="722" y="40"/>
                  <a:pt x="725" y="40"/>
                  <a:pt x="723" y="40"/>
                </a:cubicBezTo>
                <a:cubicBezTo>
                  <a:pt x="716" y="40"/>
                  <a:pt x="716" y="40"/>
                  <a:pt x="716" y="40"/>
                </a:cubicBezTo>
                <a:cubicBezTo>
                  <a:pt x="713" y="42"/>
                  <a:pt x="707" y="40"/>
                  <a:pt x="704" y="42"/>
                </a:cubicBezTo>
                <a:cubicBezTo>
                  <a:pt x="711" y="42"/>
                  <a:pt x="717" y="43"/>
                  <a:pt x="723" y="41"/>
                </a:cubicBezTo>
                <a:close/>
                <a:moveTo>
                  <a:pt x="636" y="36"/>
                </a:moveTo>
                <a:cubicBezTo>
                  <a:pt x="631" y="36"/>
                  <a:pt x="625" y="36"/>
                  <a:pt x="622" y="37"/>
                </a:cubicBezTo>
                <a:cubicBezTo>
                  <a:pt x="626" y="37"/>
                  <a:pt x="633" y="38"/>
                  <a:pt x="636" y="36"/>
                </a:cubicBezTo>
                <a:close/>
                <a:moveTo>
                  <a:pt x="745" y="53"/>
                </a:moveTo>
                <a:cubicBezTo>
                  <a:pt x="742" y="53"/>
                  <a:pt x="738" y="53"/>
                  <a:pt x="736" y="54"/>
                </a:cubicBezTo>
                <a:cubicBezTo>
                  <a:pt x="737" y="54"/>
                  <a:pt x="744" y="54"/>
                  <a:pt x="745" y="53"/>
                </a:cubicBezTo>
                <a:close/>
                <a:moveTo>
                  <a:pt x="628" y="35"/>
                </a:moveTo>
                <a:cubicBezTo>
                  <a:pt x="626" y="35"/>
                  <a:pt x="624" y="35"/>
                  <a:pt x="623" y="35"/>
                </a:cubicBezTo>
                <a:cubicBezTo>
                  <a:pt x="624" y="35"/>
                  <a:pt x="627" y="36"/>
                  <a:pt x="628" y="35"/>
                </a:cubicBezTo>
                <a:close/>
                <a:moveTo>
                  <a:pt x="603" y="36"/>
                </a:moveTo>
                <a:cubicBezTo>
                  <a:pt x="604" y="36"/>
                  <a:pt x="606" y="36"/>
                  <a:pt x="607" y="36"/>
                </a:cubicBezTo>
                <a:cubicBezTo>
                  <a:pt x="608" y="36"/>
                  <a:pt x="614" y="36"/>
                  <a:pt x="611" y="35"/>
                </a:cubicBezTo>
                <a:cubicBezTo>
                  <a:pt x="609" y="36"/>
                  <a:pt x="604" y="35"/>
                  <a:pt x="603" y="36"/>
                </a:cubicBezTo>
                <a:close/>
                <a:moveTo>
                  <a:pt x="485" y="1"/>
                </a:moveTo>
                <a:cubicBezTo>
                  <a:pt x="489" y="2"/>
                  <a:pt x="486" y="0"/>
                  <a:pt x="485" y="1"/>
                </a:cubicBezTo>
                <a:close/>
                <a:moveTo>
                  <a:pt x="280" y="13"/>
                </a:moveTo>
                <a:cubicBezTo>
                  <a:pt x="275" y="12"/>
                  <a:pt x="276" y="14"/>
                  <a:pt x="280" y="13"/>
                </a:cubicBezTo>
                <a:close/>
                <a:moveTo>
                  <a:pt x="715" y="28"/>
                </a:moveTo>
                <a:cubicBezTo>
                  <a:pt x="711" y="27"/>
                  <a:pt x="712" y="29"/>
                  <a:pt x="715" y="28"/>
                </a:cubicBezTo>
                <a:close/>
                <a:moveTo>
                  <a:pt x="661" y="34"/>
                </a:moveTo>
                <a:cubicBezTo>
                  <a:pt x="657" y="34"/>
                  <a:pt x="658" y="35"/>
                  <a:pt x="661" y="34"/>
                </a:cubicBezTo>
                <a:close/>
                <a:moveTo>
                  <a:pt x="445" y="42"/>
                </a:moveTo>
                <a:cubicBezTo>
                  <a:pt x="441" y="42"/>
                  <a:pt x="443" y="43"/>
                  <a:pt x="445" y="42"/>
                </a:cubicBezTo>
                <a:close/>
                <a:moveTo>
                  <a:pt x="772" y="58"/>
                </a:moveTo>
                <a:cubicBezTo>
                  <a:pt x="769" y="57"/>
                  <a:pt x="769" y="59"/>
                  <a:pt x="772" y="58"/>
                </a:cubicBezTo>
                <a:close/>
                <a:moveTo>
                  <a:pt x="364" y="44"/>
                </a:moveTo>
                <a:cubicBezTo>
                  <a:pt x="363" y="44"/>
                  <a:pt x="363" y="44"/>
                  <a:pt x="363" y="44"/>
                </a:cubicBezTo>
                <a:cubicBezTo>
                  <a:pt x="363" y="44"/>
                  <a:pt x="363" y="44"/>
                  <a:pt x="364" y="44"/>
                </a:cubicBezTo>
                <a:close/>
                <a:moveTo>
                  <a:pt x="686" y="48"/>
                </a:moveTo>
                <a:cubicBezTo>
                  <a:pt x="686" y="48"/>
                  <a:pt x="686" y="48"/>
                  <a:pt x="687" y="48"/>
                </a:cubicBezTo>
                <a:cubicBezTo>
                  <a:pt x="686" y="48"/>
                  <a:pt x="686" y="48"/>
                  <a:pt x="686" y="48"/>
                </a:cubicBezTo>
                <a:close/>
                <a:moveTo>
                  <a:pt x="687" y="48"/>
                </a:moveTo>
                <a:cubicBezTo>
                  <a:pt x="687" y="48"/>
                  <a:pt x="687" y="48"/>
                  <a:pt x="687" y="48"/>
                </a:cubicBezTo>
                <a:cubicBezTo>
                  <a:pt x="687" y="48"/>
                  <a:pt x="687" y="48"/>
                  <a:pt x="687" y="48"/>
                </a:cubicBezTo>
                <a:close/>
                <a:moveTo>
                  <a:pt x="406" y="9"/>
                </a:moveTo>
                <a:cubicBezTo>
                  <a:pt x="406" y="9"/>
                  <a:pt x="406" y="9"/>
                  <a:pt x="406" y="9"/>
                </a:cubicBezTo>
                <a:cubicBezTo>
                  <a:pt x="406" y="9"/>
                  <a:pt x="406" y="9"/>
                  <a:pt x="406" y="9"/>
                </a:cubicBezTo>
                <a:close/>
                <a:moveTo>
                  <a:pt x="454" y="44"/>
                </a:moveTo>
                <a:cubicBezTo>
                  <a:pt x="458" y="44"/>
                  <a:pt x="456" y="43"/>
                  <a:pt x="454" y="44"/>
                </a:cubicBezTo>
                <a:close/>
              </a:path>
            </a:pathLst>
          </a:custGeom>
          <a:blipFill dpi="0" rotWithShape="0">
            <a:blip r:embed="rId2"/>
            <a:srcRect/>
            <a:tile tx="0" ty="0" sx="100000" sy="100000" flip="none" algn="tl"/>
          </a:blipFill>
          <a:ln>
            <a:noFill/>
          </a:ln>
        </p:spPr>
        <p:txBody>
          <a:bodyPr vert="horz" wrap="square" lIns="91440" tIns="45720" rIns="91440" bIns="45720" numCol="1" anchor="t" anchorCtr="0" compatLnSpc="1">
            <a:prstTxWarp prst="textNoShape">
              <a:avLst/>
            </a:prstTxWarp>
          </a:bodyPr>
          <a:lstStyle/>
          <a:p>
            <a:endParaRPr lang="zh-CN" altLang="en-US">
              <a:sym typeface="+mn-lt"/>
            </a:endParaRPr>
          </a:p>
        </p:txBody>
      </p:sp>
      <p:sp>
        <p:nvSpPr>
          <p:cNvPr id="37" name="OfficePLUS.cn-6">
            <a:extLst>
              <a:ext uri="{FF2B5EF4-FFF2-40B4-BE49-F238E27FC236}">
                <a16:creationId xmlns:a16="http://schemas.microsoft.com/office/drawing/2014/main" id="{2FF0E36A-DDA2-4F26-9510-323A05BD53B3}"/>
              </a:ext>
            </a:extLst>
          </p:cNvPr>
          <p:cNvSpPr/>
          <p:nvPr/>
        </p:nvSpPr>
        <p:spPr>
          <a:xfrm>
            <a:off x="5075583" y="2103243"/>
            <a:ext cx="3172862" cy="701346"/>
          </a:xfrm>
          <a:prstGeom prst="rect">
            <a:avLst/>
          </a:prstGeom>
        </p:spPr>
        <p:txBody>
          <a:bodyPr wrap="square">
            <a:spAutoFit/>
          </a:bodyPr>
          <a:lstStyle/>
          <a:p>
            <a:pPr fontAlgn="base">
              <a:lnSpc>
                <a:spcPct val="150000"/>
              </a:lnSpc>
              <a:spcBef>
                <a:spcPct val="0"/>
              </a:spcBef>
              <a:spcAft>
                <a:spcPct val="0"/>
              </a:spcAft>
            </a:pPr>
            <a:r>
              <a:rPr lang="zh-CN" altLang="en-US" sz="1400" dirty="0">
                <a:cs typeface="+mn-ea"/>
                <a:sym typeface="+mn-lt"/>
              </a:rPr>
              <a:t>在此输入正文内容在此输入正文内容</a:t>
            </a:r>
          </a:p>
          <a:p>
            <a:pPr fontAlgn="base">
              <a:lnSpc>
                <a:spcPct val="150000"/>
              </a:lnSpc>
              <a:spcBef>
                <a:spcPct val="0"/>
              </a:spcBef>
              <a:spcAft>
                <a:spcPct val="0"/>
              </a:spcAft>
            </a:pPr>
            <a:r>
              <a:rPr lang="zh-CN" altLang="en-US" sz="1400" dirty="0">
                <a:cs typeface="+mn-ea"/>
                <a:sym typeface="+mn-lt"/>
              </a:rPr>
              <a:t>在此输入正文内容在此输入正文内容</a:t>
            </a:r>
          </a:p>
        </p:txBody>
      </p:sp>
      <p:sp>
        <p:nvSpPr>
          <p:cNvPr id="38" name="OfficePLUS.cn-7">
            <a:extLst>
              <a:ext uri="{FF2B5EF4-FFF2-40B4-BE49-F238E27FC236}">
                <a16:creationId xmlns:a16="http://schemas.microsoft.com/office/drawing/2014/main" id="{391A01D6-E676-4D0E-91B0-A6C8A714F422}"/>
              </a:ext>
            </a:extLst>
          </p:cNvPr>
          <p:cNvSpPr txBox="1"/>
          <p:nvPr/>
        </p:nvSpPr>
        <p:spPr>
          <a:xfrm>
            <a:off x="5082642" y="1616685"/>
            <a:ext cx="1954381"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zh-CN" altLang="en-US" dirty="0">
                <a:solidFill>
                  <a:srgbClr val="C00000"/>
                </a:solidFill>
                <a:cs typeface="+mn-ea"/>
                <a:sym typeface="+mn-lt"/>
              </a:rPr>
              <a:t>在此输入标题</a:t>
            </a:r>
          </a:p>
        </p:txBody>
      </p:sp>
      <p:sp>
        <p:nvSpPr>
          <p:cNvPr id="39" name="OfficePLUS.cn-8">
            <a:extLst>
              <a:ext uri="{FF2B5EF4-FFF2-40B4-BE49-F238E27FC236}">
                <a16:creationId xmlns:a16="http://schemas.microsoft.com/office/drawing/2014/main" id="{B038061A-29C5-47F0-83FA-89516ECCC7B7}"/>
              </a:ext>
            </a:extLst>
          </p:cNvPr>
          <p:cNvSpPr txBox="1"/>
          <p:nvPr/>
        </p:nvSpPr>
        <p:spPr>
          <a:xfrm>
            <a:off x="4267302" y="1578585"/>
            <a:ext cx="787395" cy="584775"/>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en-US" altLang="zh-CN" sz="3200" dirty="0">
                <a:solidFill>
                  <a:srgbClr val="C00000"/>
                </a:solidFill>
                <a:cs typeface="+mn-ea"/>
                <a:sym typeface="+mn-lt"/>
              </a:rPr>
              <a:t>01.</a:t>
            </a:r>
            <a:endParaRPr lang="zh-CN" altLang="en-US" sz="3200" dirty="0">
              <a:solidFill>
                <a:srgbClr val="C00000"/>
              </a:solidFill>
              <a:cs typeface="+mn-ea"/>
              <a:sym typeface="+mn-lt"/>
            </a:endParaRPr>
          </a:p>
        </p:txBody>
      </p:sp>
      <p:sp>
        <p:nvSpPr>
          <p:cNvPr id="40" name="OfficePLUS.cn-9">
            <a:extLst>
              <a:ext uri="{FF2B5EF4-FFF2-40B4-BE49-F238E27FC236}">
                <a16:creationId xmlns:a16="http://schemas.microsoft.com/office/drawing/2014/main" id="{7EA9D449-54F5-404F-957A-B5EA83868B28}"/>
              </a:ext>
            </a:extLst>
          </p:cNvPr>
          <p:cNvSpPr/>
          <p:nvPr/>
        </p:nvSpPr>
        <p:spPr>
          <a:xfrm>
            <a:off x="1875183" y="5481443"/>
            <a:ext cx="3172862" cy="701346"/>
          </a:xfrm>
          <a:prstGeom prst="rect">
            <a:avLst/>
          </a:prstGeom>
        </p:spPr>
        <p:txBody>
          <a:bodyPr wrap="square">
            <a:spAutoFit/>
          </a:bodyPr>
          <a:lstStyle/>
          <a:p>
            <a:pPr fontAlgn="base">
              <a:lnSpc>
                <a:spcPct val="150000"/>
              </a:lnSpc>
              <a:spcBef>
                <a:spcPct val="0"/>
              </a:spcBef>
              <a:spcAft>
                <a:spcPct val="0"/>
              </a:spcAft>
            </a:pPr>
            <a:r>
              <a:rPr lang="zh-CN" altLang="en-US" sz="1400" dirty="0">
                <a:cs typeface="+mn-ea"/>
                <a:sym typeface="+mn-lt"/>
              </a:rPr>
              <a:t>在此输入正文内容在此输入正文内容</a:t>
            </a:r>
          </a:p>
          <a:p>
            <a:pPr fontAlgn="base">
              <a:lnSpc>
                <a:spcPct val="150000"/>
              </a:lnSpc>
              <a:spcBef>
                <a:spcPct val="0"/>
              </a:spcBef>
              <a:spcAft>
                <a:spcPct val="0"/>
              </a:spcAft>
            </a:pPr>
            <a:r>
              <a:rPr lang="zh-CN" altLang="en-US" sz="1400" dirty="0">
                <a:cs typeface="+mn-ea"/>
                <a:sym typeface="+mn-lt"/>
              </a:rPr>
              <a:t>在此输入正文内容在此输入正文内容</a:t>
            </a:r>
          </a:p>
        </p:txBody>
      </p:sp>
      <p:sp>
        <p:nvSpPr>
          <p:cNvPr id="41" name="OfficePLUS.cn-10">
            <a:extLst>
              <a:ext uri="{FF2B5EF4-FFF2-40B4-BE49-F238E27FC236}">
                <a16:creationId xmlns:a16="http://schemas.microsoft.com/office/drawing/2014/main" id="{36B0C042-9A4E-43A1-9603-D1F534A57D02}"/>
              </a:ext>
            </a:extLst>
          </p:cNvPr>
          <p:cNvSpPr txBox="1"/>
          <p:nvPr/>
        </p:nvSpPr>
        <p:spPr>
          <a:xfrm>
            <a:off x="1882242" y="4994885"/>
            <a:ext cx="1954381"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zh-CN" altLang="en-US" dirty="0">
                <a:solidFill>
                  <a:srgbClr val="C00000"/>
                </a:solidFill>
                <a:cs typeface="+mn-ea"/>
                <a:sym typeface="+mn-lt"/>
              </a:rPr>
              <a:t>在此输入标题</a:t>
            </a:r>
          </a:p>
        </p:txBody>
      </p:sp>
      <p:sp>
        <p:nvSpPr>
          <p:cNvPr id="42" name="OfficePLUS.cn-11">
            <a:extLst>
              <a:ext uri="{FF2B5EF4-FFF2-40B4-BE49-F238E27FC236}">
                <a16:creationId xmlns:a16="http://schemas.microsoft.com/office/drawing/2014/main" id="{68A42A91-4CBA-4478-8703-1129A7791C08}"/>
              </a:ext>
            </a:extLst>
          </p:cNvPr>
          <p:cNvSpPr txBox="1"/>
          <p:nvPr/>
        </p:nvSpPr>
        <p:spPr>
          <a:xfrm>
            <a:off x="1066902" y="4956785"/>
            <a:ext cx="857927" cy="584775"/>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en-US" altLang="zh-CN" sz="3200" dirty="0">
                <a:solidFill>
                  <a:srgbClr val="C00000"/>
                </a:solidFill>
                <a:cs typeface="+mn-ea"/>
                <a:sym typeface="+mn-lt"/>
              </a:rPr>
              <a:t>02.</a:t>
            </a:r>
            <a:endParaRPr lang="zh-CN" altLang="en-US" sz="3200" dirty="0">
              <a:solidFill>
                <a:srgbClr val="C00000"/>
              </a:solidFill>
              <a:cs typeface="+mn-ea"/>
              <a:sym typeface="+mn-lt"/>
            </a:endParaRPr>
          </a:p>
        </p:txBody>
      </p:sp>
      <p:cxnSp>
        <p:nvCxnSpPr>
          <p:cNvPr id="43" name="OfficePLUS.cn-12">
            <a:extLst>
              <a:ext uri="{FF2B5EF4-FFF2-40B4-BE49-F238E27FC236}">
                <a16:creationId xmlns:a16="http://schemas.microsoft.com/office/drawing/2014/main" id="{4C0928AA-28DF-4A5F-B978-68AF4927166B}"/>
              </a:ext>
            </a:extLst>
          </p:cNvPr>
          <p:cNvCxnSpPr/>
          <p:nvPr/>
        </p:nvCxnSpPr>
        <p:spPr>
          <a:xfrm flipV="1">
            <a:off x="4660900" y="2082800"/>
            <a:ext cx="0" cy="14351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OfficePLUS.cn-13">
            <a:extLst>
              <a:ext uri="{FF2B5EF4-FFF2-40B4-BE49-F238E27FC236}">
                <a16:creationId xmlns:a16="http://schemas.microsoft.com/office/drawing/2014/main" id="{ABD3EBB1-0B6F-4617-A407-028F0031C34C}"/>
              </a:ext>
            </a:extLst>
          </p:cNvPr>
          <p:cNvCxnSpPr>
            <a:cxnSpLocks/>
          </p:cNvCxnSpPr>
          <p:nvPr/>
        </p:nvCxnSpPr>
        <p:spPr>
          <a:xfrm flipV="1">
            <a:off x="1460500" y="3975100"/>
            <a:ext cx="0" cy="9779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OfficePLUS.cn-14">
            <a:extLst>
              <a:ext uri="{FF2B5EF4-FFF2-40B4-BE49-F238E27FC236}">
                <a16:creationId xmlns:a16="http://schemas.microsoft.com/office/drawing/2014/main" id="{65C8A2AE-B189-45A1-9144-6AD30231F242}"/>
              </a:ext>
            </a:extLst>
          </p:cNvPr>
          <p:cNvSpPr/>
          <p:nvPr/>
        </p:nvSpPr>
        <p:spPr>
          <a:xfrm>
            <a:off x="8047383" y="5513193"/>
            <a:ext cx="3172862" cy="701346"/>
          </a:xfrm>
          <a:prstGeom prst="rect">
            <a:avLst/>
          </a:prstGeom>
        </p:spPr>
        <p:txBody>
          <a:bodyPr wrap="square">
            <a:spAutoFit/>
          </a:bodyPr>
          <a:lstStyle/>
          <a:p>
            <a:pPr fontAlgn="base">
              <a:lnSpc>
                <a:spcPct val="150000"/>
              </a:lnSpc>
              <a:spcBef>
                <a:spcPct val="0"/>
              </a:spcBef>
              <a:spcAft>
                <a:spcPct val="0"/>
              </a:spcAft>
            </a:pPr>
            <a:r>
              <a:rPr lang="zh-CN" altLang="en-US" sz="1400" dirty="0">
                <a:cs typeface="+mn-ea"/>
                <a:sym typeface="+mn-lt"/>
              </a:rPr>
              <a:t>在此输入正文内容在此输入正文内容</a:t>
            </a:r>
          </a:p>
          <a:p>
            <a:pPr fontAlgn="base">
              <a:lnSpc>
                <a:spcPct val="150000"/>
              </a:lnSpc>
              <a:spcBef>
                <a:spcPct val="0"/>
              </a:spcBef>
              <a:spcAft>
                <a:spcPct val="0"/>
              </a:spcAft>
            </a:pPr>
            <a:r>
              <a:rPr lang="zh-CN" altLang="en-US" sz="1400" dirty="0">
                <a:cs typeface="+mn-ea"/>
                <a:sym typeface="+mn-lt"/>
              </a:rPr>
              <a:t>在此输入正文内容在此输入正文内容</a:t>
            </a:r>
          </a:p>
        </p:txBody>
      </p:sp>
      <p:sp>
        <p:nvSpPr>
          <p:cNvPr id="46" name="OfficePLUS.cn-15">
            <a:extLst>
              <a:ext uri="{FF2B5EF4-FFF2-40B4-BE49-F238E27FC236}">
                <a16:creationId xmlns:a16="http://schemas.microsoft.com/office/drawing/2014/main" id="{0F9F3D40-F77D-4BF5-B0B6-95FE7F78C227}"/>
              </a:ext>
            </a:extLst>
          </p:cNvPr>
          <p:cNvSpPr txBox="1"/>
          <p:nvPr/>
        </p:nvSpPr>
        <p:spPr>
          <a:xfrm>
            <a:off x="8054442" y="5026635"/>
            <a:ext cx="1954381"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zh-CN" altLang="en-US" dirty="0">
                <a:solidFill>
                  <a:srgbClr val="C00000"/>
                </a:solidFill>
                <a:cs typeface="+mn-ea"/>
                <a:sym typeface="+mn-lt"/>
              </a:rPr>
              <a:t>在此输入标题</a:t>
            </a:r>
          </a:p>
        </p:txBody>
      </p:sp>
      <p:sp>
        <p:nvSpPr>
          <p:cNvPr id="47" name="OfficePLUS.cn-16">
            <a:extLst>
              <a:ext uri="{FF2B5EF4-FFF2-40B4-BE49-F238E27FC236}">
                <a16:creationId xmlns:a16="http://schemas.microsoft.com/office/drawing/2014/main" id="{692EE8B8-344D-40B2-BFA2-6CBA415ED97B}"/>
              </a:ext>
            </a:extLst>
          </p:cNvPr>
          <p:cNvSpPr txBox="1"/>
          <p:nvPr/>
        </p:nvSpPr>
        <p:spPr>
          <a:xfrm>
            <a:off x="7239102" y="4988535"/>
            <a:ext cx="857927" cy="584775"/>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en-US" altLang="zh-CN" sz="3200" dirty="0">
                <a:solidFill>
                  <a:srgbClr val="C00000"/>
                </a:solidFill>
                <a:cs typeface="+mn-ea"/>
                <a:sym typeface="+mn-lt"/>
              </a:rPr>
              <a:t>03.</a:t>
            </a:r>
            <a:endParaRPr lang="zh-CN" altLang="en-US" sz="3200" dirty="0">
              <a:solidFill>
                <a:srgbClr val="C00000"/>
              </a:solidFill>
              <a:cs typeface="+mn-ea"/>
              <a:sym typeface="+mn-lt"/>
            </a:endParaRPr>
          </a:p>
        </p:txBody>
      </p:sp>
      <p:cxnSp>
        <p:nvCxnSpPr>
          <p:cNvPr id="49" name="OfficePLUS.cn-17">
            <a:extLst>
              <a:ext uri="{FF2B5EF4-FFF2-40B4-BE49-F238E27FC236}">
                <a16:creationId xmlns:a16="http://schemas.microsoft.com/office/drawing/2014/main" id="{6D6DF42C-25A7-4F03-B2AF-E6C75671594B}"/>
              </a:ext>
            </a:extLst>
          </p:cNvPr>
          <p:cNvCxnSpPr>
            <a:cxnSpLocks/>
          </p:cNvCxnSpPr>
          <p:nvPr/>
        </p:nvCxnSpPr>
        <p:spPr>
          <a:xfrm flipV="1">
            <a:off x="7708900" y="3975100"/>
            <a:ext cx="0" cy="9779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89696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fficePLUS.cn-1">
            <a:extLst>
              <a:ext uri="{FF2B5EF4-FFF2-40B4-BE49-F238E27FC236}">
                <a16:creationId xmlns:a16="http://schemas.microsoft.com/office/drawing/2014/main" id="{A8B61280-41E0-4E11-BF41-FB82B6636AAB}"/>
              </a:ext>
            </a:extLst>
          </p:cNvPr>
          <p:cNvPicPr>
            <a:picLocks noChangeAspect="1"/>
          </p:cNvPicPr>
          <p:nvPr/>
        </p:nvPicPr>
        <p:blipFill>
          <a:blip r:embed="rId2">
            <a:extLst>
              <a:ext uri="{28A0092B-C50C-407E-A947-70E740481C1C}">
                <a14:useLocalDpi xmlns:a14="http://schemas.microsoft.com/office/drawing/2010/main" val="0"/>
              </a:ext>
            </a:extLst>
          </a:blip>
          <a:srcRect t="12481" b="50000"/>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5" name="OfficePLUS.cn-2">
            <a:extLst>
              <a:ext uri="{FF2B5EF4-FFF2-40B4-BE49-F238E27FC236}">
                <a16:creationId xmlns:a16="http://schemas.microsoft.com/office/drawing/2014/main" id="{0D2BA7AE-982F-4024-BFFB-C1CD8B116A50}"/>
              </a:ext>
            </a:extLst>
          </p:cNvPr>
          <p:cNvSpPr>
            <a:spLocks noEditPoints="1"/>
          </p:cNvSpPr>
          <p:nvPr/>
        </p:nvSpPr>
        <p:spPr bwMode="auto">
          <a:xfrm rot="18356519">
            <a:off x="875552" y="1762126"/>
            <a:ext cx="2667749" cy="2716116"/>
          </a:xfrm>
          <a:custGeom>
            <a:avLst/>
            <a:gdLst>
              <a:gd name="T0" fmla="*/ 226 w 372"/>
              <a:gd name="T1" fmla="*/ 91 h 400"/>
              <a:gd name="T2" fmla="*/ 243 w 372"/>
              <a:gd name="T3" fmla="*/ 72 h 400"/>
              <a:gd name="T4" fmla="*/ 196 w 372"/>
              <a:gd name="T5" fmla="*/ 54 h 400"/>
              <a:gd name="T6" fmla="*/ 168 w 372"/>
              <a:gd name="T7" fmla="*/ 56 h 400"/>
              <a:gd name="T8" fmla="*/ 179 w 372"/>
              <a:gd name="T9" fmla="*/ 29 h 400"/>
              <a:gd name="T10" fmla="*/ 21 w 372"/>
              <a:gd name="T11" fmla="*/ 112 h 400"/>
              <a:gd name="T12" fmla="*/ 7 w 372"/>
              <a:gd name="T13" fmla="*/ 235 h 400"/>
              <a:gd name="T14" fmla="*/ 30 w 372"/>
              <a:gd name="T15" fmla="*/ 285 h 400"/>
              <a:gd name="T16" fmla="*/ 39 w 372"/>
              <a:gd name="T17" fmla="*/ 278 h 400"/>
              <a:gd name="T18" fmla="*/ 47 w 372"/>
              <a:gd name="T19" fmla="*/ 300 h 400"/>
              <a:gd name="T20" fmla="*/ 56 w 372"/>
              <a:gd name="T21" fmla="*/ 312 h 400"/>
              <a:gd name="T22" fmla="*/ 74 w 372"/>
              <a:gd name="T23" fmla="*/ 157 h 400"/>
              <a:gd name="T24" fmla="*/ 275 w 372"/>
              <a:gd name="T25" fmla="*/ 102 h 400"/>
              <a:gd name="T26" fmla="*/ 12 w 372"/>
              <a:gd name="T27" fmla="*/ 199 h 400"/>
              <a:gd name="T28" fmla="*/ 50 w 372"/>
              <a:gd name="T29" fmla="*/ 307 h 400"/>
              <a:gd name="T30" fmla="*/ 185 w 372"/>
              <a:gd name="T31" fmla="*/ 87 h 400"/>
              <a:gd name="T32" fmla="*/ 331 w 372"/>
              <a:gd name="T33" fmla="*/ 126 h 400"/>
              <a:gd name="T34" fmla="*/ 253 w 372"/>
              <a:gd name="T35" fmla="*/ 60 h 400"/>
              <a:gd name="T36" fmla="*/ 233 w 372"/>
              <a:gd name="T37" fmla="*/ 97 h 400"/>
              <a:gd name="T38" fmla="*/ 237 w 372"/>
              <a:gd name="T39" fmla="*/ 104 h 400"/>
              <a:gd name="T40" fmla="*/ 39 w 372"/>
              <a:gd name="T41" fmla="*/ 7 h 400"/>
              <a:gd name="T42" fmla="*/ 22 w 372"/>
              <a:gd name="T43" fmla="*/ 86 h 400"/>
              <a:gd name="T44" fmla="*/ 343 w 372"/>
              <a:gd name="T45" fmla="*/ 152 h 400"/>
              <a:gd name="T46" fmla="*/ 340 w 372"/>
              <a:gd name="T47" fmla="*/ 199 h 400"/>
              <a:gd name="T48" fmla="*/ 264 w 372"/>
              <a:gd name="T49" fmla="*/ 114 h 400"/>
              <a:gd name="T50" fmla="*/ 271 w 372"/>
              <a:gd name="T51" fmla="*/ 113 h 400"/>
              <a:gd name="T52" fmla="*/ 327 w 372"/>
              <a:gd name="T53" fmla="*/ 156 h 400"/>
              <a:gd name="T54" fmla="*/ 317 w 372"/>
              <a:gd name="T55" fmla="*/ 141 h 400"/>
              <a:gd name="T56" fmla="*/ 308 w 372"/>
              <a:gd name="T57" fmla="*/ 94 h 400"/>
              <a:gd name="T58" fmla="*/ 301 w 372"/>
              <a:gd name="T59" fmla="*/ 88 h 400"/>
              <a:gd name="T60" fmla="*/ 315 w 372"/>
              <a:gd name="T61" fmla="*/ 112 h 400"/>
              <a:gd name="T62" fmla="*/ 52 w 372"/>
              <a:gd name="T63" fmla="*/ 320 h 400"/>
              <a:gd name="T64" fmla="*/ 36 w 372"/>
              <a:gd name="T65" fmla="*/ 282 h 400"/>
              <a:gd name="T66" fmla="*/ 44 w 372"/>
              <a:gd name="T67" fmla="*/ 306 h 400"/>
              <a:gd name="T68" fmla="*/ 308 w 372"/>
              <a:gd name="T69" fmla="*/ 340 h 400"/>
              <a:gd name="T70" fmla="*/ 287 w 372"/>
              <a:gd name="T71" fmla="*/ 361 h 400"/>
              <a:gd name="T72" fmla="*/ 309 w 372"/>
              <a:gd name="T73" fmla="*/ 339 h 400"/>
              <a:gd name="T74" fmla="*/ 321 w 372"/>
              <a:gd name="T75" fmla="*/ 319 h 400"/>
              <a:gd name="T76" fmla="*/ 293 w 372"/>
              <a:gd name="T77" fmla="*/ 363 h 400"/>
              <a:gd name="T78" fmla="*/ 285 w 372"/>
              <a:gd name="T79" fmla="*/ 362 h 400"/>
              <a:gd name="T80" fmla="*/ 268 w 372"/>
              <a:gd name="T81" fmla="*/ 386 h 400"/>
              <a:gd name="T82" fmla="*/ 276 w 372"/>
              <a:gd name="T83" fmla="*/ 382 h 400"/>
              <a:gd name="T84" fmla="*/ 283 w 372"/>
              <a:gd name="T85" fmla="*/ 367 h 400"/>
              <a:gd name="T86" fmla="*/ 301 w 372"/>
              <a:gd name="T87" fmla="*/ 358 h 400"/>
              <a:gd name="T88" fmla="*/ 260 w 372"/>
              <a:gd name="T89" fmla="*/ 382 h 400"/>
              <a:gd name="T90" fmla="*/ 251 w 372"/>
              <a:gd name="T91" fmla="*/ 391 h 400"/>
              <a:gd name="T92" fmla="*/ 264 w 372"/>
              <a:gd name="T93" fmla="*/ 385 h 400"/>
              <a:gd name="T94" fmla="*/ 300 w 372"/>
              <a:gd name="T95" fmla="*/ 351 h 400"/>
              <a:gd name="T96" fmla="*/ 290 w 372"/>
              <a:gd name="T97" fmla="*/ 360 h 400"/>
              <a:gd name="T98" fmla="*/ 323 w 372"/>
              <a:gd name="T99" fmla="*/ 318 h 400"/>
              <a:gd name="T100" fmla="*/ 336 w 372"/>
              <a:gd name="T101" fmla="*/ 296 h 400"/>
              <a:gd name="T102" fmla="*/ 315 w 372"/>
              <a:gd name="T103" fmla="*/ 329 h 400"/>
              <a:gd name="T104" fmla="*/ 322 w 372"/>
              <a:gd name="T105" fmla="*/ 320 h 400"/>
              <a:gd name="T106" fmla="*/ 61 w 372"/>
              <a:gd name="T107" fmla="*/ 320 h 400"/>
              <a:gd name="T108" fmla="*/ 68 w 372"/>
              <a:gd name="T109" fmla="*/ 332 h 400"/>
              <a:gd name="T110" fmla="*/ 60 w 372"/>
              <a:gd name="T111" fmla="*/ 321 h 400"/>
              <a:gd name="T112" fmla="*/ 59 w 372"/>
              <a:gd name="T113" fmla="*/ 314 h 400"/>
              <a:gd name="T114" fmla="*/ 243 w 372"/>
              <a:gd name="T115" fmla="*/ 389 h 400"/>
              <a:gd name="T116" fmla="*/ 238 w 372"/>
              <a:gd name="T117" fmla="*/ 394 h 400"/>
              <a:gd name="T118" fmla="*/ 244 w 372"/>
              <a:gd name="T119" fmla="*/ 388 h 400"/>
              <a:gd name="T120" fmla="*/ 78 w 372"/>
              <a:gd name="T121" fmla="*/ 343 h 400"/>
              <a:gd name="T122" fmla="*/ 79 w 372"/>
              <a:gd name="T123" fmla="*/ 344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72" h="400">
                <a:moveTo>
                  <a:pt x="334" y="171"/>
                </a:moveTo>
                <a:cubicBezTo>
                  <a:pt x="336" y="172"/>
                  <a:pt x="335" y="168"/>
                  <a:pt x="334" y="169"/>
                </a:cubicBezTo>
                <a:cubicBezTo>
                  <a:pt x="334" y="170"/>
                  <a:pt x="334" y="171"/>
                  <a:pt x="334" y="171"/>
                </a:cubicBezTo>
                <a:close/>
                <a:moveTo>
                  <a:pt x="330" y="156"/>
                </a:moveTo>
                <a:cubicBezTo>
                  <a:pt x="327" y="156"/>
                  <a:pt x="329" y="160"/>
                  <a:pt x="331" y="160"/>
                </a:cubicBezTo>
                <a:cubicBezTo>
                  <a:pt x="331" y="158"/>
                  <a:pt x="329" y="158"/>
                  <a:pt x="330" y="156"/>
                </a:cubicBezTo>
                <a:close/>
                <a:moveTo>
                  <a:pt x="336" y="153"/>
                </a:moveTo>
                <a:cubicBezTo>
                  <a:pt x="336" y="151"/>
                  <a:pt x="335" y="150"/>
                  <a:pt x="334" y="149"/>
                </a:cubicBezTo>
                <a:cubicBezTo>
                  <a:pt x="333" y="151"/>
                  <a:pt x="335" y="152"/>
                  <a:pt x="336" y="153"/>
                </a:cubicBezTo>
                <a:close/>
                <a:moveTo>
                  <a:pt x="216" y="50"/>
                </a:moveTo>
                <a:cubicBezTo>
                  <a:pt x="216" y="47"/>
                  <a:pt x="209" y="48"/>
                  <a:pt x="209" y="49"/>
                </a:cubicBezTo>
                <a:cubicBezTo>
                  <a:pt x="212" y="49"/>
                  <a:pt x="214" y="50"/>
                  <a:pt x="216" y="50"/>
                </a:cubicBezTo>
                <a:close/>
                <a:moveTo>
                  <a:pt x="212" y="100"/>
                </a:moveTo>
                <a:cubicBezTo>
                  <a:pt x="211" y="98"/>
                  <a:pt x="207" y="99"/>
                  <a:pt x="205" y="98"/>
                </a:cubicBezTo>
                <a:cubicBezTo>
                  <a:pt x="204" y="98"/>
                  <a:pt x="204" y="100"/>
                  <a:pt x="202" y="100"/>
                </a:cubicBezTo>
                <a:cubicBezTo>
                  <a:pt x="203" y="98"/>
                  <a:pt x="204" y="97"/>
                  <a:pt x="204" y="95"/>
                </a:cubicBezTo>
                <a:cubicBezTo>
                  <a:pt x="210" y="96"/>
                  <a:pt x="215" y="98"/>
                  <a:pt x="221" y="97"/>
                </a:cubicBezTo>
                <a:cubicBezTo>
                  <a:pt x="220" y="96"/>
                  <a:pt x="220" y="95"/>
                  <a:pt x="219" y="94"/>
                </a:cubicBezTo>
                <a:cubicBezTo>
                  <a:pt x="218" y="95"/>
                  <a:pt x="218" y="96"/>
                  <a:pt x="217" y="96"/>
                </a:cubicBezTo>
                <a:cubicBezTo>
                  <a:pt x="217" y="95"/>
                  <a:pt x="217" y="96"/>
                  <a:pt x="217" y="94"/>
                </a:cubicBezTo>
                <a:cubicBezTo>
                  <a:pt x="216" y="96"/>
                  <a:pt x="214" y="95"/>
                  <a:pt x="213" y="96"/>
                </a:cubicBezTo>
                <a:cubicBezTo>
                  <a:pt x="212" y="95"/>
                  <a:pt x="211" y="94"/>
                  <a:pt x="210" y="94"/>
                </a:cubicBezTo>
                <a:cubicBezTo>
                  <a:pt x="208" y="93"/>
                  <a:pt x="209" y="95"/>
                  <a:pt x="207" y="95"/>
                </a:cubicBezTo>
                <a:cubicBezTo>
                  <a:pt x="208" y="93"/>
                  <a:pt x="206" y="92"/>
                  <a:pt x="206" y="91"/>
                </a:cubicBezTo>
                <a:cubicBezTo>
                  <a:pt x="207" y="91"/>
                  <a:pt x="208" y="92"/>
                  <a:pt x="209" y="92"/>
                </a:cubicBezTo>
                <a:cubicBezTo>
                  <a:pt x="210" y="90"/>
                  <a:pt x="208" y="92"/>
                  <a:pt x="208" y="91"/>
                </a:cubicBezTo>
                <a:cubicBezTo>
                  <a:pt x="208" y="89"/>
                  <a:pt x="212" y="91"/>
                  <a:pt x="213" y="90"/>
                </a:cubicBezTo>
                <a:cubicBezTo>
                  <a:pt x="212" y="90"/>
                  <a:pt x="212" y="90"/>
                  <a:pt x="212" y="89"/>
                </a:cubicBezTo>
                <a:cubicBezTo>
                  <a:pt x="216" y="88"/>
                  <a:pt x="223" y="88"/>
                  <a:pt x="226" y="91"/>
                </a:cubicBezTo>
                <a:cubicBezTo>
                  <a:pt x="226" y="92"/>
                  <a:pt x="224" y="91"/>
                  <a:pt x="224" y="93"/>
                </a:cubicBezTo>
                <a:cubicBezTo>
                  <a:pt x="230" y="96"/>
                  <a:pt x="239" y="94"/>
                  <a:pt x="244" y="99"/>
                </a:cubicBezTo>
                <a:cubicBezTo>
                  <a:pt x="240" y="99"/>
                  <a:pt x="236" y="97"/>
                  <a:pt x="233" y="98"/>
                </a:cubicBezTo>
                <a:cubicBezTo>
                  <a:pt x="239" y="100"/>
                  <a:pt x="244" y="101"/>
                  <a:pt x="249" y="102"/>
                </a:cubicBezTo>
                <a:cubicBezTo>
                  <a:pt x="249" y="101"/>
                  <a:pt x="250" y="101"/>
                  <a:pt x="251" y="101"/>
                </a:cubicBezTo>
                <a:cubicBezTo>
                  <a:pt x="248" y="98"/>
                  <a:pt x="243" y="97"/>
                  <a:pt x="241" y="94"/>
                </a:cubicBezTo>
                <a:cubicBezTo>
                  <a:pt x="243" y="93"/>
                  <a:pt x="244" y="94"/>
                  <a:pt x="244" y="93"/>
                </a:cubicBezTo>
                <a:cubicBezTo>
                  <a:pt x="245" y="93"/>
                  <a:pt x="248" y="94"/>
                  <a:pt x="246" y="95"/>
                </a:cubicBezTo>
                <a:cubicBezTo>
                  <a:pt x="249" y="97"/>
                  <a:pt x="255" y="100"/>
                  <a:pt x="257" y="99"/>
                </a:cubicBezTo>
                <a:cubicBezTo>
                  <a:pt x="256" y="99"/>
                  <a:pt x="256" y="99"/>
                  <a:pt x="255" y="98"/>
                </a:cubicBezTo>
                <a:cubicBezTo>
                  <a:pt x="259" y="98"/>
                  <a:pt x="262" y="99"/>
                  <a:pt x="265" y="101"/>
                </a:cubicBezTo>
                <a:cubicBezTo>
                  <a:pt x="265" y="100"/>
                  <a:pt x="265" y="100"/>
                  <a:pt x="265" y="100"/>
                </a:cubicBezTo>
                <a:cubicBezTo>
                  <a:pt x="266" y="100"/>
                  <a:pt x="265" y="101"/>
                  <a:pt x="267" y="101"/>
                </a:cubicBezTo>
                <a:cubicBezTo>
                  <a:pt x="267" y="101"/>
                  <a:pt x="267" y="101"/>
                  <a:pt x="266" y="102"/>
                </a:cubicBezTo>
                <a:cubicBezTo>
                  <a:pt x="270" y="103"/>
                  <a:pt x="273" y="105"/>
                  <a:pt x="277" y="106"/>
                </a:cubicBezTo>
                <a:cubicBezTo>
                  <a:pt x="277" y="105"/>
                  <a:pt x="275" y="106"/>
                  <a:pt x="275" y="105"/>
                </a:cubicBezTo>
                <a:cubicBezTo>
                  <a:pt x="280" y="107"/>
                  <a:pt x="285" y="109"/>
                  <a:pt x="289" y="112"/>
                </a:cubicBezTo>
                <a:cubicBezTo>
                  <a:pt x="290" y="111"/>
                  <a:pt x="287" y="111"/>
                  <a:pt x="289" y="109"/>
                </a:cubicBezTo>
                <a:cubicBezTo>
                  <a:pt x="291" y="110"/>
                  <a:pt x="292" y="112"/>
                  <a:pt x="294" y="112"/>
                </a:cubicBezTo>
                <a:cubicBezTo>
                  <a:pt x="291" y="107"/>
                  <a:pt x="282" y="104"/>
                  <a:pt x="284" y="97"/>
                </a:cubicBezTo>
                <a:cubicBezTo>
                  <a:pt x="278" y="96"/>
                  <a:pt x="274" y="93"/>
                  <a:pt x="270" y="90"/>
                </a:cubicBezTo>
                <a:cubicBezTo>
                  <a:pt x="272" y="90"/>
                  <a:pt x="275" y="92"/>
                  <a:pt x="277" y="92"/>
                </a:cubicBezTo>
                <a:cubicBezTo>
                  <a:pt x="276" y="92"/>
                  <a:pt x="274" y="90"/>
                  <a:pt x="275" y="90"/>
                </a:cubicBezTo>
                <a:cubicBezTo>
                  <a:pt x="281" y="92"/>
                  <a:pt x="286" y="95"/>
                  <a:pt x="292" y="97"/>
                </a:cubicBezTo>
                <a:cubicBezTo>
                  <a:pt x="290" y="95"/>
                  <a:pt x="289" y="93"/>
                  <a:pt x="287" y="91"/>
                </a:cubicBezTo>
                <a:cubicBezTo>
                  <a:pt x="287" y="91"/>
                  <a:pt x="287" y="91"/>
                  <a:pt x="288" y="90"/>
                </a:cubicBezTo>
                <a:cubicBezTo>
                  <a:pt x="285" y="89"/>
                  <a:pt x="283" y="87"/>
                  <a:pt x="281" y="86"/>
                </a:cubicBezTo>
                <a:cubicBezTo>
                  <a:pt x="280" y="87"/>
                  <a:pt x="282" y="87"/>
                  <a:pt x="282" y="89"/>
                </a:cubicBezTo>
                <a:cubicBezTo>
                  <a:pt x="270" y="82"/>
                  <a:pt x="256" y="77"/>
                  <a:pt x="243" y="72"/>
                </a:cubicBezTo>
                <a:cubicBezTo>
                  <a:pt x="243" y="71"/>
                  <a:pt x="243" y="71"/>
                  <a:pt x="242" y="71"/>
                </a:cubicBezTo>
                <a:cubicBezTo>
                  <a:pt x="241" y="71"/>
                  <a:pt x="240" y="70"/>
                  <a:pt x="239" y="72"/>
                </a:cubicBezTo>
                <a:cubicBezTo>
                  <a:pt x="238" y="70"/>
                  <a:pt x="237" y="70"/>
                  <a:pt x="236" y="70"/>
                </a:cubicBezTo>
                <a:cubicBezTo>
                  <a:pt x="237" y="69"/>
                  <a:pt x="240" y="69"/>
                  <a:pt x="241" y="68"/>
                </a:cubicBezTo>
                <a:cubicBezTo>
                  <a:pt x="241" y="69"/>
                  <a:pt x="244" y="70"/>
                  <a:pt x="245" y="69"/>
                </a:cubicBezTo>
                <a:cubicBezTo>
                  <a:pt x="243" y="68"/>
                  <a:pt x="241" y="68"/>
                  <a:pt x="239" y="67"/>
                </a:cubicBezTo>
                <a:cubicBezTo>
                  <a:pt x="240" y="67"/>
                  <a:pt x="241" y="67"/>
                  <a:pt x="241" y="66"/>
                </a:cubicBezTo>
                <a:cubicBezTo>
                  <a:pt x="236" y="62"/>
                  <a:pt x="228" y="67"/>
                  <a:pt x="224" y="62"/>
                </a:cubicBezTo>
                <a:cubicBezTo>
                  <a:pt x="219" y="61"/>
                  <a:pt x="214" y="64"/>
                  <a:pt x="212" y="60"/>
                </a:cubicBezTo>
                <a:cubicBezTo>
                  <a:pt x="211" y="60"/>
                  <a:pt x="209" y="61"/>
                  <a:pt x="208" y="60"/>
                </a:cubicBezTo>
                <a:cubicBezTo>
                  <a:pt x="209" y="59"/>
                  <a:pt x="213" y="59"/>
                  <a:pt x="214" y="59"/>
                </a:cubicBezTo>
                <a:cubicBezTo>
                  <a:pt x="213" y="56"/>
                  <a:pt x="220" y="59"/>
                  <a:pt x="221" y="58"/>
                </a:cubicBezTo>
                <a:cubicBezTo>
                  <a:pt x="221" y="58"/>
                  <a:pt x="220" y="57"/>
                  <a:pt x="221" y="57"/>
                </a:cubicBezTo>
                <a:cubicBezTo>
                  <a:pt x="221" y="58"/>
                  <a:pt x="224" y="58"/>
                  <a:pt x="224" y="57"/>
                </a:cubicBezTo>
                <a:cubicBezTo>
                  <a:pt x="223" y="56"/>
                  <a:pt x="221" y="56"/>
                  <a:pt x="218" y="56"/>
                </a:cubicBezTo>
                <a:cubicBezTo>
                  <a:pt x="218" y="55"/>
                  <a:pt x="219" y="55"/>
                  <a:pt x="218" y="54"/>
                </a:cubicBezTo>
                <a:cubicBezTo>
                  <a:pt x="216" y="56"/>
                  <a:pt x="212" y="53"/>
                  <a:pt x="212" y="56"/>
                </a:cubicBezTo>
                <a:cubicBezTo>
                  <a:pt x="209" y="55"/>
                  <a:pt x="206" y="56"/>
                  <a:pt x="203" y="54"/>
                </a:cubicBezTo>
                <a:cubicBezTo>
                  <a:pt x="204" y="53"/>
                  <a:pt x="203" y="52"/>
                  <a:pt x="204" y="52"/>
                </a:cubicBezTo>
                <a:cubicBezTo>
                  <a:pt x="205" y="55"/>
                  <a:pt x="209" y="52"/>
                  <a:pt x="211" y="52"/>
                </a:cubicBezTo>
                <a:cubicBezTo>
                  <a:pt x="208" y="50"/>
                  <a:pt x="205" y="53"/>
                  <a:pt x="203" y="49"/>
                </a:cubicBezTo>
                <a:cubicBezTo>
                  <a:pt x="204" y="49"/>
                  <a:pt x="206" y="50"/>
                  <a:pt x="206" y="48"/>
                </a:cubicBezTo>
                <a:cubicBezTo>
                  <a:pt x="203" y="47"/>
                  <a:pt x="199" y="48"/>
                  <a:pt x="198" y="50"/>
                </a:cubicBezTo>
                <a:cubicBezTo>
                  <a:pt x="199" y="50"/>
                  <a:pt x="200" y="50"/>
                  <a:pt x="200" y="51"/>
                </a:cubicBezTo>
                <a:cubicBezTo>
                  <a:pt x="197" y="51"/>
                  <a:pt x="197" y="51"/>
                  <a:pt x="197" y="51"/>
                </a:cubicBezTo>
                <a:cubicBezTo>
                  <a:pt x="196" y="50"/>
                  <a:pt x="198" y="49"/>
                  <a:pt x="195" y="49"/>
                </a:cubicBezTo>
                <a:cubicBezTo>
                  <a:pt x="195" y="50"/>
                  <a:pt x="196" y="50"/>
                  <a:pt x="196" y="50"/>
                </a:cubicBezTo>
                <a:cubicBezTo>
                  <a:pt x="195" y="51"/>
                  <a:pt x="193" y="51"/>
                  <a:pt x="192" y="53"/>
                </a:cubicBezTo>
                <a:cubicBezTo>
                  <a:pt x="194" y="52"/>
                  <a:pt x="194" y="55"/>
                  <a:pt x="196" y="54"/>
                </a:cubicBezTo>
                <a:cubicBezTo>
                  <a:pt x="196" y="53"/>
                  <a:pt x="196" y="52"/>
                  <a:pt x="197" y="52"/>
                </a:cubicBezTo>
                <a:cubicBezTo>
                  <a:pt x="198" y="52"/>
                  <a:pt x="199" y="53"/>
                  <a:pt x="199" y="54"/>
                </a:cubicBezTo>
                <a:cubicBezTo>
                  <a:pt x="198" y="54"/>
                  <a:pt x="197" y="55"/>
                  <a:pt x="197" y="56"/>
                </a:cubicBezTo>
                <a:cubicBezTo>
                  <a:pt x="201" y="58"/>
                  <a:pt x="208" y="55"/>
                  <a:pt x="212" y="58"/>
                </a:cubicBezTo>
                <a:cubicBezTo>
                  <a:pt x="209" y="58"/>
                  <a:pt x="207" y="58"/>
                  <a:pt x="205" y="57"/>
                </a:cubicBezTo>
                <a:cubicBezTo>
                  <a:pt x="205" y="59"/>
                  <a:pt x="202" y="59"/>
                  <a:pt x="201" y="59"/>
                </a:cubicBezTo>
                <a:cubicBezTo>
                  <a:pt x="201" y="58"/>
                  <a:pt x="201" y="58"/>
                  <a:pt x="201" y="57"/>
                </a:cubicBezTo>
                <a:cubicBezTo>
                  <a:pt x="197" y="58"/>
                  <a:pt x="195" y="58"/>
                  <a:pt x="190" y="58"/>
                </a:cubicBezTo>
                <a:cubicBezTo>
                  <a:pt x="190" y="58"/>
                  <a:pt x="189" y="58"/>
                  <a:pt x="189" y="56"/>
                </a:cubicBezTo>
                <a:cubicBezTo>
                  <a:pt x="188" y="58"/>
                  <a:pt x="183" y="59"/>
                  <a:pt x="181" y="57"/>
                </a:cubicBezTo>
                <a:cubicBezTo>
                  <a:pt x="183" y="57"/>
                  <a:pt x="182" y="56"/>
                  <a:pt x="181" y="55"/>
                </a:cubicBezTo>
                <a:cubicBezTo>
                  <a:pt x="184" y="55"/>
                  <a:pt x="187" y="56"/>
                  <a:pt x="191" y="55"/>
                </a:cubicBezTo>
                <a:cubicBezTo>
                  <a:pt x="190" y="53"/>
                  <a:pt x="186" y="56"/>
                  <a:pt x="184" y="54"/>
                </a:cubicBezTo>
                <a:cubicBezTo>
                  <a:pt x="184" y="54"/>
                  <a:pt x="186" y="54"/>
                  <a:pt x="186" y="53"/>
                </a:cubicBezTo>
                <a:cubicBezTo>
                  <a:pt x="186" y="52"/>
                  <a:pt x="185" y="53"/>
                  <a:pt x="183" y="53"/>
                </a:cubicBezTo>
                <a:cubicBezTo>
                  <a:pt x="183" y="55"/>
                  <a:pt x="182" y="54"/>
                  <a:pt x="180" y="54"/>
                </a:cubicBezTo>
                <a:cubicBezTo>
                  <a:pt x="180" y="55"/>
                  <a:pt x="181" y="55"/>
                  <a:pt x="181" y="56"/>
                </a:cubicBezTo>
                <a:cubicBezTo>
                  <a:pt x="179" y="56"/>
                  <a:pt x="177" y="58"/>
                  <a:pt x="176" y="56"/>
                </a:cubicBezTo>
                <a:cubicBezTo>
                  <a:pt x="178" y="56"/>
                  <a:pt x="180" y="55"/>
                  <a:pt x="180" y="53"/>
                </a:cubicBezTo>
                <a:cubicBezTo>
                  <a:pt x="178" y="53"/>
                  <a:pt x="178" y="52"/>
                  <a:pt x="177" y="53"/>
                </a:cubicBezTo>
                <a:cubicBezTo>
                  <a:pt x="177" y="52"/>
                  <a:pt x="178" y="52"/>
                  <a:pt x="178" y="52"/>
                </a:cubicBezTo>
                <a:cubicBezTo>
                  <a:pt x="176" y="51"/>
                  <a:pt x="172" y="51"/>
                  <a:pt x="171" y="53"/>
                </a:cubicBezTo>
                <a:cubicBezTo>
                  <a:pt x="172" y="54"/>
                  <a:pt x="176" y="51"/>
                  <a:pt x="176" y="54"/>
                </a:cubicBezTo>
                <a:cubicBezTo>
                  <a:pt x="172" y="54"/>
                  <a:pt x="172" y="54"/>
                  <a:pt x="172" y="54"/>
                </a:cubicBezTo>
                <a:cubicBezTo>
                  <a:pt x="172" y="56"/>
                  <a:pt x="172" y="56"/>
                  <a:pt x="172" y="56"/>
                </a:cubicBezTo>
                <a:cubicBezTo>
                  <a:pt x="174" y="56"/>
                  <a:pt x="173" y="54"/>
                  <a:pt x="175" y="55"/>
                </a:cubicBezTo>
                <a:cubicBezTo>
                  <a:pt x="176" y="58"/>
                  <a:pt x="173" y="57"/>
                  <a:pt x="172" y="57"/>
                </a:cubicBezTo>
                <a:cubicBezTo>
                  <a:pt x="171" y="57"/>
                  <a:pt x="171" y="57"/>
                  <a:pt x="172" y="56"/>
                </a:cubicBezTo>
                <a:cubicBezTo>
                  <a:pt x="170" y="56"/>
                  <a:pt x="169" y="57"/>
                  <a:pt x="168" y="56"/>
                </a:cubicBezTo>
                <a:cubicBezTo>
                  <a:pt x="165" y="59"/>
                  <a:pt x="162" y="61"/>
                  <a:pt x="160" y="64"/>
                </a:cubicBezTo>
                <a:cubicBezTo>
                  <a:pt x="149" y="65"/>
                  <a:pt x="140" y="67"/>
                  <a:pt x="133" y="72"/>
                </a:cubicBezTo>
                <a:cubicBezTo>
                  <a:pt x="130" y="72"/>
                  <a:pt x="129" y="75"/>
                  <a:pt x="126" y="74"/>
                </a:cubicBezTo>
                <a:cubicBezTo>
                  <a:pt x="128" y="73"/>
                  <a:pt x="130" y="72"/>
                  <a:pt x="132" y="71"/>
                </a:cubicBezTo>
                <a:cubicBezTo>
                  <a:pt x="131" y="69"/>
                  <a:pt x="135" y="69"/>
                  <a:pt x="136" y="68"/>
                </a:cubicBezTo>
                <a:cubicBezTo>
                  <a:pt x="131" y="68"/>
                  <a:pt x="127" y="70"/>
                  <a:pt x="123" y="71"/>
                </a:cubicBezTo>
                <a:cubicBezTo>
                  <a:pt x="125" y="70"/>
                  <a:pt x="123" y="69"/>
                  <a:pt x="124" y="68"/>
                </a:cubicBezTo>
                <a:cubicBezTo>
                  <a:pt x="127" y="67"/>
                  <a:pt x="130" y="65"/>
                  <a:pt x="134" y="64"/>
                </a:cubicBezTo>
                <a:cubicBezTo>
                  <a:pt x="134" y="66"/>
                  <a:pt x="137" y="66"/>
                  <a:pt x="136" y="68"/>
                </a:cubicBezTo>
                <a:cubicBezTo>
                  <a:pt x="138" y="68"/>
                  <a:pt x="136" y="63"/>
                  <a:pt x="139" y="64"/>
                </a:cubicBezTo>
                <a:cubicBezTo>
                  <a:pt x="139" y="63"/>
                  <a:pt x="137" y="64"/>
                  <a:pt x="137" y="63"/>
                </a:cubicBezTo>
                <a:cubicBezTo>
                  <a:pt x="142" y="62"/>
                  <a:pt x="148" y="60"/>
                  <a:pt x="152" y="58"/>
                </a:cubicBezTo>
                <a:cubicBezTo>
                  <a:pt x="146" y="59"/>
                  <a:pt x="140" y="61"/>
                  <a:pt x="135" y="60"/>
                </a:cubicBezTo>
                <a:cubicBezTo>
                  <a:pt x="136" y="59"/>
                  <a:pt x="140" y="58"/>
                  <a:pt x="143" y="57"/>
                </a:cubicBezTo>
                <a:cubicBezTo>
                  <a:pt x="141" y="57"/>
                  <a:pt x="139" y="58"/>
                  <a:pt x="138" y="57"/>
                </a:cubicBezTo>
                <a:cubicBezTo>
                  <a:pt x="138" y="56"/>
                  <a:pt x="140" y="57"/>
                  <a:pt x="140" y="56"/>
                </a:cubicBezTo>
                <a:cubicBezTo>
                  <a:pt x="139" y="55"/>
                  <a:pt x="137" y="56"/>
                  <a:pt x="137" y="54"/>
                </a:cubicBezTo>
                <a:cubicBezTo>
                  <a:pt x="141" y="54"/>
                  <a:pt x="144" y="52"/>
                  <a:pt x="148" y="52"/>
                </a:cubicBezTo>
                <a:cubicBezTo>
                  <a:pt x="151" y="51"/>
                  <a:pt x="152" y="52"/>
                  <a:pt x="154" y="50"/>
                </a:cubicBezTo>
                <a:cubicBezTo>
                  <a:pt x="153" y="49"/>
                  <a:pt x="151" y="51"/>
                  <a:pt x="152" y="48"/>
                </a:cubicBezTo>
                <a:cubicBezTo>
                  <a:pt x="156" y="48"/>
                  <a:pt x="158" y="46"/>
                  <a:pt x="162" y="46"/>
                </a:cubicBezTo>
                <a:cubicBezTo>
                  <a:pt x="161" y="46"/>
                  <a:pt x="161" y="45"/>
                  <a:pt x="161" y="45"/>
                </a:cubicBezTo>
                <a:cubicBezTo>
                  <a:pt x="169" y="41"/>
                  <a:pt x="183" y="41"/>
                  <a:pt x="190" y="39"/>
                </a:cubicBezTo>
                <a:cubicBezTo>
                  <a:pt x="189" y="39"/>
                  <a:pt x="188" y="38"/>
                  <a:pt x="187" y="38"/>
                </a:cubicBezTo>
                <a:cubicBezTo>
                  <a:pt x="187" y="36"/>
                  <a:pt x="187" y="36"/>
                  <a:pt x="187" y="36"/>
                </a:cubicBezTo>
                <a:cubicBezTo>
                  <a:pt x="189" y="36"/>
                  <a:pt x="191" y="37"/>
                  <a:pt x="192" y="36"/>
                </a:cubicBezTo>
                <a:cubicBezTo>
                  <a:pt x="186" y="34"/>
                  <a:pt x="181" y="33"/>
                  <a:pt x="173" y="32"/>
                </a:cubicBezTo>
                <a:cubicBezTo>
                  <a:pt x="173" y="30"/>
                  <a:pt x="176" y="32"/>
                  <a:pt x="177" y="31"/>
                </a:cubicBezTo>
                <a:cubicBezTo>
                  <a:pt x="175" y="30"/>
                  <a:pt x="179" y="30"/>
                  <a:pt x="179" y="29"/>
                </a:cubicBezTo>
                <a:cubicBezTo>
                  <a:pt x="175" y="30"/>
                  <a:pt x="173" y="25"/>
                  <a:pt x="170" y="28"/>
                </a:cubicBezTo>
                <a:cubicBezTo>
                  <a:pt x="169" y="28"/>
                  <a:pt x="170" y="26"/>
                  <a:pt x="168" y="26"/>
                </a:cubicBezTo>
                <a:cubicBezTo>
                  <a:pt x="167" y="26"/>
                  <a:pt x="166" y="27"/>
                  <a:pt x="164" y="27"/>
                </a:cubicBezTo>
                <a:cubicBezTo>
                  <a:pt x="165" y="25"/>
                  <a:pt x="162" y="26"/>
                  <a:pt x="161" y="25"/>
                </a:cubicBezTo>
                <a:cubicBezTo>
                  <a:pt x="162" y="24"/>
                  <a:pt x="163" y="24"/>
                  <a:pt x="163" y="23"/>
                </a:cubicBezTo>
                <a:cubicBezTo>
                  <a:pt x="159" y="21"/>
                  <a:pt x="152" y="23"/>
                  <a:pt x="147" y="21"/>
                </a:cubicBezTo>
                <a:cubicBezTo>
                  <a:pt x="147" y="21"/>
                  <a:pt x="148" y="20"/>
                  <a:pt x="148" y="19"/>
                </a:cubicBezTo>
                <a:cubicBezTo>
                  <a:pt x="147" y="19"/>
                  <a:pt x="147" y="19"/>
                  <a:pt x="146" y="19"/>
                </a:cubicBezTo>
                <a:cubicBezTo>
                  <a:pt x="130" y="19"/>
                  <a:pt x="115" y="22"/>
                  <a:pt x="100" y="24"/>
                </a:cubicBezTo>
                <a:cubicBezTo>
                  <a:pt x="89" y="25"/>
                  <a:pt x="81" y="31"/>
                  <a:pt x="71" y="31"/>
                </a:cubicBezTo>
                <a:cubicBezTo>
                  <a:pt x="70" y="32"/>
                  <a:pt x="72" y="33"/>
                  <a:pt x="71" y="33"/>
                </a:cubicBezTo>
                <a:cubicBezTo>
                  <a:pt x="70" y="33"/>
                  <a:pt x="70" y="32"/>
                  <a:pt x="69" y="32"/>
                </a:cubicBezTo>
                <a:cubicBezTo>
                  <a:pt x="62" y="35"/>
                  <a:pt x="54" y="40"/>
                  <a:pt x="47" y="46"/>
                </a:cubicBezTo>
                <a:cubicBezTo>
                  <a:pt x="45" y="47"/>
                  <a:pt x="43" y="50"/>
                  <a:pt x="41" y="50"/>
                </a:cubicBezTo>
                <a:cubicBezTo>
                  <a:pt x="41" y="51"/>
                  <a:pt x="40" y="51"/>
                  <a:pt x="40" y="51"/>
                </a:cubicBezTo>
                <a:cubicBezTo>
                  <a:pt x="33" y="56"/>
                  <a:pt x="24" y="61"/>
                  <a:pt x="23" y="70"/>
                </a:cubicBezTo>
                <a:cubicBezTo>
                  <a:pt x="24" y="70"/>
                  <a:pt x="25" y="67"/>
                  <a:pt x="27" y="69"/>
                </a:cubicBezTo>
                <a:cubicBezTo>
                  <a:pt x="27" y="68"/>
                  <a:pt x="28" y="67"/>
                  <a:pt x="30" y="67"/>
                </a:cubicBezTo>
                <a:cubicBezTo>
                  <a:pt x="27" y="70"/>
                  <a:pt x="29" y="75"/>
                  <a:pt x="32" y="76"/>
                </a:cubicBezTo>
                <a:cubicBezTo>
                  <a:pt x="33" y="77"/>
                  <a:pt x="34" y="75"/>
                  <a:pt x="35" y="76"/>
                </a:cubicBezTo>
                <a:cubicBezTo>
                  <a:pt x="34" y="77"/>
                  <a:pt x="33" y="79"/>
                  <a:pt x="32" y="79"/>
                </a:cubicBezTo>
                <a:cubicBezTo>
                  <a:pt x="33" y="80"/>
                  <a:pt x="30" y="82"/>
                  <a:pt x="32" y="82"/>
                </a:cubicBezTo>
                <a:cubicBezTo>
                  <a:pt x="33" y="80"/>
                  <a:pt x="35" y="78"/>
                  <a:pt x="37" y="76"/>
                </a:cubicBezTo>
                <a:cubicBezTo>
                  <a:pt x="39" y="77"/>
                  <a:pt x="37" y="80"/>
                  <a:pt x="39" y="80"/>
                </a:cubicBezTo>
                <a:cubicBezTo>
                  <a:pt x="37" y="83"/>
                  <a:pt x="36" y="86"/>
                  <a:pt x="34" y="87"/>
                </a:cubicBezTo>
                <a:cubicBezTo>
                  <a:pt x="34" y="96"/>
                  <a:pt x="24" y="99"/>
                  <a:pt x="20" y="105"/>
                </a:cubicBezTo>
                <a:cubicBezTo>
                  <a:pt x="20" y="106"/>
                  <a:pt x="21" y="106"/>
                  <a:pt x="21" y="106"/>
                </a:cubicBezTo>
                <a:cubicBezTo>
                  <a:pt x="20" y="108"/>
                  <a:pt x="19" y="109"/>
                  <a:pt x="19" y="112"/>
                </a:cubicBezTo>
                <a:cubicBezTo>
                  <a:pt x="20" y="113"/>
                  <a:pt x="21" y="111"/>
                  <a:pt x="21" y="112"/>
                </a:cubicBezTo>
                <a:cubicBezTo>
                  <a:pt x="21" y="118"/>
                  <a:pt x="21" y="118"/>
                  <a:pt x="21" y="118"/>
                </a:cubicBezTo>
                <a:cubicBezTo>
                  <a:pt x="24" y="121"/>
                  <a:pt x="31" y="120"/>
                  <a:pt x="35" y="123"/>
                </a:cubicBezTo>
                <a:cubicBezTo>
                  <a:pt x="33" y="125"/>
                  <a:pt x="38" y="129"/>
                  <a:pt x="34" y="130"/>
                </a:cubicBezTo>
                <a:cubicBezTo>
                  <a:pt x="35" y="131"/>
                  <a:pt x="37" y="131"/>
                  <a:pt x="37" y="130"/>
                </a:cubicBezTo>
                <a:cubicBezTo>
                  <a:pt x="38" y="130"/>
                  <a:pt x="38" y="130"/>
                  <a:pt x="38" y="131"/>
                </a:cubicBezTo>
                <a:cubicBezTo>
                  <a:pt x="36" y="135"/>
                  <a:pt x="34" y="140"/>
                  <a:pt x="30" y="142"/>
                </a:cubicBezTo>
                <a:cubicBezTo>
                  <a:pt x="30" y="140"/>
                  <a:pt x="32" y="138"/>
                  <a:pt x="32" y="137"/>
                </a:cubicBezTo>
                <a:cubicBezTo>
                  <a:pt x="28" y="141"/>
                  <a:pt x="24" y="149"/>
                  <a:pt x="21" y="151"/>
                </a:cubicBezTo>
                <a:cubicBezTo>
                  <a:pt x="19" y="156"/>
                  <a:pt x="16" y="163"/>
                  <a:pt x="15" y="171"/>
                </a:cubicBezTo>
                <a:cubicBezTo>
                  <a:pt x="14" y="174"/>
                  <a:pt x="15" y="177"/>
                  <a:pt x="12" y="179"/>
                </a:cubicBezTo>
                <a:cubicBezTo>
                  <a:pt x="13" y="183"/>
                  <a:pt x="8" y="187"/>
                  <a:pt x="10" y="191"/>
                </a:cubicBezTo>
                <a:cubicBezTo>
                  <a:pt x="11" y="190"/>
                  <a:pt x="11" y="189"/>
                  <a:pt x="12" y="188"/>
                </a:cubicBezTo>
                <a:cubicBezTo>
                  <a:pt x="13" y="188"/>
                  <a:pt x="11" y="187"/>
                  <a:pt x="12" y="186"/>
                </a:cubicBezTo>
                <a:cubicBezTo>
                  <a:pt x="13" y="187"/>
                  <a:pt x="12" y="187"/>
                  <a:pt x="14" y="186"/>
                </a:cubicBezTo>
                <a:cubicBezTo>
                  <a:pt x="15" y="190"/>
                  <a:pt x="14" y="194"/>
                  <a:pt x="13" y="196"/>
                </a:cubicBezTo>
                <a:cubicBezTo>
                  <a:pt x="12" y="196"/>
                  <a:pt x="12" y="195"/>
                  <a:pt x="12" y="195"/>
                </a:cubicBezTo>
                <a:cubicBezTo>
                  <a:pt x="11" y="197"/>
                  <a:pt x="11" y="199"/>
                  <a:pt x="11" y="200"/>
                </a:cubicBezTo>
                <a:cubicBezTo>
                  <a:pt x="11" y="200"/>
                  <a:pt x="12" y="199"/>
                  <a:pt x="13" y="199"/>
                </a:cubicBezTo>
                <a:cubicBezTo>
                  <a:pt x="13" y="203"/>
                  <a:pt x="13" y="205"/>
                  <a:pt x="14" y="207"/>
                </a:cubicBezTo>
                <a:cubicBezTo>
                  <a:pt x="14" y="207"/>
                  <a:pt x="13" y="207"/>
                  <a:pt x="13" y="208"/>
                </a:cubicBezTo>
                <a:cubicBezTo>
                  <a:pt x="13" y="210"/>
                  <a:pt x="16" y="210"/>
                  <a:pt x="15" y="209"/>
                </a:cubicBezTo>
                <a:cubicBezTo>
                  <a:pt x="15" y="210"/>
                  <a:pt x="15" y="205"/>
                  <a:pt x="17" y="205"/>
                </a:cubicBezTo>
                <a:cubicBezTo>
                  <a:pt x="15" y="209"/>
                  <a:pt x="17" y="215"/>
                  <a:pt x="15" y="218"/>
                </a:cubicBezTo>
                <a:cubicBezTo>
                  <a:pt x="15" y="216"/>
                  <a:pt x="15" y="215"/>
                  <a:pt x="15" y="213"/>
                </a:cubicBezTo>
                <a:cubicBezTo>
                  <a:pt x="14" y="213"/>
                  <a:pt x="13" y="214"/>
                  <a:pt x="12" y="213"/>
                </a:cubicBezTo>
                <a:cubicBezTo>
                  <a:pt x="8" y="216"/>
                  <a:pt x="12" y="223"/>
                  <a:pt x="8" y="226"/>
                </a:cubicBezTo>
                <a:cubicBezTo>
                  <a:pt x="8" y="226"/>
                  <a:pt x="9" y="226"/>
                  <a:pt x="9" y="227"/>
                </a:cubicBezTo>
                <a:cubicBezTo>
                  <a:pt x="8" y="227"/>
                  <a:pt x="7" y="227"/>
                  <a:pt x="7" y="228"/>
                </a:cubicBezTo>
                <a:cubicBezTo>
                  <a:pt x="8" y="230"/>
                  <a:pt x="7" y="232"/>
                  <a:pt x="7" y="235"/>
                </a:cubicBezTo>
                <a:cubicBezTo>
                  <a:pt x="9" y="236"/>
                  <a:pt x="8" y="234"/>
                  <a:pt x="9" y="234"/>
                </a:cubicBezTo>
                <a:cubicBezTo>
                  <a:pt x="9" y="236"/>
                  <a:pt x="8" y="237"/>
                  <a:pt x="9" y="239"/>
                </a:cubicBezTo>
                <a:cubicBezTo>
                  <a:pt x="10" y="239"/>
                  <a:pt x="11" y="239"/>
                  <a:pt x="12" y="239"/>
                </a:cubicBezTo>
                <a:cubicBezTo>
                  <a:pt x="12" y="242"/>
                  <a:pt x="10" y="243"/>
                  <a:pt x="12" y="245"/>
                </a:cubicBezTo>
                <a:cubicBezTo>
                  <a:pt x="13" y="243"/>
                  <a:pt x="15" y="240"/>
                  <a:pt x="17" y="242"/>
                </a:cubicBezTo>
                <a:cubicBezTo>
                  <a:pt x="15" y="243"/>
                  <a:pt x="14" y="245"/>
                  <a:pt x="15" y="248"/>
                </a:cubicBezTo>
                <a:cubicBezTo>
                  <a:pt x="16" y="248"/>
                  <a:pt x="15" y="245"/>
                  <a:pt x="17" y="246"/>
                </a:cubicBezTo>
                <a:cubicBezTo>
                  <a:pt x="18" y="246"/>
                  <a:pt x="18" y="246"/>
                  <a:pt x="18" y="246"/>
                </a:cubicBezTo>
                <a:cubicBezTo>
                  <a:pt x="18" y="248"/>
                  <a:pt x="15" y="248"/>
                  <a:pt x="17" y="250"/>
                </a:cubicBezTo>
                <a:cubicBezTo>
                  <a:pt x="19" y="249"/>
                  <a:pt x="20" y="253"/>
                  <a:pt x="18" y="255"/>
                </a:cubicBezTo>
                <a:cubicBezTo>
                  <a:pt x="16" y="256"/>
                  <a:pt x="18" y="253"/>
                  <a:pt x="16" y="254"/>
                </a:cubicBezTo>
                <a:cubicBezTo>
                  <a:pt x="17" y="256"/>
                  <a:pt x="15" y="256"/>
                  <a:pt x="15" y="258"/>
                </a:cubicBezTo>
                <a:cubicBezTo>
                  <a:pt x="16" y="258"/>
                  <a:pt x="17" y="258"/>
                  <a:pt x="19" y="258"/>
                </a:cubicBezTo>
                <a:cubicBezTo>
                  <a:pt x="20" y="257"/>
                  <a:pt x="20" y="256"/>
                  <a:pt x="22" y="257"/>
                </a:cubicBezTo>
                <a:cubicBezTo>
                  <a:pt x="22" y="259"/>
                  <a:pt x="24" y="260"/>
                  <a:pt x="24" y="262"/>
                </a:cubicBezTo>
                <a:cubicBezTo>
                  <a:pt x="23" y="264"/>
                  <a:pt x="22" y="264"/>
                  <a:pt x="22" y="267"/>
                </a:cubicBezTo>
                <a:cubicBezTo>
                  <a:pt x="22" y="267"/>
                  <a:pt x="22" y="267"/>
                  <a:pt x="22" y="267"/>
                </a:cubicBezTo>
                <a:cubicBezTo>
                  <a:pt x="22" y="267"/>
                  <a:pt x="22" y="267"/>
                  <a:pt x="22" y="268"/>
                </a:cubicBezTo>
                <a:cubicBezTo>
                  <a:pt x="22" y="268"/>
                  <a:pt x="23" y="267"/>
                  <a:pt x="23" y="267"/>
                </a:cubicBezTo>
                <a:cubicBezTo>
                  <a:pt x="24" y="267"/>
                  <a:pt x="24" y="268"/>
                  <a:pt x="26" y="268"/>
                </a:cubicBezTo>
                <a:cubicBezTo>
                  <a:pt x="26" y="268"/>
                  <a:pt x="26" y="268"/>
                  <a:pt x="26" y="268"/>
                </a:cubicBezTo>
                <a:cubicBezTo>
                  <a:pt x="26" y="268"/>
                  <a:pt x="26" y="268"/>
                  <a:pt x="26" y="268"/>
                </a:cubicBezTo>
                <a:cubicBezTo>
                  <a:pt x="26" y="269"/>
                  <a:pt x="26" y="269"/>
                  <a:pt x="26" y="269"/>
                </a:cubicBezTo>
                <a:cubicBezTo>
                  <a:pt x="27" y="270"/>
                  <a:pt x="27" y="271"/>
                  <a:pt x="28" y="273"/>
                </a:cubicBezTo>
                <a:cubicBezTo>
                  <a:pt x="27" y="273"/>
                  <a:pt x="27" y="273"/>
                  <a:pt x="27" y="274"/>
                </a:cubicBezTo>
                <a:cubicBezTo>
                  <a:pt x="27" y="274"/>
                  <a:pt x="28" y="274"/>
                  <a:pt x="28" y="274"/>
                </a:cubicBezTo>
                <a:cubicBezTo>
                  <a:pt x="29" y="276"/>
                  <a:pt x="29" y="279"/>
                  <a:pt x="30" y="282"/>
                </a:cubicBezTo>
                <a:cubicBezTo>
                  <a:pt x="30" y="282"/>
                  <a:pt x="30" y="282"/>
                  <a:pt x="30" y="282"/>
                </a:cubicBezTo>
                <a:cubicBezTo>
                  <a:pt x="30" y="282"/>
                  <a:pt x="30" y="284"/>
                  <a:pt x="30" y="285"/>
                </a:cubicBezTo>
                <a:cubicBezTo>
                  <a:pt x="31" y="285"/>
                  <a:pt x="31" y="285"/>
                  <a:pt x="31" y="285"/>
                </a:cubicBezTo>
                <a:cubicBezTo>
                  <a:pt x="31" y="285"/>
                  <a:pt x="30" y="285"/>
                  <a:pt x="30" y="285"/>
                </a:cubicBezTo>
                <a:cubicBezTo>
                  <a:pt x="30" y="286"/>
                  <a:pt x="30" y="287"/>
                  <a:pt x="31" y="287"/>
                </a:cubicBezTo>
                <a:cubicBezTo>
                  <a:pt x="31" y="287"/>
                  <a:pt x="31" y="287"/>
                  <a:pt x="31" y="286"/>
                </a:cubicBezTo>
                <a:cubicBezTo>
                  <a:pt x="31" y="286"/>
                  <a:pt x="31" y="286"/>
                  <a:pt x="31" y="286"/>
                </a:cubicBezTo>
                <a:cubicBezTo>
                  <a:pt x="31" y="286"/>
                  <a:pt x="31" y="286"/>
                  <a:pt x="31" y="286"/>
                </a:cubicBezTo>
                <a:cubicBezTo>
                  <a:pt x="32" y="286"/>
                  <a:pt x="32" y="286"/>
                  <a:pt x="32" y="286"/>
                </a:cubicBezTo>
                <a:cubicBezTo>
                  <a:pt x="32" y="286"/>
                  <a:pt x="32" y="286"/>
                  <a:pt x="31" y="285"/>
                </a:cubicBezTo>
                <a:cubicBezTo>
                  <a:pt x="32" y="282"/>
                  <a:pt x="32" y="280"/>
                  <a:pt x="32" y="277"/>
                </a:cubicBezTo>
                <a:cubicBezTo>
                  <a:pt x="32" y="277"/>
                  <a:pt x="32" y="277"/>
                  <a:pt x="33" y="277"/>
                </a:cubicBezTo>
                <a:cubicBezTo>
                  <a:pt x="33" y="276"/>
                  <a:pt x="33" y="275"/>
                  <a:pt x="33" y="275"/>
                </a:cubicBezTo>
                <a:cubicBezTo>
                  <a:pt x="33" y="272"/>
                  <a:pt x="33" y="270"/>
                  <a:pt x="34" y="268"/>
                </a:cubicBezTo>
                <a:cubicBezTo>
                  <a:pt x="34" y="268"/>
                  <a:pt x="35" y="269"/>
                  <a:pt x="35" y="269"/>
                </a:cubicBezTo>
                <a:cubicBezTo>
                  <a:pt x="35" y="269"/>
                  <a:pt x="35" y="270"/>
                  <a:pt x="35" y="271"/>
                </a:cubicBezTo>
                <a:cubicBezTo>
                  <a:pt x="35" y="271"/>
                  <a:pt x="34" y="271"/>
                  <a:pt x="34" y="271"/>
                </a:cubicBezTo>
                <a:cubicBezTo>
                  <a:pt x="34" y="273"/>
                  <a:pt x="33" y="273"/>
                  <a:pt x="33" y="274"/>
                </a:cubicBezTo>
                <a:cubicBezTo>
                  <a:pt x="34" y="274"/>
                  <a:pt x="34" y="274"/>
                  <a:pt x="34" y="274"/>
                </a:cubicBezTo>
                <a:cubicBezTo>
                  <a:pt x="34" y="275"/>
                  <a:pt x="36" y="275"/>
                  <a:pt x="35" y="277"/>
                </a:cubicBezTo>
                <a:cubicBezTo>
                  <a:pt x="36" y="276"/>
                  <a:pt x="37" y="277"/>
                  <a:pt x="38" y="277"/>
                </a:cubicBezTo>
                <a:cubicBezTo>
                  <a:pt x="38" y="276"/>
                  <a:pt x="38" y="276"/>
                  <a:pt x="38" y="276"/>
                </a:cubicBezTo>
                <a:cubicBezTo>
                  <a:pt x="38" y="276"/>
                  <a:pt x="38" y="276"/>
                  <a:pt x="38" y="276"/>
                </a:cubicBezTo>
                <a:cubicBezTo>
                  <a:pt x="35" y="277"/>
                  <a:pt x="36" y="274"/>
                  <a:pt x="35" y="272"/>
                </a:cubicBezTo>
                <a:cubicBezTo>
                  <a:pt x="36" y="272"/>
                  <a:pt x="37" y="271"/>
                  <a:pt x="37" y="271"/>
                </a:cubicBezTo>
                <a:cubicBezTo>
                  <a:pt x="38" y="273"/>
                  <a:pt x="36" y="272"/>
                  <a:pt x="36" y="273"/>
                </a:cubicBezTo>
                <a:cubicBezTo>
                  <a:pt x="37" y="274"/>
                  <a:pt x="38" y="273"/>
                  <a:pt x="38" y="274"/>
                </a:cubicBezTo>
                <a:cubicBezTo>
                  <a:pt x="37" y="274"/>
                  <a:pt x="36" y="274"/>
                  <a:pt x="37" y="275"/>
                </a:cubicBezTo>
                <a:cubicBezTo>
                  <a:pt x="37" y="275"/>
                  <a:pt x="38" y="275"/>
                  <a:pt x="39" y="275"/>
                </a:cubicBezTo>
                <a:cubicBezTo>
                  <a:pt x="39" y="275"/>
                  <a:pt x="39" y="276"/>
                  <a:pt x="39" y="276"/>
                </a:cubicBezTo>
                <a:cubicBezTo>
                  <a:pt x="39" y="276"/>
                  <a:pt x="39" y="277"/>
                  <a:pt x="39" y="278"/>
                </a:cubicBezTo>
                <a:cubicBezTo>
                  <a:pt x="38" y="277"/>
                  <a:pt x="36" y="279"/>
                  <a:pt x="36" y="277"/>
                </a:cubicBezTo>
                <a:cubicBezTo>
                  <a:pt x="35" y="277"/>
                  <a:pt x="35" y="278"/>
                  <a:pt x="35" y="279"/>
                </a:cubicBezTo>
                <a:cubicBezTo>
                  <a:pt x="35" y="279"/>
                  <a:pt x="35" y="280"/>
                  <a:pt x="36" y="280"/>
                </a:cubicBezTo>
                <a:cubicBezTo>
                  <a:pt x="36" y="279"/>
                  <a:pt x="37" y="279"/>
                  <a:pt x="38" y="279"/>
                </a:cubicBezTo>
                <a:cubicBezTo>
                  <a:pt x="38" y="278"/>
                  <a:pt x="39" y="278"/>
                  <a:pt x="39" y="277"/>
                </a:cubicBezTo>
                <a:cubicBezTo>
                  <a:pt x="40" y="278"/>
                  <a:pt x="40" y="278"/>
                  <a:pt x="40" y="278"/>
                </a:cubicBezTo>
                <a:cubicBezTo>
                  <a:pt x="39" y="279"/>
                  <a:pt x="39" y="280"/>
                  <a:pt x="40" y="281"/>
                </a:cubicBezTo>
                <a:cubicBezTo>
                  <a:pt x="40" y="281"/>
                  <a:pt x="40" y="281"/>
                  <a:pt x="40" y="281"/>
                </a:cubicBezTo>
                <a:cubicBezTo>
                  <a:pt x="40" y="283"/>
                  <a:pt x="41" y="284"/>
                  <a:pt x="41" y="285"/>
                </a:cubicBezTo>
                <a:cubicBezTo>
                  <a:pt x="41" y="285"/>
                  <a:pt x="41" y="285"/>
                  <a:pt x="41" y="285"/>
                </a:cubicBezTo>
                <a:cubicBezTo>
                  <a:pt x="41" y="285"/>
                  <a:pt x="41" y="285"/>
                  <a:pt x="41" y="286"/>
                </a:cubicBezTo>
                <a:cubicBezTo>
                  <a:pt x="41" y="286"/>
                  <a:pt x="41" y="286"/>
                  <a:pt x="41" y="287"/>
                </a:cubicBezTo>
                <a:cubicBezTo>
                  <a:pt x="41" y="287"/>
                  <a:pt x="41" y="287"/>
                  <a:pt x="41" y="287"/>
                </a:cubicBezTo>
                <a:cubicBezTo>
                  <a:pt x="41" y="287"/>
                  <a:pt x="41" y="288"/>
                  <a:pt x="41" y="288"/>
                </a:cubicBezTo>
                <a:cubicBezTo>
                  <a:pt x="41" y="288"/>
                  <a:pt x="41" y="288"/>
                  <a:pt x="41" y="288"/>
                </a:cubicBezTo>
                <a:cubicBezTo>
                  <a:pt x="42" y="290"/>
                  <a:pt x="43" y="293"/>
                  <a:pt x="44" y="295"/>
                </a:cubicBezTo>
                <a:cubicBezTo>
                  <a:pt x="44" y="295"/>
                  <a:pt x="44" y="295"/>
                  <a:pt x="44" y="296"/>
                </a:cubicBezTo>
                <a:cubicBezTo>
                  <a:pt x="44" y="296"/>
                  <a:pt x="44" y="296"/>
                  <a:pt x="44" y="296"/>
                </a:cubicBezTo>
                <a:cubicBezTo>
                  <a:pt x="44" y="296"/>
                  <a:pt x="44" y="297"/>
                  <a:pt x="45" y="298"/>
                </a:cubicBezTo>
                <a:cubicBezTo>
                  <a:pt x="44" y="298"/>
                  <a:pt x="44" y="297"/>
                  <a:pt x="43" y="297"/>
                </a:cubicBezTo>
                <a:cubicBezTo>
                  <a:pt x="42" y="298"/>
                  <a:pt x="43" y="298"/>
                  <a:pt x="43" y="299"/>
                </a:cubicBezTo>
                <a:cubicBezTo>
                  <a:pt x="44" y="298"/>
                  <a:pt x="45" y="298"/>
                  <a:pt x="45" y="298"/>
                </a:cubicBezTo>
                <a:cubicBezTo>
                  <a:pt x="45" y="298"/>
                  <a:pt x="46" y="297"/>
                  <a:pt x="46" y="297"/>
                </a:cubicBezTo>
                <a:cubicBezTo>
                  <a:pt x="46" y="297"/>
                  <a:pt x="46" y="298"/>
                  <a:pt x="46" y="299"/>
                </a:cubicBezTo>
                <a:cubicBezTo>
                  <a:pt x="46" y="299"/>
                  <a:pt x="45" y="299"/>
                  <a:pt x="45" y="299"/>
                </a:cubicBezTo>
                <a:cubicBezTo>
                  <a:pt x="45" y="300"/>
                  <a:pt x="46" y="300"/>
                  <a:pt x="46" y="300"/>
                </a:cubicBezTo>
                <a:cubicBezTo>
                  <a:pt x="46" y="300"/>
                  <a:pt x="46" y="300"/>
                  <a:pt x="46" y="300"/>
                </a:cubicBezTo>
                <a:cubicBezTo>
                  <a:pt x="47" y="300"/>
                  <a:pt x="47" y="300"/>
                  <a:pt x="47" y="300"/>
                </a:cubicBezTo>
                <a:cubicBezTo>
                  <a:pt x="47" y="300"/>
                  <a:pt x="47" y="300"/>
                  <a:pt x="47" y="300"/>
                </a:cubicBezTo>
                <a:cubicBezTo>
                  <a:pt x="47" y="300"/>
                  <a:pt x="47" y="300"/>
                  <a:pt x="47" y="301"/>
                </a:cubicBezTo>
                <a:cubicBezTo>
                  <a:pt x="46" y="301"/>
                  <a:pt x="46" y="302"/>
                  <a:pt x="47" y="302"/>
                </a:cubicBezTo>
                <a:cubicBezTo>
                  <a:pt x="47" y="302"/>
                  <a:pt x="47" y="302"/>
                  <a:pt x="48" y="301"/>
                </a:cubicBezTo>
                <a:cubicBezTo>
                  <a:pt x="48" y="303"/>
                  <a:pt x="49" y="304"/>
                  <a:pt x="49" y="306"/>
                </a:cubicBezTo>
                <a:cubicBezTo>
                  <a:pt x="49" y="306"/>
                  <a:pt x="49" y="306"/>
                  <a:pt x="49" y="306"/>
                </a:cubicBezTo>
                <a:cubicBezTo>
                  <a:pt x="49" y="306"/>
                  <a:pt x="49" y="307"/>
                  <a:pt x="49" y="307"/>
                </a:cubicBezTo>
                <a:cubicBezTo>
                  <a:pt x="49" y="307"/>
                  <a:pt x="49" y="307"/>
                  <a:pt x="48" y="307"/>
                </a:cubicBezTo>
                <a:cubicBezTo>
                  <a:pt x="48" y="307"/>
                  <a:pt x="48" y="307"/>
                  <a:pt x="48" y="307"/>
                </a:cubicBezTo>
                <a:cubicBezTo>
                  <a:pt x="48" y="307"/>
                  <a:pt x="48" y="307"/>
                  <a:pt x="48" y="307"/>
                </a:cubicBezTo>
                <a:cubicBezTo>
                  <a:pt x="48" y="308"/>
                  <a:pt x="47" y="308"/>
                  <a:pt x="47" y="308"/>
                </a:cubicBezTo>
                <a:cubicBezTo>
                  <a:pt x="47" y="308"/>
                  <a:pt x="48" y="308"/>
                  <a:pt x="48" y="308"/>
                </a:cubicBezTo>
                <a:cubicBezTo>
                  <a:pt x="48" y="308"/>
                  <a:pt x="48" y="309"/>
                  <a:pt x="48" y="309"/>
                </a:cubicBezTo>
                <a:cubicBezTo>
                  <a:pt x="48" y="309"/>
                  <a:pt x="49" y="308"/>
                  <a:pt x="49" y="308"/>
                </a:cubicBezTo>
                <a:cubicBezTo>
                  <a:pt x="49" y="308"/>
                  <a:pt x="49" y="307"/>
                  <a:pt x="49" y="307"/>
                </a:cubicBezTo>
                <a:cubicBezTo>
                  <a:pt x="49" y="307"/>
                  <a:pt x="49" y="307"/>
                  <a:pt x="50" y="308"/>
                </a:cubicBezTo>
                <a:cubicBezTo>
                  <a:pt x="50" y="307"/>
                  <a:pt x="50" y="307"/>
                  <a:pt x="50" y="307"/>
                </a:cubicBezTo>
                <a:cubicBezTo>
                  <a:pt x="50" y="307"/>
                  <a:pt x="50" y="307"/>
                  <a:pt x="50" y="307"/>
                </a:cubicBezTo>
                <a:cubicBezTo>
                  <a:pt x="50" y="307"/>
                  <a:pt x="50" y="307"/>
                  <a:pt x="50" y="307"/>
                </a:cubicBezTo>
                <a:cubicBezTo>
                  <a:pt x="50" y="306"/>
                  <a:pt x="50" y="306"/>
                  <a:pt x="50" y="305"/>
                </a:cubicBezTo>
                <a:cubicBezTo>
                  <a:pt x="50" y="305"/>
                  <a:pt x="51" y="305"/>
                  <a:pt x="51" y="305"/>
                </a:cubicBezTo>
                <a:cubicBezTo>
                  <a:pt x="51" y="305"/>
                  <a:pt x="52" y="306"/>
                  <a:pt x="52" y="306"/>
                </a:cubicBezTo>
                <a:cubicBezTo>
                  <a:pt x="51" y="306"/>
                  <a:pt x="52" y="307"/>
                  <a:pt x="52" y="307"/>
                </a:cubicBezTo>
                <a:cubicBezTo>
                  <a:pt x="52" y="308"/>
                  <a:pt x="52" y="309"/>
                  <a:pt x="53" y="310"/>
                </a:cubicBezTo>
                <a:cubicBezTo>
                  <a:pt x="52" y="310"/>
                  <a:pt x="52" y="310"/>
                  <a:pt x="51" y="311"/>
                </a:cubicBezTo>
                <a:cubicBezTo>
                  <a:pt x="53" y="311"/>
                  <a:pt x="52" y="312"/>
                  <a:pt x="53" y="312"/>
                </a:cubicBezTo>
                <a:cubicBezTo>
                  <a:pt x="53" y="312"/>
                  <a:pt x="53" y="312"/>
                  <a:pt x="53" y="312"/>
                </a:cubicBezTo>
                <a:cubicBezTo>
                  <a:pt x="53" y="312"/>
                  <a:pt x="53" y="313"/>
                  <a:pt x="54" y="313"/>
                </a:cubicBezTo>
                <a:cubicBezTo>
                  <a:pt x="54" y="312"/>
                  <a:pt x="55" y="312"/>
                  <a:pt x="55" y="310"/>
                </a:cubicBezTo>
                <a:cubicBezTo>
                  <a:pt x="56" y="311"/>
                  <a:pt x="56" y="311"/>
                  <a:pt x="56" y="312"/>
                </a:cubicBezTo>
                <a:cubicBezTo>
                  <a:pt x="57" y="311"/>
                  <a:pt x="57" y="311"/>
                  <a:pt x="58" y="312"/>
                </a:cubicBezTo>
                <a:cubicBezTo>
                  <a:pt x="57" y="311"/>
                  <a:pt x="57" y="311"/>
                  <a:pt x="57" y="311"/>
                </a:cubicBezTo>
                <a:cubicBezTo>
                  <a:pt x="56" y="311"/>
                  <a:pt x="56" y="310"/>
                  <a:pt x="56" y="309"/>
                </a:cubicBezTo>
                <a:cubicBezTo>
                  <a:pt x="56" y="309"/>
                  <a:pt x="56" y="308"/>
                  <a:pt x="56" y="308"/>
                </a:cubicBezTo>
                <a:cubicBezTo>
                  <a:pt x="56" y="308"/>
                  <a:pt x="56" y="308"/>
                  <a:pt x="56" y="308"/>
                </a:cubicBezTo>
                <a:cubicBezTo>
                  <a:pt x="54" y="303"/>
                  <a:pt x="52" y="298"/>
                  <a:pt x="50" y="293"/>
                </a:cubicBezTo>
                <a:cubicBezTo>
                  <a:pt x="50" y="293"/>
                  <a:pt x="50" y="294"/>
                  <a:pt x="50" y="294"/>
                </a:cubicBezTo>
                <a:cubicBezTo>
                  <a:pt x="50" y="294"/>
                  <a:pt x="49" y="294"/>
                  <a:pt x="49" y="293"/>
                </a:cubicBezTo>
                <a:cubicBezTo>
                  <a:pt x="49" y="293"/>
                  <a:pt x="49" y="293"/>
                  <a:pt x="49" y="292"/>
                </a:cubicBezTo>
                <a:cubicBezTo>
                  <a:pt x="49" y="292"/>
                  <a:pt x="49" y="292"/>
                  <a:pt x="49" y="291"/>
                </a:cubicBezTo>
                <a:cubicBezTo>
                  <a:pt x="49" y="291"/>
                  <a:pt x="49" y="291"/>
                  <a:pt x="49" y="291"/>
                </a:cubicBezTo>
                <a:cubicBezTo>
                  <a:pt x="49" y="291"/>
                  <a:pt x="49" y="291"/>
                  <a:pt x="49" y="291"/>
                </a:cubicBezTo>
                <a:cubicBezTo>
                  <a:pt x="49" y="290"/>
                  <a:pt x="49" y="290"/>
                  <a:pt x="49" y="290"/>
                </a:cubicBezTo>
                <a:cubicBezTo>
                  <a:pt x="49" y="290"/>
                  <a:pt x="49" y="290"/>
                  <a:pt x="49" y="290"/>
                </a:cubicBezTo>
                <a:cubicBezTo>
                  <a:pt x="48" y="286"/>
                  <a:pt x="47" y="281"/>
                  <a:pt x="46" y="277"/>
                </a:cubicBezTo>
                <a:cubicBezTo>
                  <a:pt x="45" y="277"/>
                  <a:pt x="45" y="275"/>
                  <a:pt x="45" y="274"/>
                </a:cubicBezTo>
                <a:cubicBezTo>
                  <a:pt x="45" y="274"/>
                  <a:pt x="45" y="274"/>
                  <a:pt x="45" y="274"/>
                </a:cubicBezTo>
                <a:cubicBezTo>
                  <a:pt x="44" y="265"/>
                  <a:pt x="43" y="256"/>
                  <a:pt x="43" y="247"/>
                </a:cubicBezTo>
                <a:cubicBezTo>
                  <a:pt x="43" y="244"/>
                  <a:pt x="43" y="241"/>
                  <a:pt x="43" y="238"/>
                </a:cubicBezTo>
                <a:cubicBezTo>
                  <a:pt x="43" y="237"/>
                  <a:pt x="42" y="237"/>
                  <a:pt x="42" y="236"/>
                </a:cubicBezTo>
                <a:cubicBezTo>
                  <a:pt x="43" y="235"/>
                  <a:pt x="43" y="233"/>
                  <a:pt x="44" y="232"/>
                </a:cubicBezTo>
                <a:cubicBezTo>
                  <a:pt x="44" y="223"/>
                  <a:pt x="46" y="215"/>
                  <a:pt x="48" y="207"/>
                </a:cubicBezTo>
                <a:cubicBezTo>
                  <a:pt x="48" y="204"/>
                  <a:pt x="49" y="201"/>
                  <a:pt x="51" y="199"/>
                </a:cubicBezTo>
                <a:cubicBezTo>
                  <a:pt x="52" y="197"/>
                  <a:pt x="53" y="194"/>
                  <a:pt x="54" y="192"/>
                </a:cubicBezTo>
                <a:cubicBezTo>
                  <a:pt x="53" y="192"/>
                  <a:pt x="53" y="192"/>
                  <a:pt x="53" y="192"/>
                </a:cubicBezTo>
                <a:cubicBezTo>
                  <a:pt x="52" y="188"/>
                  <a:pt x="55" y="185"/>
                  <a:pt x="57" y="182"/>
                </a:cubicBezTo>
                <a:cubicBezTo>
                  <a:pt x="57" y="183"/>
                  <a:pt x="57" y="184"/>
                  <a:pt x="57" y="184"/>
                </a:cubicBezTo>
                <a:cubicBezTo>
                  <a:pt x="61" y="175"/>
                  <a:pt x="66" y="166"/>
                  <a:pt x="73" y="158"/>
                </a:cubicBezTo>
                <a:cubicBezTo>
                  <a:pt x="73" y="158"/>
                  <a:pt x="73" y="157"/>
                  <a:pt x="74" y="157"/>
                </a:cubicBezTo>
                <a:cubicBezTo>
                  <a:pt x="90" y="135"/>
                  <a:pt x="113" y="119"/>
                  <a:pt x="139" y="109"/>
                </a:cubicBezTo>
                <a:cubicBezTo>
                  <a:pt x="139" y="109"/>
                  <a:pt x="139" y="109"/>
                  <a:pt x="139" y="109"/>
                </a:cubicBezTo>
                <a:cubicBezTo>
                  <a:pt x="141" y="107"/>
                  <a:pt x="144" y="106"/>
                  <a:pt x="146" y="105"/>
                </a:cubicBezTo>
                <a:cubicBezTo>
                  <a:pt x="147" y="107"/>
                  <a:pt x="143" y="107"/>
                  <a:pt x="141" y="108"/>
                </a:cubicBezTo>
                <a:cubicBezTo>
                  <a:pt x="154" y="104"/>
                  <a:pt x="167" y="101"/>
                  <a:pt x="181" y="100"/>
                </a:cubicBezTo>
                <a:cubicBezTo>
                  <a:pt x="181" y="100"/>
                  <a:pt x="181" y="100"/>
                  <a:pt x="181" y="100"/>
                </a:cubicBezTo>
                <a:cubicBezTo>
                  <a:pt x="180" y="100"/>
                  <a:pt x="179" y="100"/>
                  <a:pt x="179" y="99"/>
                </a:cubicBezTo>
                <a:cubicBezTo>
                  <a:pt x="180" y="100"/>
                  <a:pt x="182" y="99"/>
                  <a:pt x="184" y="100"/>
                </a:cubicBezTo>
                <a:cubicBezTo>
                  <a:pt x="183" y="95"/>
                  <a:pt x="189" y="96"/>
                  <a:pt x="191" y="94"/>
                </a:cubicBezTo>
                <a:cubicBezTo>
                  <a:pt x="192" y="97"/>
                  <a:pt x="197" y="94"/>
                  <a:pt x="199" y="97"/>
                </a:cubicBezTo>
                <a:cubicBezTo>
                  <a:pt x="197" y="97"/>
                  <a:pt x="195" y="97"/>
                  <a:pt x="194" y="97"/>
                </a:cubicBezTo>
                <a:cubicBezTo>
                  <a:pt x="196" y="98"/>
                  <a:pt x="198" y="99"/>
                  <a:pt x="200" y="100"/>
                </a:cubicBezTo>
                <a:cubicBezTo>
                  <a:pt x="202" y="101"/>
                  <a:pt x="204" y="101"/>
                  <a:pt x="206" y="101"/>
                </a:cubicBezTo>
                <a:cubicBezTo>
                  <a:pt x="206" y="100"/>
                  <a:pt x="207" y="101"/>
                  <a:pt x="208" y="101"/>
                </a:cubicBezTo>
                <a:cubicBezTo>
                  <a:pt x="209" y="101"/>
                  <a:pt x="210" y="101"/>
                  <a:pt x="211" y="102"/>
                </a:cubicBezTo>
                <a:cubicBezTo>
                  <a:pt x="211" y="101"/>
                  <a:pt x="209" y="101"/>
                  <a:pt x="209" y="100"/>
                </a:cubicBezTo>
                <a:cubicBezTo>
                  <a:pt x="210" y="99"/>
                  <a:pt x="211" y="100"/>
                  <a:pt x="212" y="100"/>
                </a:cubicBezTo>
                <a:close/>
                <a:moveTo>
                  <a:pt x="244" y="98"/>
                </a:moveTo>
                <a:cubicBezTo>
                  <a:pt x="247" y="98"/>
                  <a:pt x="246" y="100"/>
                  <a:pt x="248" y="100"/>
                </a:cubicBezTo>
                <a:cubicBezTo>
                  <a:pt x="247" y="101"/>
                  <a:pt x="244" y="100"/>
                  <a:pt x="244" y="98"/>
                </a:cubicBezTo>
                <a:close/>
                <a:moveTo>
                  <a:pt x="285" y="106"/>
                </a:moveTo>
                <a:cubicBezTo>
                  <a:pt x="284" y="107"/>
                  <a:pt x="282" y="105"/>
                  <a:pt x="280" y="105"/>
                </a:cubicBezTo>
                <a:cubicBezTo>
                  <a:pt x="281" y="104"/>
                  <a:pt x="284" y="105"/>
                  <a:pt x="285" y="106"/>
                </a:cubicBezTo>
                <a:close/>
                <a:moveTo>
                  <a:pt x="277" y="102"/>
                </a:moveTo>
                <a:cubicBezTo>
                  <a:pt x="276" y="102"/>
                  <a:pt x="275" y="101"/>
                  <a:pt x="274" y="101"/>
                </a:cubicBezTo>
                <a:cubicBezTo>
                  <a:pt x="275" y="99"/>
                  <a:pt x="277" y="101"/>
                  <a:pt x="277" y="102"/>
                </a:cubicBezTo>
                <a:close/>
                <a:moveTo>
                  <a:pt x="275" y="102"/>
                </a:moveTo>
                <a:cubicBezTo>
                  <a:pt x="273" y="102"/>
                  <a:pt x="271" y="103"/>
                  <a:pt x="272" y="101"/>
                </a:cubicBezTo>
                <a:cubicBezTo>
                  <a:pt x="273" y="101"/>
                  <a:pt x="275" y="101"/>
                  <a:pt x="275" y="102"/>
                </a:cubicBezTo>
                <a:close/>
                <a:moveTo>
                  <a:pt x="271" y="100"/>
                </a:moveTo>
                <a:cubicBezTo>
                  <a:pt x="271" y="103"/>
                  <a:pt x="269" y="99"/>
                  <a:pt x="267" y="99"/>
                </a:cubicBezTo>
                <a:cubicBezTo>
                  <a:pt x="268" y="98"/>
                  <a:pt x="270" y="101"/>
                  <a:pt x="271" y="100"/>
                </a:cubicBezTo>
                <a:close/>
                <a:moveTo>
                  <a:pt x="233" y="70"/>
                </a:moveTo>
                <a:cubicBezTo>
                  <a:pt x="234" y="70"/>
                  <a:pt x="233" y="69"/>
                  <a:pt x="233" y="68"/>
                </a:cubicBezTo>
                <a:cubicBezTo>
                  <a:pt x="234" y="68"/>
                  <a:pt x="234" y="70"/>
                  <a:pt x="235" y="70"/>
                </a:cubicBezTo>
                <a:cubicBezTo>
                  <a:pt x="234" y="70"/>
                  <a:pt x="233" y="70"/>
                  <a:pt x="231" y="70"/>
                </a:cubicBezTo>
                <a:cubicBezTo>
                  <a:pt x="231" y="70"/>
                  <a:pt x="231" y="69"/>
                  <a:pt x="230" y="69"/>
                </a:cubicBezTo>
                <a:cubicBezTo>
                  <a:pt x="231" y="67"/>
                  <a:pt x="232" y="70"/>
                  <a:pt x="233" y="70"/>
                </a:cubicBezTo>
                <a:close/>
                <a:moveTo>
                  <a:pt x="232" y="90"/>
                </a:moveTo>
                <a:cubicBezTo>
                  <a:pt x="232" y="88"/>
                  <a:pt x="236" y="87"/>
                  <a:pt x="238" y="88"/>
                </a:cubicBezTo>
                <a:cubicBezTo>
                  <a:pt x="238" y="89"/>
                  <a:pt x="236" y="90"/>
                  <a:pt x="235" y="90"/>
                </a:cubicBezTo>
                <a:cubicBezTo>
                  <a:pt x="235" y="91"/>
                  <a:pt x="236" y="90"/>
                  <a:pt x="237" y="90"/>
                </a:cubicBezTo>
                <a:cubicBezTo>
                  <a:pt x="233" y="93"/>
                  <a:pt x="240" y="91"/>
                  <a:pt x="240" y="94"/>
                </a:cubicBezTo>
                <a:cubicBezTo>
                  <a:pt x="236" y="93"/>
                  <a:pt x="233" y="92"/>
                  <a:pt x="229" y="90"/>
                </a:cubicBezTo>
                <a:cubicBezTo>
                  <a:pt x="229" y="88"/>
                  <a:pt x="232" y="89"/>
                  <a:pt x="232" y="90"/>
                </a:cubicBezTo>
                <a:close/>
                <a:moveTo>
                  <a:pt x="224" y="76"/>
                </a:moveTo>
                <a:cubicBezTo>
                  <a:pt x="226" y="76"/>
                  <a:pt x="226" y="76"/>
                  <a:pt x="224" y="76"/>
                </a:cubicBezTo>
                <a:cubicBezTo>
                  <a:pt x="223" y="77"/>
                  <a:pt x="221" y="78"/>
                  <a:pt x="217" y="78"/>
                </a:cubicBezTo>
                <a:cubicBezTo>
                  <a:pt x="218" y="76"/>
                  <a:pt x="222" y="76"/>
                  <a:pt x="224" y="76"/>
                </a:cubicBezTo>
                <a:close/>
                <a:moveTo>
                  <a:pt x="217" y="77"/>
                </a:moveTo>
                <a:cubicBezTo>
                  <a:pt x="216" y="79"/>
                  <a:pt x="213" y="79"/>
                  <a:pt x="211" y="79"/>
                </a:cubicBezTo>
                <a:cubicBezTo>
                  <a:pt x="211" y="77"/>
                  <a:pt x="215" y="78"/>
                  <a:pt x="217" y="77"/>
                </a:cubicBezTo>
                <a:close/>
                <a:moveTo>
                  <a:pt x="134" y="61"/>
                </a:moveTo>
                <a:cubicBezTo>
                  <a:pt x="134" y="62"/>
                  <a:pt x="132" y="62"/>
                  <a:pt x="131" y="62"/>
                </a:cubicBezTo>
                <a:cubicBezTo>
                  <a:pt x="130" y="60"/>
                  <a:pt x="133" y="61"/>
                  <a:pt x="134" y="61"/>
                </a:cubicBezTo>
                <a:close/>
                <a:moveTo>
                  <a:pt x="12" y="199"/>
                </a:moveTo>
                <a:cubicBezTo>
                  <a:pt x="12" y="198"/>
                  <a:pt x="12" y="197"/>
                  <a:pt x="12" y="197"/>
                </a:cubicBezTo>
                <a:cubicBezTo>
                  <a:pt x="14" y="197"/>
                  <a:pt x="13" y="199"/>
                  <a:pt x="12" y="199"/>
                </a:cubicBezTo>
                <a:close/>
                <a:moveTo>
                  <a:pt x="12" y="238"/>
                </a:moveTo>
                <a:cubicBezTo>
                  <a:pt x="11" y="237"/>
                  <a:pt x="11" y="237"/>
                  <a:pt x="10" y="237"/>
                </a:cubicBezTo>
                <a:cubicBezTo>
                  <a:pt x="10" y="237"/>
                  <a:pt x="11" y="237"/>
                  <a:pt x="11" y="235"/>
                </a:cubicBezTo>
                <a:cubicBezTo>
                  <a:pt x="11" y="236"/>
                  <a:pt x="11" y="236"/>
                  <a:pt x="12" y="236"/>
                </a:cubicBezTo>
                <a:cubicBezTo>
                  <a:pt x="12" y="237"/>
                  <a:pt x="12" y="237"/>
                  <a:pt x="12" y="238"/>
                </a:cubicBezTo>
                <a:close/>
                <a:moveTo>
                  <a:pt x="12" y="233"/>
                </a:moveTo>
                <a:cubicBezTo>
                  <a:pt x="11" y="232"/>
                  <a:pt x="12" y="230"/>
                  <a:pt x="13" y="228"/>
                </a:cubicBezTo>
                <a:cubicBezTo>
                  <a:pt x="15" y="229"/>
                  <a:pt x="12" y="232"/>
                  <a:pt x="12" y="233"/>
                </a:cubicBezTo>
                <a:close/>
                <a:moveTo>
                  <a:pt x="34" y="268"/>
                </a:moveTo>
                <a:cubicBezTo>
                  <a:pt x="34" y="268"/>
                  <a:pt x="34" y="267"/>
                  <a:pt x="34" y="267"/>
                </a:cubicBezTo>
                <a:cubicBezTo>
                  <a:pt x="35" y="267"/>
                  <a:pt x="35" y="267"/>
                  <a:pt x="35" y="268"/>
                </a:cubicBezTo>
                <a:cubicBezTo>
                  <a:pt x="34" y="268"/>
                  <a:pt x="34" y="268"/>
                  <a:pt x="34" y="268"/>
                </a:cubicBezTo>
                <a:close/>
                <a:moveTo>
                  <a:pt x="38" y="274"/>
                </a:moveTo>
                <a:cubicBezTo>
                  <a:pt x="38" y="273"/>
                  <a:pt x="38" y="271"/>
                  <a:pt x="37" y="271"/>
                </a:cubicBezTo>
                <a:cubicBezTo>
                  <a:pt x="37" y="271"/>
                  <a:pt x="37" y="271"/>
                  <a:pt x="37" y="271"/>
                </a:cubicBezTo>
                <a:cubicBezTo>
                  <a:pt x="37" y="270"/>
                  <a:pt x="37" y="270"/>
                  <a:pt x="37" y="270"/>
                </a:cubicBezTo>
                <a:cubicBezTo>
                  <a:pt x="37" y="270"/>
                  <a:pt x="37" y="270"/>
                  <a:pt x="37" y="269"/>
                </a:cubicBezTo>
                <a:cubicBezTo>
                  <a:pt x="37" y="269"/>
                  <a:pt x="37" y="269"/>
                  <a:pt x="37" y="269"/>
                </a:cubicBezTo>
                <a:cubicBezTo>
                  <a:pt x="37" y="269"/>
                  <a:pt x="37" y="269"/>
                  <a:pt x="37" y="268"/>
                </a:cubicBezTo>
                <a:cubicBezTo>
                  <a:pt x="37" y="269"/>
                  <a:pt x="37" y="269"/>
                  <a:pt x="38" y="270"/>
                </a:cubicBezTo>
                <a:cubicBezTo>
                  <a:pt x="38" y="270"/>
                  <a:pt x="38" y="270"/>
                  <a:pt x="38" y="270"/>
                </a:cubicBezTo>
                <a:cubicBezTo>
                  <a:pt x="38" y="270"/>
                  <a:pt x="38" y="270"/>
                  <a:pt x="38" y="270"/>
                </a:cubicBezTo>
                <a:cubicBezTo>
                  <a:pt x="38" y="271"/>
                  <a:pt x="38" y="272"/>
                  <a:pt x="39" y="274"/>
                </a:cubicBezTo>
                <a:cubicBezTo>
                  <a:pt x="39" y="274"/>
                  <a:pt x="38" y="274"/>
                  <a:pt x="38" y="274"/>
                </a:cubicBezTo>
                <a:close/>
                <a:moveTo>
                  <a:pt x="52" y="307"/>
                </a:moveTo>
                <a:cubicBezTo>
                  <a:pt x="52" y="307"/>
                  <a:pt x="52" y="306"/>
                  <a:pt x="52" y="306"/>
                </a:cubicBezTo>
                <a:cubicBezTo>
                  <a:pt x="52" y="306"/>
                  <a:pt x="52" y="307"/>
                  <a:pt x="52" y="307"/>
                </a:cubicBezTo>
                <a:close/>
                <a:moveTo>
                  <a:pt x="50" y="307"/>
                </a:moveTo>
                <a:cubicBezTo>
                  <a:pt x="50" y="307"/>
                  <a:pt x="50" y="307"/>
                  <a:pt x="50" y="307"/>
                </a:cubicBezTo>
                <a:cubicBezTo>
                  <a:pt x="50" y="307"/>
                  <a:pt x="50" y="307"/>
                  <a:pt x="50" y="307"/>
                </a:cubicBezTo>
                <a:cubicBezTo>
                  <a:pt x="50" y="307"/>
                  <a:pt x="50" y="307"/>
                  <a:pt x="50" y="307"/>
                </a:cubicBezTo>
                <a:close/>
                <a:moveTo>
                  <a:pt x="69" y="159"/>
                </a:moveTo>
                <a:cubicBezTo>
                  <a:pt x="68" y="158"/>
                  <a:pt x="70" y="157"/>
                  <a:pt x="70" y="157"/>
                </a:cubicBezTo>
                <a:cubicBezTo>
                  <a:pt x="72" y="157"/>
                  <a:pt x="70" y="158"/>
                  <a:pt x="69" y="159"/>
                </a:cubicBezTo>
                <a:close/>
                <a:moveTo>
                  <a:pt x="81" y="146"/>
                </a:moveTo>
                <a:cubicBezTo>
                  <a:pt x="81" y="146"/>
                  <a:pt x="81" y="146"/>
                  <a:pt x="81" y="146"/>
                </a:cubicBezTo>
                <a:cubicBezTo>
                  <a:pt x="80" y="146"/>
                  <a:pt x="79" y="149"/>
                  <a:pt x="78" y="149"/>
                </a:cubicBezTo>
                <a:cubicBezTo>
                  <a:pt x="78" y="148"/>
                  <a:pt x="79" y="147"/>
                  <a:pt x="81" y="146"/>
                </a:cubicBezTo>
                <a:cubicBezTo>
                  <a:pt x="81" y="146"/>
                  <a:pt x="81" y="146"/>
                  <a:pt x="81" y="146"/>
                </a:cubicBezTo>
                <a:close/>
                <a:moveTo>
                  <a:pt x="114" y="81"/>
                </a:moveTo>
                <a:cubicBezTo>
                  <a:pt x="114" y="80"/>
                  <a:pt x="115" y="80"/>
                  <a:pt x="116" y="79"/>
                </a:cubicBezTo>
                <a:cubicBezTo>
                  <a:pt x="116" y="81"/>
                  <a:pt x="115" y="81"/>
                  <a:pt x="114" y="81"/>
                </a:cubicBezTo>
                <a:close/>
                <a:moveTo>
                  <a:pt x="120" y="79"/>
                </a:moveTo>
                <a:cubicBezTo>
                  <a:pt x="120" y="78"/>
                  <a:pt x="119" y="78"/>
                  <a:pt x="119" y="78"/>
                </a:cubicBezTo>
                <a:cubicBezTo>
                  <a:pt x="120" y="77"/>
                  <a:pt x="121" y="77"/>
                  <a:pt x="123" y="76"/>
                </a:cubicBezTo>
                <a:cubicBezTo>
                  <a:pt x="123" y="78"/>
                  <a:pt x="121" y="78"/>
                  <a:pt x="120" y="79"/>
                </a:cubicBezTo>
                <a:close/>
                <a:moveTo>
                  <a:pt x="168" y="98"/>
                </a:moveTo>
                <a:cubicBezTo>
                  <a:pt x="169" y="97"/>
                  <a:pt x="170" y="96"/>
                  <a:pt x="171" y="96"/>
                </a:cubicBezTo>
                <a:cubicBezTo>
                  <a:pt x="171" y="97"/>
                  <a:pt x="169" y="98"/>
                  <a:pt x="168" y="98"/>
                </a:cubicBezTo>
                <a:close/>
                <a:moveTo>
                  <a:pt x="172" y="98"/>
                </a:moveTo>
                <a:cubicBezTo>
                  <a:pt x="170" y="98"/>
                  <a:pt x="172" y="96"/>
                  <a:pt x="174" y="96"/>
                </a:cubicBezTo>
                <a:cubicBezTo>
                  <a:pt x="173" y="97"/>
                  <a:pt x="172" y="97"/>
                  <a:pt x="172" y="98"/>
                </a:cubicBezTo>
                <a:close/>
                <a:moveTo>
                  <a:pt x="177" y="95"/>
                </a:moveTo>
                <a:cubicBezTo>
                  <a:pt x="176" y="96"/>
                  <a:pt x="174" y="96"/>
                  <a:pt x="174" y="94"/>
                </a:cubicBezTo>
                <a:cubicBezTo>
                  <a:pt x="175" y="94"/>
                  <a:pt x="177" y="93"/>
                  <a:pt x="177" y="95"/>
                </a:cubicBezTo>
                <a:close/>
                <a:moveTo>
                  <a:pt x="185" y="87"/>
                </a:moveTo>
                <a:cubicBezTo>
                  <a:pt x="186" y="85"/>
                  <a:pt x="189" y="85"/>
                  <a:pt x="191" y="84"/>
                </a:cubicBezTo>
                <a:cubicBezTo>
                  <a:pt x="190" y="86"/>
                  <a:pt x="187" y="87"/>
                  <a:pt x="185" y="87"/>
                </a:cubicBezTo>
                <a:close/>
                <a:moveTo>
                  <a:pt x="206" y="94"/>
                </a:moveTo>
                <a:cubicBezTo>
                  <a:pt x="204" y="95"/>
                  <a:pt x="204" y="94"/>
                  <a:pt x="204" y="94"/>
                </a:cubicBezTo>
                <a:cubicBezTo>
                  <a:pt x="204" y="92"/>
                  <a:pt x="206" y="93"/>
                  <a:pt x="206" y="94"/>
                </a:cubicBezTo>
                <a:close/>
                <a:moveTo>
                  <a:pt x="206" y="80"/>
                </a:moveTo>
                <a:cubicBezTo>
                  <a:pt x="205" y="81"/>
                  <a:pt x="204" y="81"/>
                  <a:pt x="202" y="81"/>
                </a:cubicBezTo>
                <a:cubicBezTo>
                  <a:pt x="203" y="80"/>
                  <a:pt x="205" y="80"/>
                  <a:pt x="206" y="80"/>
                </a:cubicBezTo>
                <a:close/>
                <a:moveTo>
                  <a:pt x="201" y="97"/>
                </a:moveTo>
                <a:cubicBezTo>
                  <a:pt x="199" y="96"/>
                  <a:pt x="199" y="95"/>
                  <a:pt x="199" y="94"/>
                </a:cubicBezTo>
                <a:cubicBezTo>
                  <a:pt x="200" y="94"/>
                  <a:pt x="203" y="94"/>
                  <a:pt x="202" y="97"/>
                </a:cubicBezTo>
                <a:cubicBezTo>
                  <a:pt x="202" y="97"/>
                  <a:pt x="201" y="96"/>
                  <a:pt x="201" y="97"/>
                </a:cubicBezTo>
                <a:close/>
                <a:moveTo>
                  <a:pt x="346" y="166"/>
                </a:moveTo>
                <a:cubicBezTo>
                  <a:pt x="345" y="159"/>
                  <a:pt x="340" y="153"/>
                  <a:pt x="337" y="146"/>
                </a:cubicBezTo>
                <a:cubicBezTo>
                  <a:pt x="336" y="147"/>
                  <a:pt x="336" y="144"/>
                  <a:pt x="335" y="146"/>
                </a:cubicBezTo>
                <a:cubicBezTo>
                  <a:pt x="340" y="152"/>
                  <a:pt x="341" y="162"/>
                  <a:pt x="346" y="168"/>
                </a:cubicBezTo>
                <a:cubicBezTo>
                  <a:pt x="347" y="167"/>
                  <a:pt x="346" y="167"/>
                  <a:pt x="346" y="166"/>
                </a:cubicBezTo>
                <a:close/>
                <a:moveTo>
                  <a:pt x="333" y="189"/>
                </a:moveTo>
                <a:cubicBezTo>
                  <a:pt x="336" y="189"/>
                  <a:pt x="334" y="192"/>
                  <a:pt x="336" y="192"/>
                </a:cubicBezTo>
                <a:cubicBezTo>
                  <a:pt x="336" y="191"/>
                  <a:pt x="336" y="190"/>
                  <a:pt x="335" y="188"/>
                </a:cubicBezTo>
                <a:cubicBezTo>
                  <a:pt x="334" y="189"/>
                  <a:pt x="332" y="188"/>
                  <a:pt x="333" y="189"/>
                </a:cubicBezTo>
                <a:close/>
                <a:moveTo>
                  <a:pt x="182" y="47"/>
                </a:moveTo>
                <a:cubicBezTo>
                  <a:pt x="183" y="47"/>
                  <a:pt x="184" y="47"/>
                  <a:pt x="184" y="46"/>
                </a:cubicBezTo>
                <a:cubicBezTo>
                  <a:pt x="183" y="47"/>
                  <a:pt x="181" y="46"/>
                  <a:pt x="182" y="47"/>
                </a:cubicBezTo>
                <a:close/>
                <a:moveTo>
                  <a:pt x="337" y="272"/>
                </a:moveTo>
                <a:cubicBezTo>
                  <a:pt x="337" y="273"/>
                  <a:pt x="336" y="275"/>
                  <a:pt x="337" y="275"/>
                </a:cubicBezTo>
                <a:cubicBezTo>
                  <a:pt x="338" y="275"/>
                  <a:pt x="338" y="273"/>
                  <a:pt x="337" y="272"/>
                </a:cubicBezTo>
                <a:close/>
                <a:moveTo>
                  <a:pt x="331" y="126"/>
                </a:moveTo>
                <a:cubicBezTo>
                  <a:pt x="331" y="128"/>
                  <a:pt x="330" y="128"/>
                  <a:pt x="329" y="127"/>
                </a:cubicBezTo>
                <a:cubicBezTo>
                  <a:pt x="329" y="129"/>
                  <a:pt x="330" y="129"/>
                  <a:pt x="331" y="130"/>
                </a:cubicBezTo>
                <a:cubicBezTo>
                  <a:pt x="331" y="128"/>
                  <a:pt x="333" y="127"/>
                  <a:pt x="331" y="126"/>
                </a:cubicBezTo>
                <a:close/>
                <a:moveTo>
                  <a:pt x="342" y="195"/>
                </a:moveTo>
                <a:cubicBezTo>
                  <a:pt x="341" y="196"/>
                  <a:pt x="340" y="196"/>
                  <a:pt x="339" y="195"/>
                </a:cubicBezTo>
                <a:cubicBezTo>
                  <a:pt x="339" y="196"/>
                  <a:pt x="339" y="197"/>
                  <a:pt x="340" y="197"/>
                </a:cubicBezTo>
                <a:cubicBezTo>
                  <a:pt x="341" y="197"/>
                  <a:pt x="342" y="197"/>
                  <a:pt x="342" y="195"/>
                </a:cubicBezTo>
                <a:close/>
                <a:moveTo>
                  <a:pt x="340" y="192"/>
                </a:moveTo>
                <a:cubicBezTo>
                  <a:pt x="340" y="188"/>
                  <a:pt x="338" y="186"/>
                  <a:pt x="337" y="184"/>
                </a:cubicBezTo>
                <a:cubicBezTo>
                  <a:pt x="336" y="187"/>
                  <a:pt x="337" y="190"/>
                  <a:pt x="340" y="192"/>
                </a:cubicBezTo>
                <a:close/>
                <a:moveTo>
                  <a:pt x="230" y="62"/>
                </a:moveTo>
                <a:cubicBezTo>
                  <a:pt x="231" y="60"/>
                  <a:pt x="234" y="63"/>
                  <a:pt x="237" y="63"/>
                </a:cubicBezTo>
                <a:cubicBezTo>
                  <a:pt x="236" y="61"/>
                  <a:pt x="230" y="59"/>
                  <a:pt x="230" y="62"/>
                </a:cubicBezTo>
                <a:close/>
                <a:moveTo>
                  <a:pt x="230" y="57"/>
                </a:moveTo>
                <a:cubicBezTo>
                  <a:pt x="230" y="56"/>
                  <a:pt x="228" y="56"/>
                  <a:pt x="227" y="56"/>
                </a:cubicBezTo>
                <a:cubicBezTo>
                  <a:pt x="227" y="58"/>
                  <a:pt x="228" y="58"/>
                  <a:pt x="230" y="57"/>
                </a:cubicBezTo>
                <a:close/>
                <a:moveTo>
                  <a:pt x="337" y="135"/>
                </a:moveTo>
                <a:cubicBezTo>
                  <a:pt x="337" y="134"/>
                  <a:pt x="336" y="133"/>
                  <a:pt x="335" y="132"/>
                </a:cubicBezTo>
                <a:cubicBezTo>
                  <a:pt x="335" y="133"/>
                  <a:pt x="336" y="135"/>
                  <a:pt x="337" y="135"/>
                </a:cubicBezTo>
                <a:close/>
                <a:moveTo>
                  <a:pt x="168" y="50"/>
                </a:moveTo>
                <a:cubicBezTo>
                  <a:pt x="167" y="50"/>
                  <a:pt x="164" y="48"/>
                  <a:pt x="165" y="50"/>
                </a:cubicBezTo>
                <a:cubicBezTo>
                  <a:pt x="166" y="51"/>
                  <a:pt x="167" y="50"/>
                  <a:pt x="168" y="50"/>
                </a:cubicBezTo>
                <a:close/>
                <a:moveTo>
                  <a:pt x="230" y="51"/>
                </a:moveTo>
                <a:cubicBezTo>
                  <a:pt x="228" y="51"/>
                  <a:pt x="225" y="50"/>
                  <a:pt x="224" y="50"/>
                </a:cubicBezTo>
                <a:cubicBezTo>
                  <a:pt x="226" y="51"/>
                  <a:pt x="223" y="52"/>
                  <a:pt x="224" y="53"/>
                </a:cubicBezTo>
                <a:cubicBezTo>
                  <a:pt x="226" y="53"/>
                  <a:pt x="227" y="54"/>
                  <a:pt x="227" y="55"/>
                </a:cubicBezTo>
                <a:cubicBezTo>
                  <a:pt x="229" y="54"/>
                  <a:pt x="230" y="55"/>
                  <a:pt x="231" y="56"/>
                </a:cubicBezTo>
                <a:cubicBezTo>
                  <a:pt x="231" y="57"/>
                  <a:pt x="230" y="57"/>
                  <a:pt x="231" y="58"/>
                </a:cubicBezTo>
                <a:cubicBezTo>
                  <a:pt x="238" y="58"/>
                  <a:pt x="243" y="59"/>
                  <a:pt x="249" y="61"/>
                </a:cubicBezTo>
                <a:cubicBezTo>
                  <a:pt x="250" y="61"/>
                  <a:pt x="249" y="60"/>
                  <a:pt x="250" y="60"/>
                </a:cubicBezTo>
                <a:cubicBezTo>
                  <a:pt x="251" y="61"/>
                  <a:pt x="254" y="61"/>
                  <a:pt x="255" y="61"/>
                </a:cubicBezTo>
                <a:cubicBezTo>
                  <a:pt x="255" y="60"/>
                  <a:pt x="253" y="61"/>
                  <a:pt x="253" y="60"/>
                </a:cubicBezTo>
                <a:cubicBezTo>
                  <a:pt x="254" y="59"/>
                  <a:pt x="256" y="60"/>
                  <a:pt x="255" y="59"/>
                </a:cubicBezTo>
                <a:cubicBezTo>
                  <a:pt x="254" y="58"/>
                  <a:pt x="251" y="58"/>
                  <a:pt x="251" y="57"/>
                </a:cubicBezTo>
                <a:cubicBezTo>
                  <a:pt x="254" y="57"/>
                  <a:pt x="257" y="57"/>
                  <a:pt x="259" y="57"/>
                </a:cubicBezTo>
                <a:cubicBezTo>
                  <a:pt x="257" y="54"/>
                  <a:pt x="251" y="53"/>
                  <a:pt x="247" y="54"/>
                </a:cubicBezTo>
                <a:cubicBezTo>
                  <a:pt x="247" y="55"/>
                  <a:pt x="247" y="56"/>
                  <a:pt x="246" y="56"/>
                </a:cubicBezTo>
                <a:cubicBezTo>
                  <a:pt x="242" y="55"/>
                  <a:pt x="237" y="54"/>
                  <a:pt x="231" y="54"/>
                </a:cubicBezTo>
                <a:cubicBezTo>
                  <a:pt x="231" y="52"/>
                  <a:pt x="231" y="53"/>
                  <a:pt x="230" y="51"/>
                </a:cubicBezTo>
                <a:close/>
                <a:moveTo>
                  <a:pt x="244" y="65"/>
                </a:moveTo>
                <a:cubicBezTo>
                  <a:pt x="253" y="67"/>
                  <a:pt x="264" y="69"/>
                  <a:pt x="270" y="71"/>
                </a:cubicBezTo>
                <a:cubicBezTo>
                  <a:pt x="264" y="68"/>
                  <a:pt x="253" y="59"/>
                  <a:pt x="244" y="65"/>
                </a:cubicBezTo>
                <a:close/>
                <a:moveTo>
                  <a:pt x="247" y="68"/>
                </a:moveTo>
                <a:cubicBezTo>
                  <a:pt x="248" y="68"/>
                  <a:pt x="248" y="68"/>
                  <a:pt x="249" y="68"/>
                </a:cubicBezTo>
                <a:cubicBezTo>
                  <a:pt x="249" y="66"/>
                  <a:pt x="248" y="66"/>
                  <a:pt x="247" y="66"/>
                </a:cubicBezTo>
                <a:lnTo>
                  <a:pt x="247" y="68"/>
                </a:lnTo>
                <a:close/>
                <a:moveTo>
                  <a:pt x="227" y="101"/>
                </a:moveTo>
                <a:cubicBezTo>
                  <a:pt x="225" y="101"/>
                  <a:pt x="221" y="99"/>
                  <a:pt x="219" y="101"/>
                </a:cubicBezTo>
                <a:cubicBezTo>
                  <a:pt x="219" y="101"/>
                  <a:pt x="219" y="100"/>
                  <a:pt x="218" y="100"/>
                </a:cubicBezTo>
                <a:cubicBezTo>
                  <a:pt x="220" y="103"/>
                  <a:pt x="215" y="101"/>
                  <a:pt x="216" y="102"/>
                </a:cubicBezTo>
                <a:cubicBezTo>
                  <a:pt x="217" y="102"/>
                  <a:pt x="218" y="102"/>
                  <a:pt x="218" y="103"/>
                </a:cubicBezTo>
                <a:cubicBezTo>
                  <a:pt x="220" y="103"/>
                  <a:pt x="222" y="104"/>
                  <a:pt x="224" y="104"/>
                </a:cubicBezTo>
                <a:cubicBezTo>
                  <a:pt x="226" y="104"/>
                  <a:pt x="227" y="104"/>
                  <a:pt x="229" y="104"/>
                </a:cubicBezTo>
                <a:cubicBezTo>
                  <a:pt x="229" y="104"/>
                  <a:pt x="229" y="104"/>
                  <a:pt x="229" y="104"/>
                </a:cubicBezTo>
                <a:cubicBezTo>
                  <a:pt x="227" y="104"/>
                  <a:pt x="227" y="103"/>
                  <a:pt x="227" y="101"/>
                </a:cubicBezTo>
                <a:close/>
                <a:moveTo>
                  <a:pt x="229" y="105"/>
                </a:moveTo>
                <a:cubicBezTo>
                  <a:pt x="230" y="106"/>
                  <a:pt x="230" y="106"/>
                  <a:pt x="231" y="106"/>
                </a:cubicBezTo>
                <a:cubicBezTo>
                  <a:pt x="231" y="106"/>
                  <a:pt x="231" y="106"/>
                  <a:pt x="231" y="106"/>
                </a:cubicBezTo>
                <a:cubicBezTo>
                  <a:pt x="231" y="105"/>
                  <a:pt x="230" y="105"/>
                  <a:pt x="229" y="105"/>
                </a:cubicBezTo>
                <a:close/>
                <a:moveTo>
                  <a:pt x="224" y="97"/>
                </a:moveTo>
                <a:cubicBezTo>
                  <a:pt x="228" y="99"/>
                  <a:pt x="233" y="100"/>
                  <a:pt x="233" y="97"/>
                </a:cubicBezTo>
                <a:cubicBezTo>
                  <a:pt x="230" y="96"/>
                  <a:pt x="228" y="97"/>
                  <a:pt x="224" y="97"/>
                </a:cubicBezTo>
                <a:close/>
                <a:moveTo>
                  <a:pt x="284" y="98"/>
                </a:moveTo>
                <a:cubicBezTo>
                  <a:pt x="284" y="99"/>
                  <a:pt x="285" y="99"/>
                  <a:pt x="284" y="100"/>
                </a:cubicBezTo>
                <a:cubicBezTo>
                  <a:pt x="285" y="100"/>
                  <a:pt x="286" y="100"/>
                  <a:pt x="286" y="99"/>
                </a:cubicBezTo>
                <a:cubicBezTo>
                  <a:pt x="285" y="100"/>
                  <a:pt x="285" y="98"/>
                  <a:pt x="284" y="98"/>
                </a:cubicBezTo>
                <a:close/>
                <a:moveTo>
                  <a:pt x="228" y="105"/>
                </a:moveTo>
                <a:cubicBezTo>
                  <a:pt x="228" y="105"/>
                  <a:pt x="227" y="105"/>
                  <a:pt x="227" y="105"/>
                </a:cubicBezTo>
                <a:cubicBezTo>
                  <a:pt x="227" y="105"/>
                  <a:pt x="228" y="105"/>
                  <a:pt x="228" y="105"/>
                </a:cubicBezTo>
                <a:cubicBezTo>
                  <a:pt x="228" y="105"/>
                  <a:pt x="228" y="105"/>
                  <a:pt x="228" y="105"/>
                </a:cubicBezTo>
                <a:cubicBezTo>
                  <a:pt x="228" y="105"/>
                  <a:pt x="228" y="105"/>
                  <a:pt x="228" y="105"/>
                </a:cubicBezTo>
                <a:close/>
                <a:moveTo>
                  <a:pt x="162" y="59"/>
                </a:moveTo>
                <a:cubicBezTo>
                  <a:pt x="162" y="58"/>
                  <a:pt x="165" y="59"/>
                  <a:pt x="165" y="57"/>
                </a:cubicBezTo>
                <a:cubicBezTo>
                  <a:pt x="164" y="58"/>
                  <a:pt x="161" y="58"/>
                  <a:pt x="162" y="59"/>
                </a:cubicBezTo>
                <a:close/>
                <a:moveTo>
                  <a:pt x="223" y="50"/>
                </a:moveTo>
                <a:cubicBezTo>
                  <a:pt x="222" y="50"/>
                  <a:pt x="223" y="49"/>
                  <a:pt x="224" y="49"/>
                </a:cubicBezTo>
                <a:cubicBezTo>
                  <a:pt x="227" y="48"/>
                  <a:pt x="230" y="51"/>
                  <a:pt x="231" y="49"/>
                </a:cubicBezTo>
                <a:cubicBezTo>
                  <a:pt x="229" y="47"/>
                  <a:pt x="224" y="47"/>
                  <a:pt x="222" y="45"/>
                </a:cubicBezTo>
                <a:cubicBezTo>
                  <a:pt x="222" y="46"/>
                  <a:pt x="221" y="46"/>
                  <a:pt x="221" y="47"/>
                </a:cubicBezTo>
                <a:cubicBezTo>
                  <a:pt x="222" y="47"/>
                  <a:pt x="222" y="48"/>
                  <a:pt x="222" y="49"/>
                </a:cubicBezTo>
                <a:cubicBezTo>
                  <a:pt x="221" y="50"/>
                  <a:pt x="218" y="48"/>
                  <a:pt x="218" y="50"/>
                </a:cubicBezTo>
                <a:cubicBezTo>
                  <a:pt x="220" y="50"/>
                  <a:pt x="222" y="51"/>
                  <a:pt x="223" y="50"/>
                </a:cubicBezTo>
                <a:close/>
                <a:moveTo>
                  <a:pt x="217" y="100"/>
                </a:moveTo>
                <a:cubicBezTo>
                  <a:pt x="216" y="100"/>
                  <a:pt x="215" y="99"/>
                  <a:pt x="214" y="99"/>
                </a:cubicBezTo>
                <a:cubicBezTo>
                  <a:pt x="214" y="99"/>
                  <a:pt x="213" y="101"/>
                  <a:pt x="212" y="102"/>
                </a:cubicBezTo>
                <a:cubicBezTo>
                  <a:pt x="213" y="102"/>
                  <a:pt x="213" y="102"/>
                  <a:pt x="214" y="102"/>
                </a:cubicBezTo>
                <a:cubicBezTo>
                  <a:pt x="215" y="100"/>
                  <a:pt x="216" y="102"/>
                  <a:pt x="217" y="100"/>
                </a:cubicBezTo>
                <a:close/>
                <a:moveTo>
                  <a:pt x="243" y="103"/>
                </a:moveTo>
                <a:cubicBezTo>
                  <a:pt x="241" y="103"/>
                  <a:pt x="240" y="101"/>
                  <a:pt x="237" y="102"/>
                </a:cubicBezTo>
                <a:cubicBezTo>
                  <a:pt x="237" y="104"/>
                  <a:pt x="237" y="104"/>
                  <a:pt x="237" y="104"/>
                </a:cubicBezTo>
                <a:cubicBezTo>
                  <a:pt x="239" y="102"/>
                  <a:pt x="242" y="104"/>
                  <a:pt x="243" y="103"/>
                </a:cubicBezTo>
                <a:close/>
                <a:moveTo>
                  <a:pt x="197" y="100"/>
                </a:moveTo>
                <a:cubicBezTo>
                  <a:pt x="197" y="100"/>
                  <a:pt x="197" y="100"/>
                  <a:pt x="197" y="100"/>
                </a:cubicBezTo>
                <a:cubicBezTo>
                  <a:pt x="197" y="100"/>
                  <a:pt x="197" y="100"/>
                  <a:pt x="197" y="100"/>
                </a:cubicBezTo>
                <a:cubicBezTo>
                  <a:pt x="197" y="100"/>
                  <a:pt x="197" y="100"/>
                  <a:pt x="197" y="100"/>
                </a:cubicBezTo>
                <a:close/>
                <a:moveTo>
                  <a:pt x="1" y="62"/>
                </a:moveTo>
                <a:cubicBezTo>
                  <a:pt x="2" y="61"/>
                  <a:pt x="4" y="62"/>
                  <a:pt x="4" y="60"/>
                </a:cubicBezTo>
                <a:cubicBezTo>
                  <a:pt x="3" y="59"/>
                  <a:pt x="2" y="61"/>
                  <a:pt x="1" y="62"/>
                </a:cubicBezTo>
                <a:close/>
                <a:moveTo>
                  <a:pt x="368" y="214"/>
                </a:moveTo>
                <a:cubicBezTo>
                  <a:pt x="368" y="216"/>
                  <a:pt x="368" y="217"/>
                  <a:pt x="369" y="218"/>
                </a:cubicBezTo>
                <a:cubicBezTo>
                  <a:pt x="369" y="217"/>
                  <a:pt x="369" y="215"/>
                  <a:pt x="368" y="214"/>
                </a:cubicBezTo>
                <a:close/>
                <a:moveTo>
                  <a:pt x="369" y="223"/>
                </a:moveTo>
                <a:cubicBezTo>
                  <a:pt x="370" y="225"/>
                  <a:pt x="369" y="228"/>
                  <a:pt x="371" y="229"/>
                </a:cubicBezTo>
                <a:cubicBezTo>
                  <a:pt x="370" y="227"/>
                  <a:pt x="371" y="223"/>
                  <a:pt x="369" y="223"/>
                </a:cubicBezTo>
                <a:close/>
                <a:moveTo>
                  <a:pt x="371" y="229"/>
                </a:moveTo>
                <a:cubicBezTo>
                  <a:pt x="370" y="233"/>
                  <a:pt x="371" y="236"/>
                  <a:pt x="371" y="236"/>
                </a:cubicBezTo>
                <a:cubicBezTo>
                  <a:pt x="372" y="238"/>
                  <a:pt x="372" y="239"/>
                  <a:pt x="372" y="237"/>
                </a:cubicBezTo>
                <a:cubicBezTo>
                  <a:pt x="372" y="234"/>
                  <a:pt x="372" y="230"/>
                  <a:pt x="371" y="229"/>
                </a:cubicBezTo>
                <a:close/>
                <a:moveTo>
                  <a:pt x="9" y="40"/>
                </a:moveTo>
                <a:cubicBezTo>
                  <a:pt x="13" y="42"/>
                  <a:pt x="17" y="37"/>
                  <a:pt x="19" y="37"/>
                </a:cubicBezTo>
                <a:cubicBezTo>
                  <a:pt x="17" y="40"/>
                  <a:pt x="17" y="40"/>
                  <a:pt x="14" y="42"/>
                </a:cubicBezTo>
                <a:cubicBezTo>
                  <a:pt x="19" y="47"/>
                  <a:pt x="23" y="40"/>
                  <a:pt x="26" y="36"/>
                </a:cubicBezTo>
                <a:cubicBezTo>
                  <a:pt x="34" y="27"/>
                  <a:pt x="43" y="18"/>
                  <a:pt x="52" y="14"/>
                </a:cubicBezTo>
                <a:cubicBezTo>
                  <a:pt x="54" y="9"/>
                  <a:pt x="59" y="8"/>
                  <a:pt x="62" y="3"/>
                </a:cubicBezTo>
                <a:cubicBezTo>
                  <a:pt x="57" y="4"/>
                  <a:pt x="56" y="8"/>
                  <a:pt x="52" y="9"/>
                </a:cubicBezTo>
                <a:cubicBezTo>
                  <a:pt x="53" y="8"/>
                  <a:pt x="52" y="7"/>
                  <a:pt x="53" y="6"/>
                </a:cubicBezTo>
                <a:cubicBezTo>
                  <a:pt x="51" y="6"/>
                  <a:pt x="50" y="8"/>
                  <a:pt x="48" y="8"/>
                </a:cubicBezTo>
                <a:cubicBezTo>
                  <a:pt x="49" y="5"/>
                  <a:pt x="53" y="4"/>
                  <a:pt x="52" y="0"/>
                </a:cubicBezTo>
                <a:cubicBezTo>
                  <a:pt x="46" y="0"/>
                  <a:pt x="44" y="5"/>
                  <a:pt x="39" y="7"/>
                </a:cubicBezTo>
                <a:cubicBezTo>
                  <a:pt x="38" y="6"/>
                  <a:pt x="38" y="5"/>
                  <a:pt x="37" y="5"/>
                </a:cubicBezTo>
                <a:cubicBezTo>
                  <a:pt x="34" y="8"/>
                  <a:pt x="30" y="10"/>
                  <a:pt x="26" y="12"/>
                </a:cubicBezTo>
                <a:cubicBezTo>
                  <a:pt x="26" y="16"/>
                  <a:pt x="23" y="19"/>
                  <a:pt x="20" y="21"/>
                </a:cubicBezTo>
                <a:cubicBezTo>
                  <a:pt x="14" y="25"/>
                  <a:pt x="5" y="28"/>
                  <a:pt x="0" y="34"/>
                </a:cubicBezTo>
                <a:cubicBezTo>
                  <a:pt x="3" y="35"/>
                  <a:pt x="3" y="33"/>
                  <a:pt x="5" y="33"/>
                </a:cubicBezTo>
                <a:cubicBezTo>
                  <a:pt x="6" y="35"/>
                  <a:pt x="2" y="36"/>
                  <a:pt x="3" y="39"/>
                </a:cubicBezTo>
                <a:cubicBezTo>
                  <a:pt x="5" y="41"/>
                  <a:pt x="9" y="38"/>
                  <a:pt x="11" y="37"/>
                </a:cubicBezTo>
                <a:cubicBezTo>
                  <a:pt x="11" y="39"/>
                  <a:pt x="9" y="39"/>
                  <a:pt x="9" y="40"/>
                </a:cubicBezTo>
                <a:close/>
                <a:moveTo>
                  <a:pt x="194" y="97"/>
                </a:moveTo>
                <a:cubicBezTo>
                  <a:pt x="190" y="96"/>
                  <a:pt x="188" y="98"/>
                  <a:pt x="186" y="97"/>
                </a:cubicBezTo>
                <a:cubicBezTo>
                  <a:pt x="185" y="99"/>
                  <a:pt x="188" y="98"/>
                  <a:pt x="188" y="99"/>
                </a:cubicBezTo>
                <a:cubicBezTo>
                  <a:pt x="188" y="100"/>
                  <a:pt x="188" y="100"/>
                  <a:pt x="188" y="100"/>
                </a:cubicBezTo>
                <a:cubicBezTo>
                  <a:pt x="188" y="100"/>
                  <a:pt x="189" y="100"/>
                  <a:pt x="190" y="100"/>
                </a:cubicBezTo>
                <a:cubicBezTo>
                  <a:pt x="191" y="100"/>
                  <a:pt x="193" y="100"/>
                  <a:pt x="195" y="100"/>
                </a:cubicBezTo>
                <a:cubicBezTo>
                  <a:pt x="194" y="100"/>
                  <a:pt x="193" y="100"/>
                  <a:pt x="192" y="100"/>
                </a:cubicBezTo>
                <a:cubicBezTo>
                  <a:pt x="192" y="99"/>
                  <a:pt x="194" y="99"/>
                  <a:pt x="194" y="97"/>
                </a:cubicBezTo>
                <a:close/>
                <a:moveTo>
                  <a:pt x="12" y="45"/>
                </a:moveTo>
                <a:cubicBezTo>
                  <a:pt x="12" y="47"/>
                  <a:pt x="11" y="48"/>
                  <a:pt x="9" y="48"/>
                </a:cubicBezTo>
                <a:cubicBezTo>
                  <a:pt x="11" y="49"/>
                  <a:pt x="13" y="47"/>
                  <a:pt x="15" y="45"/>
                </a:cubicBezTo>
                <a:cubicBezTo>
                  <a:pt x="13" y="46"/>
                  <a:pt x="14" y="45"/>
                  <a:pt x="12" y="45"/>
                </a:cubicBezTo>
                <a:close/>
                <a:moveTo>
                  <a:pt x="7" y="213"/>
                </a:moveTo>
                <a:cubicBezTo>
                  <a:pt x="6" y="213"/>
                  <a:pt x="6" y="215"/>
                  <a:pt x="7" y="216"/>
                </a:cubicBezTo>
                <a:cubicBezTo>
                  <a:pt x="8" y="215"/>
                  <a:pt x="8" y="213"/>
                  <a:pt x="7" y="213"/>
                </a:cubicBezTo>
                <a:close/>
                <a:moveTo>
                  <a:pt x="26" y="80"/>
                </a:moveTo>
                <a:cubicBezTo>
                  <a:pt x="26" y="81"/>
                  <a:pt x="26" y="81"/>
                  <a:pt x="27" y="81"/>
                </a:cubicBezTo>
                <a:cubicBezTo>
                  <a:pt x="27" y="80"/>
                  <a:pt x="29" y="80"/>
                  <a:pt x="29" y="78"/>
                </a:cubicBezTo>
                <a:cubicBezTo>
                  <a:pt x="27" y="79"/>
                  <a:pt x="28" y="78"/>
                  <a:pt x="27" y="76"/>
                </a:cubicBezTo>
                <a:cubicBezTo>
                  <a:pt x="24" y="80"/>
                  <a:pt x="21" y="83"/>
                  <a:pt x="18" y="87"/>
                </a:cubicBezTo>
                <a:cubicBezTo>
                  <a:pt x="20" y="87"/>
                  <a:pt x="21" y="87"/>
                  <a:pt x="22" y="86"/>
                </a:cubicBezTo>
                <a:cubicBezTo>
                  <a:pt x="22" y="85"/>
                  <a:pt x="21" y="85"/>
                  <a:pt x="21" y="84"/>
                </a:cubicBezTo>
                <a:cubicBezTo>
                  <a:pt x="22" y="83"/>
                  <a:pt x="24" y="84"/>
                  <a:pt x="25" y="84"/>
                </a:cubicBezTo>
                <a:cubicBezTo>
                  <a:pt x="24" y="83"/>
                  <a:pt x="26" y="82"/>
                  <a:pt x="25" y="81"/>
                </a:cubicBezTo>
                <a:cubicBezTo>
                  <a:pt x="25" y="82"/>
                  <a:pt x="24" y="83"/>
                  <a:pt x="23" y="82"/>
                </a:cubicBezTo>
                <a:cubicBezTo>
                  <a:pt x="24" y="81"/>
                  <a:pt x="25" y="80"/>
                  <a:pt x="26" y="80"/>
                </a:cubicBezTo>
                <a:close/>
                <a:moveTo>
                  <a:pt x="21" y="264"/>
                </a:moveTo>
                <a:cubicBezTo>
                  <a:pt x="20" y="264"/>
                  <a:pt x="20" y="264"/>
                  <a:pt x="19" y="264"/>
                </a:cubicBezTo>
                <a:cubicBezTo>
                  <a:pt x="19" y="264"/>
                  <a:pt x="18" y="265"/>
                  <a:pt x="18" y="265"/>
                </a:cubicBezTo>
                <a:cubicBezTo>
                  <a:pt x="19" y="266"/>
                  <a:pt x="21" y="266"/>
                  <a:pt x="21" y="264"/>
                </a:cubicBezTo>
                <a:close/>
                <a:moveTo>
                  <a:pt x="23" y="77"/>
                </a:moveTo>
                <a:cubicBezTo>
                  <a:pt x="21" y="79"/>
                  <a:pt x="18" y="82"/>
                  <a:pt x="18" y="84"/>
                </a:cubicBezTo>
                <a:cubicBezTo>
                  <a:pt x="19" y="81"/>
                  <a:pt x="25" y="80"/>
                  <a:pt x="23" y="77"/>
                </a:cubicBezTo>
                <a:close/>
                <a:moveTo>
                  <a:pt x="21" y="76"/>
                </a:moveTo>
                <a:cubicBezTo>
                  <a:pt x="23" y="76"/>
                  <a:pt x="24" y="75"/>
                  <a:pt x="24" y="73"/>
                </a:cubicBezTo>
                <a:cubicBezTo>
                  <a:pt x="22" y="74"/>
                  <a:pt x="22" y="75"/>
                  <a:pt x="21" y="76"/>
                </a:cubicBezTo>
                <a:close/>
                <a:moveTo>
                  <a:pt x="363" y="197"/>
                </a:moveTo>
                <a:cubicBezTo>
                  <a:pt x="363" y="199"/>
                  <a:pt x="364" y="202"/>
                  <a:pt x="365" y="203"/>
                </a:cubicBezTo>
                <a:cubicBezTo>
                  <a:pt x="365" y="201"/>
                  <a:pt x="365" y="197"/>
                  <a:pt x="363" y="197"/>
                </a:cubicBezTo>
                <a:close/>
                <a:moveTo>
                  <a:pt x="343" y="286"/>
                </a:moveTo>
                <a:cubicBezTo>
                  <a:pt x="344" y="286"/>
                  <a:pt x="344" y="284"/>
                  <a:pt x="344" y="282"/>
                </a:cubicBezTo>
                <a:cubicBezTo>
                  <a:pt x="342" y="282"/>
                  <a:pt x="343" y="284"/>
                  <a:pt x="343" y="286"/>
                </a:cubicBezTo>
                <a:close/>
                <a:moveTo>
                  <a:pt x="341" y="143"/>
                </a:moveTo>
                <a:cubicBezTo>
                  <a:pt x="340" y="141"/>
                  <a:pt x="340" y="139"/>
                  <a:pt x="339" y="138"/>
                </a:cubicBezTo>
                <a:cubicBezTo>
                  <a:pt x="338" y="140"/>
                  <a:pt x="340" y="142"/>
                  <a:pt x="341" y="143"/>
                </a:cubicBezTo>
                <a:close/>
                <a:moveTo>
                  <a:pt x="343" y="152"/>
                </a:moveTo>
                <a:cubicBezTo>
                  <a:pt x="343" y="151"/>
                  <a:pt x="343" y="151"/>
                  <a:pt x="343" y="151"/>
                </a:cubicBezTo>
                <a:cubicBezTo>
                  <a:pt x="346" y="152"/>
                  <a:pt x="345" y="158"/>
                  <a:pt x="348" y="157"/>
                </a:cubicBezTo>
                <a:cubicBezTo>
                  <a:pt x="346" y="155"/>
                  <a:pt x="346" y="152"/>
                  <a:pt x="344" y="149"/>
                </a:cubicBezTo>
                <a:cubicBezTo>
                  <a:pt x="344" y="150"/>
                  <a:pt x="342" y="151"/>
                  <a:pt x="343" y="152"/>
                </a:cubicBezTo>
                <a:close/>
                <a:moveTo>
                  <a:pt x="343" y="249"/>
                </a:moveTo>
                <a:cubicBezTo>
                  <a:pt x="344" y="242"/>
                  <a:pt x="344" y="235"/>
                  <a:pt x="343" y="230"/>
                </a:cubicBezTo>
                <a:cubicBezTo>
                  <a:pt x="343" y="237"/>
                  <a:pt x="342" y="243"/>
                  <a:pt x="343" y="249"/>
                </a:cubicBezTo>
                <a:close/>
                <a:moveTo>
                  <a:pt x="341" y="250"/>
                </a:moveTo>
                <a:cubicBezTo>
                  <a:pt x="341" y="251"/>
                  <a:pt x="340" y="254"/>
                  <a:pt x="341" y="254"/>
                </a:cubicBezTo>
                <a:cubicBezTo>
                  <a:pt x="342" y="253"/>
                  <a:pt x="342" y="251"/>
                  <a:pt x="341" y="250"/>
                </a:cubicBezTo>
                <a:close/>
                <a:moveTo>
                  <a:pt x="339" y="296"/>
                </a:moveTo>
                <a:cubicBezTo>
                  <a:pt x="340" y="295"/>
                  <a:pt x="341" y="292"/>
                  <a:pt x="340" y="290"/>
                </a:cubicBezTo>
                <a:cubicBezTo>
                  <a:pt x="340" y="292"/>
                  <a:pt x="338" y="294"/>
                  <a:pt x="339" y="296"/>
                </a:cubicBezTo>
                <a:close/>
                <a:moveTo>
                  <a:pt x="344" y="227"/>
                </a:moveTo>
                <a:cubicBezTo>
                  <a:pt x="344" y="225"/>
                  <a:pt x="345" y="223"/>
                  <a:pt x="343" y="223"/>
                </a:cubicBezTo>
                <a:cubicBezTo>
                  <a:pt x="344" y="224"/>
                  <a:pt x="343" y="227"/>
                  <a:pt x="344" y="227"/>
                </a:cubicBezTo>
                <a:close/>
                <a:moveTo>
                  <a:pt x="353" y="183"/>
                </a:moveTo>
                <a:cubicBezTo>
                  <a:pt x="353" y="183"/>
                  <a:pt x="354" y="184"/>
                  <a:pt x="354" y="185"/>
                </a:cubicBezTo>
                <a:cubicBezTo>
                  <a:pt x="355" y="184"/>
                  <a:pt x="353" y="181"/>
                  <a:pt x="353" y="183"/>
                </a:cubicBezTo>
                <a:close/>
                <a:moveTo>
                  <a:pt x="355" y="183"/>
                </a:moveTo>
                <a:cubicBezTo>
                  <a:pt x="355" y="181"/>
                  <a:pt x="354" y="180"/>
                  <a:pt x="353" y="179"/>
                </a:cubicBezTo>
                <a:cubicBezTo>
                  <a:pt x="354" y="180"/>
                  <a:pt x="354" y="182"/>
                  <a:pt x="355" y="183"/>
                </a:cubicBezTo>
                <a:close/>
                <a:moveTo>
                  <a:pt x="357" y="186"/>
                </a:moveTo>
                <a:cubicBezTo>
                  <a:pt x="355" y="185"/>
                  <a:pt x="355" y="187"/>
                  <a:pt x="356" y="188"/>
                </a:cubicBezTo>
                <a:cubicBezTo>
                  <a:pt x="357" y="188"/>
                  <a:pt x="356" y="187"/>
                  <a:pt x="357" y="186"/>
                </a:cubicBezTo>
                <a:close/>
                <a:moveTo>
                  <a:pt x="343" y="276"/>
                </a:moveTo>
                <a:cubicBezTo>
                  <a:pt x="344" y="276"/>
                  <a:pt x="344" y="278"/>
                  <a:pt x="345" y="278"/>
                </a:cubicBezTo>
                <a:cubicBezTo>
                  <a:pt x="344" y="276"/>
                  <a:pt x="346" y="277"/>
                  <a:pt x="346" y="275"/>
                </a:cubicBezTo>
                <a:cubicBezTo>
                  <a:pt x="344" y="275"/>
                  <a:pt x="343" y="275"/>
                  <a:pt x="343" y="276"/>
                </a:cubicBezTo>
                <a:close/>
                <a:moveTo>
                  <a:pt x="346" y="209"/>
                </a:moveTo>
                <a:cubicBezTo>
                  <a:pt x="348" y="212"/>
                  <a:pt x="345" y="208"/>
                  <a:pt x="344" y="206"/>
                </a:cubicBezTo>
                <a:cubicBezTo>
                  <a:pt x="344" y="203"/>
                  <a:pt x="344" y="200"/>
                  <a:pt x="343" y="199"/>
                </a:cubicBezTo>
                <a:cubicBezTo>
                  <a:pt x="341" y="199"/>
                  <a:pt x="341" y="200"/>
                  <a:pt x="340" y="199"/>
                </a:cubicBezTo>
                <a:cubicBezTo>
                  <a:pt x="341" y="204"/>
                  <a:pt x="342" y="206"/>
                  <a:pt x="345" y="209"/>
                </a:cubicBezTo>
                <a:cubicBezTo>
                  <a:pt x="344" y="212"/>
                  <a:pt x="345" y="216"/>
                  <a:pt x="346" y="219"/>
                </a:cubicBezTo>
                <a:cubicBezTo>
                  <a:pt x="349" y="215"/>
                  <a:pt x="344" y="212"/>
                  <a:pt x="346" y="209"/>
                </a:cubicBezTo>
                <a:close/>
                <a:moveTo>
                  <a:pt x="346" y="180"/>
                </a:moveTo>
                <a:cubicBezTo>
                  <a:pt x="348" y="179"/>
                  <a:pt x="347" y="181"/>
                  <a:pt x="349" y="181"/>
                </a:cubicBezTo>
                <a:cubicBezTo>
                  <a:pt x="349" y="180"/>
                  <a:pt x="348" y="179"/>
                  <a:pt x="348" y="178"/>
                </a:cubicBezTo>
                <a:cubicBezTo>
                  <a:pt x="347" y="178"/>
                  <a:pt x="346" y="179"/>
                  <a:pt x="346" y="180"/>
                </a:cubicBezTo>
                <a:close/>
                <a:moveTo>
                  <a:pt x="258" y="101"/>
                </a:moveTo>
                <a:cubicBezTo>
                  <a:pt x="256" y="101"/>
                  <a:pt x="255" y="100"/>
                  <a:pt x="254" y="100"/>
                </a:cubicBezTo>
                <a:cubicBezTo>
                  <a:pt x="254" y="102"/>
                  <a:pt x="258" y="102"/>
                  <a:pt x="258" y="101"/>
                </a:cubicBezTo>
                <a:close/>
                <a:moveTo>
                  <a:pt x="328" y="130"/>
                </a:moveTo>
                <a:cubicBezTo>
                  <a:pt x="327" y="128"/>
                  <a:pt x="326" y="125"/>
                  <a:pt x="324" y="124"/>
                </a:cubicBezTo>
                <a:cubicBezTo>
                  <a:pt x="324" y="126"/>
                  <a:pt x="326" y="129"/>
                  <a:pt x="328" y="130"/>
                </a:cubicBezTo>
                <a:close/>
                <a:moveTo>
                  <a:pt x="324" y="135"/>
                </a:moveTo>
                <a:cubicBezTo>
                  <a:pt x="326" y="137"/>
                  <a:pt x="328" y="141"/>
                  <a:pt x="330" y="141"/>
                </a:cubicBezTo>
                <a:cubicBezTo>
                  <a:pt x="328" y="140"/>
                  <a:pt x="327" y="138"/>
                  <a:pt x="328" y="136"/>
                </a:cubicBezTo>
                <a:cubicBezTo>
                  <a:pt x="326" y="137"/>
                  <a:pt x="325" y="134"/>
                  <a:pt x="324" y="135"/>
                </a:cubicBezTo>
                <a:close/>
                <a:moveTo>
                  <a:pt x="333" y="131"/>
                </a:moveTo>
                <a:cubicBezTo>
                  <a:pt x="335" y="131"/>
                  <a:pt x="333" y="129"/>
                  <a:pt x="332" y="128"/>
                </a:cubicBezTo>
                <a:cubicBezTo>
                  <a:pt x="332" y="130"/>
                  <a:pt x="334" y="130"/>
                  <a:pt x="333" y="131"/>
                </a:cubicBezTo>
                <a:close/>
                <a:moveTo>
                  <a:pt x="273" y="126"/>
                </a:moveTo>
                <a:cubicBezTo>
                  <a:pt x="273" y="126"/>
                  <a:pt x="274" y="126"/>
                  <a:pt x="274" y="127"/>
                </a:cubicBezTo>
                <a:cubicBezTo>
                  <a:pt x="275" y="127"/>
                  <a:pt x="275" y="126"/>
                  <a:pt x="274" y="126"/>
                </a:cubicBezTo>
                <a:cubicBezTo>
                  <a:pt x="274" y="126"/>
                  <a:pt x="273" y="125"/>
                  <a:pt x="273" y="126"/>
                </a:cubicBezTo>
                <a:close/>
                <a:moveTo>
                  <a:pt x="270" y="118"/>
                </a:moveTo>
                <a:cubicBezTo>
                  <a:pt x="269" y="118"/>
                  <a:pt x="268" y="115"/>
                  <a:pt x="267" y="116"/>
                </a:cubicBezTo>
                <a:cubicBezTo>
                  <a:pt x="269" y="116"/>
                  <a:pt x="269" y="119"/>
                  <a:pt x="267" y="119"/>
                </a:cubicBezTo>
                <a:cubicBezTo>
                  <a:pt x="266" y="118"/>
                  <a:pt x="264" y="116"/>
                  <a:pt x="263" y="115"/>
                </a:cubicBezTo>
                <a:cubicBezTo>
                  <a:pt x="263" y="115"/>
                  <a:pt x="264" y="115"/>
                  <a:pt x="264" y="114"/>
                </a:cubicBezTo>
                <a:cubicBezTo>
                  <a:pt x="261" y="114"/>
                  <a:pt x="260" y="114"/>
                  <a:pt x="259" y="112"/>
                </a:cubicBezTo>
                <a:cubicBezTo>
                  <a:pt x="257" y="118"/>
                  <a:pt x="267" y="121"/>
                  <a:pt x="270" y="118"/>
                </a:cubicBezTo>
                <a:close/>
                <a:moveTo>
                  <a:pt x="251" y="105"/>
                </a:moveTo>
                <a:cubicBezTo>
                  <a:pt x="249" y="105"/>
                  <a:pt x="248" y="103"/>
                  <a:pt x="248" y="105"/>
                </a:cubicBezTo>
                <a:cubicBezTo>
                  <a:pt x="248" y="105"/>
                  <a:pt x="250" y="105"/>
                  <a:pt x="251" y="105"/>
                </a:cubicBezTo>
                <a:close/>
                <a:moveTo>
                  <a:pt x="275" y="63"/>
                </a:moveTo>
                <a:cubicBezTo>
                  <a:pt x="273" y="62"/>
                  <a:pt x="270" y="58"/>
                  <a:pt x="266" y="59"/>
                </a:cubicBezTo>
                <a:cubicBezTo>
                  <a:pt x="266" y="61"/>
                  <a:pt x="266" y="61"/>
                  <a:pt x="266" y="61"/>
                </a:cubicBezTo>
                <a:cubicBezTo>
                  <a:pt x="270" y="60"/>
                  <a:pt x="272" y="64"/>
                  <a:pt x="275" y="63"/>
                </a:cubicBezTo>
                <a:close/>
                <a:moveTo>
                  <a:pt x="260" y="107"/>
                </a:moveTo>
                <a:cubicBezTo>
                  <a:pt x="260" y="106"/>
                  <a:pt x="261" y="105"/>
                  <a:pt x="262" y="105"/>
                </a:cubicBezTo>
                <a:cubicBezTo>
                  <a:pt x="257" y="105"/>
                  <a:pt x="254" y="101"/>
                  <a:pt x="251" y="101"/>
                </a:cubicBezTo>
                <a:cubicBezTo>
                  <a:pt x="253" y="105"/>
                  <a:pt x="257" y="105"/>
                  <a:pt x="260" y="107"/>
                </a:cubicBezTo>
                <a:close/>
                <a:moveTo>
                  <a:pt x="278" y="114"/>
                </a:moveTo>
                <a:cubicBezTo>
                  <a:pt x="275" y="112"/>
                  <a:pt x="270" y="103"/>
                  <a:pt x="263" y="106"/>
                </a:cubicBezTo>
                <a:cubicBezTo>
                  <a:pt x="265" y="107"/>
                  <a:pt x="267" y="108"/>
                  <a:pt x="268" y="109"/>
                </a:cubicBezTo>
                <a:cubicBezTo>
                  <a:pt x="267" y="110"/>
                  <a:pt x="265" y="109"/>
                  <a:pt x="264" y="110"/>
                </a:cubicBezTo>
                <a:cubicBezTo>
                  <a:pt x="261" y="109"/>
                  <a:pt x="255" y="107"/>
                  <a:pt x="251" y="109"/>
                </a:cubicBezTo>
                <a:cubicBezTo>
                  <a:pt x="249" y="107"/>
                  <a:pt x="246" y="107"/>
                  <a:pt x="244" y="106"/>
                </a:cubicBezTo>
                <a:cubicBezTo>
                  <a:pt x="246" y="109"/>
                  <a:pt x="251" y="109"/>
                  <a:pt x="253" y="112"/>
                </a:cubicBezTo>
                <a:cubicBezTo>
                  <a:pt x="256" y="112"/>
                  <a:pt x="256" y="112"/>
                  <a:pt x="256" y="112"/>
                </a:cubicBezTo>
                <a:cubicBezTo>
                  <a:pt x="256" y="113"/>
                  <a:pt x="257" y="115"/>
                  <a:pt x="257" y="113"/>
                </a:cubicBezTo>
                <a:cubicBezTo>
                  <a:pt x="257" y="113"/>
                  <a:pt x="256" y="112"/>
                  <a:pt x="257" y="112"/>
                </a:cubicBezTo>
                <a:cubicBezTo>
                  <a:pt x="258" y="113"/>
                  <a:pt x="262" y="111"/>
                  <a:pt x="261" y="113"/>
                </a:cubicBezTo>
                <a:cubicBezTo>
                  <a:pt x="263" y="111"/>
                  <a:pt x="265" y="115"/>
                  <a:pt x="266" y="114"/>
                </a:cubicBezTo>
                <a:cubicBezTo>
                  <a:pt x="263" y="113"/>
                  <a:pt x="267" y="113"/>
                  <a:pt x="268" y="112"/>
                </a:cubicBezTo>
                <a:cubicBezTo>
                  <a:pt x="267" y="112"/>
                  <a:pt x="266" y="111"/>
                  <a:pt x="267" y="111"/>
                </a:cubicBezTo>
                <a:cubicBezTo>
                  <a:pt x="270" y="110"/>
                  <a:pt x="274" y="109"/>
                  <a:pt x="275" y="113"/>
                </a:cubicBezTo>
                <a:cubicBezTo>
                  <a:pt x="273" y="114"/>
                  <a:pt x="272" y="112"/>
                  <a:pt x="271" y="113"/>
                </a:cubicBezTo>
                <a:cubicBezTo>
                  <a:pt x="272" y="114"/>
                  <a:pt x="274" y="115"/>
                  <a:pt x="276" y="115"/>
                </a:cubicBezTo>
                <a:cubicBezTo>
                  <a:pt x="275" y="112"/>
                  <a:pt x="278" y="114"/>
                  <a:pt x="278" y="114"/>
                </a:cubicBezTo>
                <a:close/>
                <a:moveTo>
                  <a:pt x="272" y="121"/>
                </a:moveTo>
                <a:cubicBezTo>
                  <a:pt x="271" y="121"/>
                  <a:pt x="271" y="121"/>
                  <a:pt x="270" y="121"/>
                </a:cubicBezTo>
                <a:cubicBezTo>
                  <a:pt x="270" y="122"/>
                  <a:pt x="270" y="122"/>
                  <a:pt x="270" y="122"/>
                </a:cubicBezTo>
                <a:cubicBezTo>
                  <a:pt x="270" y="122"/>
                  <a:pt x="271" y="122"/>
                  <a:pt x="272" y="121"/>
                </a:cubicBezTo>
                <a:close/>
                <a:moveTo>
                  <a:pt x="291" y="136"/>
                </a:moveTo>
                <a:cubicBezTo>
                  <a:pt x="292" y="138"/>
                  <a:pt x="297" y="142"/>
                  <a:pt x="297" y="141"/>
                </a:cubicBezTo>
                <a:cubicBezTo>
                  <a:pt x="297" y="139"/>
                  <a:pt x="290" y="136"/>
                  <a:pt x="293" y="133"/>
                </a:cubicBezTo>
                <a:cubicBezTo>
                  <a:pt x="291" y="133"/>
                  <a:pt x="291" y="134"/>
                  <a:pt x="289" y="134"/>
                </a:cubicBezTo>
                <a:cubicBezTo>
                  <a:pt x="289" y="132"/>
                  <a:pt x="287" y="133"/>
                  <a:pt x="286" y="132"/>
                </a:cubicBezTo>
                <a:cubicBezTo>
                  <a:pt x="286" y="130"/>
                  <a:pt x="286" y="130"/>
                  <a:pt x="286" y="128"/>
                </a:cubicBezTo>
                <a:cubicBezTo>
                  <a:pt x="284" y="128"/>
                  <a:pt x="284" y="128"/>
                  <a:pt x="284" y="128"/>
                </a:cubicBezTo>
                <a:cubicBezTo>
                  <a:pt x="285" y="130"/>
                  <a:pt x="285" y="129"/>
                  <a:pt x="284" y="132"/>
                </a:cubicBezTo>
                <a:cubicBezTo>
                  <a:pt x="288" y="132"/>
                  <a:pt x="288" y="136"/>
                  <a:pt x="291" y="136"/>
                </a:cubicBezTo>
                <a:close/>
                <a:moveTo>
                  <a:pt x="320" y="159"/>
                </a:moveTo>
                <a:cubicBezTo>
                  <a:pt x="320" y="160"/>
                  <a:pt x="319" y="160"/>
                  <a:pt x="319" y="161"/>
                </a:cubicBezTo>
                <a:cubicBezTo>
                  <a:pt x="320" y="162"/>
                  <a:pt x="321" y="163"/>
                  <a:pt x="322" y="164"/>
                </a:cubicBezTo>
                <a:cubicBezTo>
                  <a:pt x="322" y="162"/>
                  <a:pt x="321" y="161"/>
                  <a:pt x="320" y="159"/>
                </a:cubicBezTo>
                <a:close/>
                <a:moveTo>
                  <a:pt x="301" y="137"/>
                </a:moveTo>
                <a:cubicBezTo>
                  <a:pt x="303" y="139"/>
                  <a:pt x="305" y="142"/>
                  <a:pt x="309" y="144"/>
                </a:cubicBezTo>
                <a:cubicBezTo>
                  <a:pt x="307" y="141"/>
                  <a:pt x="302" y="137"/>
                  <a:pt x="301" y="137"/>
                </a:cubicBezTo>
                <a:close/>
                <a:moveTo>
                  <a:pt x="279" y="123"/>
                </a:moveTo>
                <a:cubicBezTo>
                  <a:pt x="279" y="122"/>
                  <a:pt x="279" y="121"/>
                  <a:pt x="278" y="120"/>
                </a:cubicBezTo>
                <a:cubicBezTo>
                  <a:pt x="277" y="121"/>
                  <a:pt x="278" y="123"/>
                  <a:pt x="279" y="123"/>
                </a:cubicBezTo>
                <a:close/>
                <a:moveTo>
                  <a:pt x="323" y="160"/>
                </a:moveTo>
                <a:cubicBezTo>
                  <a:pt x="325" y="162"/>
                  <a:pt x="325" y="164"/>
                  <a:pt x="327" y="165"/>
                </a:cubicBezTo>
                <a:cubicBezTo>
                  <a:pt x="326" y="163"/>
                  <a:pt x="325" y="160"/>
                  <a:pt x="323" y="160"/>
                </a:cubicBezTo>
                <a:close/>
                <a:moveTo>
                  <a:pt x="327" y="156"/>
                </a:moveTo>
                <a:cubicBezTo>
                  <a:pt x="326" y="157"/>
                  <a:pt x="324" y="156"/>
                  <a:pt x="324" y="157"/>
                </a:cubicBezTo>
                <a:cubicBezTo>
                  <a:pt x="325" y="157"/>
                  <a:pt x="326" y="159"/>
                  <a:pt x="327" y="159"/>
                </a:cubicBezTo>
                <a:cubicBezTo>
                  <a:pt x="327" y="158"/>
                  <a:pt x="326" y="157"/>
                  <a:pt x="327" y="156"/>
                </a:cubicBezTo>
                <a:close/>
                <a:moveTo>
                  <a:pt x="303" y="146"/>
                </a:moveTo>
                <a:cubicBezTo>
                  <a:pt x="302" y="147"/>
                  <a:pt x="304" y="149"/>
                  <a:pt x="305" y="149"/>
                </a:cubicBezTo>
                <a:cubicBezTo>
                  <a:pt x="304" y="148"/>
                  <a:pt x="305" y="146"/>
                  <a:pt x="303" y="146"/>
                </a:cubicBezTo>
                <a:close/>
                <a:moveTo>
                  <a:pt x="294" y="132"/>
                </a:moveTo>
                <a:cubicBezTo>
                  <a:pt x="294" y="131"/>
                  <a:pt x="292" y="130"/>
                  <a:pt x="292" y="132"/>
                </a:cubicBezTo>
                <a:cubicBezTo>
                  <a:pt x="293" y="131"/>
                  <a:pt x="294" y="133"/>
                  <a:pt x="294" y="132"/>
                </a:cubicBezTo>
                <a:close/>
                <a:moveTo>
                  <a:pt x="280" y="119"/>
                </a:moveTo>
                <a:cubicBezTo>
                  <a:pt x="279" y="118"/>
                  <a:pt x="279" y="117"/>
                  <a:pt x="277" y="117"/>
                </a:cubicBezTo>
                <a:cubicBezTo>
                  <a:pt x="277" y="118"/>
                  <a:pt x="279" y="120"/>
                  <a:pt x="280" y="119"/>
                </a:cubicBezTo>
                <a:close/>
                <a:moveTo>
                  <a:pt x="316" y="137"/>
                </a:moveTo>
                <a:cubicBezTo>
                  <a:pt x="311" y="132"/>
                  <a:pt x="302" y="121"/>
                  <a:pt x="292" y="118"/>
                </a:cubicBezTo>
                <a:cubicBezTo>
                  <a:pt x="293" y="119"/>
                  <a:pt x="292" y="120"/>
                  <a:pt x="291" y="120"/>
                </a:cubicBezTo>
                <a:cubicBezTo>
                  <a:pt x="290" y="119"/>
                  <a:pt x="288" y="118"/>
                  <a:pt x="288" y="117"/>
                </a:cubicBezTo>
                <a:cubicBezTo>
                  <a:pt x="285" y="119"/>
                  <a:pt x="282" y="114"/>
                  <a:pt x="279" y="115"/>
                </a:cubicBezTo>
                <a:cubicBezTo>
                  <a:pt x="279" y="117"/>
                  <a:pt x="282" y="117"/>
                  <a:pt x="284" y="118"/>
                </a:cubicBezTo>
                <a:cubicBezTo>
                  <a:pt x="284" y="119"/>
                  <a:pt x="285" y="123"/>
                  <a:pt x="287" y="122"/>
                </a:cubicBezTo>
                <a:cubicBezTo>
                  <a:pt x="286" y="121"/>
                  <a:pt x="285" y="120"/>
                  <a:pt x="286" y="120"/>
                </a:cubicBezTo>
                <a:cubicBezTo>
                  <a:pt x="287" y="120"/>
                  <a:pt x="288" y="120"/>
                  <a:pt x="288" y="122"/>
                </a:cubicBezTo>
                <a:cubicBezTo>
                  <a:pt x="289" y="122"/>
                  <a:pt x="291" y="121"/>
                  <a:pt x="292" y="123"/>
                </a:cubicBezTo>
                <a:cubicBezTo>
                  <a:pt x="291" y="124"/>
                  <a:pt x="288" y="124"/>
                  <a:pt x="287" y="126"/>
                </a:cubicBezTo>
                <a:cubicBezTo>
                  <a:pt x="290" y="127"/>
                  <a:pt x="291" y="130"/>
                  <a:pt x="295" y="130"/>
                </a:cubicBezTo>
                <a:cubicBezTo>
                  <a:pt x="296" y="129"/>
                  <a:pt x="292" y="128"/>
                  <a:pt x="295" y="127"/>
                </a:cubicBezTo>
                <a:cubicBezTo>
                  <a:pt x="298" y="130"/>
                  <a:pt x="301" y="135"/>
                  <a:pt x="306" y="134"/>
                </a:cubicBezTo>
                <a:cubicBezTo>
                  <a:pt x="306" y="132"/>
                  <a:pt x="304" y="132"/>
                  <a:pt x="303" y="131"/>
                </a:cubicBezTo>
                <a:cubicBezTo>
                  <a:pt x="304" y="131"/>
                  <a:pt x="304" y="130"/>
                  <a:pt x="304" y="130"/>
                </a:cubicBezTo>
                <a:cubicBezTo>
                  <a:pt x="309" y="134"/>
                  <a:pt x="314" y="136"/>
                  <a:pt x="317" y="141"/>
                </a:cubicBezTo>
                <a:cubicBezTo>
                  <a:pt x="316" y="141"/>
                  <a:pt x="314" y="138"/>
                  <a:pt x="313" y="139"/>
                </a:cubicBezTo>
                <a:cubicBezTo>
                  <a:pt x="315" y="142"/>
                  <a:pt x="318" y="143"/>
                  <a:pt x="320" y="146"/>
                </a:cubicBezTo>
                <a:cubicBezTo>
                  <a:pt x="319" y="148"/>
                  <a:pt x="323" y="150"/>
                  <a:pt x="323" y="153"/>
                </a:cubicBezTo>
                <a:cubicBezTo>
                  <a:pt x="325" y="153"/>
                  <a:pt x="325" y="154"/>
                  <a:pt x="326" y="154"/>
                </a:cubicBezTo>
                <a:cubicBezTo>
                  <a:pt x="326" y="155"/>
                  <a:pt x="328" y="157"/>
                  <a:pt x="329" y="156"/>
                </a:cubicBezTo>
                <a:cubicBezTo>
                  <a:pt x="327" y="151"/>
                  <a:pt x="325" y="145"/>
                  <a:pt x="320" y="144"/>
                </a:cubicBezTo>
                <a:cubicBezTo>
                  <a:pt x="322" y="141"/>
                  <a:pt x="317" y="140"/>
                  <a:pt x="316" y="137"/>
                </a:cubicBezTo>
                <a:close/>
                <a:moveTo>
                  <a:pt x="292" y="128"/>
                </a:moveTo>
                <a:cubicBezTo>
                  <a:pt x="291" y="127"/>
                  <a:pt x="290" y="127"/>
                  <a:pt x="291" y="125"/>
                </a:cubicBezTo>
                <a:cubicBezTo>
                  <a:pt x="292" y="125"/>
                  <a:pt x="292" y="124"/>
                  <a:pt x="294" y="125"/>
                </a:cubicBezTo>
                <a:cubicBezTo>
                  <a:pt x="294" y="127"/>
                  <a:pt x="293" y="127"/>
                  <a:pt x="292" y="128"/>
                </a:cubicBezTo>
                <a:close/>
                <a:moveTo>
                  <a:pt x="294" y="126"/>
                </a:moveTo>
                <a:cubicBezTo>
                  <a:pt x="296" y="124"/>
                  <a:pt x="300" y="125"/>
                  <a:pt x="300" y="128"/>
                </a:cubicBezTo>
                <a:cubicBezTo>
                  <a:pt x="298" y="128"/>
                  <a:pt x="297" y="125"/>
                  <a:pt x="294" y="126"/>
                </a:cubicBezTo>
                <a:close/>
                <a:moveTo>
                  <a:pt x="328" y="169"/>
                </a:moveTo>
                <a:cubicBezTo>
                  <a:pt x="329" y="167"/>
                  <a:pt x="328" y="171"/>
                  <a:pt x="329" y="170"/>
                </a:cubicBezTo>
                <a:cubicBezTo>
                  <a:pt x="330" y="169"/>
                  <a:pt x="328" y="167"/>
                  <a:pt x="328" y="166"/>
                </a:cubicBezTo>
                <a:cubicBezTo>
                  <a:pt x="328" y="167"/>
                  <a:pt x="327" y="169"/>
                  <a:pt x="328" y="169"/>
                </a:cubicBezTo>
                <a:close/>
                <a:moveTo>
                  <a:pt x="263" y="120"/>
                </a:moveTo>
                <a:cubicBezTo>
                  <a:pt x="263" y="120"/>
                  <a:pt x="263" y="120"/>
                  <a:pt x="263" y="120"/>
                </a:cubicBezTo>
                <a:cubicBezTo>
                  <a:pt x="263" y="120"/>
                  <a:pt x="263" y="120"/>
                  <a:pt x="263" y="120"/>
                </a:cubicBezTo>
                <a:cubicBezTo>
                  <a:pt x="263" y="120"/>
                  <a:pt x="263" y="120"/>
                  <a:pt x="263" y="120"/>
                </a:cubicBezTo>
                <a:close/>
                <a:moveTo>
                  <a:pt x="300" y="78"/>
                </a:moveTo>
                <a:cubicBezTo>
                  <a:pt x="300" y="78"/>
                  <a:pt x="299" y="76"/>
                  <a:pt x="298" y="77"/>
                </a:cubicBezTo>
                <a:cubicBezTo>
                  <a:pt x="299" y="78"/>
                  <a:pt x="300" y="80"/>
                  <a:pt x="300" y="78"/>
                </a:cubicBezTo>
                <a:close/>
                <a:moveTo>
                  <a:pt x="310" y="89"/>
                </a:moveTo>
                <a:cubicBezTo>
                  <a:pt x="310" y="88"/>
                  <a:pt x="309" y="87"/>
                  <a:pt x="307" y="86"/>
                </a:cubicBezTo>
                <a:cubicBezTo>
                  <a:pt x="307" y="87"/>
                  <a:pt x="310" y="89"/>
                  <a:pt x="310" y="89"/>
                </a:cubicBezTo>
                <a:close/>
                <a:moveTo>
                  <a:pt x="308" y="94"/>
                </a:moveTo>
                <a:cubicBezTo>
                  <a:pt x="306" y="92"/>
                  <a:pt x="303" y="88"/>
                  <a:pt x="302" y="89"/>
                </a:cubicBezTo>
                <a:cubicBezTo>
                  <a:pt x="304" y="90"/>
                  <a:pt x="305" y="93"/>
                  <a:pt x="308" y="94"/>
                </a:cubicBezTo>
                <a:close/>
                <a:moveTo>
                  <a:pt x="310" y="89"/>
                </a:moveTo>
                <a:cubicBezTo>
                  <a:pt x="310" y="89"/>
                  <a:pt x="310" y="89"/>
                  <a:pt x="310" y="89"/>
                </a:cubicBezTo>
                <a:cubicBezTo>
                  <a:pt x="311" y="89"/>
                  <a:pt x="311" y="89"/>
                  <a:pt x="310" y="89"/>
                </a:cubicBezTo>
                <a:close/>
                <a:moveTo>
                  <a:pt x="309" y="96"/>
                </a:moveTo>
                <a:cubicBezTo>
                  <a:pt x="310" y="96"/>
                  <a:pt x="311" y="99"/>
                  <a:pt x="312" y="98"/>
                </a:cubicBezTo>
                <a:cubicBezTo>
                  <a:pt x="311" y="98"/>
                  <a:pt x="311" y="94"/>
                  <a:pt x="309" y="96"/>
                </a:cubicBezTo>
                <a:close/>
                <a:moveTo>
                  <a:pt x="301" y="109"/>
                </a:moveTo>
                <a:cubicBezTo>
                  <a:pt x="299" y="108"/>
                  <a:pt x="296" y="103"/>
                  <a:pt x="295" y="105"/>
                </a:cubicBezTo>
                <a:cubicBezTo>
                  <a:pt x="298" y="105"/>
                  <a:pt x="298" y="110"/>
                  <a:pt x="301" y="109"/>
                </a:cubicBezTo>
                <a:close/>
                <a:moveTo>
                  <a:pt x="297" y="81"/>
                </a:moveTo>
                <a:cubicBezTo>
                  <a:pt x="298" y="81"/>
                  <a:pt x="299" y="82"/>
                  <a:pt x="300" y="82"/>
                </a:cubicBezTo>
                <a:cubicBezTo>
                  <a:pt x="300" y="81"/>
                  <a:pt x="297" y="79"/>
                  <a:pt x="297" y="81"/>
                </a:cubicBezTo>
                <a:close/>
                <a:moveTo>
                  <a:pt x="305" y="102"/>
                </a:moveTo>
                <a:cubicBezTo>
                  <a:pt x="305" y="103"/>
                  <a:pt x="304" y="104"/>
                  <a:pt x="304" y="105"/>
                </a:cubicBezTo>
                <a:cubicBezTo>
                  <a:pt x="309" y="106"/>
                  <a:pt x="310" y="110"/>
                  <a:pt x="314" y="112"/>
                </a:cubicBezTo>
                <a:cubicBezTo>
                  <a:pt x="313" y="108"/>
                  <a:pt x="308" y="105"/>
                  <a:pt x="305" y="102"/>
                </a:cubicBezTo>
                <a:close/>
                <a:moveTo>
                  <a:pt x="305" y="103"/>
                </a:moveTo>
                <a:cubicBezTo>
                  <a:pt x="307" y="103"/>
                  <a:pt x="306" y="105"/>
                  <a:pt x="307" y="105"/>
                </a:cubicBezTo>
                <a:cubicBezTo>
                  <a:pt x="307" y="106"/>
                  <a:pt x="305" y="104"/>
                  <a:pt x="305" y="103"/>
                </a:cubicBezTo>
                <a:close/>
                <a:moveTo>
                  <a:pt x="284" y="73"/>
                </a:moveTo>
                <a:cubicBezTo>
                  <a:pt x="283" y="71"/>
                  <a:pt x="285" y="73"/>
                  <a:pt x="285" y="72"/>
                </a:cubicBezTo>
                <a:cubicBezTo>
                  <a:pt x="284" y="71"/>
                  <a:pt x="284" y="70"/>
                  <a:pt x="282" y="70"/>
                </a:cubicBezTo>
                <a:cubicBezTo>
                  <a:pt x="282" y="71"/>
                  <a:pt x="281" y="71"/>
                  <a:pt x="281" y="72"/>
                </a:cubicBezTo>
                <a:cubicBezTo>
                  <a:pt x="283" y="71"/>
                  <a:pt x="282" y="73"/>
                  <a:pt x="284" y="73"/>
                </a:cubicBezTo>
                <a:close/>
                <a:moveTo>
                  <a:pt x="301" y="88"/>
                </a:moveTo>
                <a:cubicBezTo>
                  <a:pt x="299" y="86"/>
                  <a:pt x="298" y="85"/>
                  <a:pt x="295" y="84"/>
                </a:cubicBezTo>
                <a:cubicBezTo>
                  <a:pt x="297" y="86"/>
                  <a:pt x="298" y="87"/>
                  <a:pt x="301" y="88"/>
                </a:cubicBezTo>
                <a:close/>
                <a:moveTo>
                  <a:pt x="261" y="108"/>
                </a:moveTo>
                <a:cubicBezTo>
                  <a:pt x="262" y="108"/>
                  <a:pt x="262" y="108"/>
                  <a:pt x="262" y="108"/>
                </a:cubicBezTo>
                <a:cubicBezTo>
                  <a:pt x="263" y="108"/>
                  <a:pt x="263" y="108"/>
                  <a:pt x="264" y="108"/>
                </a:cubicBezTo>
                <a:cubicBezTo>
                  <a:pt x="264" y="108"/>
                  <a:pt x="264" y="107"/>
                  <a:pt x="264" y="107"/>
                </a:cubicBezTo>
                <a:cubicBezTo>
                  <a:pt x="263" y="108"/>
                  <a:pt x="260" y="107"/>
                  <a:pt x="261" y="108"/>
                </a:cubicBezTo>
                <a:close/>
                <a:moveTo>
                  <a:pt x="277" y="81"/>
                </a:moveTo>
                <a:cubicBezTo>
                  <a:pt x="276" y="79"/>
                  <a:pt x="274" y="79"/>
                  <a:pt x="272" y="78"/>
                </a:cubicBezTo>
                <a:cubicBezTo>
                  <a:pt x="272" y="80"/>
                  <a:pt x="275" y="80"/>
                  <a:pt x="277" y="81"/>
                </a:cubicBezTo>
                <a:close/>
                <a:moveTo>
                  <a:pt x="288" y="114"/>
                </a:moveTo>
                <a:cubicBezTo>
                  <a:pt x="286" y="114"/>
                  <a:pt x="286" y="114"/>
                  <a:pt x="286" y="114"/>
                </a:cubicBezTo>
                <a:cubicBezTo>
                  <a:pt x="286" y="115"/>
                  <a:pt x="286" y="115"/>
                  <a:pt x="286" y="115"/>
                </a:cubicBezTo>
                <a:cubicBezTo>
                  <a:pt x="287" y="115"/>
                  <a:pt x="287" y="116"/>
                  <a:pt x="288" y="116"/>
                </a:cubicBezTo>
                <a:lnTo>
                  <a:pt x="288" y="114"/>
                </a:lnTo>
                <a:close/>
                <a:moveTo>
                  <a:pt x="298" y="116"/>
                </a:moveTo>
                <a:cubicBezTo>
                  <a:pt x="300" y="118"/>
                  <a:pt x="303" y="122"/>
                  <a:pt x="306" y="122"/>
                </a:cubicBezTo>
                <a:cubicBezTo>
                  <a:pt x="304" y="119"/>
                  <a:pt x="300" y="117"/>
                  <a:pt x="298" y="116"/>
                </a:cubicBezTo>
                <a:close/>
                <a:moveTo>
                  <a:pt x="275" y="110"/>
                </a:moveTo>
                <a:cubicBezTo>
                  <a:pt x="278" y="110"/>
                  <a:pt x="281" y="113"/>
                  <a:pt x="284" y="113"/>
                </a:cubicBezTo>
                <a:cubicBezTo>
                  <a:pt x="282" y="112"/>
                  <a:pt x="279" y="110"/>
                  <a:pt x="277" y="109"/>
                </a:cubicBezTo>
                <a:cubicBezTo>
                  <a:pt x="277" y="111"/>
                  <a:pt x="275" y="108"/>
                  <a:pt x="275" y="110"/>
                </a:cubicBezTo>
                <a:close/>
                <a:moveTo>
                  <a:pt x="309" y="125"/>
                </a:moveTo>
                <a:cubicBezTo>
                  <a:pt x="312" y="129"/>
                  <a:pt x="308" y="122"/>
                  <a:pt x="306" y="123"/>
                </a:cubicBezTo>
                <a:cubicBezTo>
                  <a:pt x="307" y="124"/>
                  <a:pt x="307" y="126"/>
                  <a:pt x="309" y="125"/>
                </a:cubicBezTo>
                <a:close/>
                <a:moveTo>
                  <a:pt x="321" y="123"/>
                </a:moveTo>
                <a:cubicBezTo>
                  <a:pt x="322" y="122"/>
                  <a:pt x="323" y="123"/>
                  <a:pt x="323" y="123"/>
                </a:cubicBezTo>
                <a:cubicBezTo>
                  <a:pt x="321" y="121"/>
                  <a:pt x="320" y="115"/>
                  <a:pt x="317" y="117"/>
                </a:cubicBezTo>
                <a:cubicBezTo>
                  <a:pt x="318" y="119"/>
                  <a:pt x="320" y="121"/>
                  <a:pt x="321" y="123"/>
                </a:cubicBezTo>
                <a:close/>
                <a:moveTo>
                  <a:pt x="317" y="115"/>
                </a:moveTo>
                <a:cubicBezTo>
                  <a:pt x="317" y="113"/>
                  <a:pt x="316" y="113"/>
                  <a:pt x="315" y="112"/>
                </a:cubicBezTo>
                <a:cubicBezTo>
                  <a:pt x="316" y="114"/>
                  <a:pt x="316" y="113"/>
                  <a:pt x="315" y="115"/>
                </a:cubicBezTo>
                <a:lnTo>
                  <a:pt x="317" y="115"/>
                </a:lnTo>
                <a:close/>
                <a:moveTo>
                  <a:pt x="313" y="130"/>
                </a:moveTo>
                <a:cubicBezTo>
                  <a:pt x="315" y="130"/>
                  <a:pt x="315" y="131"/>
                  <a:pt x="316" y="131"/>
                </a:cubicBezTo>
                <a:cubicBezTo>
                  <a:pt x="316" y="130"/>
                  <a:pt x="313" y="128"/>
                  <a:pt x="313" y="130"/>
                </a:cubicBezTo>
                <a:close/>
                <a:moveTo>
                  <a:pt x="337" y="183"/>
                </a:moveTo>
                <a:cubicBezTo>
                  <a:pt x="337" y="180"/>
                  <a:pt x="335" y="178"/>
                  <a:pt x="335" y="175"/>
                </a:cubicBezTo>
                <a:cubicBezTo>
                  <a:pt x="332" y="177"/>
                  <a:pt x="336" y="181"/>
                  <a:pt x="337" y="183"/>
                </a:cubicBezTo>
                <a:close/>
                <a:moveTo>
                  <a:pt x="39" y="302"/>
                </a:moveTo>
                <a:cubicBezTo>
                  <a:pt x="39" y="302"/>
                  <a:pt x="38" y="302"/>
                  <a:pt x="38" y="303"/>
                </a:cubicBezTo>
                <a:cubicBezTo>
                  <a:pt x="38" y="303"/>
                  <a:pt x="39" y="303"/>
                  <a:pt x="39" y="303"/>
                </a:cubicBezTo>
                <a:cubicBezTo>
                  <a:pt x="39" y="303"/>
                  <a:pt x="39" y="302"/>
                  <a:pt x="39" y="302"/>
                </a:cubicBezTo>
                <a:close/>
                <a:moveTo>
                  <a:pt x="40" y="292"/>
                </a:moveTo>
                <a:cubicBezTo>
                  <a:pt x="40" y="291"/>
                  <a:pt x="40" y="291"/>
                  <a:pt x="40" y="291"/>
                </a:cubicBezTo>
                <a:cubicBezTo>
                  <a:pt x="39" y="291"/>
                  <a:pt x="39" y="291"/>
                  <a:pt x="39" y="291"/>
                </a:cubicBezTo>
                <a:cubicBezTo>
                  <a:pt x="39" y="292"/>
                  <a:pt x="39" y="292"/>
                  <a:pt x="40" y="292"/>
                </a:cubicBezTo>
                <a:close/>
                <a:moveTo>
                  <a:pt x="37" y="287"/>
                </a:moveTo>
                <a:cubicBezTo>
                  <a:pt x="37" y="287"/>
                  <a:pt x="37" y="288"/>
                  <a:pt x="37" y="288"/>
                </a:cubicBezTo>
                <a:cubicBezTo>
                  <a:pt x="37" y="288"/>
                  <a:pt x="38" y="287"/>
                  <a:pt x="38" y="287"/>
                </a:cubicBezTo>
                <a:cubicBezTo>
                  <a:pt x="37" y="287"/>
                  <a:pt x="37" y="287"/>
                  <a:pt x="37" y="287"/>
                </a:cubicBezTo>
                <a:close/>
                <a:moveTo>
                  <a:pt x="35" y="292"/>
                </a:moveTo>
                <a:cubicBezTo>
                  <a:pt x="35" y="292"/>
                  <a:pt x="36" y="292"/>
                  <a:pt x="36" y="291"/>
                </a:cubicBezTo>
                <a:cubicBezTo>
                  <a:pt x="36" y="292"/>
                  <a:pt x="35" y="291"/>
                  <a:pt x="35" y="292"/>
                </a:cubicBezTo>
                <a:close/>
                <a:moveTo>
                  <a:pt x="40" y="295"/>
                </a:moveTo>
                <a:cubicBezTo>
                  <a:pt x="39" y="295"/>
                  <a:pt x="39" y="295"/>
                  <a:pt x="39" y="294"/>
                </a:cubicBezTo>
                <a:cubicBezTo>
                  <a:pt x="38" y="294"/>
                  <a:pt x="38" y="294"/>
                  <a:pt x="38" y="294"/>
                </a:cubicBezTo>
                <a:cubicBezTo>
                  <a:pt x="39" y="295"/>
                  <a:pt x="38" y="295"/>
                  <a:pt x="39" y="296"/>
                </a:cubicBezTo>
                <a:cubicBezTo>
                  <a:pt x="39" y="295"/>
                  <a:pt x="40" y="296"/>
                  <a:pt x="40" y="295"/>
                </a:cubicBezTo>
                <a:close/>
                <a:moveTo>
                  <a:pt x="52" y="320"/>
                </a:moveTo>
                <a:cubicBezTo>
                  <a:pt x="52" y="320"/>
                  <a:pt x="51" y="320"/>
                  <a:pt x="51" y="320"/>
                </a:cubicBezTo>
                <a:cubicBezTo>
                  <a:pt x="51" y="321"/>
                  <a:pt x="51" y="322"/>
                  <a:pt x="52" y="322"/>
                </a:cubicBezTo>
                <a:cubicBezTo>
                  <a:pt x="52" y="321"/>
                  <a:pt x="52" y="321"/>
                  <a:pt x="53" y="321"/>
                </a:cubicBezTo>
                <a:cubicBezTo>
                  <a:pt x="53" y="321"/>
                  <a:pt x="52" y="321"/>
                  <a:pt x="52" y="320"/>
                </a:cubicBezTo>
                <a:close/>
                <a:moveTo>
                  <a:pt x="40" y="294"/>
                </a:moveTo>
                <a:cubicBezTo>
                  <a:pt x="40" y="293"/>
                  <a:pt x="39" y="292"/>
                  <a:pt x="39" y="293"/>
                </a:cubicBezTo>
                <a:cubicBezTo>
                  <a:pt x="39" y="293"/>
                  <a:pt x="40" y="294"/>
                  <a:pt x="40" y="294"/>
                </a:cubicBezTo>
                <a:close/>
                <a:moveTo>
                  <a:pt x="37" y="293"/>
                </a:moveTo>
                <a:cubicBezTo>
                  <a:pt x="37" y="292"/>
                  <a:pt x="37" y="292"/>
                  <a:pt x="37" y="292"/>
                </a:cubicBezTo>
                <a:cubicBezTo>
                  <a:pt x="37" y="292"/>
                  <a:pt x="37" y="293"/>
                  <a:pt x="36" y="293"/>
                </a:cubicBezTo>
                <a:cubicBezTo>
                  <a:pt x="36" y="293"/>
                  <a:pt x="37" y="293"/>
                  <a:pt x="37" y="293"/>
                </a:cubicBezTo>
                <a:close/>
                <a:moveTo>
                  <a:pt x="48" y="310"/>
                </a:moveTo>
                <a:cubicBezTo>
                  <a:pt x="48" y="310"/>
                  <a:pt x="47" y="310"/>
                  <a:pt x="47" y="311"/>
                </a:cubicBezTo>
                <a:cubicBezTo>
                  <a:pt x="48" y="311"/>
                  <a:pt x="48" y="312"/>
                  <a:pt x="48" y="311"/>
                </a:cubicBezTo>
                <a:cubicBezTo>
                  <a:pt x="47" y="311"/>
                  <a:pt x="48" y="311"/>
                  <a:pt x="48" y="310"/>
                </a:cubicBezTo>
                <a:close/>
                <a:moveTo>
                  <a:pt x="39" y="285"/>
                </a:moveTo>
                <a:cubicBezTo>
                  <a:pt x="38" y="285"/>
                  <a:pt x="38" y="286"/>
                  <a:pt x="38" y="286"/>
                </a:cubicBezTo>
                <a:cubicBezTo>
                  <a:pt x="38" y="286"/>
                  <a:pt x="37" y="286"/>
                  <a:pt x="37" y="286"/>
                </a:cubicBezTo>
                <a:cubicBezTo>
                  <a:pt x="37" y="287"/>
                  <a:pt x="40" y="286"/>
                  <a:pt x="39" y="289"/>
                </a:cubicBezTo>
                <a:cubicBezTo>
                  <a:pt x="39" y="289"/>
                  <a:pt x="39" y="289"/>
                  <a:pt x="39" y="289"/>
                </a:cubicBezTo>
                <a:cubicBezTo>
                  <a:pt x="40" y="288"/>
                  <a:pt x="37" y="286"/>
                  <a:pt x="40" y="286"/>
                </a:cubicBezTo>
                <a:cubicBezTo>
                  <a:pt x="40" y="286"/>
                  <a:pt x="40" y="287"/>
                  <a:pt x="40" y="287"/>
                </a:cubicBezTo>
                <a:cubicBezTo>
                  <a:pt x="41" y="286"/>
                  <a:pt x="40" y="286"/>
                  <a:pt x="40" y="285"/>
                </a:cubicBezTo>
                <a:cubicBezTo>
                  <a:pt x="40" y="285"/>
                  <a:pt x="39" y="285"/>
                  <a:pt x="39" y="285"/>
                </a:cubicBezTo>
                <a:cubicBezTo>
                  <a:pt x="40" y="284"/>
                  <a:pt x="39" y="283"/>
                  <a:pt x="40" y="282"/>
                </a:cubicBezTo>
                <a:cubicBezTo>
                  <a:pt x="39" y="283"/>
                  <a:pt x="39" y="284"/>
                  <a:pt x="39" y="285"/>
                </a:cubicBezTo>
                <a:close/>
                <a:moveTo>
                  <a:pt x="35" y="280"/>
                </a:moveTo>
                <a:cubicBezTo>
                  <a:pt x="35" y="280"/>
                  <a:pt x="35" y="281"/>
                  <a:pt x="35" y="282"/>
                </a:cubicBezTo>
                <a:cubicBezTo>
                  <a:pt x="35" y="282"/>
                  <a:pt x="36" y="281"/>
                  <a:pt x="36" y="282"/>
                </a:cubicBezTo>
                <a:cubicBezTo>
                  <a:pt x="37" y="283"/>
                  <a:pt x="36" y="282"/>
                  <a:pt x="36" y="283"/>
                </a:cubicBezTo>
                <a:cubicBezTo>
                  <a:pt x="37" y="283"/>
                  <a:pt x="37" y="284"/>
                  <a:pt x="37" y="285"/>
                </a:cubicBezTo>
                <a:cubicBezTo>
                  <a:pt x="39" y="284"/>
                  <a:pt x="36" y="283"/>
                  <a:pt x="38" y="281"/>
                </a:cubicBezTo>
                <a:cubicBezTo>
                  <a:pt x="37" y="280"/>
                  <a:pt x="36" y="280"/>
                  <a:pt x="35" y="280"/>
                </a:cubicBezTo>
                <a:close/>
                <a:moveTo>
                  <a:pt x="35" y="289"/>
                </a:moveTo>
                <a:cubicBezTo>
                  <a:pt x="35" y="290"/>
                  <a:pt x="36" y="291"/>
                  <a:pt x="37" y="291"/>
                </a:cubicBezTo>
                <a:cubicBezTo>
                  <a:pt x="37" y="291"/>
                  <a:pt x="37" y="291"/>
                  <a:pt x="37" y="291"/>
                </a:cubicBezTo>
                <a:cubicBezTo>
                  <a:pt x="37" y="291"/>
                  <a:pt x="37" y="291"/>
                  <a:pt x="37" y="290"/>
                </a:cubicBezTo>
                <a:cubicBezTo>
                  <a:pt x="36" y="291"/>
                  <a:pt x="36" y="289"/>
                  <a:pt x="35" y="289"/>
                </a:cubicBezTo>
                <a:close/>
                <a:moveTo>
                  <a:pt x="41" y="306"/>
                </a:moveTo>
                <a:cubicBezTo>
                  <a:pt x="41" y="307"/>
                  <a:pt x="41" y="307"/>
                  <a:pt x="41" y="307"/>
                </a:cubicBezTo>
                <a:cubicBezTo>
                  <a:pt x="41" y="307"/>
                  <a:pt x="42" y="307"/>
                  <a:pt x="42" y="306"/>
                </a:cubicBezTo>
                <a:lnTo>
                  <a:pt x="41" y="306"/>
                </a:lnTo>
                <a:close/>
                <a:moveTo>
                  <a:pt x="45" y="306"/>
                </a:moveTo>
                <a:cubicBezTo>
                  <a:pt x="45" y="307"/>
                  <a:pt x="45" y="307"/>
                  <a:pt x="46" y="307"/>
                </a:cubicBezTo>
                <a:cubicBezTo>
                  <a:pt x="46" y="307"/>
                  <a:pt x="46" y="307"/>
                  <a:pt x="46" y="306"/>
                </a:cubicBezTo>
                <a:cubicBezTo>
                  <a:pt x="46" y="307"/>
                  <a:pt x="45" y="306"/>
                  <a:pt x="45" y="306"/>
                </a:cubicBezTo>
                <a:close/>
                <a:moveTo>
                  <a:pt x="48" y="322"/>
                </a:moveTo>
                <a:cubicBezTo>
                  <a:pt x="48" y="323"/>
                  <a:pt x="49" y="323"/>
                  <a:pt x="50" y="323"/>
                </a:cubicBezTo>
                <a:cubicBezTo>
                  <a:pt x="49" y="322"/>
                  <a:pt x="49" y="322"/>
                  <a:pt x="48" y="322"/>
                </a:cubicBezTo>
                <a:close/>
                <a:moveTo>
                  <a:pt x="46" y="303"/>
                </a:moveTo>
                <a:cubicBezTo>
                  <a:pt x="46" y="304"/>
                  <a:pt x="47" y="304"/>
                  <a:pt x="47" y="304"/>
                </a:cubicBezTo>
                <a:cubicBezTo>
                  <a:pt x="47" y="303"/>
                  <a:pt x="47" y="303"/>
                  <a:pt x="46" y="303"/>
                </a:cubicBezTo>
                <a:close/>
                <a:moveTo>
                  <a:pt x="45" y="303"/>
                </a:moveTo>
                <a:cubicBezTo>
                  <a:pt x="45" y="304"/>
                  <a:pt x="45" y="304"/>
                  <a:pt x="46" y="305"/>
                </a:cubicBezTo>
                <a:cubicBezTo>
                  <a:pt x="45" y="304"/>
                  <a:pt x="47" y="303"/>
                  <a:pt x="45" y="303"/>
                </a:cubicBezTo>
                <a:close/>
                <a:moveTo>
                  <a:pt x="44" y="306"/>
                </a:moveTo>
                <a:cubicBezTo>
                  <a:pt x="45" y="306"/>
                  <a:pt x="46" y="306"/>
                  <a:pt x="46" y="306"/>
                </a:cubicBezTo>
                <a:cubicBezTo>
                  <a:pt x="46" y="306"/>
                  <a:pt x="44" y="306"/>
                  <a:pt x="44" y="306"/>
                </a:cubicBezTo>
                <a:close/>
                <a:moveTo>
                  <a:pt x="49" y="309"/>
                </a:moveTo>
                <a:cubicBezTo>
                  <a:pt x="49" y="309"/>
                  <a:pt x="50" y="309"/>
                  <a:pt x="50" y="308"/>
                </a:cubicBezTo>
                <a:cubicBezTo>
                  <a:pt x="49" y="308"/>
                  <a:pt x="49" y="309"/>
                  <a:pt x="49" y="309"/>
                </a:cubicBezTo>
                <a:close/>
                <a:moveTo>
                  <a:pt x="42" y="299"/>
                </a:moveTo>
                <a:cubicBezTo>
                  <a:pt x="40" y="298"/>
                  <a:pt x="40" y="300"/>
                  <a:pt x="40" y="301"/>
                </a:cubicBezTo>
                <a:cubicBezTo>
                  <a:pt x="40" y="301"/>
                  <a:pt x="41" y="300"/>
                  <a:pt x="41" y="301"/>
                </a:cubicBezTo>
                <a:cubicBezTo>
                  <a:pt x="42" y="301"/>
                  <a:pt x="42" y="300"/>
                  <a:pt x="42" y="300"/>
                </a:cubicBezTo>
                <a:cubicBezTo>
                  <a:pt x="41" y="300"/>
                  <a:pt x="41" y="299"/>
                  <a:pt x="42" y="299"/>
                </a:cubicBezTo>
                <a:close/>
                <a:moveTo>
                  <a:pt x="44" y="302"/>
                </a:moveTo>
                <a:cubicBezTo>
                  <a:pt x="43" y="302"/>
                  <a:pt x="43" y="302"/>
                  <a:pt x="43" y="301"/>
                </a:cubicBezTo>
                <a:cubicBezTo>
                  <a:pt x="43" y="302"/>
                  <a:pt x="42" y="302"/>
                  <a:pt x="42" y="303"/>
                </a:cubicBezTo>
                <a:cubicBezTo>
                  <a:pt x="43" y="303"/>
                  <a:pt x="43" y="302"/>
                  <a:pt x="44" y="302"/>
                </a:cubicBezTo>
                <a:close/>
                <a:moveTo>
                  <a:pt x="43" y="303"/>
                </a:moveTo>
                <a:cubicBezTo>
                  <a:pt x="43" y="303"/>
                  <a:pt x="43" y="304"/>
                  <a:pt x="44" y="304"/>
                </a:cubicBezTo>
                <a:cubicBezTo>
                  <a:pt x="44" y="303"/>
                  <a:pt x="44" y="303"/>
                  <a:pt x="43" y="303"/>
                </a:cubicBezTo>
                <a:close/>
                <a:moveTo>
                  <a:pt x="43" y="308"/>
                </a:moveTo>
                <a:cubicBezTo>
                  <a:pt x="43" y="309"/>
                  <a:pt x="43" y="309"/>
                  <a:pt x="43" y="309"/>
                </a:cubicBezTo>
                <a:cubicBezTo>
                  <a:pt x="44" y="310"/>
                  <a:pt x="44" y="308"/>
                  <a:pt x="43" y="308"/>
                </a:cubicBezTo>
                <a:close/>
                <a:moveTo>
                  <a:pt x="45" y="313"/>
                </a:moveTo>
                <a:cubicBezTo>
                  <a:pt x="45" y="312"/>
                  <a:pt x="45" y="312"/>
                  <a:pt x="45" y="312"/>
                </a:cubicBezTo>
                <a:cubicBezTo>
                  <a:pt x="44" y="312"/>
                  <a:pt x="45" y="314"/>
                  <a:pt x="46" y="313"/>
                </a:cubicBezTo>
                <a:cubicBezTo>
                  <a:pt x="45" y="313"/>
                  <a:pt x="45" y="313"/>
                  <a:pt x="45" y="313"/>
                </a:cubicBezTo>
                <a:close/>
                <a:moveTo>
                  <a:pt x="305" y="342"/>
                </a:moveTo>
                <a:cubicBezTo>
                  <a:pt x="306" y="342"/>
                  <a:pt x="306" y="342"/>
                  <a:pt x="306" y="342"/>
                </a:cubicBezTo>
                <a:cubicBezTo>
                  <a:pt x="306" y="342"/>
                  <a:pt x="307" y="341"/>
                  <a:pt x="307" y="340"/>
                </a:cubicBezTo>
                <a:cubicBezTo>
                  <a:pt x="307" y="341"/>
                  <a:pt x="306" y="341"/>
                  <a:pt x="305" y="342"/>
                </a:cubicBezTo>
                <a:close/>
                <a:moveTo>
                  <a:pt x="309" y="339"/>
                </a:moveTo>
                <a:cubicBezTo>
                  <a:pt x="309" y="339"/>
                  <a:pt x="309" y="338"/>
                  <a:pt x="309" y="338"/>
                </a:cubicBezTo>
                <a:cubicBezTo>
                  <a:pt x="308" y="339"/>
                  <a:pt x="308" y="339"/>
                  <a:pt x="308" y="340"/>
                </a:cubicBezTo>
                <a:cubicBezTo>
                  <a:pt x="308" y="339"/>
                  <a:pt x="308" y="339"/>
                  <a:pt x="309" y="339"/>
                </a:cubicBezTo>
                <a:close/>
                <a:moveTo>
                  <a:pt x="307" y="347"/>
                </a:moveTo>
                <a:cubicBezTo>
                  <a:pt x="305" y="347"/>
                  <a:pt x="307" y="345"/>
                  <a:pt x="306" y="344"/>
                </a:cubicBezTo>
                <a:cubicBezTo>
                  <a:pt x="305" y="344"/>
                  <a:pt x="304" y="346"/>
                  <a:pt x="303" y="345"/>
                </a:cubicBezTo>
                <a:cubicBezTo>
                  <a:pt x="304" y="344"/>
                  <a:pt x="305" y="345"/>
                  <a:pt x="305" y="343"/>
                </a:cubicBezTo>
                <a:cubicBezTo>
                  <a:pt x="305" y="343"/>
                  <a:pt x="305" y="343"/>
                  <a:pt x="305" y="343"/>
                </a:cubicBezTo>
                <a:cubicBezTo>
                  <a:pt x="305" y="343"/>
                  <a:pt x="305" y="343"/>
                  <a:pt x="305" y="343"/>
                </a:cubicBezTo>
                <a:cubicBezTo>
                  <a:pt x="304" y="344"/>
                  <a:pt x="303" y="345"/>
                  <a:pt x="302" y="346"/>
                </a:cubicBezTo>
                <a:cubicBezTo>
                  <a:pt x="302" y="346"/>
                  <a:pt x="302" y="346"/>
                  <a:pt x="303" y="346"/>
                </a:cubicBezTo>
                <a:cubicBezTo>
                  <a:pt x="303" y="346"/>
                  <a:pt x="303" y="347"/>
                  <a:pt x="304" y="347"/>
                </a:cubicBezTo>
                <a:cubicBezTo>
                  <a:pt x="304" y="346"/>
                  <a:pt x="304" y="345"/>
                  <a:pt x="304" y="345"/>
                </a:cubicBezTo>
                <a:cubicBezTo>
                  <a:pt x="305" y="346"/>
                  <a:pt x="305" y="346"/>
                  <a:pt x="305" y="346"/>
                </a:cubicBezTo>
                <a:cubicBezTo>
                  <a:pt x="306" y="346"/>
                  <a:pt x="305" y="346"/>
                  <a:pt x="305" y="347"/>
                </a:cubicBezTo>
                <a:cubicBezTo>
                  <a:pt x="305" y="347"/>
                  <a:pt x="306" y="347"/>
                  <a:pt x="306" y="348"/>
                </a:cubicBezTo>
                <a:cubicBezTo>
                  <a:pt x="306" y="347"/>
                  <a:pt x="307" y="347"/>
                  <a:pt x="307" y="347"/>
                </a:cubicBezTo>
                <a:close/>
                <a:moveTo>
                  <a:pt x="34" y="285"/>
                </a:moveTo>
                <a:cubicBezTo>
                  <a:pt x="34" y="285"/>
                  <a:pt x="34" y="285"/>
                  <a:pt x="34" y="285"/>
                </a:cubicBezTo>
                <a:cubicBezTo>
                  <a:pt x="34" y="285"/>
                  <a:pt x="34" y="285"/>
                  <a:pt x="33" y="285"/>
                </a:cubicBezTo>
                <a:cubicBezTo>
                  <a:pt x="33" y="286"/>
                  <a:pt x="33" y="286"/>
                  <a:pt x="33" y="286"/>
                </a:cubicBezTo>
                <a:cubicBezTo>
                  <a:pt x="34" y="286"/>
                  <a:pt x="34" y="286"/>
                  <a:pt x="34" y="286"/>
                </a:cubicBezTo>
                <a:cubicBezTo>
                  <a:pt x="34" y="286"/>
                  <a:pt x="34" y="286"/>
                  <a:pt x="34" y="286"/>
                </a:cubicBezTo>
                <a:cubicBezTo>
                  <a:pt x="34" y="286"/>
                  <a:pt x="34" y="286"/>
                  <a:pt x="34" y="286"/>
                </a:cubicBezTo>
                <a:cubicBezTo>
                  <a:pt x="34" y="285"/>
                  <a:pt x="34" y="285"/>
                  <a:pt x="34" y="285"/>
                </a:cubicBezTo>
                <a:cubicBezTo>
                  <a:pt x="34" y="285"/>
                  <a:pt x="34" y="285"/>
                  <a:pt x="34" y="285"/>
                </a:cubicBezTo>
                <a:close/>
                <a:moveTo>
                  <a:pt x="312" y="339"/>
                </a:moveTo>
                <a:cubicBezTo>
                  <a:pt x="311" y="339"/>
                  <a:pt x="311" y="339"/>
                  <a:pt x="311" y="339"/>
                </a:cubicBezTo>
                <a:cubicBezTo>
                  <a:pt x="311" y="340"/>
                  <a:pt x="312" y="339"/>
                  <a:pt x="312" y="339"/>
                </a:cubicBezTo>
                <a:close/>
                <a:moveTo>
                  <a:pt x="287" y="361"/>
                </a:moveTo>
                <a:cubicBezTo>
                  <a:pt x="287" y="361"/>
                  <a:pt x="287" y="361"/>
                  <a:pt x="287" y="361"/>
                </a:cubicBezTo>
                <a:cubicBezTo>
                  <a:pt x="286" y="361"/>
                  <a:pt x="286" y="361"/>
                  <a:pt x="286" y="361"/>
                </a:cubicBezTo>
                <a:cubicBezTo>
                  <a:pt x="286" y="361"/>
                  <a:pt x="287" y="361"/>
                  <a:pt x="287" y="361"/>
                </a:cubicBezTo>
                <a:close/>
                <a:moveTo>
                  <a:pt x="256" y="381"/>
                </a:moveTo>
                <a:cubicBezTo>
                  <a:pt x="257" y="380"/>
                  <a:pt x="257" y="380"/>
                  <a:pt x="258" y="380"/>
                </a:cubicBezTo>
                <a:cubicBezTo>
                  <a:pt x="257" y="380"/>
                  <a:pt x="257" y="380"/>
                  <a:pt x="256" y="380"/>
                </a:cubicBezTo>
                <a:cubicBezTo>
                  <a:pt x="256" y="380"/>
                  <a:pt x="256" y="381"/>
                  <a:pt x="256" y="381"/>
                </a:cubicBezTo>
                <a:close/>
                <a:moveTo>
                  <a:pt x="51" y="315"/>
                </a:moveTo>
                <a:cubicBezTo>
                  <a:pt x="52" y="315"/>
                  <a:pt x="51" y="315"/>
                  <a:pt x="51" y="316"/>
                </a:cubicBezTo>
                <a:cubicBezTo>
                  <a:pt x="52" y="316"/>
                  <a:pt x="52" y="316"/>
                  <a:pt x="52" y="316"/>
                </a:cubicBezTo>
                <a:cubicBezTo>
                  <a:pt x="52" y="315"/>
                  <a:pt x="52" y="314"/>
                  <a:pt x="51" y="315"/>
                </a:cubicBezTo>
                <a:close/>
                <a:moveTo>
                  <a:pt x="298" y="351"/>
                </a:moveTo>
                <a:cubicBezTo>
                  <a:pt x="297" y="351"/>
                  <a:pt x="297" y="351"/>
                  <a:pt x="296" y="352"/>
                </a:cubicBezTo>
                <a:cubicBezTo>
                  <a:pt x="296" y="352"/>
                  <a:pt x="297" y="352"/>
                  <a:pt x="297" y="352"/>
                </a:cubicBezTo>
                <a:cubicBezTo>
                  <a:pt x="296" y="352"/>
                  <a:pt x="296" y="352"/>
                  <a:pt x="296" y="352"/>
                </a:cubicBezTo>
                <a:cubicBezTo>
                  <a:pt x="296" y="352"/>
                  <a:pt x="296" y="352"/>
                  <a:pt x="296" y="353"/>
                </a:cubicBezTo>
                <a:cubicBezTo>
                  <a:pt x="296" y="353"/>
                  <a:pt x="296" y="353"/>
                  <a:pt x="296" y="353"/>
                </a:cubicBezTo>
                <a:cubicBezTo>
                  <a:pt x="297" y="353"/>
                  <a:pt x="298" y="352"/>
                  <a:pt x="298" y="351"/>
                </a:cubicBezTo>
                <a:close/>
                <a:moveTo>
                  <a:pt x="296" y="355"/>
                </a:moveTo>
                <a:cubicBezTo>
                  <a:pt x="295" y="354"/>
                  <a:pt x="295" y="355"/>
                  <a:pt x="295" y="355"/>
                </a:cubicBezTo>
                <a:cubicBezTo>
                  <a:pt x="295" y="355"/>
                  <a:pt x="295" y="356"/>
                  <a:pt x="296" y="355"/>
                </a:cubicBezTo>
                <a:cubicBezTo>
                  <a:pt x="295" y="355"/>
                  <a:pt x="296" y="355"/>
                  <a:pt x="296" y="355"/>
                </a:cubicBezTo>
                <a:close/>
                <a:moveTo>
                  <a:pt x="314" y="332"/>
                </a:moveTo>
                <a:cubicBezTo>
                  <a:pt x="314" y="332"/>
                  <a:pt x="314" y="332"/>
                  <a:pt x="314" y="332"/>
                </a:cubicBezTo>
                <a:cubicBezTo>
                  <a:pt x="313" y="332"/>
                  <a:pt x="313" y="332"/>
                  <a:pt x="313" y="332"/>
                </a:cubicBezTo>
                <a:lnTo>
                  <a:pt x="314" y="332"/>
                </a:lnTo>
                <a:close/>
                <a:moveTo>
                  <a:pt x="310" y="336"/>
                </a:moveTo>
                <a:cubicBezTo>
                  <a:pt x="310" y="336"/>
                  <a:pt x="310" y="337"/>
                  <a:pt x="309" y="337"/>
                </a:cubicBezTo>
                <a:cubicBezTo>
                  <a:pt x="309" y="338"/>
                  <a:pt x="310" y="338"/>
                  <a:pt x="310" y="338"/>
                </a:cubicBezTo>
                <a:cubicBezTo>
                  <a:pt x="310" y="338"/>
                  <a:pt x="309" y="338"/>
                  <a:pt x="309" y="339"/>
                </a:cubicBezTo>
                <a:cubicBezTo>
                  <a:pt x="310" y="339"/>
                  <a:pt x="310" y="337"/>
                  <a:pt x="311" y="337"/>
                </a:cubicBezTo>
                <a:cubicBezTo>
                  <a:pt x="311" y="338"/>
                  <a:pt x="311" y="338"/>
                  <a:pt x="311" y="338"/>
                </a:cubicBezTo>
                <a:cubicBezTo>
                  <a:pt x="313" y="338"/>
                  <a:pt x="311" y="337"/>
                  <a:pt x="310" y="336"/>
                </a:cubicBezTo>
                <a:close/>
                <a:moveTo>
                  <a:pt x="28" y="275"/>
                </a:moveTo>
                <a:cubicBezTo>
                  <a:pt x="27" y="275"/>
                  <a:pt x="27" y="275"/>
                  <a:pt x="27" y="276"/>
                </a:cubicBezTo>
                <a:cubicBezTo>
                  <a:pt x="27" y="275"/>
                  <a:pt x="27" y="277"/>
                  <a:pt x="27" y="276"/>
                </a:cubicBezTo>
                <a:cubicBezTo>
                  <a:pt x="27" y="276"/>
                  <a:pt x="28" y="276"/>
                  <a:pt x="28" y="275"/>
                </a:cubicBezTo>
                <a:close/>
                <a:moveTo>
                  <a:pt x="318" y="330"/>
                </a:moveTo>
                <a:cubicBezTo>
                  <a:pt x="318" y="330"/>
                  <a:pt x="317" y="330"/>
                  <a:pt x="317" y="330"/>
                </a:cubicBezTo>
                <a:cubicBezTo>
                  <a:pt x="317" y="330"/>
                  <a:pt x="317" y="331"/>
                  <a:pt x="317" y="332"/>
                </a:cubicBezTo>
                <a:cubicBezTo>
                  <a:pt x="318" y="332"/>
                  <a:pt x="318" y="331"/>
                  <a:pt x="318" y="330"/>
                </a:cubicBezTo>
                <a:close/>
                <a:moveTo>
                  <a:pt x="32" y="286"/>
                </a:moveTo>
                <a:cubicBezTo>
                  <a:pt x="32" y="288"/>
                  <a:pt x="32" y="288"/>
                  <a:pt x="32" y="288"/>
                </a:cubicBezTo>
                <a:cubicBezTo>
                  <a:pt x="33" y="288"/>
                  <a:pt x="34" y="288"/>
                  <a:pt x="34" y="287"/>
                </a:cubicBezTo>
                <a:cubicBezTo>
                  <a:pt x="34" y="286"/>
                  <a:pt x="33" y="287"/>
                  <a:pt x="32" y="286"/>
                </a:cubicBezTo>
                <a:close/>
                <a:moveTo>
                  <a:pt x="25" y="268"/>
                </a:moveTo>
                <a:cubicBezTo>
                  <a:pt x="25" y="269"/>
                  <a:pt x="24" y="269"/>
                  <a:pt x="25" y="270"/>
                </a:cubicBezTo>
                <a:cubicBezTo>
                  <a:pt x="25" y="269"/>
                  <a:pt x="26" y="268"/>
                  <a:pt x="25" y="268"/>
                </a:cubicBezTo>
                <a:close/>
                <a:moveTo>
                  <a:pt x="32" y="298"/>
                </a:moveTo>
                <a:cubicBezTo>
                  <a:pt x="33" y="298"/>
                  <a:pt x="33" y="298"/>
                  <a:pt x="34" y="298"/>
                </a:cubicBezTo>
                <a:cubicBezTo>
                  <a:pt x="34" y="297"/>
                  <a:pt x="32" y="297"/>
                  <a:pt x="32" y="298"/>
                </a:cubicBezTo>
                <a:close/>
                <a:moveTo>
                  <a:pt x="27" y="287"/>
                </a:moveTo>
                <a:cubicBezTo>
                  <a:pt x="27" y="288"/>
                  <a:pt x="28" y="288"/>
                  <a:pt x="29" y="288"/>
                </a:cubicBezTo>
                <a:cubicBezTo>
                  <a:pt x="29" y="287"/>
                  <a:pt x="28" y="287"/>
                  <a:pt x="27" y="287"/>
                </a:cubicBezTo>
                <a:close/>
                <a:moveTo>
                  <a:pt x="24" y="271"/>
                </a:moveTo>
                <a:cubicBezTo>
                  <a:pt x="24" y="271"/>
                  <a:pt x="25" y="271"/>
                  <a:pt x="26" y="271"/>
                </a:cubicBezTo>
                <a:cubicBezTo>
                  <a:pt x="26" y="271"/>
                  <a:pt x="24" y="271"/>
                  <a:pt x="24" y="271"/>
                </a:cubicBezTo>
                <a:close/>
                <a:moveTo>
                  <a:pt x="322" y="319"/>
                </a:moveTo>
                <a:cubicBezTo>
                  <a:pt x="322" y="319"/>
                  <a:pt x="322" y="319"/>
                  <a:pt x="321" y="319"/>
                </a:cubicBezTo>
                <a:cubicBezTo>
                  <a:pt x="321" y="319"/>
                  <a:pt x="321" y="319"/>
                  <a:pt x="321" y="319"/>
                </a:cubicBezTo>
                <a:cubicBezTo>
                  <a:pt x="321" y="319"/>
                  <a:pt x="321" y="319"/>
                  <a:pt x="322" y="319"/>
                </a:cubicBezTo>
                <a:close/>
                <a:moveTo>
                  <a:pt x="319" y="323"/>
                </a:moveTo>
                <a:cubicBezTo>
                  <a:pt x="319" y="323"/>
                  <a:pt x="319" y="323"/>
                  <a:pt x="320" y="323"/>
                </a:cubicBezTo>
                <a:cubicBezTo>
                  <a:pt x="320" y="322"/>
                  <a:pt x="320" y="322"/>
                  <a:pt x="320" y="322"/>
                </a:cubicBezTo>
                <a:cubicBezTo>
                  <a:pt x="320" y="322"/>
                  <a:pt x="320" y="322"/>
                  <a:pt x="320" y="322"/>
                </a:cubicBezTo>
                <a:lnTo>
                  <a:pt x="319" y="323"/>
                </a:lnTo>
                <a:close/>
                <a:moveTo>
                  <a:pt x="20" y="271"/>
                </a:moveTo>
                <a:cubicBezTo>
                  <a:pt x="20" y="272"/>
                  <a:pt x="20" y="272"/>
                  <a:pt x="20" y="272"/>
                </a:cubicBezTo>
                <a:cubicBezTo>
                  <a:pt x="20" y="272"/>
                  <a:pt x="21" y="272"/>
                  <a:pt x="21" y="271"/>
                </a:cubicBezTo>
                <a:lnTo>
                  <a:pt x="20" y="271"/>
                </a:lnTo>
                <a:close/>
                <a:moveTo>
                  <a:pt x="24" y="278"/>
                </a:moveTo>
                <a:cubicBezTo>
                  <a:pt x="24" y="277"/>
                  <a:pt x="25" y="277"/>
                  <a:pt x="24" y="277"/>
                </a:cubicBezTo>
                <a:cubicBezTo>
                  <a:pt x="23" y="277"/>
                  <a:pt x="24" y="279"/>
                  <a:pt x="25" y="278"/>
                </a:cubicBezTo>
                <a:cubicBezTo>
                  <a:pt x="25" y="278"/>
                  <a:pt x="24" y="278"/>
                  <a:pt x="24" y="278"/>
                </a:cubicBezTo>
                <a:close/>
                <a:moveTo>
                  <a:pt x="302" y="359"/>
                </a:moveTo>
                <a:cubicBezTo>
                  <a:pt x="302" y="361"/>
                  <a:pt x="303" y="361"/>
                  <a:pt x="303" y="361"/>
                </a:cubicBezTo>
                <a:cubicBezTo>
                  <a:pt x="303" y="360"/>
                  <a:pt x="304" y="360"/>
                  <a:pt x="304" y="359"/>
                </a:cubicBezTo>
                <a:cubicBezTo>
                  <a:pt x="303" y="360"/>
                  <a:pt x="303" y="359"/>
                  <a:pt x="302" y="359"/>
                </a:cubicBezTo>
                <a:close/>
                <a:moveTo>
                  <a:pt x="289" y="366"/>
                </a:moveTo>
                <a:cubicBezTo>
                  <a:pt x="289" y="367"/>
                  <a:pt x="289" y="367"/>
                  <a:pt x="289" y="367"/>
                </a:cubicBezTo>
                <a:cubicBezTo>
                  <a:pt x="290" y="367"/>
                  <a:pt x="291" y="367"/>
                  <a:pt x="292" y="367"/>
                </a:cubicBezTo>
                <a:cubicBezTo>
                  <a:pt x="292" y="365"/>
                  <a:pt x="290" y="367"/>
                  <a:pt x="289" y="366"/>
                </a:cubicBezTo>
                <a:close/>
                <a:moveTo>
                  <a:pt x="290" y="362"/>
                </a:moveTo>
                <a:cubicBezTo>
                  <a:pt x="291" y="362"/>
                  <a:pt x="291" y="362"/>
                  <a:pt x="291" y="363"/>
                </a:cubicBezTo>
                <a:cubicBezTo>
                  <a:pt x="290" y="363"/>
                  <a:pt x="289" y="363"/>
                  <a:pt x="289" y="363"/>
                </a:cubicBezTo>
                <a:cubicBezTo>
                  <a:pt x="289" y="364"/>
                  <a:pt x="288" y="365"/>
                  <a:pt x="289" y="365"/>
                </a:cubicBezTo>
                <a:cubicBezTo>
                  <a:pt x="290" y="364"/>
                  <a:pt x="291" y="364"/>
                  <a:pt x="292" y="364"/>
                </a:cubicBezTo>
                <a:cubicBezTo>
                  <a:pt x="292" y="364"/>
                  <a:pt x="293" y="363"/>
                  <a:pt x="293" y="363"/>
                </a:cubicBezTo>
                <a:cubicBezTo>
                  <a:pt x="292" y="363"/>
                  <a:pt x="291" y="361"/>
                  <a:pt x="290" y="362"/>
                </a:cubicBezTo>
                <a:close/>
                <a:moveTo>
                  <a:pt x="248" y="390"/>
                </a:moveTo>
                <a:cubicBezTo>
                  <a:pt x="249" y="389"/>
                  <a:pt x="250" y="389"/>
                  <a:pt x="250" y="388"/>
                </a:cubicBezTo>
                <a:cubicBezTo>
                  <a:pt x="249" y="387"/>
                  <a:pt x="248" y="389"/>
                  <a:pt x="248" y="390"/>
                </a:cubicBezTo>
                <a:close/>
                <a:moveTo>
                  <a:pt x="282" y="376"/>
                </a:moveTo>
                <a:cubicBezTo>
                  <a:pt x="283" y="377"/>
                  <a:pt x="283" y="377"/>
                  <a:pt x="284" y="377"/>
                </a:cubicBezTo>
                <a:cubicBezTo>
                  <a:pt x="283" y="376"/>
                  <a:pt x="283" y="375"/>
                  <a:pt x="282" y="374"/>
                </a:cubicBezTo>
                <a:cubicBezTo>
                  <a:pt x="282" y="375"/>
                  <a:pt x="282" y="375"/>
                  <a:pt x="282" y="376"/>
                </a:cubicBezTo>
                <a:close/>
                <a:moveTo>
                  <a:pt x="295" y="357"/>
                </a:moveTo>
                <a:cubicBezTo>
                  <a:pt x="295" y="357"/>
                  <a:pt x="295" y="357"/>
                  <a:pt x="295" y="356"/>
                </a:cubicBezTo>
                <a:cubicBezTo>
                  <a:pt x="294" y="356"/>
                  <a:pt x="294" y="357"/>
                  <a:pt x="293" y="356"/>
                </a:cubicBezTo>
                <a:cubicBezTo>
                  <a:pt x="293" y="356"/>
                  <a:pt x="293" y="356"/>
                  <a:pt x="293" y="355"/>
                </a:cubicBezTo>
                <a:cubicBezTo>
                  <a:pt x="294" y="355"/>
                  <a:pt x="295" y="354"/>
                  <a:pt x="295" y="353"/>
                </a:cubicBezTo>
                <a:cubicBezTo>
                  <a:pt x="295" y="353"/>
                  <a:pt x="295" y="353"/>
                  <a:pt x="295" y="353"/>
                </a:cubicBezTo>
                <a:cubicBezTo>
                  <a:pt x="294" y="355"/>
                  <a:pt x="292" y="356"/>
                  <a:pt x="291" y="357"/>
                </a:cubicBezTo>
                <a:cubicBezTo>
                  <a:pt x="291" y="357"/>
                  <a:pt x="291" y="358"/>
                  <a:pt x="291" y="358"/>
                </a:cubicBezTo>
                <a:cubicBezTo>
                  <a:pt x="292" y="358"/>
                  <a:pt x="292" y="357"/>
                  <a:pt x="292" y="357"/>
                </a:cubicBezTo>
                <a:cubicBezTo>
                  <a:pt x="293" y="359"/>
                  <a:pt x="292" y="359"/>
                  <a:pt x="292" y="361"/>
                </a:cubicBezTo>
                <a:cubicBezTo>
                  <a:pt x="294" y="361"/>
                  <a:pt x="294" y="363"/>
                  <a:pt x="295" y="363"/>
                </a:cubicBezTo>
                <a:cubicBezTo>
                  <a:pt x="295" y="361"/>
                  <a:pt x="293" y="359"/>
                  <a:pt x="295" y="357"/>
                </a:cubicBezTo>
                <a:close/>
                <a:moveTo>
                  <a:pt x="294" y="360"/>
                </a:moveTo>
                <a:cubicBezTo>
                  <a:pt x="294" y="360"/>
                  <a:pt x="294" y="361"/>
                  <a:pt x="294" y="361"/>
                </a:cubicBezTo>
                <a:cubicBezTo>
                  <a:pt x="294" y="361"/>
                  <a:pt x="293" y="361"/>
                  <a:pt x="294" y="360"/>
                </a:cubicBezTo>
                <a:close/>
                <a:moveTo>
                  <a:pt x="283" y="373"/>
                </a:moveTo>
                <a:cubicBezTo>
                  <a:pt x="284" y="372"/>
                  <a:pt x="285" y="372"/>
                  <a:pt x="284" y="371"/>
                </a:cubicBezTo>
                <a:cubicBezTo>
                  <a:pt x="284" y="372"/>
                  <a:pt x="283" y="373"/>
                  <a:pt x="283" y="373"/>
                </a:cubicBezTo>
                <a:close/>
                <a:moveTo>
                  <a:pt x="284" y="364"/>
                </a:moveTo>
                <a:cubicBezTo>
                  <a:pt x="284" y="363"/>
                  <a:pt x="285" y="363"/>
                  <a:pt x="285" y="363"/>
                </a:cubicBezTo>
                <a:cubicBezTo>
                  <a:pt x="285" y="362"/>
                  <a:pt x="285" y="362"/>
                  <a:pt x="285" y="362"/>
                </a:cubicBezTo>
                <a:cubicBezTo>
                  <a:pt x="285" y="362"/>
                  <a:pt x="284" y="363"/>
                  <a:pt x="283" y="364"/>
                </a:cubicBezTo>
                <a:cubicBezTo>
                  <a:pt x="283" y="364"/>
                  <a:pt x="283" y="364"/>
                  <a:pt x="282" y="364"/>
                </a:cubicBezTo>
                <a:cubicBezTo>
                  <a:pt x="282" y="364"/>
                  <a:pt x="282" y="365"/>
                  <a:pt x="282" y="365"/>
                </a:cubicBezTo>
                <a:cubicBezTo>
                  <a:pt x="282" y="365"/>
                  <a:pt x="281" y="366"/>
                  <a:pt x="281" y="366"/>
                </a:cubicBezTo>
                <a:cubicBezTo>
                  <a:pt x="281" y="366"/>
                  <a:pt x="281" y="366"/>
                  <a:pt x="281" y="365"/>
                </a:cubicBezTo>
                <a:cubicBezTo>
                  <a:pt x="281" y="366"/>
                  <a:pt x="280" y="366"/>
                  <a:pt x="280" y="366"/>
                </a:cubicBezTo>
                <a:cubicBezTo>
                  <a:pt x="281" y="367"/>
                  <a:pt x="279" y="369"/>
                  <a:pt x="279" y="370"/>
                </a:cubicBezTo>
                <a:cubicBezTo>
                  <a:pt x="278" y="368"/>
                  <a:pt x="280" y="368"/>
                  <a:pt x="280" y="366"/>
                </a:cubicBezTo>
                <a:cubicBezTo>
                  <a:pt x="279" y="367"/>
                  <a:pt x="278" y="367"/>
                  <a:pt x="277" y="368"/>
                </a:cubicBezTo>
                <a:cubicBezTo>
                  <a:pt x="277" y="368"/>
                  <a:pt x="277" y="368"/>
                  <a:pt x="277" y="368"/>
                </a:cubicBezTo>
                <a:cubicBezTo>
                  <a:pt x="277" y="368"/>
                  <a:pt x="277" y="368"/>
                  <a:pt x="277" y="368"/>
                </a:cubicBezTo>
                <a:cubicBezTo>
                  <a:pt x="277" y="368"/>
                  <a:pt x="277" y="368"/>
                  <a:pt x="276" y="369"/>
                </a:cubicBezTo>
                <a:cubicBezTo>
                  <a:pt x="277" y="369"/>
                  <a:pt x="277" y="369"/>
                  <a:pt x="277" y="369"/>
                </a:cubicBezTo>
                <a:cubicBezTo>
                  <a:pt x="278" y="370"/>
                  <a:pt x="276" y="369"/>
                  <a:pt x="276" y="369"/>
                </a:cubicBezTo>
                <a:cubicBezTo>
                  <a:pt x="272" y="371"/>
                  <a:pt x="268" y="374"/>
                  <a:pt x="264" y="376"/>
                </a:cubicBezTo>
                <a:cubicBezTo>
                  <a:pt x="265" y="377"/>
                  <a:pt x="266" y="378"/>
                  <a:pt x="266" y="380"/>
                </a:cubicBezTo>
                <a:cubicBezTo>
                  <a:pt x="267" y="380"/>
                  <a:pt x="268" y="379"/>
                  <a:pt x="268" y="379"/>
                </a:cubicBezTo>
                <a:cubicBezTo>
                  <a:pt x="268" y="378"/>
                  <a:pt x="268" y="378"/>
                  <a:pt x="268" y="378"/>
                </a:cubicBezTo>
                <a:cubicBezTo>
                  <a:pt x="268" y="378"/>
                  <a:pt x="267" y="377"/>
                  <a:pt x="268" y="377"/>
                </a:cubicBezTo>
                <a:cubicBezTo>
                  <a:pt x="269" y="377"/>
                  <a:pt x="269" y="378"/>
                  <a:pt x="270" y="379"/>
                </a:cubicBezTo>
                <a:cubicBezTo>
                  <a:pt x="269" y="379"/>
                  <a:pt x="270" y="380"/>
                  <a:pt x="270" y="381"/>
                </a:cubicBezTo>
                <a:cubicBezTo>
                  <a:pt x="269" y="381"/>
                  <a:pt x="269" y="381"/>
                  <a:pt x="269" y="382"/>
                </a:cubicBezTo>
                <a:cubicBezTo>
                  <a:pt x="268" y="381"/>
                  <a:pt x="267" y="381"/>
                  <a:pt x="267" y="380"/>
                </a:cubicBezTo>
                <a:cubicBezTo>
                  <a:pt x="266" y="381"/>
                  <a:pt x="265" y="382"/>
                  <a:pt x="265" y="383"/>
                </a:cubicBezTo>
                <a:cubicBezTo>
                  <a:pt x="265" y="384"/>
                  <a:pt x="264" y="383"/>
                  <a:pt x="264" y="383"/>
                </a:cubicBezTo>
                <a:cubicBezTo>
                  <a:pt x="264" y="384"/>
                  <a:pt x="265" y="383"/>
                  <a:pt x="265" y="384"/>
                </a:cubicBezTo>
                <a:cubicBezTo>
                  <a:pt x="265" y="384"/>
                  <a:pt x="264" y="384"/>
                  <a:pt x="264" y="385"/>
                </a:cubicBezTo>
                <a:cubicBezTo>
                  <a:pt x="265" y="386"/>
                  <a:pt x="266" y="386"/>
                  <a:pt x="265" y="388"/>
                </a:cubicBezTo>
                <a:cubicBezTo>
                  <a:pt x="266" y="387"/>
                  <a:pt x="267" y="387"/>
                  <a:pt x="268" y="386"/>
                </a:cubicBezTo>
                <a:cubicBezTo>
                  <a:pt x="267" y="386"/>
                  <a:pt x="266" y="386"/>
                  <a:pt x="266" y="386"/>
                </a:cubicBezTo>
                <a:cubicBezTo>
                  <a:pt x="266" y="384"/>
                  <a:pt x="266" y="384"/>
                  <a:pt x="266" y="384"/>
                </a:cubicBezTo>
                <a:cubicBezTo>
                  <a:pt x="267" y="384"/>
                  <a:pt x="267" y="383"/>
                  <a:pt x="268" y="383"/>
                </a:cubicBezTo>
                <a:cubicBezTo>
                  <a:pt x="267" y="384"/>
                  <a:pt x="269" y="383"/>
                  <a:pt x="269" y="383"/>
                </a:cubicBezTo>
                <a:cubicBezTo>
                  <a:pt x="270" y="384"/>
                  <a:pt x="269" y="382"/>
                  <a:pt x="270" y="383"/>
                </a:cubicBezTo>
                <a:cubicBezTo>
                  <a:pt x="271" y="383"/>
                  <a:pt x="270" y="382"/>
                  <a:pt x="272" y="382"/>
                </a:cubicBezTo>
                <a:cubicBezTo>
                  <a:pt x="271" y="383"/>
                  <a:pt x="273" y="383"/>
                  <a:pt x="273" y="384"/>
                </a:cubicBezTo>
                <a:cubicBezTo>
                  <a:pt x="273" y="385"/>
                  <a:pt x="272" y="385"/>
                  <a:pt x="272" y="385"/>
                </a:cubicBezTo>
                <a:cubicBezTo>
                  <a:pt x="272" y="384"/>
                  <a:pt x="271" y="385"/>
                  <a:pt x="270" y="385"/>
                </a:cubicBezTo>
                <a:cubicBezTo>
                  <a:pt x="270" y="385"/>
                  <a:pt x="270" y="384"/>
                  <a:pt x="270" y="384"/>
                </a:cubicBezTo>
                <a:cubicBezTo>
                  <a:pt x="270" y="385"/>
                  <a:pt x="269" y="385"/>
                  <a:pt x="269" y="385"/>
                </a:cubicBezTo>
                <a:cubicBezTo>
                  <a:pt x="270" y="385"/>
                  <a:pt x="270" y="386"/>
                  <a:pt x="271" y="386"/>
                </a:cubicBezTo>
                <a:cubicBezTo>
                  <a:pt x="272" y="385"/>
                  <a:pt x="274" y="386"/>
                  <a:pt x="274" y="384"/>
                </a:cubicBezTo>
                <a:cubicBezTo>
                  <a:pt x="274" y="384"/>
                  <a:pt x="273" y="384"/>
                  <a:pt x="273" y="383"/>
                </a:cubicBezTo>
                <a:cubicBezTo>
                  <a:pt x="273" y="383"/>
                  <a:pt x="273" y="383"/>
                  <a:pt x="273" y="382"/>
                </a:cubicBezTo>
                <a:cubicBezTo>
                  <a:pt x="273" y="382"/>
                  <a:pt x="272" y="382"/>
                  <a:pt x="272" y="381"/>
                </a:cubicBezTo>
                <a:cubicBezTo>
                  <a:pt x="271" y="381"/>
                  <a:pt x="271" y="381"/>
                  <a:pt x="270" y="381"/>
                </a:cubicBezTo>
                <a:cubicBezTo>
                  <a:pt x="270" y="380"/>
                  <a:pt x="271" y="380"/>
                  <a:pt x="272" y="379"/>
                </a:cubicBezTo>
                <a:cubicBezTo>
                  <a:pt x="272" y="378"/>
                  <a:pt x="272" y="378"/>
                  <a:pt x="272" y="377"/>
                </a:cubicBezTo>
                <a:cubicBezTo>
                  <a:pt x="273" y="378"/>
                  <a:pt x="272" y="377"/>
                  <a:pt x="273" y="377"/>
                </a:cubicBezTo>
                <a:cubicBezTo>
                  <a:pt x="274" y="377"/>
                  <a:pt x="274" y="377"/>
                  <a:pt x="274" y="378"/>
                </a:cubicBezTo>
                <a:cubicBezTo>
                  <a:pt x="276" y="377"/>
                  <a:pt x="277" y="375"/>
                  <a:pt x="278" y="374"/>
                </a:cubicBezTo>
                <a:cubicBezTo>
                  <a:pt x="278" y="375"/>
                  <a:pt x="279" y="375"/>
                  <a:pt x="279" y="376"/>
                </a:cubicBezTo>
                <a:cubicBezTo>
                  <a:pt x="279" y="376"/>
                  <a:pt x="277" y="376"/>
                  <a:pt x="277" y="377"/>
                </a:cubicBezTo>
                <a:cubicBezTo>
                  <a:pt x="277" y="377"/>
                  <a:pt x="277" y="377"/>
                  <a:pt x="277" y="377"/>
                </a:cubicBezTo>
                <a:cubicBezTo>
                  <a:pt x="276" y="378"/>
                  <a:pt x="276" y="379"/>
                  <a:pt x="275" y="380"/>
                </a:cubicBezTo>
                <a:cubicBezTo>
                  <a:pt x="276" y="380"/>
                  <a:pt x="276" y="379"/>
                  <a:pt x="277" y="380"/>
                </a:cubicBezTo>
                <a:cubicBezTo>
                  <a:pt x="277" y="380"/>
                  <a:pt x="277" y="380"/>
                  <a:pt x="277" y="381"/>
                </a:cubicBezTo>
                <a:cubicBezTo>
                  <a:pt x="277" y="381"/>
                  <a:pt x="277" y="382"/>
                  <a:pt x="276" y="382"/>
                </a:cubicBezTo>
                <a:cubicBezTo>
                  <a:pt x="276" y="381"/>
                  <a:pt x="275" y="381"/>
                  <a:pt x="275" y="381"/>
                </a:cubicBezTo>
                <a:cubicBezTo>
                  <a:pt x="274" y="381"/>
                  <a:pt x="275" y="380"/>
                  <a:pt x="274" y="379"/>
                </a:cubicBezTo>
                <a:cubicBezTo>
                  <a:pt x="275" y="379"/>
                  <a:pt x="275" y="379"/>
                  <a:pt x="275" y="378"/>
                </a:cubicBezTo>
                <a:cubicBezTo>
                  <a:pt x="274" y="378"/>
                  <a:pt x="273" y="379"/>
                  <a:pt x="272" y="379"/>
                </a:cubicBezTo>
                <a:cubicBezTo>
                  <a:pt x="274" y="380"/>
                  <a:pt x="274" y="381"/>
                  <a:pt x="273" y="382"/>
                </a:cubicBezTo>
                <a:cubicBezTo>
                  <a:pt x="275" y="383"/>
                  <a:pt x="274" y="382"/>
                  <a:pt x="275" y="382"/>
                </a:cubicBezTo>
                <a:cubicBezTo>
                  <a:pt x="275" y="383"/>
                  <a:pt x="276" y="382"/>
                  <a:pt x="276" y="383"/>
                </a:cubicBezTo>
                <a:cubicBezTo>
                  <a:pt x="277" y="382"/>
                  <a:pt x="278" y="382"/>
                  <a:pt x="278" y="380"/>
                </a:cubicBezTo>
                <a:cubicBezTo>
                  <a:pt x="277" y="380"/>
                  <a:pt x="277" y="378"/>
                  <a:pt x="277" y="377"/>
                </a:cubicBezTo>
                <a:cubicBezTo>
                  <a:pt x="278" y="378"/>
                  <a:pt x="279" y="377"/>
                  <a:pt x="279" y="378"/>
                </a:cubicBezTo>
                <a:cubicBezTo>
                  <a:pt x="280" y="379"/>
                  <a:pt x="280" y="377"/>
                  <a:pt x="280" y="377"/>
                </a:cubicBezTo>
                <a:cubicBezTo>
                  <a:pt x="280" y="377"/>
                  <a:pt x="281" y="377"/>
                  <a:pt x="281" y="378"/>
                </a:cubicBezTo>
                <a:cubicBezTo>
                  <a:pt x="281" y="378"/>
                  <a:pt x="281" y="378"/>
                  <a:pt x="281" y="378"/>
                </a:cubicBezTo>
                <a:cubicBezTo>
                  <a:pt x="282" y="378"/>
                  <a:pt x="282" y="378"/>
                  <a:pt x="282" y="378"/>
                </a:cubicBezTo>
                <a:cubicBezTo>
                  <a:pt x="282" y="378"/>
                  <a:pt x="282" y="378"/>
                  <a:pt x="282" y="377"/>
                </a:cubicBezTo>
                <a:cubicBezTo>
                  <a:pt x="281" y="377"/>
                  <a:pt x="281" y="376"/>
                  <a:pt x="282" y="375"/>
                </a:cubicBezTo>
                <a:cubicBezTo>
                  <a:pt x="281" y="375"/>
                  <a:pt x="281" y="375"/>
                  <a:pt x="281" y="374"/>
                </a:cubicBezTo>
                <a:cubicBezTo>
                  <a:pt x="280" y="374"/>
                  <a:pt x="280" y="372"/>
                  <a:pt x="280" y="372"/>
                </a:cubicBezTo>
                <a:cubicBezTo>
                  <a:pt x="280" y="372"/>
                  <a:pt x="280" y="373"/>
                  <a:pt x="279" y="373"/>
                </a:cubicBezTo>
                <a:cubicBezTo>
                  <a:pt x="279" y="372"/>
                  <a:pt x="279" y="372"/>
                  <a:pt x="279" y="372"/>
                </a:cubicBezTo>
                <a:cubicBezTo>
                  <a:pt x="279" y="372"/>
                  <a:pt x="278" y="372"/>
                  <a:pt x="278" y="371"/>
                </a:cubicBezTo>
                <a:cubicBezTo>
                  <a:pt x="279" y="372"/>
                  <a:pt x="279" y="371"/>
                  <a:pt x="279" y="370"/>
                </a:cubicBezTo>
                <a:cubicBezTo>
                  <a:pt x="280" y="371"/>
                  <a:pt x="281" y="371"/>
                  <a:pt x="282" y="372"/>
                </a:cubicBezTo>
                <a:cubicBezTo>
                  <a:pt x="282" y="370"/>
                  <a:pt x="282" y="370"/>
                  <a:pt x="282" y="370"/>
                </a:cubicBezTo>
                <a:cubicBezTo>
                  <a:pt x="283" y="370"/>
                  <a:pt x="282" y="369"/>
                  <a:pt x="283" y="369"/>
                </a:cubicBezTo>
                <a:cubicBezTo>
                  <a:pt x="284" y="369"/>
                  <a:pt x="285" y="370"/>
                  <a:pt x="285" y="371"/>
                </a:cubicBezTo>
                <a:cubicBezTo>
                  <a:pt x="286" y="370"/>
                  <a:pt x="287" y="370"/>
                  <a:pt x="287" y="368"/>
                </a:cubicBezTo>
                <a:cubicBezTo>
                  <a:pt x="285" y="368"/>
                  <a:pt x="285" y="368"/>
                  <a:pt x="283" y="368"/>
                </a:cubicBezTo>
                <a:cubicBezTo>
                  <a:pt x="283" y="368"/>
                  <a:pt x="283" y="367"/>
                  <a:pt x="283" y="367"/>
                </a:cubicBezTo>
                <a:cubicBezTo>
                  <a:pt x="284" y="367"/>
                  <a:pt x="286" y="366"/>
                  <a:pt x="287" y="367"/>
                </a:cubicBezTo>
                <a:cubicBezTo>
                  <a:pt x="287" y="366"/>
                  <a:pt x="287" y="365"/>
                  <a:pt x="287" y="365"/>
                </a:cubicBezTo>
                <a:cubicBezTo>
                  <a:pt x="285" y="366"/>
                  <a:pt x="285" y="364"/>
                  <a:pt x="284" y="364"/>
                </a:cubicBezTo>
                <a:close/>
                <a:moveTo>
                  <a:pt x="271" y="376"/>
                </a:moveTo>
                <a:cubicBezTo>
                  <a:pt x="269" y="376"/>
                  <a:pt x="269" y="376"/>
                  <a:pt x="269" y="376"/>
                </a:cubicBezTo>
                <a:cubicBezTo>
                  <a:pt x="270" y="375"/>
                  <a:pt x="269" y="375"/>
                  <a:pt x="269" y="374"/>
                </a:cubicBezTo>
                <a:cubicBezTo>
                  <a:pt x="270" y="374"/>
                  <a:pt x="270" y="375"/>
                  <a:pt x="271" y="375"/>
                </a:cubicBezTo>
                <a:lnTo>
                  <a:pt x="271" y="376"/>
                </a:lnTo>
                <a:close/>
                <a:moveTo>
                  <a:pt x="273" y="375"/>
                </a:moveTo>
                <a:cubicBezTo>
                  <a:pt x="272" y="375"/>
                  <a:pt x="272" y="375"/>
                  <a:pt x="272" y="376"/>
                </a:cubicBezTo>
                <a:cubicBezTo>
                  <a:pt x="271" y="375"/>
                  <a:pt x="272" y="375"/>
                  <a:pt x="272" y="374"/>
                </a:cubicBezTo>
                <a:cubicBezTo>
                  <a:pt x="274" y="374"/>
                  <a:pt x="274" y="374"/>
                  <a:pt x="274" y="375"/>
                </a:cubicBezTo>
                <a:cubicBezTo>
                  <a:pt x="274" y="376"/>
                  <a:pt x="274" y="375"/>
                  <a:pt x="273" y="375"/>
                </a:cubicBezTo>
                <a:close/>
                <a:moveTo>
                  <a:pt x="274" y="374"/>
                </a:moveTo>
                <a:cubicBezTo>
                  <a:pt x="274" y="373"/>
                  <a:pt x="274" y="372"/>
                  <a:pt x="275" y="372"/>
                </a:cubicBezTo>
                <a:cubicBezTo>
                  <a:pt x="275" y="372"/>
                  <a:pt x="274" y="370"/>
                  <a:pt x="276" y="370"/>
                </a:cubicBezTo>
                <a:cubicBezTo>
                  <a:pt x="275" y="371"/>
                  <a:pt x="276" y="372"/>
                  <a:pt x="277" y="372"/>
                </a:cubicBezTo>
                <a:cubicBezTo>
                  <a:pt x="276" y="372"/>
                  <a:pt x="275" y="373"/>
                  <a:pt x="274" y="374"/>
                </a:cubicBezTo>
                <a:close/>
                <a:moveTo>
                  <a:pt x="281" y="370"/>
                </a:moveTo>
                <a:cubicBezTo>
                  <a:pt x="281" y="370"/>
                  <a:pt x="281" y="369"/>
                  <a:pt x="280" y="369"/>
                </a:cubicBezTo>
                <a:cubicBezTo>
                  <a:pt x="280" y="369"/>
                  <a:pt x="280" y="368"/>
                  <a:pt x="280" y="368"/>
                </a:cubicBezTo>
                <a:cubicBezTo>
                  <a:pt x="281" y="368"/>
                  <a:pt x="281" y="368"/>
                  <a:pt x="281" y="368"/>
                </a:cubicBezTo>
                <a:cubicBezTo>
                  <a:pt x="281" y="369"/>
                  <a:pt x="282" y="369"/>
                  <a:pt x="281" y="370"/>
                </a:cubicBezTo>
                <a:close/>
                <a:moveTo>
                  <a:pt x="301" y="364"/>
                </a:moveTo>
                <a:cubicBezTo>
                  <a:pt x="302" y="365"/>
                  <a:pt x="301" y="365"/>
                  <a:pt x="301" y="365"/>
                </a:cubicBezTo>
                <a:cubicBezTo>
                  <a:pt x="302" y="365"/>
                  <a:pt x="302" y="365"/>
                  <a:pt x="302" y="365"/>
                </a:cubicBezTo>
                <a:cubicBezTo>
                  <a:pt x="302" y="365"/>
                  <a:pt x="303" y="364"/>
                  <a:pt x="301" y="364"/>
                </a:cubicBezTo>
                <a:close/>
                <a:moveTo>
                  <a:pt x="304" y="356"/>
                </a:moveTo>
                <a:cubicBezTo>
                  <a:pt x="302" y="356"/>
                  <a:pt x="302" y="359"/>
                  <a:pt x="301" y="358"/>
                </a:cubicBezTo>
                <a:cubicBezTo>
                  <a:pt x="300" y="358"/>
                  <a:pt x="299" y="359"/>
                  <a:pt x="300" y="359"/>
                </a:cubicBezTo>
                <a:cubicBezTo>
                  <a:pt x="300" y="358"/>
                  <a:pt x="301" y="359"/>
                  <a:pt x="300" y="359"/>
                </a:cubicBezTo>
                <a:cubicBezTo>
                  <a:pt x="302" y="359"/>
                  <a:pt x="303" y="357"/>
                  <a:pt x="304" y="358"/>
                </a:cubicBezTo>
                <a:cubicBezTo>
                  <a:pt x="304" y="357"/>
                  <a:pt x="304" y="357"/>
                  <a:pt x="304" y="356"/>
                </a:cubicBezTo>
                <a:close/>
                <a:moveTo>
                  <a:pt x="274" y="390"/>
                </a:moveTo>
                <a:cubicBezTo>
                  <a:pt x="275" y="390"/>
                  <a:pt x="275" y="391"/>
                  <a:pt x="276" y="390"/>
                </a:cubicBezTo>
                <a:cubicBezTo>
                  <a:pt x="276" y="390"/>
                  <a:pt x="275" y="389"/>
                  <a:pt x="274" y="390"/>
                </a:cubicBezTo>
                <a:close/>
                <a:moveTo>
                  <a:pt x="304" y="354"/>
                </a:moveTo>
                <a:cubicBezTo>
                  <a:pt x="305" y="355"/>
                  <a:pt x="304" y="356"/>
                  <a:pt x="305" y="356"/>
                </a:cubicBezTo>
                <a:cubicBezTo>
                  <a:pt x="305" y="355"/>
                  <a:pt x="305" y="355"/>
                  <a:pt x="305" y="354"/>
                </a:cubicBezTo>
                <a:lnTo>
                  <a:pt x="304" y="354"/>
                </a:lnTo>
                <a:close/>
                <a:moveTo>
                  <a:pt x="300" y="360"/>
                </a:moveTo>
                <a:cubicBezTo>
                  <a:pt x="300" y="361"/>
                  <a:pt x="301" y="361"/>
                  <a:pt x="301" y="361"/>
                </a:cubicBezTo>
                <a:cubicBezTo>
                  <a:pt x="300" y="362"/>
                  <a:pt x="299" y="363"/>
                  <a:pt x="300" y="363"/>
                </a:cubicBezTo>
                <a:cubicBezTo>
                  <a:pt x="301" y="363"/>
                  <a:pt x="300" y="362"/>
                  <a:pt x="301" y="362"/>
                </a:cubicBezTo>
                <a:cubicBezTo>
                  <a:pt x="301" y="361"/>
                  <a:pt x="302" y="360"/>
                  <a:pt x="300" y="360"/>
                </a:cubicBezTo>
                <a:close/>
                <a:moveTo>
                  <a:pt x="296" y="359"/>
                </a:moveTo>
                <a:cubicBezTo>
                  <a:pt x="296" y="359"/>
                  <a:pt x="295" y="359"/>
                  <a:pt x="296" y="360"/>
                </a:cubicBezTo>
                <a:cubicBezTo>
                  <a:pt x="296" y="360"/>
                  <a:pt x="297" y="360"/>
                  <a:pt x="297" y="359"/>
                </a:cubicBezTo>
                <a:cubicBezTo>
                  <a:pt x="296" y="360"/>
                  <a:pt x="297" y="359"/>
                  <a:pt x="296" y="359"/>
                </a:cubicBezTo>
                <a:close/>
                <a:moveTo>
                  <a:pt x="298" y="362"/>
                </a:moveTo>
                <a:cubicBezTo>
                  <a:pt x="298" y="363"/>
                  <a:pt x="298" y="363"/>
                  <a:pt x="298" y="364"/>
                </a:cubicBezTo>
                <a:cubicBezTo>
                  <a:pt x="298" y="363"/>
                  <a:pt x="298" y="364"/>
                  <a:pt x="299" y="363"/>
                </a:cubicBezTo>
                <a:cubicBezTo>
                  <a:pt x="299" y="363"/>
                  <a:pt x="299" y="362"/>
                  <a:pt x="298" y="362"/>
                </a:cubicBezTo>
                <a:close/>
                <a:moveTo>
                  <a:pt x="260" y="386"/>
                </a:moveTo>
                <a:cubicBezTo>
                  <a:pt x="259" y="386"/>
                  <a:pt x="259" y="386"/>
                  <a:pt x="259" y="386"/>
                </a:cubicBezTo>
                <a:cubicBezTo>
                  <a:pt x="259" y="386"/>
                  <a:pt x="258" y="386"/>
                  <a:pt x="258" y="385"/>
                </a:cubicBezTo>
                <a:cubicBezTo>
                  <a:pt x="259" y="384"/>
                  <a:pt x="258" y="383"/>
                  <a:pt x="259" y="382"/>
                </a:cubicBezTo>
                <a:cubicBezTo>
                  <a:pt x="259" y="382"/>
                  <a:pt x="259" y="382"/>
                  <a:pt x="260" y="382"/>
                </a:cubicBezTo>
                <a:cubicBezTo>
                  <a:pt x="259" y="381"/>
                  <a:pt x="259" y="380"/>
                  <a:pt x="258" y="380"/>
                </a:cubicBezTo>
                <a:cubicBezTo>
                  <a:pt x="259" y="381"/>
                  <a:pt x="258" y="382"/>
                  <a:pt x="257" y="382"/>
                </a:cubicBezTo>
                <a:cubicBezTo>
                  <a:pt x="256" y="384"/>
                  <a:pt x="258" y="385"/>
                  <a:pt x="258" y="386"/>
                </a:cubicBezTo>
                <a:cubicBezTo>
                  <a:pt x="258" y="387"/>
                  <a:pt x="256" y="387"/>
                  <a:pt x="255" y="387"/>
                </a:cubicBezTo>
                <a:cubicBezTo>
                  <a:pt x="254" y="387"/>
                  <a:pt x="254" y="387"/>
                  <a:pt x="254" y="388"/>
                </a:cubicBezTo>
                <a:cubicBezTo>
                  <a:pt x="254" y="388"/>
                  <a:pt x="254" y="388"/>
                  <a:pt x="254" y="389"/>
                </a:cubicBezTo>
                <a:cubicBezTo>
                  <a:pt x="255" y="389"/>
                  <a:pt x="255" y="389"/>
                  <a:pt x="256" y="389"/>
                </a:cubicBezTo>
                <a:cubicBezTo>
                  <a:pt x="256" y="389"/>
                  <a:pt x="257" y="389"/>
                  <a:pt x="257" y="389"/>
                </a:cubicBezTo>
                <a:cubicBezTo>
                  <a:pt x="256" y="389"/>
                  <a:pt x="256" y="388"/>
                  <a:pt x="256" y="388"/>
                </a:cubicBezTo>
                <a:cubicBezTo>
                  <a:pt x="258" y="388"/>
                  <a:pt x="258" y="388"/>
                  <a:pt x="258" y="388"/>
                </a:cubicBezTo>
                <a:cubicBezTo>
                  <a:pt x="258" y="388"/>
                  <a:pt x="258" y="389"/>
                  <a:pt x="259" y="389"/>
                </a:cubicBezTo>
                <a:cubicBezTo>
                  <a:pt x="258" y="388"/>
                  <a:pt x="259" y="388"/>
                  <a:pt x="260" y="387"/>
                </a:cubicBezTo>
                <a:cubicBezTo>
                  <a:pt x="260" y="387"/>
                  <a:pt x="260" y="387"/>
                  <a:pt x="260" y="386"/>
                </a:cubicBezTo>
                <a:close/>
                <a:moveTo>
                  <a:pt x="257" y="393"/>
                </a:moveTo>
                <a:cubicBezTo>
                  <a:pt x="257" y="393"/>
                  <a:pt x="256" y="393"/>
                  <a:pt x="256" y="394"/>
                </a:cubicBezTo>
                <a:cubicBezTo>
                  <a:pt x="257" y="394"/>
                  <a:pt x="257" y="394"/>
                  <a:pt x="257" y="394"/>
                </a:cubicBezTo>
                <a:cubicBezTo>
                  <a:pt x="257" y="393"/>
                  <a:pt x="258" y="393"/>
                  <a:pt x="257" y="393"/>
                </a:cubicBezTo>
                <a:close/>
                <a:moveTo>
                  <a:pt x="252" y="391"/>
                </a:moveTo>
                <a:cubicBezTo>
                  <a:pt x="252" y="391"/>
                  <a:pt x="254" y="392"/>
                  <a:pt x="254" y="391"/>
                </a:cubicBezTo>
                <a:cubicBezTo>
                  <a:pt x="253" y="391"/>
                  <a:pt x="253" y="390"/>
                  <a:pt x="252" y="391"/>
                </a:cubicBezTo>
                <a:close/>
                <a:moveTo>
                  <a:pt x="254" y="396"/>
                </a:moveTo>
                <a:cubicBezTo>
                  <a:pt x="254" y="396"/>
                  <a:pt x="253" y="396"/>
                  <a:pt x="253" y="396"/>
                </a:cubicBezTo>
                <a:cubicBezTo>
                  <a:pt x="253" y="397"/>
                  <a:pt x="253" y="397"/>
                  <a:pt x="253" y="397"/>
                </a:cubicBezTo>
                <a:cubicBezTo>
                  <a:pt x="254" y="397"/>
                  <a:pt x="254" y="397"/>
                  <a:pt x="254" y="396"/>
                </a:cubicBezTo>
                <a:close/>
                <a:moveTo>
                  <a:pt x="253" y="399"/>
                </a:moveTo>
                <a:cubicBezTo>
                  <a:pt x="255" y="400"/>
                  <a:pt x="254" y="398"/>
                  <a:pt x="254" y="398"/>
                </a:cubicBezTo>
                <a:cubicBezTo>
                  <a:pt x="254" y="398"/>
                  <a:pt x="254" y="398"/>
                  <a:pt x="254" y="398"/>
                </a:cubicBezTo>
                <a:cubicBezTo>
                  <a:pt x="254" y="399"/>
                  <a:pt x="253" y="399"/>
                  <a:pt x="253" y="399"/>
                </a:cubicBezTo>
                <a:close/>
                <a:moveTo>
                  <a:pt x="251" y="391"/>
                </a:moveTo>
                <a:cubicBezTo>
                  <a:pt x="251" y="390"/>
                  <a:pt x="251" y="390"/>
                  <a:pt x="251" y="390"/>
                </a:cubicBezTo>
                <a:cubicBezTo>
                  <a:pt x="250" y="390"/>
                  <a:pt x="250" y="390"/>
                  <a:pt x="250" y="390"/>
                </a:cubicBezTo>
                <a:cubicBezTo>
                  <a:pt x="250" y="391"/>
                  <a:pt x="250" y="391"/>
                  <a:pt x="251" y="391"/>
                </a:cubicBezTo>
                <a:close/>
                <a:moveTo>
                  <a:pt x="252" y="388"/>
                </a:moveTo>
                <a:cubicBezTo>
                  <a:pt x="252" y="388"/>
                  <a:pt x="251" y="389"/>
                  <a:pt x="251" y="389"/>
                </a:cubicBezTo>
                <a:cubicBezTo>
                  <a:pt x="251" y="390"/>
                  <a:pt x="252" y="389"/>
                  <a:pt x="252" y="388"/>
                </a:cubicBezTo>
                <a:close/>
                <a:moveTo>
                  <a:pt x="253" y="394"/>
                </a:moveTo>
                <a:cubicBezTo>
                  <a:pt x="253" y="394"/>
                  <a:pt x="252" y="393"/>
                  <a:pt x="252" y="394"/>
                </a:cubicBezTo>
                <a:cubicBezTo>
                  <a:pt x="252" y="395"/>
                  <a:pt x="254" y="395"/>
                  <a:pt x="253" y="394"/>
                </a:cubicBezTo>
                <a:close/>
                <a:moveTo>
                  <a:pt x="258" y="390"/>
                </a:moveTo>
                <a:cubicBezTo>
                  <a:pt x="258" y="391"/>
                  <a:pt x="259" y="391"/>
                  <a:pt x="260" y="390"/>
                </a:cubicBezTo>
                <a:cubicBezTo>
                  <a:pt x="260" y="390"/>
                  <a:pt x="260" y="390"/>
                  <a:pt x="260" y="389"/>
                </a:cubicBezTo>
                <a:cubicBezTo>
                  <a:pt x="259" y="389"/>
                  <a:pt x="259" y="390"/>
                  <a:pt x="258" y="390"/>
                </a:cubicBezTo>
                <a:close/>
                <a:moveTo>
                  <a:pt x="264" y="385"/>
                </a:moveTo>
                <a:cubicBezTo>
                  <a:pt x="263" y="385"/>
                  <a:pt x="263" y="384"/>
                  <a:pt x="263" y="383"/>
                </a:cubicBezTo>
                <a:cubicBezTo>
                  <a:pt x="263" y="383"/>
                  <a:pt x="263" y="383"/>
                  <a:pt x="263" y="383"/>
                </a:cubicBezTo>
                <a:cubicBezTo>
                  <a:pt x="264" y="382"/>
                  <a:pt x="263" y="382"/>
                  <a:pt x="263" y="382"/>
                </a:cubicBezTo>
                <a:cubicBezTo>
                  <a:pt x="263" y="381"/>
                  <a:pt x="263" y="381"/>
                  <a:pt x="264" y="381"/>
                </a:cubicBezTo>
                <a:cubicBezTo>
                  <a:pt x="264" y="380"/>
                  <a:pt x="263" y="380"/>
                  <a:pt x="263" y="379"/>
                </a:cubicBezTo>
                <a:cubicBezTo>
                  <a:pt x="264" y="379"/>
                  <a:pt x="264" y="378"/>
                  <a:pt x="264" y="377"/>
                </a:cubicBezTo>
                <a:cubicBezTo>
                  <a:pt x="264" y="377"/>
                  <a:pt x="263" y="377"/>
                  <a:pt x="263" y="377"/>
                </a:cubicBezTo>
                <a:cubicBezTo>
                  <a:pt x="262" y="377"/>
                  <a:pt x="261" y="378"/>
                  <a:pt x="259" y="379"/>
                </a:cubicBezTo>
                <a:cubicBezTo>
                  <a:pt x="259" y="379"/>
                  <a:pt x="260" y="379"/>
                  <a:pt x="260" y="380"/>
                </a:cubicBezTo>
                <a:cubicBezTo>
                  <a:pt x="261" y="380"/>
                  <a:pt x="260" y="379"/>
                  <a:pt x="261" y="379"/>
                </a:cubicBezTo>
                <a:cubicBezTo>
                  <a:pt x="261" y="380"/>
                  <a:pt x="261" y="380"/>
                  <a:pt x="261" y="381"/>
                </a:cubicBezTo>
                <a:cubicBezTo>
                  <a:pt x="261" y="381"/>
                  <a:pt x="260" y="381"/>
                  <a:pt x="261" y="382"/>
                </a:cubicBezTo>
                <a:cubicBezTo>
                  <a:pt x="261" y="382"/>
                  <a:pt x="262" y="382"/>
                  <a:pt x="262" y="382"/>
                </a:cubicBezTo>
                <a:cubicBezTo>
                  <a:pt x="262" y="383"/>
                  <a:pt x="261" y="384"/>
                  <a:pt x="262" y="386"/>
                </a:cubicBezTo>
                <a:cubicBezTo>
                  <a:pt x="263" y="386"/>
                  <a:pt x="263" y="386"/>
                  <a:pt x="264" y="385"/>
                </a:cubicBezTo>
                <a:close/>
                <a:moveTo>
                  <a:pt x="264" y="387"/>
                </a:moveTo>
                <a:cubicBezTo>
                  <a:pt x="264" y="388"/>
                  <a:pt x="262" y="388"/>
                  <a:pt x="263" y="388"/>
                </a:cubicBezTo>
                <a:cubicBezTo>
                  <a:pt x="263" y="389"/>
                  <a:pt x="263" y="388"/>
                  <a:pt x="264" y="388"/>
                </a:cubicBezTo>
                <a:cubicBezTo>
                  <a:pt x="264" y="389"/>
                  <a:pt x="265" y="389"/>
                  <a:pt x="266" y="389"/>
                </a:cubicBezTo>
                <a:cubicBezTo>
                  <a:pt x="266" y="389"/>
                  <a:pt x="266" y="389"/>
                  <a:pt x="266" y="388"/>
                </a:cubicBezTo>
                <a:cubicBezTo>
                  <a:pt x="264" y="389"/>
                  <a:pt x="265" y="387"/>
                  <a:pt x="264" y="387"/>
                </a:cubicBezTo>
                <a:close/>
                <a:moveTo>
                  <a:pt x="258" y="391"/>
                </a:moveTo>
                <a:cubicBezTo>
                  <a:pt x="258" y="391"/>
                  <a:pt x="258" y="392"/>
                  <a:pt x="258" y="392"/>
                </a:cubicBezTo>
                <a:cubicBezTo>
                  <a:pt x="258" y="391"/>
                  <a:pt x="259" y="392"/>
                  <a:pt x="259" y="391"/>
                </a:cubicBezTo>
                <a:lnTo>
                  <a:pt x="258" y="391"/>
                </a:lnTo>
                <a:close/>
                <a:moveTo>
                  <a:pt x="259" y="384"/>
                </a:moveTo>
                <a:cubicBezTo>
                  <a:pt x="260" y="385"/>
                  <a:pt x="259" y="385"/>
                  <a:pt x="259" y="385"/>
                </a:cubicBezTo>
                <a:cubicBezTo>
                  <a:pt x="260" y="386"/>
                  <a:pt x="260" y="384"/>
                  <a:pt x="259" y="384"/>
                </a:cubicBezTo>
                <a:close/>
                <a:moveTo>
                  <a:pt x="268" y="384"/>
                </a:moveTo>
                <a:cubicBezTo>
                  <a:pt x="267" y="385"/>
                  <a:pt x="268" y="385"/>
                  <a:pt x="269" y="385"/>
                </a:cubicBezTo>
                <a:cubicBezTo>
                  <a:pt x="268" y="384"/>
                  <a:pt x="268" y="384"/>
                  <a:pt x="268" y="384"/>
                </a:cubicBezTo>
                <a:close/>
                <a:moveTo>
                  <a:pt x="304" y="352"/>
                </a:moveTo>
                <a:cubicBezTo>
                  <a:pt x="306" y="351"/>
                  <a:pt x="303" y="349"/>
                  <a:pt x="305" y="348"/>
                </a:cubicBezTo>
                <a:cubicBezTo>
                  <a:pt x="305" y="348"/>
                  <a:pt x="305" y="347"/>
                  <a:pt x="304" y="347"/>
                </a:cubicBezTo>
                <a:cubicBezTo>
                  <a:pt x="303" y="348"/>
                  <a:pt x="303" y="347"/>
                  <a:pt x="302" y="347"/>
                </a:cubicBezTo>
                <a:cubicBezTo>
                  <a:pt x="302" y="348"/>
                  <a:pt x="303" y="347"/>
                  <a:pt x="303" y="348"/>
                </a:cubicBezTo>
                <a:cubicBezTo>
                  <a:pt x="302" y="348"/>
                  <a:pt x="302" y="348"/>
                  <a:pt x="302" y="348"/>
                </a:cubicBezTo>
                <a:cubicBezTo>
                  <a:pt x="302" y="350"/>
                  <a:pt x="303" y="349"/>
                  <a:pt x="304" y="349"/>
                </a:cubicBezTo>
                <a:cubicBezTo>
                  <a:pt x="303" y="350"/>
                  <a:pt x="304" y="350"/>
                  <a:pt x="304" y="351"/>
                </a:cubicBezTo>
                <a:cubicBezTo>
                  <a:pt x="304" y="351"/>
                  <a:pt x="304" y="352"/>
                  <a:pt x="303" y="352"/>
                </a:cubicBezTo>
                <a:cubicBezTo>
                  <a:pt x="302" y="351"/>
                  <a:pt x="304" y="350"/>
                  <a:pt x="302" y="350"/>
                </a:cubicBezTo>
                <a:cubicBezTo>
                  <a:pt x="302" y="350"/>
                  <a:pt x="303" y="351"/>
                  <a:pt x="301" y="352"/>
                </a:cubicBezTo>
                <a:cubicBezTo>
                  <a:pt x="302" y="351"/>
                  <a:pt x="302" y="351"/>
                  <a:pt x="301" y="350"/>
                </a:cubicBezTo>
                <a:cubicBezTo>
                  <a:pt x="301" y="350"/>
                  <a:pt x="301" y="351"/>
                  <a:pt x="300" y="351"/>
                </a:cubicBezTo>
                <a:cubicBezTo>
                  <a:pt x="300" y="351"/>
                  <a:pt x="300" y="351"/>
                  <a:pt x="300" y="351"/>
                </a:cubicBezTo>
                <a:cubicBezTo>
                  <a:pt x="300" y="350"/>
                  <a:pt x="301" y="350"/>
                  <a:pt x="301" y="349"/>
                </a:cubicBezTo>
                <a:cubicBezTo>
                  <a:pt x="301" y="349"/>
                  <a:pt x="301" y="349"/>
                  <a:pt x="301" y="348"/>
                </a:cubicBezTo>
                <a:cubicBezTo>
                  <a:pt x="302" y="348"/>
                  <a:pt x="301" y="348"/>
                  <a:pt x="301" y="347"/>
                </a:cubicBezTo>
                <a:cubicBezTo>
                  <a:pt x="300" y="348"/>
                  <a:pt x="300" y="349"/>
                  <a:pt x="299" y="349"/>
                </a:cubicBezTo>
                <a:cubicBezTo>
                  <a:pt x="299" y="350"/>
                  <a:pt x="299" y="351"/>
                  <a:pt x="298" y="351"/>
                </a:cubicBezTo>
                <a:cubicBezTo>
                  <a:pt x="298" y="351"/>
                  <a:pt x="298" y="351"/>
                  <a:pt x="298" y="352"/>
                </a:cubicBezTo>
                <a:cubicBezTo>
                  <a:pt x="298" y="353"/>
                  <a:pt x="297" y="353"/>
                  <a:pt x="296" y="353"/>
                </a:cubicBezTo>
                <a:cubicBezTo>
                  <a:pt x="297" y="354"/>
                  <a:pt x="298" y="352"/>
                  <a:pt x="299" y="354"/>
                </a:cubicBezTo>
                <a:cubicBezTo>
                  <a:pt x="295" y="353"/>
                  <a:pt x="297" y="357"/>
                  <a:pt x="295" y="358"/>
                </a:cubicBezTo>
                <a:cubicBezTo>
                  <a:pt x="296" y="358"/>
                  <a:pt x="296" y="358"/>
                  <a:pt x="296" y="358"/>
                </a:cubicBezTo>
                <a:cubicBezTo>
                  <a:pt x="297" y="358"/>
                  <a:pt x="298" y="358"/>
                  <a:pt x="298" y="359"/>
                </a:cubicBezTo>
                <a:cubicBezTo>
                  <a:pt x="298" y="359"/>
                  <a:pt x="297" y="359"/>
                  <a:pt x="298" y="360"/>
                </a:cubicBezTo>
                <a:cubicBezTo>
                  <a:pt x="298" y="360"/>
                  <a:pt x="299" y="360"/>
                  <a:pt x="300" y="360"/>
                </a:cubicBezTo>
                <a:cubicBezTo>
                  <a:pt x="298" y="360"/>
                  <a:pt x="300" y="358"/>
                  <a:pt x="298" y="357"/>
                </a:cubicBezTo>
                <a:cubicBezTo>
                  <a:pt x="299" y="357"/>
                  <a:pt x="300" y="354"/>
                  <a:pt x="301" y="356"/>
                </a:cubicBezTo>
                <a:cubicBezTo>
                  <a:pt x="300" y="356"/>
                  <a:pt x="299" y="358"/>
                  <a:pt x="300" y="357"/>
                </a:cubicBezTo>
                <a:cubicBezTo>
                  <a:pt x="300" y="356"/>
                  <a:pt x="301" y="357"/>
                  <a:pt x="301" y="356"/>
                </a:cubicBezTo>
                <a:cubicBezTo>
                  <a:pt x="301" y="356"/>
                  <a:pt x="302" y="354"/>
                  <a:pt x="302" y="355"/>
                </a:cubicBezTo>
                <a:cubicBezTo>
                  <a:pt x="302" y="354"/>
                  <a:pt x="303" y="353"/>
                  <a:pt x="302" y="354"/>
                </a:cubicBezTo>
                <a:cubicBezTo>
                  <a:pt x="302" y="354"/>
                  <a:pt x="302" y="354"/>
                  <a:pt x="301" y="354"/>
                </a:cubicBezTo>
                <a:cubicBezTo>
                  <a:pt x="301" y="353"/>
                  <a:pt x="299" y="353"/>
                  <a:pt x="300" y="352"/>
                </a:cubicBezTo>
                <a:cubicBezTo>
                  <a:pt x="301" y="353"/>
                  <a:pt x="302" y="352"/>
                  <a:pt x="303" y="352"/>
                </a:cubicBezTo>
                <a:cubicBezTo>
                  <a:pt x="303" y="352"/>
                  <a:pt x="303" y="353"/>
                  <a:pt x="303" y="353"/>
                </a:cubicBezTo>
                <a:cubicBezTo>
                  <a:pt x="304" y="353"/>
                  <a:pt x="304" y="353"/>
                  <a:pt x="304" y="353"/>
                </a:cubicBezTo>
                <a:cubicBezTo>
                  <a:pt x="304" y="352"/>
                  <a:pt x="305" y="353"/>
                  <a:pt x="306" y="352"/>
                </a:cubicBezTo>
                <a:cubicBezTo>
                  <a:pt x="305" y="352"/>
                  <a:pt x="304" y="352"/>
                  <a:pt x="304" y="352"/>
                </a:cubicBezTo>
                <a:close/>
                <a:moveTo>
                  <a:pt x="291" y="361"/>
                </a:moveTo>
                <a:cubicBezTo>
                  <a:pt x="290" y="360"/>
                  <a:pt x="290" y="360"/>
                  <a:pt x="290" y="360"/>
                </a:cubicBezTo>
                <a:cubicBezTo>
                  <a:pt x="290" y="359"/>
                  <a:pt x="290" y="359"/>
                  <a:pt x="291" y="359"/>
                </a:cubicBezTo>
                <a:cubicBezTo>
                  <a:pt x="291" y="358"/>
                  <a:pt x="290" y="358"/>
                  <a:pt x="290" y="358"/>
                </a:cubicBezTo>
                <a:cubicBezTo>
                  <a:pt x="290" y="358"/>
                  <a:pt x="289" y="359"/>
                  <a:pt x="288" y="360"/>
                </a:cubicBezTo>
                <a:cubicBezTo>
                  <a:pt x="288" y="360"/>
                  <a:pt x="289" y="361"/>
                  <a:pt x="289" y="362"/>
                </a:cubicBezTo>
                <a:cubicBezTo>
                  <a:pt x="288" y="362"/>
                  <a:pt x="287" y="362"/>
                  <a:pt x="287" y="361"/>
                </a:cubicBezTo>
                <a:cubicBezTo>
                  <a:pt x="287" y="362"/>
                  <a:pt x="286" y="364"/>
                  <a:pt x="286" y="363"/>
                </a:cubicBezTo>
                <a:cubicBezTo>
                  <a:pt x="287" y="363"/>
                  <a:pt x="286" y="362"/>
                  <a:pt x="287" y="362"/>
                </a:cubicBezTo>
                <a:cubicBezTo>
                  <a:pt x="288" y="362"/>
                  <a:pt x="288" y="363"/>
                  <a:pt x="288" y="363"/>
                </a:cubicBezTo>
                <a:cubicBezTo>
                  <a:pt x="289" y="363"/>
                  <a:pt x="289" y="361"/>
                  <a:pt x="291" y="361"/>
                </a:cubicBezTo>
                <a:close/>
                <a:moveTo>
                  <a:pt x="327" y="320"/>
                </a:moveTo>
                <a:cubicBezTo>
                  <a:pt x="328" y="320"/>
                  <a:pt x="329" y="319"/>
                  <a:pt x="328" y="319"/>
                </a:cubicBezTo>
                <a:cubicBezTo>
                  <a:pt x="328" y="319"/>
                  <a:pt x="327" y="319"/>
                  <a:pt x="327" y="320"/>
                </a:cubicBezTo>
                <a:close/>
                <a:moveTo>
                  <a:pt x="328" y="313"/>
                </a:moveTo>
                <a:cubicBezTo>
                  <a:pt x="328" y="314"/>
                  <a:pt x="327" y="314"/>
                  <a:pt x="328" y="314"/>
                </a:cubicBezTo>
                <a:cubicBezTo>
                  <a:pt x="328" y="314"/>
                  <a:pt x="329" y="313"/>
                  <a:pt x="328" y="313"/>
                </a:cubicBezTo>
                <a:close/>
                <a:moveTo>
                  <a:pt x="329" y="309"/>
                </a:moveTo>
                <a:cubicBezTo>
                  <a:pt x="329" y="309"/>
                  <a:pt x="328" y="309"/>
                  <a:pt x="328" y="308"/>
                </a:cubicBezTo>
                <a:cubicBezTo>
                  <a:pt x="327" y="308"/>
                  <a:pt x="327" y="308"/>
                  <a:pt x="327" y="308"/>
                </a:cubicBezTo>
                <a:cubicBezTo>
                  <a:pt x="327" y="309"/>
                  <a:pt x="328" y="309"/>
                  <a:pt x="328" y="310"/>
                </a:cubicBezTo>
                <a:cubicBezTo>
                  <a:pt x="328" y="309"/>
                  <a:pt x="329" y="310"/>
                  <a:pt x="329" y="309"/>
                </a:cubicBezTo>
                <a:close/>
                <a:moveTo>
                  <a:pt x="329" y="327"/>
                </a:moveTo>
                <a:cubicBezTo>
                  <a:pt x="329" y="328"/>
                  <a:pt x="329" y="327"/>
                  <a:pt x="330" y="328"/>
                </a:cubicBezTo>
                <a:cubicBezTo>
                  <a:pt x="330" y="326"/>
                  <a:pt x="329" y="327"/>
                  <a:pt x="329" y="327"/>
                </a:cubicBezTo>
                <a:close/>
                <a:moveTo>
                  <a:pt x="323" y="323"/>
                </a:moveTo>
                <a:cubicBezTo>
                  <a:pt x="324" y="323"/>
                  <a:pt x="324" y="322"/>
                  <a:pt x="324" y="322"/>
                </a:cubicBezTo>
                <a:cubicBezTo>
                  <a:pt x="324" y="322"/>
                  <a:pt x="323" y="321"/>
                  <a:pt x="323" y="321"/>
                </a:cubicBezTo>
                <a:lnTo>
                  <a:pt x="323" y="323"/>
                </a:lnTo>
                <a:close/>
                <a:moveTo>
                  <a:pt x="324" y="318"/>
                </a:moveTo>
                <a:cubicBezTo>
                  <a:pt x="323" y="318"/>
                  <a:pt x="322" y="318"/>
                  <a:pt x="323" y="318"/>
                </a:cubicBezTo>
                <a:cubicBezTo>
                  <a:pt x="323" y="318"/>
                  <a:pt x="324" y="319"/>
                  <a:pt x="324" y="318"/>
                </a:cubicBezTo>
                <a:close/>
                <a:moveTo>
                  <a:pt x="324" y="320"/>
                </a:moveTo>
                <a:cubicBezTo>
                  <a:pt x="324" y="320"/>
                  <a:pt x="324" y="320"/>
                  <a:pt x="325" y="320"/>
                </a:cubicBezTo>
                <a:cubicBezTo>
                  <a:pt x="325" y="319"/>
                  <a:pt x="324" y="319"/>
                  <a:pt x="324" y="320"/>
                </a:cubicBezTo>
                <a:close/>
                <a:moveTo>
                  <a:pt x="326" y="312"/>
                </a:moveTo>
                <a:cubicBezTo>
                  <a:pt x="326" y="312"/>
                  <a:pt x="326" y="312"/>
                  <a:pt x="326" y="313"/>
                </a:cubicBezTo>
                <a:cubicBezTo>
                  <a:pt x="327" y="313"/>
                  <a:pt x="327" y="312"/>
                  <a:pt x="326" y="312"/>
                </a:cubicBezTo>
                <a:close/>
                <a:moveTo>
                  <a:pt x="338" y="301"/>
                </a:moveTo>
                <a:cubicBezTo>
                  <a:pt x="338" y="302"/>
                  <a:pt x="337" y="301"/>
                  <a:pt x="338" y="302"/>
                </a:cubicBezTo>
                <a:cubicBezTo>
                  <a:pt x="339" y="302"/>
                  <a:pt x="339" y="301"/>
                  <a:pt x="338" y="301"/>
                </a:cubicBezTo>
                <a:close/>
                <a:moveTo>
                  <a:pt x="339" y="306"/>
                </a:moveTo>
                <a:cubicBezTo>
                  <a:pt x="339" y="307"/>
                  <a:pt x="339" y="307"/>
                  <a:pt x="340" y="307"/>
                </a:cubicBezTo>
                <a:cubicBezTo>
                  <a:pt x="340" y="307"/>
                  <a:pt x="340" y="306"/>
                  <a:pt x="339" y="306"/>
                </a:cubicBezTo>
                <a:close/>
                <a:moveTo>
                  <a:pt x="306" y="350"/>
                </a:moveTo>
                <a:cubicBezTo>
                  <a:pt x="306" y="350"/>
                  <a:pt x="306" y="350"/>
                  <a:pt x="307" y="350"/>
                </a:cubicBezTo>
                <a:cubicBezTo>
                  <a:pt x="307" y="350"/>
                  <a:pt x="307" y="349"/>
                  <a:pt x="307" y="349"/>
                </a:cubicBezTo>
                <a:cubicBezTo>
                  <a:pt x="308" y="349"/>
                  <a:pt x="308" y="350"/>
                  <a:pt x="309" y="350"/>
                </a:cubicBezTo>
                <a:cubicBezTo>
                  <a:pt x="309" y="349"/>
                  <a:pt x="309" y="349"/>
                  <a:pt x="309" y="349"/>
                </a:cubicBezTo>
                <a:cubicBezTo>
                  <a:pt x="307" y="348"/>
                  <a:pt x="306" y="349"/>
                  <a:pt x="306" y="350"/>
                </a:cubicBezTo>
                <a:close/>
                <a:moveTo>
                  <a:pt x="336" y="295"/>
                </a:moveTo>
                <a:cubicBezTo>
                  <a:pt x="336" y="294"/>
                  <a:pt x="336" y="294"/>
                  <a:pt x="336" y="293"/>
                </a:cubicBezTo>
                <a:cubicBezTo>
                  <a:pt x="335" y="293"/>
                  <a:pt x="335" y="292"/>
                  <a:pt x="334" y="292"/>
                </a:cubicBezTo>
                <a:cubicBezTo>
                  <a:pt x="334" y="293"/>
                  <a:pt x="335" y="293"/>
                  <a:pt x="334" y="294"/>
                </a:cubicBezTo>
                <a:cubicBezTo>
                  <a:pt x="334" y="295"/>
                  <a:pt x="335" y="295"/>
                  <a:pt x="336" y="295"/>
                </a:cubicBezTo>
                <a:close/>
                <a:moveTo>
                  <a:pt x="53" y="333"/>
                </a:moveTo>
                <a:cubicBezTo>
                  <a:pt x="53" y="333"/>
                  <a:pt x="54" y="333"/>
                  <a:pt x="54" y="333"/>
                </a:cubicBezTo>
                <a:cubicBezTo>
                  <a:pt x="54" y="332"/>
                  <a:pt x="53" y="332"/>
                  <a:pt x="53" y="333"/>
                </a:cubicBezTo>
                <a:close/>
                <a:moveTo>
                  <a:pt x="335" y="297"/>
                </a:moveTo>
                <a:cubicBezTo>
                  <a:pt x="336" y="297"/>
                  <a:pt x="336" y="297"/>
                  <a:pt x="336" y="296"/>
                </a:cubicBezTo>
                <a:cubicBezTo>
                  <a:pt x="335" y="296"/>
                  <a:pt x="335" y="297"/>
                  <a:pt x="335" y="297"/>
                </a:cubicBezTo>
                <a:close/>
                <a:moveTo>
                  <a:pt x="341" y="310"/>
                </a:moveTo>
                <a:cubicBezTo>
                  <a:pt x="341" y="310"/>
                  <a:pt x="341" y="311"/>
                  <a:pt x="342" y="311"/>
                </a:cubicBezTo>
                <a:cubicBezTo>
                  <a:pt x="342" y="311"/>
                  <a:pt x="342" y="310"/>
                  <a:pt x="341" y="310"/>
                </a:cubicBezTo>
                <a:close/>
                <a:moveTo>
                  <a:pt x="312" y="342"/>
                </a:moveTo>
                <a:cubicBezTo>
                  <a:pt x="312" y="341"/>
                  <a:pt x="310" y="342"/>
                  <a:pt x="310" y="343"/>
                </a:cubicBezTo>
                <a:cubicBezTo>
                  <a:pt x="311" y="343"/>
                  <a:pt x="312" y="343"/>
                  <a:pt x="312" y="342"/>
                </a:cubicBezTo>
                <a:close/>
                <a:moveTo>
                  <a:pt x="311" y="347"/>
                </a:moveTo>
                <a:cubicBezTo>
                  <a:pt x="312" y="347"/>
                  <a:pt x="313" y="347"/>
                  <a:pt x="313" y="346"/>
                </a:cubicBezTo>
                <a:cubicBezTo>
                  <a:pt x="312" y="346"/>
                  <a:pt x="311" y="346"/>
                  <a:pt x="311" y="347"/>
                </a:cubicBezTo>
                <a:close/>
                <a:moveTo>
                  <a:pt x="314" y="348"/>
                </a:moveTo>
                <a:cubicBezTo>
                  <a:pt x="314" y="349"/>
                  <a:pt x="313" y="349"/>
                  <a:pt x="314" y="350"/>
                </a:cubicBezTo>
                <a:cubicBezTo>
                  <a:pt x="314" y="349"/>
                  <a:pt x="315" y="349"/>
                  <a:pt x="314" y="348"/>
                </a:cubicBezTo>
                <a:close/>
                <a:moveTo>
                  <a:pt x="310" y="341"/>
                </a:moveTo>
                <a:cubicBezTo>
                  <a:pt x="309" y="341"/>
                  <a:pt x="309" y="341"/>
                  <a:pt x="309" y="342"/>
                </a:cubicBezTo>
                <a:cubicBezTo>
                  <a:pt x="310" y="342"/>
                  <a:pt x="310" y="341"/>
                  <a:pt x="310" y="341"/>
                </a:cubicBezTo>
                <a:close/>
                <a:moveTo>
                  <a:pt x="315" y="346"/>
                </a:moveTo>
                <a:cubicBezTo>
                  <a:pt x="314" y="346"/>
                  <a:pt x="314" y="346"/>
                  <a:pt x="314" y="346"/>
                </a:cubicBezTo>
                <a:cubicBezTo>
                  <a:pt x="314" y="347"/>
                  <a:pt x="314" y="347"/>
                  <a:pt x="314" y="347"/>
                </a:cubicBezTo>
                <a:cubicBezTo>
                  <a:pt x="315" y="347"/>
                  <a:pt x="315" y="346"/>
                  <a:pt x="315" y="346"/>
                </a:cubicBezTo>
                <a:close/>
                <a:moveTo>
                  <a:pt x="307" y="341"/>
                </a:moveTo>
                <a:cubicBezTo>
                  <a:pt x="308" y="342"/>
                  <a:pt x="308" y="341"/>
                  <a:pt x="308" y="341"/>
                </a:cubicBezTo>
                <a:cubicBezTo>
                  <a:pt x="307" y="343"/>
                  <a:pt x="307" y="343"/>
                  <a:pt x="307" y="345"/>
                </a:cubicBezTo>
                <a:cubicBezTo>
                  <a:pt x="307" y="345"/>
                  <a:pt x="308" y="346"/>
                  <a:pt x="308" y="346"/>
                </a:cubicBezTo>
                <a:cubicBezTo>
                  <a:pt x="309" y="344"/>
                  <a:pt x="309" y="342"/>
                  <a:pt x="308" y="340"/>
                </a:cubicBezTo>
                <a:cubicBezTo>
                  <a:pt x="308" y="340"/>
                  <a:pt x="307" y="340"/>
                  <a:pt x="307" y="341"/>
                </a:cubicBezTo>
                <a:close/>
                <a:moveTo>
                  <a:pt x="316" y="330"/>
                </a:moveTo>
                <a:cubicBezTo>
                  <a:pt x="315" y="329"/>
                  <a:pt x="316" y="328"/>
                  <a:pt x="317" y="327"/>
                </a:cubicBezTo>
                <a:cubicBezTo>
                  <a:pt x="316" y="328"/>
                  <a:pt x="316" y="328"/>
                  <a:pt x="315" y="329"/>
                </a:cubicBezTo>
                <a:cubicBezTo>
                  <a:pt x="316" y="330"/>
                  <a:pt x="316" y="331"/>
                  <a:pt x="315" y="331"/>
                </a:cubicBezTo>
                <a:cubicBezTo>
                  <a:pt x="316" y="332"/>
                  <a:pt x="316" y="330"/>
                  <a:pt x="316" y="330"/>
                </a:cubicBezTo>
                <a:close/>
                <a:moveTo>
                  <a:pt x="321" y="334"/>
                </a:moveTo>
                <a:cubicBezTo>
                  <a:pt x="321" y="333"/>
                  <a:pt x="320" y="333"/>
                  <a:pt x="319" y="333"/>
                </a:cubicBezTo>
                <a:cubicBezTo>
                  <a:pt x="319" y="333"/>
                  <a:pt x="319" y="334"/>
                  <a:pt x="319" y="334"/>
                </a:cubicBezTo>
                <a:cubicBezTo>
                  <a:pt x="320" y="334"/>
                  <a:pt x="320" y="334"/>
                  <a:pt x="321" y="334"/>
                </a:cubicBezTo>
                <a:close/>
                <a:moveTo>
                  <a:pt x="315" y="332"/>
                </a:moveTo>
                <a:cubicBezTo>
                  <a:pt x="315" y="332"/>
                  <a:pt x="315" y="332"/>
                  <a:pt x="315" y="332"/>
                </a:cubicBezTo>
                <a:cubicBezTo>
                  <a:pt x="315" y="332"/>
                  <a:pt x="315" y="332"/>
                  <a:pt x="314" y="332"/>
                </a:cubicBezTo>
                <a:cubicBezTo>
                  <a:pt x="314" y="332"/>
                  <a:pt x="313" y="333"/>
                  <a:pt x="313" y="333"/>
                </a:cubicBezTo>
                <a:cubicBezTo>
                  <a:pt x="314" y="332"/>
                  <a:pt x="314" y="334"/>
                  <a:pt x="314" y="334"/>
                </a:cubicBezTo>
                <a:cubicBezTo>
                  <a:pt x="313" y="334"/>
                  <a:pt x="312" y="334"/>
                  <a:pt x="311" y="335"/>
                </a:cubicBezTo>
                <a:cubicBezTo>
                  <a:pt x="312" y="335"/>
                  <a:pt x="312" y="335"/>
                  <a:pt x="312" y="335"/>
                </a:cubicBezTo>
                <a:cubicBezTo>
                  <a:pt x="313" y="335"/>
                  <a:pt x="313" y="334"/>
                  <a:pt x="314" y="334"/>
                </a:cubicBezTo>
                <a:cubicBezTo>
                  <a:pt x="314" y="335"/>
                  <a:pt x="313" y="335"/>
                  <a:pt x="314" y="335"/>
                </a:cubicBezTo>
                <a:cubicBezTo>
                  <a:pt x="314" y="335"/>
                  <a:pt x="314" y="336"/>
                  <a:pt x="315" y="336"/>
                </a:cubicBezTo>
                <a:cubicBezTo>
                  <a:pt x="314" y="335"/>
                  <a:pt x="315" y="335"/>
                  <a:pt x="315" y="334"/>
                </a:cubicBezTo>
                <a:cubicBezTo>
                  <a:pt x="314" y="335"/>
                  <a:pt x="314" y="332"/>
                  <a:pt x="315" y="332"/>
                </a:cubicBezTo>
                <a:close/>
                <a:moveTo>
                  <a:pt x="320" y="327"/>
                </a:moveTo>
                <a:cubicBezTo>
                  <a:pt x="320" y="327"/>
                  <a:pt x="320" y="327"/>
                  <a:pt x="320" y="327"/>
                </a:cubicBezTo>
                <a:cubicBezTo>
                  <a:pt x="319" y="327"/>
                  <a:pt x="318" y="329"/>
                  <a:pt x="319" y="329"/>
                </a:cubicBezTo>
                <a:cubicBezTo>
                  <a:pt x="319" y="328"/>
                  <a:pt x="320" y="328"/>
                  <a:pt x="320" y="327"/>
                </a:cubicBezTo>
                <a:close/>
                <a:moveTo>
                  <a:pt x="320" y="342"/>
                </a:moveTo>
                <a:cubicBezTo>
                  <a:pt x="320" y="343"/>
                  <a:pt x="321" y="343"/>
                  <a:pt x="321" y="342"/>
                </a:cubicBezTo>
                <a:lnTo>
                  <a:pt x="320" y="342"/>
                </a:lnTo>
                <a:close/>
                <a:moveTo>
                  <a:pt x="322" y="320"/>
                </a:moveTo>
                <a:cubicBezTo>
                  <a:pt x="322" y="321"/>
                  <a:pt x="321" y="320"/>
                  <a:pt x="321" y="321"/>
                </a:cubicBezTo>
                <a:cubicBezTo>
                  <a:pt x="322" y="321"/>
                  <a:pt x="321" y="322"/>
                  <a:pt x="322" y="322"/>
                </a:cubicBezTo>
                <a:cubicBezTo>
                  <a:pt x="322" y="320"/>
                  <a:pt x="323" y="320"/>
                  <a:pt x="322" y="320"/>
                </a:cubicBezTo>
                <a:close/>
                <a:moveTo>
                  <a:pt x="317" y="333"/>
                </a:moveTo>
                <a:cubicBezTo>
                  <a:pt x="317" y="333"/>
                  <a:pt x="316" y="334"/>
                  <a:pt x="316" y="335"/>
                </a:cubicBezTo>
                <a:cubicBezTo>
                  <a:pt x="317" y="335"/>
                  <a:pt x="318" y="334"/>
                  <a:pt x="318" y="333"/>
                </a:cubicBezTo>
                <a:cubicBezTo>
                  <a:pt x="318" y="333"/>
                  <a:pt x="318" y="333"/>
                  <a:pt x="317" y="333"/>
                </a:cubicBezTo>
                <a:close/>
                <a:moveTo>
                  <a:pt x="332" y="295"/>
                </a:moveTo>
                <a:cubicBezTo>
                  <a:pt x="332" y="295"/>
                  <a:pt x="332" y="296"/>
                  <a:pt x="332" y="296"/>
                </a:cubicBezTo>
                <a:cubicBezTo>
                  <a:pt x="332" y="296"/>
                  <a:pt x="332" y="296"/>
                  <a:pt x="332" y="296"/>
                </a:cubicBezTo>
                <a:cubicBezTo>
                  <a:pt x="332" y="295"/>
                  <a:pt x="334" y="295"/>
                  <a:pt x="334" y="294"/>
                </a:cubicBezTo>
                <a:cubicBezTo>
                  <a:pt x="333" y="294"/>
                  <a:pt x="333" y="295"/>
                  <a:pt x="332" y="295"/>
                </a:cubicBezTo>
                <a:close/>
                <a:moveTo>
                  <a:pt x="64" y="326"/>
                </a:moveTo>
                <a:cubicBezTo>
                  <a:pt x="65" y="328"/>
                  <a:pt x="64" y="329"/>
                  <a:pt x="64" y="331"/>
                </a:cubicBezTo>
                <a:cubicBezTo>
                  <a:pt x="65" y="331"/>
                  <a:pt x="65" y="331"/>
                  <a:pt x="65" y="331"/>
                </a:cubicBezTo>
                <a:cubicBezTo>
                  <a:pt x="65" y="330"/>
                  <a:pt x="65" y="327"/>
                  <a:pt x="64" y="326"/>
                </a:cubicBezTo>
                <a:close/>
                <a:moveTo>
                  <a:pt x="64" y="338"/>
                </a:moveTo>
                <a:cubicBezTo>
                  <a:pt x="63" y="338"/>
                  <a:pt x="63" y="339"/>
                  <a:pt x="64" y="339"/>
                </a:cubicBezTo>
                <a:cubicBezTo>
                  <a:pt x="64" y="338"/>
                  <a:pt x="64" y="338"/>
                  <a:pt x="64" y="338"/>
                </a:cubicBezTo>
                <a:close/>
                <a:moveTo>
                  <a:pt x="65" y="325"/>
                </a:moveTo>
                <a:cubicBezTo>
                  <a:pt x="65" y="325"/>
                  <a:pt x="65" y="325"/>
                  <a:pt x="65" y="325"/>
                </a:cubicBezTo>
                <a:cubicBezTo>
                  <a:pt x="64" y="326"/>
                  <a:pt x="65" y="327"/>
                  <a:pt x="66" y="327"/>
                </a:cubicBezTo>
                <a:cubicBezTo>
                  <a:pt x="66" y="327"/>
                  <a:pt x="66" y="327"/>
                  <a:pt x="66" y="327"/>
                </a:cubicBezTo>
                <a:cubicBezTo>
                  <a:pt x="66" y="326"/>
                  <a:pt x="65" y="326"/>
                  <a:pt x="65" y="325"/>
                </a:cubicBezTo>
                <a:close/>
                <a:moveTo>
                  <a:pt x="62" y="334"/>
                </a:moveTo>
                <a:cubicBezTo>
                  <a:pt x="61" y="333"/>
                  <a:pt x="61" y="335"/>
                  <a:pt x="60" y="336"/>
                </a:cubicBezTo>
                <a:cubicBezTo>
                  <a:pt x="61" y="337"/>
                  <a:pt x="62" y="335"/>
                  <a:pt x="61" y="336"/>
                </a:cubicBezTo>
                <a:cubicBezTo>
                  <a:pt x="62" y="336"/>
                  <a:pt x="63" y="336"/>
                  <a:pt x="63" y="335"/>
                </a:cubicBezTo>
                <a:cubicBezTo>
                  <a:pt x="62" y="335"/>
                  <a:pt x="61" y="334"/>
                  <a:pt x="62" y="334"/>
                </a:cubicBezTo>
                <a:close/>
                <a:moveTo>
                  <a:pt x="63" y="321"/>
                </a:moveTo>
                <a:cubicBezTo>
                  <a:pt x="62" y="321"/>
                  <a:pt x="62" y="320"/>
                  <a:pt x="62" y="320"/>
                </a:cubicBezTo>
                <a:cubicBezTo>
                  <a:pt x="62" y="320"/>
                  <a:pt x="61" y="320"/>
                  <a:pt x="61" y="320"/>
                </a:cubicBezTo>
                <a:cubicBezTo>
                  <a:pt x="62" y="320"/>
                  <a:pt x="62" y="321"/>
                  <a:pt x="63" y="321"/>
                </a:cubicBezTo>
                <a:cubicBezTo>
                  <a:pt x="63" y="321"/>
                  <a:pt x="63" y="321"/>
                  <a:pt x="63" y="321"/>
                </a:cubicBezTo>
                <a:close/>
                <a:moveTo>
                  <a:pt x="61" y="322"/>
                </a:moveTo>
                <a:cubicBezTo>
                  <a:pt x="62" y="322"/>
                  <a:pt x="62" y="323"/>
                  <a:pt x="62" y="323"/>
                </a:cubicBezTo>
                <a:cubicBezTo>
                  <a:pt x="62" y="322"/>
                  <a:pt x="63" y="323"/>
                  <a:pt x="62" y="322"/>
                </a:cubicBezTo>
                <a:cubicBezTo>
                  <a:pt x="62" y="322"/>
                  <a:pt x="62" y="322"/>
                  <a:pt x="61" y="322"/>
                </a:cubicBezTo>
                <a:close/>
                <a:moveTo>
                  <a:pt x="64" y="343"/>
                </a:moveTo>
                <a:cubicBezTo>
                  <a:pt x="64" y="344"/>
                  <a:pt x="63" y="344"/>
                  <a:pt x="63" y="344"/>
                </a:cubicBezTo>
                <a:cubicBezTo>
                  <a:pt x="65" y="345"/>
                  <a:pt x="65" y="343"/>
                  <a:pt x="64" y="343"/>
                </a:cubicBezTo>
                <a:close/>
                <a:moveTo>
                  <a:pt x="63" y="332"/>
                </a:moveTo>
                <a:cubicBezTo>
                  <a:pt x="63" y="333"/>
                  <a:pt x="64" y="333"/>
                  <a:pt x="64" y="334"/>
                </a:cubicBezTo>
                <a:cubicBezTo>
                  <a:pt x="65" y="334"/>
                  <a:pt x="65" y="333"/>
                  <a:pt x="66" y="333"/>
                </a:cubicBezTo>
                <a:cubicBezTo>
                  <a:pt x="65" y="333"/>
                  <a:pt x="64" y="332"/>
                  <a:pt x="63" y="332"/>
                </a:cubicBezTo>
                <a:close/>
                <a:moveTo>
                  <a:pt x="66" y="341"/>
                </a:moveTo>
                <a:cubicBezTo>
                  <a:pt x="66" y="342"/>
                  <a:pt x="66" y="342"/>
                  <a:pt x="66" y="343"/>
                </a:cubicBezTo>
                <a:cubicBezTo>
                  <a:pt x="66" y="342"/>
                  <a:pt x="67" y="342"/>
                  <a:pt x="67" y="342"/>
                </a:cubicBezTo>
                <a:cubicBezTo>
                  <a:pt x="66" y="342"/>
                  <a:pt x="66" y="341"/>
                  <a:pt x="66" y="341"/>
                </a:cubicBezTo>
                <a:close/>
                <a:moveTo>
                  <a:pt x="68" y="334"/>
                </a:moveTo>
                <a:cubicBezTo>
                  <a:pt x="67" y="334"/>
                  <a:pt x="68" y="334"/>
                  <a:pt x="67" y="334"/>
                </a:cubicBezTo>
                <a:cubicBezTo>
                  <a:pt x="67" y="335"/>
                  <a:pt x="67" y="335"/>
                  <a:pt x="67" y="335"/>
                </a:cubicBezTo>
                <a:cubicBezTo>
                  <a:pt x="67" y="335"/>
                  <a:pt x="67" y="335"/>
                  <a:pt x="67" y="335"/>
                </a:cubicBezTo>
                <a:cubicBezTo>
                  <a:pt x="67" y="334"/>
                  <a:pt x="68" y="335"/>
                  <a:pt x="68" y="334"/>
                </a:cubicBezTo>
                <a:close/>
                <a:moveTo>
                  <a:pt x="68" y="344"/>
                </a:moveTo>
                <a:cubicBezTo>
                  <a:pt x="69" y="343"/>
                  <a:pt x="70" y="342"/>
                  <a:pt x="70" y="342"/>
                </a:cubicBezTo>
                <a:cubicBezTo>
                  <a:pt x="69" y="342"/>
                  <a:pt x="68" y="342"/>
                  <a:pt x="68" y="344"/>
                </a:cubicBezTo>
                <a:close/>
                <a:moveTo>
                  <a:pt x="69" y="335"/>
                </a:moveTo>
                <a:cubicBezTo>
                  <a:pt x="68" y="335"/>
                  <a:pt x="66" y="337"/>
                  <a:pt x="67" y="337"/>
                </a:cubicBezTo>
                <a:cubicBezTo>
                  <a:pt x="68" y="337"/>
                  <a:pt x="69" y="336"/>
                  <a:pt x="69" y="335"/>
                </a:cubicBezTo>
                <a:close/>
                <a:moveTo>
                  <a:pt x="68" y="332"/>
                </a:moveTo>
                <a:cubicBezTo>
                  <a:pt x="67" y="332"/>
                  <a:pt x="66" y="333"/>
                  <a:pt x="67" y="333"/>
                </a:cubicBezTo>
                <a:cubicBezTo>
                  <a:pt x="67" y="333"/>
                  <a:pt x="68" y="333"/>
                  <a:pt x="68" y="332"/>
                </a:cubicBezTo>
                <a:close/>
                <a:moveTo>
                  <a:pt x="67" y="329"/>
                </a:moveTo>
                <a:cubicBezTo>
                  <a:pt x="67" y="329"/>
                  <a:pt x="66" y="329"/>
                  <a:pt x="66" y="329"/>
                </a:cubicBezTo>
                <a:cubicBezTo>
                  <a:pt x="67" y="329"/>
                  <a:pt x="67" y="329"/>
                  <a:pt x="68" y="329"/>
                </a:cubicBezTo>
                <a:cubicBezTo>
                  <a:pt x="68" y="329"/>
                  <a:pt x="68" y="329"/>
                  <a:pt x="67" y="329"/>
                </a:cubicBezTo>
                <a:close/>
                <a:moveTo>
                  <a:pt x="57" y="317"/>
                </a:moveTo>
                <a:cubicBezTo>
                  <a:pt x="57" y="317"/>
                  <a:pt x="57" y="317"/>
                  <a:pt x="57" y="317"/>
                </a:cubicBezTo>
                <a:cubicBezTo>
                  <a:pt x="56" y="317"/>
                  <a:pt x="56" y="318"/>
                  <a:pt x="56" y="318"/>
                </a:cubicBezTo>
                <a:cubicBezTo>
                  <a:pt x="56" y="318"/>
                  <a:pt x="56" y="318"/>
                  <a:pt x="56" y="319"/>
                </a:cubicBezTo>
                <a:cubicBezTo>
                  <a:pt x="58" y="318"/>
                  <a:pt x="57" y="319"/>
                  <a:pt x="58" y="320"/>
                </a:cubicBezTo>
                <a:cubicBezTo>
                  <a:pt x="60" y="319"/>
                  <a:pt x="57" y="318"/>
                  <a:pt x="58" y="316"/>
                </a:cubicBezTo>
                <a:cubicBezTo>
                  <a:pt x="57" y="316"/>
                  <a:pt x="57" y="315"/>
                  <a:pt x="56" y="315"/>
                </a:cubicBezTo>
                <a:cubicBezTo>
                  <a:pt x="56" y="315"/>
                  <a:pt x="56" y="316"/>
                  <a:pt x="55" y="317"/>
                </a:cubicBezTo>
                <a:cubicBezTo>
                  <a:pt x="56" y="317"/>
                  <a:pt x="57" y="316"/>
                  <a:pt x="57" y="317"/>
                </a:cubicBezTo>
                <a:close/>
                <a:moveTo>
                  <a:pt x="55" y="327"/>
                </a:moveTo>
                <a:cubicBezTo>
                  <a:pt x="56" y="327"/>
                  <a:pt x="57" y="328"/>
                  <a:pt x="57" y="326"/>
                </a:cubicBezTo>
                <a:cubicBezTo>
                  <a:pt x="56" y="327"/>
                  <a:pt x="55" y="326"/>
                  <a:pt x="55" y="327"/>
                </a:cubicBezTo>
                <a:close/>
                <a:moveTo>
                  <a:pt x="58" y="328"/>
                </a:moveTo>
                <a:cubicBezTo>
                  <a:pt x="58" y="327"/>
                  <a:pt x="58" y="327"/>
                  <a:pt x="58" y="327"/>
                </a:cubicBezTo>
                <a:cubicBezTo>
                  <a:pt x="57" y="327"/>
                  <a:pt x="57" y="328"/>
                  <a:pt x="57" y="328"/>
                </a:cubicBezTo>
                <a:cubicBezTo>
                  <a:pt x="57" y="328"/>
                  <a:pt x="57" y="328"/>
                  <a:pt x="58" y="328"/>
                </a:cubicBezTo>
                <a:close/>
                <a:moveTo>
                  <a:pt x="61" y="317"/>
                </a:moveTo>
                <a:cubicBezTo>
                  <a:pt x="60" y="318"/>
                  <a:pt x="59" y="319"/>
                  <a:pt x="59" y="320"/>
                </a:cubicBezTo>
                <a:cubicBezTo>
                  <a:pt x="59" y="320"/>
                  <a:pt x="59" y="321"/>
                  <a:pt x="58" y="321"/>
                </a:cubicBezTo>
                <a:cubicBezTo>
                  <a:pt x="58" y="321"/>
                  <a:pt x="58" y="321"/>
                  <a:pt x="57" y="321"/>
                </a:cubicBezTo>
                <a:cubicBezTo>
                  <a:pt x="58" y="322"/>
                  <a:pt x="60" y="322"/>
                  <a:pt x="59" y="324"/>
                </a:cubicBezTo>
                <a:cubicBezTo>
                  <a:pt x="60" y="324"/>
                  <a:pt x="60" y="324"/>
                  <a:pt x="60" y="324"/>
                </a:cubicBezTo>
                <a:cubicBezTo>
                  <a:pt x="61" y="323"/>
                  <a:pt x="58" y="321"/>
                  <a:pt x="60" y="321"/>
                </a:cubicBezTo>
                <a:cubicBezTo>
                  <a:pt x="60" y="321"/>
                  <a:pt x="60" y="322"/>
                  <a:pt x="61" y="322"/>
                </a:cubicBezTo>
                <a:cubicBezTo>
                  <a:pt x="61" y="321"/>
                  <a:pt x="60" y="321"/>
                  <a:pt x="61" y="320"/>
                </a:cubicBezTo>
                <a:cubicBezTo>
                  <a:pt x="60" y="321"/>
                  <a:pt x="60" y="320"/>
                  <a:pt x="60" y="320"/>
                </a:cubicBezTo>
                <a:cubicBezTo>
                  <a:pt x="61" y="319"/>
                  <a:pt x="60" y="319"/>
                  <a:pt x="61" y="317"/>
                </a:cubicBezTo>
                <a:cubicBezTo>
                  <a:pt x="61" y="317"/>
                  <a:pt x="61" y="317"/>
                  <a:pt x="61" y="317"/>
                </a:cubicBezTo>
                <a:close/>
                <a:moveTo>
                  <a:pt x="55" y="324"/>
                </a:moveTo>
                <a:cubicBezTo>
                  <a:pt x="56" y="325"/>
                  <a:pt x="57" y="326"/>
                  <a:pt x="57" y="326"/>
                </a:cubicBezTo>
                <a:cubicBezTo>
                  <a:pt x="57" y="326"/>
                  <a:pt x="57" y="326"/>
                  <a:pt x="57" y="326"/>
                </a:cubicBezTo>
                <a:cubicBezTo>
                  <a:pt x="57" y="326"/>
                  <a:pt x="58" y="326"/>
                  <a:pt x="58" y="325"/>
                </a:cubicBezTo>
                <a:cubicBezTo>
                  <a:pt x="57" y="326"/>
                  <a:pt x="57" y="324"/>
                  <a:pt x="55" y="324"/>
                </a:cubicBezTo>
                <a:close/>
                <a:moveTo>
                  <a:pt x="53" y="321"/>
                </a:moveTo>
                <a:cubicBezTo>
                  <a:pt x="53" y="323"/>
                  <a:pt x="53" y="323"/>
                  <a:pt x="53" y="323"/>
                </a:cubicBezTo>
                <a:cubicBezTo>
                  <a:pt x="54" y="323"/>
                  <a:pt x="55" y="323"/>
                  <a:pt x="55" y="322"/>
                </a:cubicBezTo>
                <a:cubicBezTo>
                  <a:pt x="54" y="321"/>
                  <a:pt x="53" y="322"/>
                  <a:pt x="53" y="321"/>
                </a:cubicBezTo>
                <a:close/>
                <a:moveTo>
                  <a:pt x="55" y="320"/>
                </a:moveTo>
                <a:cubicBezTo>
                  <a:pt x="54" y="320"/>
                  <a:pt x="54" y="320"/>
                  <a:pt x="54" y="320"/>
                </a:cubicBezTo>
                <a:cubicBezTo>
                  <a:pt x="54" y="320"/>
                  <a:pt x="54" y="321"/>
                  <a:pt x="54" y="320"/>
                </a:cubicBezTo>
                <a:cubicBezTo>
                  <a:pt x="54" y="321"/>
                  <a:pt x="54" y="321"/>
                  <a:pt x="54" y="321"/>
                </a:cubicBezTo>
                <a:cubicBezTo>
                  <a:pt x="54" y="321"/>
                  <a:pt x="54" y="321"/>
                  <a:pt x="54" y="321"/>
                </a:cubicBezTo>
                <a:cubicBezTo>
                  <a:pt x="55" y="321"/>
                  <a:pt x="55" y="321"/>
                  <a:pt x="55" y="321"/>
                </a:cubicBezTo>
                <a:cubicBezTo>
                  <a:pt x="55" y="321"/>
                  <a:pt x="55" y="321"/>
                  <a:pt x="55" y="321"/>
                </a:cubicBezTo>
                <a:cubicBezTo>
                  <a:pt x="55" y="320"/>
                  <a:pt x="55" y="320"/>
                  <a:pt x="55" y="320"/>
                </a:cubicBezTo>
                <a:cubicBezTo>
                  <a:pt x="55" y="320"/>
                  <a:pt x="55" y="320"/>
                  <a:pt x="55" y="320"/>
                </a:cubicBezTo>
                <a:close/>
                <a:moveTo>
                  <a:pt x="57" y="322"/>
                </a:moveTo>
                <a:cubicBezTo>
                  <a:pt x="58" y="323"/>
                  <a:pt x="58" y="323"/>
                  <a:pt x="58" y="323"/>
                </a:cubicBezTo>
                <a:cubicBezTo>
                  <a:pt x="58" y="323"/>
                  <a:pt x="58" y="322"/>
                  <a:pt x="58" y="322"/>
                </a:cubicBezTo>
                <a:cubicBezTo>
                  <a:pt x="58" y="322"/>
                  <a:pt x="57" y="322"/>
                  <a:pt x="57" y="322"/>
                </a:cubicBezTo>
                <a:close/>
                <a:moveTo>
                  <a:pt x="58" y="314"/>
                </a:moveTo>
                <a:cubicBezTo>
                  <a:pt x="58" y="314"/>
                  <a:pt x="58" y="314"/>
                  <a:pt x="59" y="314"/>
                </a:cubicBezTo>
                <a:cubicBezTo>
                  <a:pt x="58" y="313"/>
                  <a:pt x="58" y="313"/>
                  <a:pt x="58" y="313"/>
                </a:cubicBezTo>
                <a:cubicBezTo>
                  <a:pt x="58" y="313"/>
                  <a:pt x="58" y="313"/>
                  <a:pt x="58" y="313"/>
                </a:cubicBezTo>
                <a:cubicBezTo>
                  <a:pt x="58" y="313"/>
                  <a:pt x="58" y="313"/>
                  <a:pt x="57" y="313"/>
                </a:cubicBezTo>
                <a:cubicBezTo>
                  <a:pt x="57" y="313"/>
                  <a:pt x="57" y="313"/>
                  <a:pt x="57" y="313"/>
                </a:cubicBezTo>
                <a:cubicBezTo>
                  <a:pt x="57" y="313"/>
                  <a:pt x="56" y="313"/>
                  <a:pt x="56" y="312"/>
                </a:cubicBezTo>
                <a:cubicBezTo>
                  <a:pt x="56" y="313"/>
                  <a:pt x="56" y="313"/>
                  <a:pt x="55" y="314"/>
                </a:cubicBezTo>
                <a:cubicBezTo>
                  <a:pt x="56" y="314"/>
                  <a:pt x="56" y="315"/>
                  <a:pt x="56" y="315"/>
                </a:cubicBezTo>
                <a:cubicBezTo>
                  <a:pt x="57" y="314"/>
                  <a:pt x="58" y="314"/>
                  <a:pt x="58" y="314"/>
                </a:cubicBezTo>
                <a:close/>
                <a:moveTo>
                  <a:pt x="61" y="329"/>
                </a:moveTo>
                <a:cubicBezTo>
                  <a:pt x="61" y="328"/>
                  <a:pt x="60" y="327"/>
                  <a:pt x="59" y="328"/>
                </a:cubicBezTo>
                <a:cubicBezTo>
                  <a:pt x="60" y="329"/>
                  <a:pt x="60" y="329"/>
                  <a:pt x="61" y="329"/>
                </a:cubicBezTo>
                <a:close/>
                <a:moveTo>
                  <a:pt x="59" y="337"/>
                </a:moveTo>
                <a:cubicBezTo>
                  <a:pt x="59" y="337"/>
                  <a:pt x="58" y="337"/>
                  <a:pt x="59" y="338"/>
                </a:cubicBezTo>
                <a:cubicBezTo>
                  <a:pt x="59" y="338"/>
                  <a:pt x="59" y="338"/>
                  <a:pt x="60" y="338"/>
                </a:cubicBezTo>
                <a:cubicBezTo>
                  <a:pt x="60" y="338"/>
                  <a:pt x="60" y="337"/>
                  <a:pt x="59" y="337"/>
                </a:cubicBezTo>
                <a:close/>
                <a:moveTo>
                  <a:pt x="60" y="330"/>
                </a:moveTo>
                <a:cubicBezTo>
                  <a:pt x="60" y="330"/>
                  <a:pt x="60" y="330"/>
                  <a:pt x="60" y="329"/>
                </a:cubicBezTo>
                <a:cubicBezTo>
                  <a:pt x="59" y="329"/>
                  <a:pt x="59" y="329"/>
                  <a:pt x="59" y="329"/>
                </a:cubicBezTo>
                <a:cubicBezTo>
                  <a:pt x="59" y="330"/>
                  <a:pt x="59" y="330"/>
                  <a:pt x="59" y="331"/>
                </a:cubicBezTo>
                <a:cubicBezTo>
                  <a:pt x="59" y="330"/>
                  <a:pt x="61" y="331"/>
                  <a:pt x="60" y="330"/>
                </a:cubicBezTo>
                <a:close/>
                <a:moveTo>
                  <a:pt x="70" y="336"/>
                </a:moveTo>
                <a:cubicBezTo>
                  <a:pt x="70" y="337"/>
                  <a:pt x="69" y="337"/>
                  <a:pt x="69" y="338"/>
                </a:cubicBezTo>
                <a:cubicBezTo>
                  <a:pt x="70" y="338"/>
                  <a:pt x="71" y="337"/>
                  <a:pt x="70" y="336"/>
                </a:cubicBezTo>
                <a:close/>
                <a:moveTo>
                  <a:pt x="60" y="327"/>
                </a:moveTo>
                <a:cubicBezTo>
                  <a:pt x="60" y="326"/>
                  <a:pt x="60" y="326"/>
                  <a:pt x="60" y="326"/>
                </a:cubicBezTo>
                <a:cubicBezTo>
                  <a:pt x="60" y="326"/>
                  <a:pt x="60" y="326"/>
                  <a:pt x="59" y="326"/>
                </a:cubicBezTo>
                <a:cubicBezTo>
                  <a:pt x="59" y="327"/>
                  <a:pt x="60" y="327"/>
                  <a:pt x="60" y="327"/>
                </a:cubicBezTo>
                <a:close/>
                <a:moveTo>
                  <a:pt x="241" y="391"/>
                </a:moveTo>
                <a:cubicBezTo>
                  <a:pt x="242" y="391"/>
                  <a:pt x="243" y="390"/>
                  <a:pt x="243" y="389"/>
                </a:cubicBezTo>
                <a:cubicBezTo>
                  <a:pt x="242" y="390"/>
                  <a:pt x="242" y="390"/>
                  <a:pt x="241" y="391"/>
                </a:cubicBezTo>
                <a:close/>
                <a:moveTo>
                  <a:pt x="227" y="394"/>
                </a:moveTo>
                <a:cubicBezTo>
                  <a:pt x="227" y="393"/>
                  <a:pt x="228" y="393"/>
                  <a:pt x="228" y="393"/>
                </a:cubicBezTo>
                <a:cubicBezTo>
                  <a:pt x="227" y="392"/>
                  <a:pt x="226" y="394"/>
                  <a:pt x="227" y="394"/>
                </a:cubicBezTo>
                <a:close/>
                <a:moveTo>
                  <a:pt x="69" y="344"/>
                </a:moveTo>
                <a:cubicBezTo>
                  <a:pt x="70" y="344"/>
                  <a:pt x="71" y="344"/>
                  <a:pt x="71" y="343"/>
                </a:cubicBezTo>
                <a:cubicBezTo>
                  <a:pt x="70" y="343"/>
                  <a:pt x="70" y="344"/>
                  <a:pt x="69" y="344"/>
                </a:cubicBezTo>
                <a:close/>
                <a:moveTo>
                  <a:pt x="250" y="388"/>
                </a:moveTo>
                <a:cubicBezTo>
                  <a:pt x="251" y="388"/>
                  <a:pt x="251" y="387"/>
                  <a:pt x="252" y="386"/>
                </a:cubicBezTo>
                <a:cubicBezTo>
                  <a:pt x="251" y="386"/>
                  <a:pt x="251" y="385"/>
                  <a:pt x="250" y="385"/>
                </a:cubicBezTo>
                <a:cubicBezTo>
                  <a:pt x="250" y="386"/>
                  <a:pt x="249" y="387"/>
                  <a:pt x="250" y="388"/>
                </a:cubicBezTo>
                <a:close/>
                <a:moveTo>
                  <a:pt x="236" y="390"/>
                </a:moveTo>
                <a:cubicBezTo>
                  <a:pt x="237" y="390"/>
                  <a:pt x="236" y="389"/>
                  <a:pt x="237" y="388"/>
                </a:cubicBezTo>
                <a:cubicBezTo>
                  <a:pt x="236" y="388"/>
                  <a:pt x="236" y="388"/>
                  <a:pt x="236" y="389"/>
                </a:cubicBezTo>
                <a:cubicBezTo>
                  <a:pt x="235" y="389"/>
                  <a:pt x="235" y="390"/>
                  <a:pt x="236" y="390"/>
                </a:cubicBezTo>
                <a:close/>
                <a:moveTo>
                  <a:pt x="232" y="390"/>
                </a:moveTo>
                <a:cubicBezTo>
                  <a:pt x="232" y="390"/>
                  <a:pt x="233" y="390"/>
                  <a:pt x="233" y="390"/>
                </a:cubicBezTo>
                <a:cubicBezTo>
                  <a:pt x="233" y="389"/>
                  <a:pt x="233" y="389"/>
                  <a:pt x="234" y="389"/>
                </a:cubicBezTo>
                <a:cubicBezTo>
                  <a:pt x="234" y="389"/>
                  <a:pt x="234" y="389"/>
                  <a:pt x="234" y="389"/>
                </a:cubicBezTo>
                <a:cubicBezTo>
                  <a:pt x="233" y="389"/>
                  <a:pt x="233" y="389"/>
                  <a:pt x="232" y="390"/>
                </a:cubicBezTo>
                <a:close/>
                <a:moveTo>
                  <a:pt x="235" y="392"/>
                </a:moveTo>
                <a:cubicBezTo>
                  <a:pt x="235" y="391"/>
                  <a:pt x="235" y="390"/>
                  <a:pt x="235" y="390"/>
                </a:cubicBezTo>
                <a:cubicBezTo>
                  <a:pt x="235" y="390"/>
                  <a:pt x="234" y="390"/>
                  <a:pt x="234" y="391"/>
                </a:cubicBezTo>
                <a:cubicBezTo>
                  <a:pt x="234" y="391"/>
                  <a:pt x="234" y="392"/>
                  <a:pt x="235" y="392"/>
                </a:cubicBezTo>
                <a:close/>
                <a:moveTo>
                  <a:pt x="234" y="395"/>
                </a:moveTo>
                <a:cubicBezTo>
                  <a:pt x="234" y="394"/>
                  <a:pt x="235" y="394"/>
                  <a:pt x="235" y="394"/>
                </a:cubicBezTo>
                <a:cubicBezTo>
                  <a:pt x="234" y="393"/>
                  <a:pt x="234" y="394"/>
                  <a:pt x="234" y="395"/>
                </a:cubicBezTo>
                <a:close/>
                <a:moveTo>
                  <a:pt x="238" y="392"/>
                </a:moveTo>
                <a:cubicBezTo>
                  <a:pt x="238" y="393"/>
                  <a:pt x="237" y="394"/>
                  <a:pt x="238" y="394"/>
                </a:cubicBezTo>
                <a:cubicBezTo>
                  <a:pt x="239" y="393"/>
                  <a:pt x="238" y="392"/>
                  <a:pt x="238" y="392"/>
                </a:cubicBezTo>
                <a:close/>
                <a:moveTo>
                  <a:pt x="238" y="390"/>
                </a:moveTo>
                <a:cubicBezTo>
                  <a:pt x="239" y="391"/>
                  <a:pt x="239" y="390"/>
                  <a:pt x="239" y="389"/>
                </a:cubicBezTo>
                <a:cubicBezTo>
                  <a:pt x="239" y="389"/>
                  <a:pt x="239" y="389"/>
                  <a:pt x="239" y="389"/>
                </a:cubicBezTo>
                <a:cubicBezTo>
                  <a:pt x="239" y="389"/>
                  <a:pt x="238" y="390"/>
                  <a:pt x="238" y="390"/>
                </a:cubicBezTo>
                <a:close/>
                <a:moveTo>
                  <a:pt x="249" y="388"/>
                </a:moveTo>
                <a:cubicBezTo>
                  <a:pt x="249" y="387"/>
                  <a:pt x="248" y="387"/>
                  <a:pt x="248" y="386"/>
                </a:cubicBezTo>
                <a:cubicBezTo>
                  <a:pt x="248" y="386"/>
                  <a:pt x="248" y="386"/>
                  <a:pt x="249" y="385"/>
                </a:cubicBezTo>
                <a:cubicBezTo>
                  <a:pt x="249" y="386"/>
                  <a:pt x="248" y="387"/>
                  <a:pt x="249" y="387"/>
                </a:cubicBezTo>
                <a:cubicBezTo>
                  <a:pt x="250" y="386"/>
                  <a:pt x="250" y="385"/>
                  <a:pt x="250" y="385"/>
                </a:cubicBezTo>
                <a:cubicBezTo>
                  <a:pt x="252" y="385"/>
                  <a:pt x="252" y="386"/>
                  <a:pt x="253" y="387"/>
                </a:cubicBezTo>
                <a:cubicBezTo>
                  <a:pt x="253" y="385"/>
                  <a:pt x="254" y="385"/>
                  <a:pt x="254" y="384"/>
                </a:cubicBezTo>
                <a:cubicBezTo>
                  <a:pt x="255" y="385"/>
                  <a:pt x="254" y="386"/>
                  <a:pt x="254" y="386"/>
                </a:cubicBezTo>
                <a:cubicBezTo>
                  <a:pt x="255" y="386"/>
                  <a:pt x="256" y="384"/>
                  <a:pt x="256" y="383"/>
                </a:cubicBezTo>
                <a:cubicBezTo>
                  <a:pt x="256" y="384"/>
                  <a:pt x="255" y="384"/>
                  <a:pt x="255" y="383"/>
                </a:cubicBezTo>
                <a:cubicBezTo>
                  <a:pt x="257" y="383"/>
                  <a:pt x="255" y="382"/>
                  <a:pt x="256" y="381"/>
                </a:cubicBezTo>
                <a:cubicBezTo>
                  <a:pt x="256" y="381"/>
                  <a:pt x="256" y="381"/>
                  <a:pt x="255" y="381"/>
                </a:cubicBezTo>
                <a:cubicBezTo>
                  <a:pt x="254" y="381"/>
                  <a:pt x="254" y="382"/>
                  <a:pt x="253" y="382"/>
                </a:cubicBezTo>
                <a:cubicBezTo>
                  <a:pt x="253" y="382"/>
                  <a:pt x="253" y="383"/>
                  <a:pt x="252" y="383"/>
                </a:cubicBezTo>
                <a:cubicBezTo>
                  <a:pt x="252" y="383"/>
                  <a:pt x="252" y="383"/>
                  <a:pt x="252" y="382"/>
                </a:cubicBezTo>
                <a:cubicBezTo>
                  <a:pt x="252" y="383"/>
                  <a:pt x="251" y="383"/>
                  <a:pt x="251" y="383"/>
                </a:cubicBezTo>
                <a:cubicBezTo>
                  <a:pt x="251" y="383"/>
                  <a:pt x="251" y="383"/>
                  <a:pt x="252" y="383"/>
                </a:cubicBezTo>
                <a:cubicBezTo>
                  <a:pt x="252" y="384"/>
                  <a:pt x="252" y="384"/>
                  <a:pt x="252" y="384"/>
                </a:cubicBezTo>
                <a:cubicBezTo>
                  <a:pt x="251" y="384"/>
                  <a:pt x="250" y="384"/>
                  <a:pt x="250" y="383"/>
                </a:cubicBezTo>
                <a:cubicBezTo>
                  <a:pt x="249" y="384"/>
                  <a:pt x="249" y="384"/>
                  <a:pt x="249" y="384"/>
                </a:cubicBezTo>
                <a:cubicBezTo>
                  <a:pt x="249" y="384"/>
                  <a:pt x="249" y="384"/>
                  <a:pt x="249" y="384"/>
                </a:cubicBezTo>
                <a:cubicBezTo>
                  <a:pt x="249" y="385"/>
                  <a:pt x="248" y="385"/>
                  <a:pt x="247" y="387"/>
                </a:cubicBezTo>
                <a:cubicBezTo>
                  <a:pt x="248" y="387"/>
                  <a:pt x="248" y="387"/>
                  <a:pt x="249" y="388"/>
                </a:cubicBezTo>
                <a:close/>
                <a:moveTo>
                  <a:pt x="244" y="388"/>
                </a:moveTo>
                <a:cubicBezTo>
                  <a:pt x="244" y="389"/>
                  <a:pt x="243" y="390"/>
                  <a:pt x="244" y="390"/>
                </a:cubicBezTo>
                <a:cubicBezTo>
                  <a:pt x="244" y="389"/>
                  <a:pt x="246" y="389"/>
                  <a:pt x="245" y="387"/>
                </a:cubicBezTo>
                <a:cubicBezTo>
                  <a:pt x="245" y="388"/>
                  <a:pt x="244" y="388"/>
                  <a:pt x="244" y="388"/>
                </a:cubicBezTo>
                <a:close/>
                <a:moveTo>
                  <a:pt x="245" y="385"/>
                </a:moveTo>
                <a:cubicBezTo>
                  <a:pt x="245" y="386"/>
                  <a:pt x="244" y="386"/>
                  <a:pt x="244" y="387"/>
                </a:cubicBezTo>
                <a:cubicBezTo>
                  <a:pt x="245" y="387"/>
                  <a:pt x="245" y="386"/>
                  <a:pt x="246" y="386"/>
                </a:cubicBezTo>
                <a:cubicBezTo>
                  <a:pt x="246" y="386"/>
                  <a:pt x="246" y="385"/>
                  <a:pt x="245" y="385"/>
                </a:cubicBezTo>
                <a:close/>
                <a:moveTo>
                  <a:pt x="239" y="388"/>
                </a:moveTo>
                <a:cubicBezTo>
                  <a:pt x="239" y="388"/>
                  <a:pt x="241" y="388"/>
                  <a:pt x="241" y="387"/>
                </a:cubicBezTo>
                <a:cubicBezTo>
                  <a:pt x="240" y="387"/>
                  <a:pt x="240" y="387"/>
                  <a:pt x="239" y="387"/>
                </a:cubicBezTo>
                <a:cubicBezTo>
                  <a:pt x="239" y="388"/>
                  <a:pt x="239" y="388"/>
                  <a:pt x="239" y="388"/>
                </a:cubicBezTo>
                <a:close/>
                <a:moveTo>
                  <a:pt x="245" y="393"/>
                </a:moveTo>
                <a:cubicBezTo>
                  <a:pt x="244" y="393"/>
                  <a:pt x="244" y="393"/>
                  <a:pt x="243" y="393"/>
                </a:cubicBezTo>
                <a:cubicBezTo>
                  <a:pt x="243" y="395"/>
                  <a:pt x="241" y="394"/>
                  <a:pt x="241" y="395"/>
                </a:cubicBezTo>
                <a:cubicBezTo>
                  <a:pt x="242" y="396"/>
                  <a:pt x="243" y="394"/>
                  <a:pt x="245" y="394"/>
                </a:cubicBezTo>
                <a:cubicBezTo>
                  <a:pt x="244" y="394"/>
                  <a:pt x="245" y="394"/>
                  <a:pt x="245" y="393"/>
                </a:cubicBezTo>
                <a:close/>
                <a:moveTo>
                  <a:pt x="243" y="386"/>
                </a:moveTo>
                <a:cubicBezTo>
                  <a:pt x="242" y="386"/>
                  <a:pt x="242" y="386"/>
                  <a:pt x="241" y="387"/>
                </a:cubicBezTo>
                <a:cubicBezTo>
                  <a:pt x="241" y="387"/>
                  <a:pt x="241" y="387"/>
                  <a:pt x="241" y="387"/>
                </a:cubicBezTo>
                <a:cubicBezTo>
                  <a:pt x="242" y="387"/>
                  <a:pt x="242" y="387"/>
                  <a:pt x="243" y="387"/>
                </a:cubicBezTo>
                <a:cubicBezTo>
                  <a:pt x="243" y="387"/>
                  <a:pt x="243" y="386"/>
                  <a:pt x="243" y="386"/>
                </a:cubicBezTo>
                <a:close/>
                <a:moveTo>
                  <a:pt x="77" y="353"/>
                </a:moveTo>
                <a:cubicBezTo>
                  <a:pt x="77" y="353"/>
                  <a:pt x="78" y="353"/>
                  <a:pt x="78" y="352"/>
                </a:cubicBezTo>
                <a:cubicBezTo>
                  <a:pt x="77" y="352"/>
                  <a:pt x="77" y="353"/>
                  <a:pt x="77" y="353"/>
                </a:cubicBezTo>
                <a:close/>
                <a:moveTo>
                  <a:pt x="75" y="344"/>
                </a:moveTo>
                <a:cubicBezTo>
                  <a:pt x="75" y="345"/>
                  <a:pt x="75" y="345"/>
                  <a:pt x="76" y="345"/>
                </a:cubicBezTo>
                <a:cubicBezTo>
                  <a:pt x="76" y="345"/>
                  <a:pt x="76" y="345"/>
                  <a:pt x="76" y="344"/>
                </a:cubicBezTo>
                <a:cubicBezTo>
                  <a:pt x="76" y="344"/>
                  <a:pt x="76" y="344"/>
                  <a:pt x="75" y="344"/>
                </a:cubicBezTo>
                <a:close/>
                <a:moveTo>
                  <a:pt x="78" y="343"/>
                </a:moveTo>
                <a:cubicBezTo>
                  <a:pt x="78" y="342"/>
                  <a:pt x="78" y="342"/>
                  <a:pt x="77" y="342"/>
                </a:cubicBezTo>
                <a:cubicBezTo>
                  <a:pt x="77" y="342"/>
                  <a:pt x="77" y="342"/>
                  <a:pt x="77" y="343"/>
                </a:cubicBezTo>
                <a:cubicBezTo>
                  <a:pt x="78" y="343"/>
                  <a:pt x="78" y="343"/>
                  <a:pt x="78" y="343"/>
                </a:cubicBezTo>
                <a:close/>
                <a:moveTo>
                  <a:pt x="78" y="349"/>
                </a:moveTo>
                <a:cubicBezTo>
                  <a:pt x="79" y="349"/>
                  <a:pt x="79" y="348"/>
                  <a:pt x="79" y="348"/>
                </a:cubicBezTo>
                <a:cubicBezTo>
                  <a:pt x="78" y="348"/>
                  <a:pt x="78" y="348"/>
                  <a:pt x="78" y="348"/>
                </a:cubicBezTo>
                <a:cubicBezTo>
                  <a:pt x="78" y="348"/>
                  <a:pt x="78" y="349"/>
                  <a:pt x="78" y="349"/>
                </a:cubicBezTo>
                <a:close/>
                <a:moveTo>
                  <a:pt x="70" y="334"/>
                </a:moveTo>
                <a:cubicBezTo>
                  <a:pt x="70" y="334"/>
                  <a:pt x="71" y="334"/>
                  <a:pt x="71" y="334"/>
                </a:cubicBezTo>
                <a:cubicBezTo>
                  <a:pt x="71" y="333"/>
                  <a:pt x="71" y="333"/>
                  <a:pt x="70" y="333"/>
                </a:cubicBezTo>
                <a:cubicBezTo>
                  <a:pt x="70" y="333"/>
                  <a:pt x="70" y="334"/>
                  <a:pt x="70" y="334"/>
                </a:cubicBezTo>
                <a:close/>
                <a:moveTo>
                  <a:pt x="75" y="340"/>
                </a:moveTo>
                <a:cubicBezTo>
                  <a:pt x="75" y="340"/>
                  <a:pt x="76" y="340"/>
                  <a:pt x="76" y="340"/>
                </a:cubicBezTo>
                <a:cubicBezTo>
                  <a:pt x="76" y="340"/>
                  <a:pt x="75" y="339"/>
                  <a:pt x="75" y="339"/>
                </a:cubicBezTo>
                <a:cubicBezTo>
                  <a:pt x="75" y="340"/>
                  <a:pt x="75" y="340"/>
                  <a:pt x="74" y="340"/>
                </a:cubicBezTo>
                <a:cubicBezTo>
                  <a:pt x="74" y="341"/>
                  <a:pt x="74" y="341"/>
                  <a:pt x="75" y="342"/>
                </a:cubicBezTo>
                <a:cubicBezTo>
                  <a:pt x="75" y="341"/>
                  <a:pt x="74" y="340"/>
                  <a:pt x="75" y="340"/>
                </a:cubicBezTo>
                <a:close/>
                <a:moveTo>
                  <a:pt x="200" y="395"/>
                </a:moveTo>
                <a:cubicBezTo>
                  <a:pt x="201" y="396"/>
                  <a:pt x="201" y="395"/>
                  <a:pt x="201" y="395"/>
                </a:cubicBezTo>
                <a:cubicBezTo>
                  <a:pt x="201" y="395"/>
                  <a:pt x="201" y="395"/>
                  <a:pt x="201" y="395"/>
                </a:cubicBezTo>
                <a:cubicBezTo>
                  <a:pt x="200" y="395"/>
                  <a:pt x="200" y="395"/>
                  <a:pt x="200" y="395"/>
                </a:cubicBezTo>
                <a:close/>
                <a:moveTo>
                  <a:pt x="88" y="355"/>
                </a:moveTo>
                <a:cubicBezTo>
                  <a:pt x="89" y="355"/>
                  <a:pt x="88" y="356"/>
                  <a:pt x="89" y="356"/>
                </a:cubicBezTo>
                <a:cubicBezTo>
                  <a:pt x="89" y="356"/>
                  <a:pt x="89" y="355"/>
                  <a:pt x="88" y="355"/>
                </a:cubicBezTo>
                <a:close/>
                <a:moveTo>
                  <a:pt x="49" y="293"/>
                </a:moveTo>
                <a:cubicBezTo>
                  <a:pt x="50" y="293"/>
                  <a:pt x="50" y="293"/>
                  <a:pt x="50" y="293"/>
                </a:cubicBezTo>
                <a:cubicBezTo>
                  <a:pt x="50" y="293"/>
                  <a:pt x="50" y="293"/>
                  <a:pt x="50" y="292"/>
                </a:cubicBezTo>
                <a:cubicBezTo>
                  <a:pt x="50" y="293"/>
                  <a:pt x="50" y="293"/>
                  <a:pt x="49" y="293"/>
                </a:cubicBezTo>
                <a:close/>
                <a:moveTo>
                  <a:pt x="79" y="344"/>
                </a:moveTo>
                <a:cubicBezTo>
                  <a:pt x="78" y="344"/>
                  <a:pt x="78" y="344"/>
                  <a:pt x="78" y="344"/>
                </a:cubicBezTo>
                <a:cubicBezTo>
                  <a:pt x="78" y="344"/>
                  <a:pt x="78" y="345"/>
                  <a:pt x="78" y="345"/>
                </a:cubicBezTo>
                <a:cubicBezTo>
                  <a:pt x="79" y="345"/>
                  <a:pt x="79" y="345"/>
                  <a:pt x="79" y="345"/>
                </a:cubicBezTo>
                <a:lnTo>
                  <a:pt x="79" y="344"/>
                </a:lnTo>
                <a:close/>
                <a:moveTo>
                  <a:pt x="87" y="359"/>
                </a:moveTo>
                <a:cubicBezTo>
                  <a:pt x="88" y="359"/>
                  <a:pt x="88" y="358"/>
                  <a:pt x="88" y="357"/>
                </a:cubicBezTo>
                <a:cubicBezTo>
                  <a:pt x="88" y="357"/>
                  <a:pt x="88" y="357"/>
                  <a:pt x="87" y="357"/>
                </a:cubicBezTo>
                <a:cubicBezTo>
                  <a:pt x="87" y="358"/>
                  <a:pt x="87" y="358"/>
                  <a:pt x="87" y="359"/>
                </a:cubicBezTo>
                <a:close/>
                <a:moveTo>
                  <a:pt x="83" y="349"/>
                </a:moveTo>
                <a:cubicBezTo>
                  <a:pt x="83" y="349"/>
                  <a:pt x="83" y="349"/>
                  <a:pt x="83" y="348"/>
                </a:cubicBezTo>
                <a:cubicBezTo>
                  <a:pt x="83" y="348"/>
                  <a:pt x="83" y="348"/>
                  <a:pt x="83" y="348"/>
                </a:cubicBezTo>
                <a:cubicBezTo>
                  <a:pt x="82" y="348"/>
                  <a:pt x="82" y="349"/>
                  <a:pt x="83" y="349"/>
                </a:cubicBezTo>
                <a:close/>
                <a:moveTo>
                  <a:pt x="79" y="345"/>
                </a:moveTo>
                <a:cubicBezTo>
                  <a:pt x="79" y="346"/>
                  <a:pt x="78" y="346"/>
                  <a:pt x="78" y="346"/>
                </a:cubicBezTo>
                <a:cubicBezTo>
                  <a:pt x="79" y="346"/>
                  <a:pt x="80" y="346"/>
                  <a:pt x="80" y="345"/>
                </a:cubicBezTo>
                <a:lnTo>
                  <a:pt x="79" y="34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ea typeface="微软雅黑"/>
              <a:cs typeface="+mn-cs"/>
              <a:sym typeface="+mn-lt"/>
            </a:endParaRPr>
          </a:p>
        </p:txBody>
      </p:sp>
      <p:sp>
        <p:nvSpPr>
          <p:cNvPr id="7" name="OfficePLUS.cn-3">
            <a:extLst>
              <a:ext uri="{FF2B5EF4-FFF2-40B4-BE49-F238E27FC236}">
                <a16:creationId xmlns:a16="http://schemas.microsoft.com/office/drawing/2014/main" id="{45640554-A5F2-4263-A650-62A8E75A313E}"/>
              </a:ext>
            </a:extLst>
          </p:cNvPr>
          <p:cNvSpPr txBox="1"/>
          <p:nvPr/>
        </p:nvSpPr>
        <p:spPr>
          <a:xfrm>
            <a:off x="1409700" y="1667470"/>
            <a:ext cx="2313454" cy="2646878"/>
          </a:xfrm>
          <a:prstGeom prst="rect">
            <a:avLst/>
          </a:prstGeom>
          <a:noFill/>
          <a:effectLst/>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600" b="0" i="0" u="none" strike="noStrike" kern="1200" cap="none" spc="0" normalizeH="0" baseline="0" noProof="0" dirty="0">
                <a:ln>
                  <a:noFill/>
                </a:ln>
                <a:solidFill>
                  <a:prstClr val="white"/>
                </a:solidFill>
                <a:effectLst/>
                <a:uLnTx/>
                <a:uFillTx/>
                <a:ea typeface="演示秋鸿楷" panose="00000500000000000000" pitchFamily="2" charset="-122"/>
                <a:cs typeface="+mn-cs"/>
                <a:sym typeface="+mn-lt"/>
              </a:rPr>
              <a:t>叁</a:t>
            </a:r>
          </a:p>
        </p:txBody>
      </p:sp>
      <p:pic>
        <p:nvPicPr>
          <p:cNvPr id="8" name="OfficePLUS.cn-4">
            <a:extLst>
              <a:ext uri="{FF2B5EF4-FFF2-40B4-BE49-F238E27FC236}">
                <a16:creationId xmlns:a16="http://schemas.microsoft.com/office/drawing/2014/main" id="{C239B3A9-2180-4D1F-8F8A-78017B07003F}"/>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6195" b="46244" l="6965" r="89945">
                        <a14:foregroundMark x1="6965" y1="38611" x2="6965" y2="38611"/>
                        <a14:backgroundMark x1="58328" y1="28756" x2="20109" y2="28796"/>
                        <a14:backgroundMark x1="33555" y1="31018" x2="35918" y2="33320"/>
                        <a14:backgroundMark x1="35918" y1="33320" x2="35918" y2="33320"/>
                        <a14:backgroundMark x1="25076" y1="27544" x2="25076" y2="27544"/>
                        <a14:backgroundMark x1="25924" y1="27060" x2="19382" y2="27100"/>
                        <a14:backgroundMark x1="19382" y1="27100" x2="23743" y2="26737"/>
                        <a14:backgroundMark x1="23743" y1="26737" x2="23259" y2="27827"/>
                        <a14:backgroundMark x1="26227" y1="27262" x2="26227" y2="27262"/>
                        <a14:backgroundMark x1="26348" y1="26858" x2="26348" y2="26858"/>
                        <a14:backgroundMark x1="7087" y1="31502" x2="14658" y2="31381"/>
                        <a14:backgroundMark x1="14658" y1="31381" x2="21260" y2="31381"/>
                      </a14:backgroundRemoval>
                    </a14:imgEffect>
                  </a14:imgLayer>
                </a14:imgProps>
              </a:ext>
              <a:ext uri="{28A0092B-C50C-407E-A947-70E740481C1C}">
                <a14:useLocalDpi xmlns:a14="http://schemas.microsoft.com/office/drawing/2010/main" val="0"/>
              </a:ext>
            </a:extLst>
          </a:blip>
          <a:srcRect t="30198" b="50000"/>
          <a:stretch/>
        </p:blipFill>
        <p:spPr>
          <a:xfrm>
            <a:off x="0" y="3238500"/>
            <a:ext cx="12192000" cy="36195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1" name="OfficePLUS.cn-5">
            <a:extLst>
              <a:ext uri="{FF2B5EF4-FFF2-40B4-BE49-F238E27FC236}">
                <a16:creationId xmlns:a16="http://schemas.microsoft.com/office/drawing/2014/main" id="{A3C830B6-9CB6-44F8-AAFC-BB7E524942B8}"/>
              </a:ext>
            </a:extLst>
          </p:cNvPr>
          <p:cNvSpPr txBox="1"/>
          <p:nvPr/>
        </p:nvSpPr>
        <p:spPr>
          <a:xfrm flipH="1">
            <a:off x="3967389" y="2843024"/>
            <a:ext cx="4257222"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prstClr val="white"/>
                </a:solidFill>
                <a:effectLst/>
                <a:uLnTx/>
                <a:uFillTx/>
                <a:ea typeface="思源宋体 Heavy" panose="02020900000000000000" pitchFamily="18" charset="-122"/>
                <a:cs typeface="阿里巴巴普惠体 L" panose="00020600040101010101" pitchFamily="18" charset="-122"/>
                <a:sym typeface="+mn-lt"/>
              </a:rPr>
              <a:t>在此输入标题</a:t>
            </a:r>
            <a:endParaRPr kumimoji="0" lang="en-US" altLang="zh-CN" sz="3600" b="0" i="0" u="none" strike="noStrike" kern="1200" cap="none" spc="0" normalizeH="0" baseline="0" noProof="0" dirty="0">
              <a:ln>
                <a:noFill/>
              </a:ln>
              <a:solidFill>
                <a:prstClr val="white"/>
              </a:solidFill>
              <a:effectLst/>
              <a:uLnTx/>
              <a:uFillTx/>
              <a:ea typeface="思源宋体 Heavy" panose="02020900000000000000" pitchFamily="18" charset="-122"/>
              <a:cs typeface="阿里巴巴普惠体 L" panose="00020600040101010101" pitchFamily="18" charset="-122"/>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ea typeface="思源宋体 Heavy" panose="02020900000000000000" pitchFamily="18" charset="-122"/>
                <a:cs typeface="阿里巴巴普惠体 L" panose="00020600040101010101" pitchFamily="18" charset="-122"/>
                <a:sym typeface="+mn-lt"/>
              </a:rPr>
              <a:t>Enter title here</a:t>
            </a:r>
          </a:p>
        </p:txBody>
      </p:sp>
    </p:spTree>
    <p:extLst>
      <p:ext uri="{BB962C8B-B14F-4D97-AF65-F5344CB8AC3E}">
        <p14:creationId xmlns:p14="http://schemas.microsoft.com/office/powerpoint/2010/main" val="40354486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fficePLUS.cn-1">
            <a:extLst>
              <a:ext uri="{FF2B5EF4-FFF2-40B4-BE49-F238E27FC236}">
                <a16:creationId xmlns:a16="http://schemas.microsoft.com/office/drawing/2014/main" id="{E6323027-9CB1-4E1A-BF0E-AAC61F21DA54}"/>
              </a:ext>
            </a:extLst>
          </p:cNvPr>
          <p:cNvSpPr>
            <a:spLocks noEditPoints="1"/>
          </p:cNvSpPr>
          <p:nvPr/>
        </p:nvSpPr>
        <p:spPr bwMode="auto">
          <a:xfrm>
            <a:off x="3812289" y="1410494"/>
            <a:ext cx="4567422" cy="4037012"/>
          </a:xfrm>
          <a:custGeom>
            <a:avLst/>
            <a:gdLst>
              <a:gd name="T0" fmla="*/ 107 w 165"/>
              <a:gd name="T1" fmla="*/ 12 h 154"/>
              <a:gd name="T2" fmla="*/ 87 w 165"/>
              <a:gd name="T3" fmla="*/ 0 h 154"/>
              <a:gd name="T4" fmla="*/ 89 w 165"/>
              <a:gd name="T5" fmla="*/ 15 h 154"/>
              <a:gd name="T6" fmla="*/ 89 w 165"/>
              <a:gd name="T7" fmla="*/ 15 h 154"/>
              <a:gd name="T8" fmla="*/ 17 w 165"/>
              <a:gd name="T9" fmla="*/ 46 h 154"/>
              <a:gd name="T10" fmla="*/ 12 w 165"/>
              <a:gd name="T11" fmla="*/ 48 h 154"/>
              <a:gd name="T12" fmla="*/ 7 w 165"/>
              <a:gd name="T13" fmla="*/ 45 h 154"/>
              <a:gd name="T14" fmla="*/ 12 w 165"/>
              <a:gd name="T15" fmla="*/ 48 h 154"/>
              <a:gd name="T16" fmla="*/ 150 w 165"/>
              <a:gd name="T17" fmla="*/ 45 h 154"/>
              <a:gd name="T18" fmla="*/ 152 w 165"/>
              <a:gd name="T19" fmla="*/ 82 h 154"/>
              <a:gd name="T20" fmla="*/ 149 w 165"/>
              <a:gd name="T21" fmla="*/ 87 h 154"/>
              <a:gd name="T22" fmla="*/ 132 w 165"/>
              <a:gd name="T23" fmla="*/ 131 h 154"/>
              <a:gd name="T24" fmla="*/ 145 w 165"/>
              <a:gd name="T25" fmla="*/ 100 h 154"/>
              <a:gd name="T26" fmla="*/ 146 w 165"/>
              <a:gd name="T27" fmla="*/ 73 h 154"/>
              <a:gd name="T28" fmla="*/ 113 w 165"/>
              <a:gd name="T29" fmla="*/ 18 h 154"/>
              <a:gd name="T30" fmla="*/ 97 w 165"/>
              <a:gd name="T31" fmla="*/ 17 h 154"/>
              <a:gd name="T32" fmla="*/ 98 w 165"/>
              <a:gd name="T33" fmla="*/ 22 h 154"/>
              <a:gd name="T34" fmla="*/ 69 w 165"/>
              <a:gd name="T35" fmla="*/ 21 h 154"/>
              <a:gd name="T36" fmla="*/ 31 w 165"/>
              <a:gd name="T37" fmla="*/ 27 h 154"/>
              <a:gd name="T38" fmla="*/ 23 w 165"/>
              <a:gd name="T39" fmla="*/ 40 h 154"/>
              <a:gd name="T40" fmla="*/ 15 w 165"/>
              <a:gd name="T41" fmla="*/ 65 h 154"/>
              <a:gd name="T42" fmla="*/ 14 w 165"/>
              <a:gd name="T43" fmla="*/ 63 h 154"/>
              <a:gd name="T44" fmla="*/ 13 w 165"/>
              <a:gd name="T45" fmla="*/ 96 h 154"/>
              <a:gd name="T46" fmla="*/ 12 w 165"/>
              <a:gd name="T47" fmla="*/ 112 h 154"/>
              <a:gd name="T48" fmla="*/ 87 w 165"/>
              <a:gd name="T49" fmla="*/ 151 h 154"/>
              <a:gd name="T50" fmla="*/ 117 w 165"/>
              <a:gd name="T51" fmla="*/ 144 h 154"/>
              <a:gd name="T52" fmla="*/ 132 w 165"/>
              <a:gd name="T53" fmla="*/ 131 h 154"/>
              <a:gd name="T54" fmla="*/ 35 w 165"/>
              <a:gd name="T55" fmla="*/ 29 h 154"/>
              <a:gd name="T56" fmla="*/ 31 w 165"/>
              <a:gd name="T57" fmla="*/ 37 h 154"/>
              <a:gd name="T58" fmla="*/ 84 w 165"/>
              <a:gd name="T59" fmla="*/ 30 h 154"/>
              <a:gd name="T60" fmla="*/ 101 w 165"/>
              <a:gd name="T61" fmla="*/ 34 h 154"/>
              <a:gd name="T62" fmla="*/ 101 w 165"/>
              <a:gd name="T63" fmla="*/ 34 h 154"/>
              <a:gd name="T64" fmla="*/ 102 w 165"/>
              <a:gd name="T65" fmla="*/ 43 h 154"/>
              <a:gd name="T66" fmla="*/ 110 w 165"/>
              <a:gd name="T67" fmla="*/ 32 h 154"/>
              <a:gd name="T68" fmla="*/ 110 w 165"/>
              <a:gd name="T69" fmla="*/ 32 h 154"/>
              <a:gd name="T70" fmla="*/ 162 w 165"/>
              <a:gd name="T71" fmla="*/ 86 h 154"/>
              <a:gd name="T72" fmla="*/ 158 w 165"/>
              <a:gd name="T73" fmla="*/ 100 h 154"/>
              <a:gd name="T74" fmla="*/ 158 w 165"/>
              <a:gd name="T75" fmla="*/ 100 h 154"/>
              <a:gd name="T76" fmla="*/ 149 w 165"/>
              <a:gd name="T77" fmla="*/ 115 h 154"/>
              <a:gd name="T78" fmla="*/ 141 w 165"/>
              <a:gd name="T79" fmla="*/ 125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5" h="154">
                <a:moveTo>
                  <a:pt x="92" y="6"/>
                </a:moveTo>
                <a:cubicBezTo>
                  <a:pt x="99" y="6"/>
                  <a:pt x="101" y="11"/>
                  <a:pt x="107" y="12"/>
                </a:cubicBezTo>
                <a:cubicBezTo>
                  <a:pt x="106" y="10"/>
                  <a:pt x="108" y="10"/>
                  <a:pt x="108" y="9"/>
                </a:cubicBezTo>
                <a:cubicBezTo>
                  <a:pt x="99" y="8"/>
                  <a:pt x="96" y="1"/>
                  <a:pt x="87" y="0"/>
                </a:cubicBezTo>
                <a:cubicBezTo>
                  <a:pt x="87" y="4"/>
                  <a:pt x="93" y="2"/>
                  <a:pt x="92" y="6"/>
                </a:cubicBezTo>
                <a:close/>
                <a:moveTo>
                  <a:pt x="89" y="15"/>
                </a:moveTo>
                <a:cubicBezTo>
                  <a:pt x="92" y="15"/>
                  <a:pt x="95" y="20"/>
                  <a:pt x="97" y="17"/>
                </a:cubicBezTo>
                <a:cubicBezTo>
                  <a:pt x="94" y="16"/>
                  <a:pt x="91" y="13"/>
                  <a:pt x="89" y="15"/>
                </a:cubicBezTo>
                <a:close/>
                <a:moveTo>
                  <a:pt x="20" y="32"/>
                </a:moveTo>
                <a:cubicBezTo>
                  <a:pt x="19" y="36"/>
                  <a:pt x="14" y="43"/>
                  <a:pt x="17" y="46"/>
                </a:cubicBezTo>
                <a:cubicBezTo>
                  <a:pt x="19" y="43"/>
                  <a:pt x="21" y="36"/>
                  <a:pt x="20" y="32"/>
                </a:cubicBezTo>
                <a:close/>
                <a:moveTo>
                  <a:pt x="12" y="48"/>
                </a:moveTo>
                <a:cubicBezTo>
                  <a:pt x="11" y="48"/>
                  <a:pt x="11" y="47"/>
                  <a:pt x="11" y="45"/>
                </a:cubicBezTo>
                <a:cubicBezTo>
                  <a:pt x="9" y="43"/>
                  <a:pt x="10" y="45"/>
                  <a:pt x="7" y="45"/>
                </a:cubicBezTo>
                <a:cubicBezTo>
                  <a:pt x="7" y="43"/>
                  <a:pt x="7" y="41"/>
                  <a:pt x="6" y="40"/>
                </a:cubicBezTo>
                <a:cubicBezTo>
                  <a:pt x="0" y="45"/>
                  <a:pt x="8" y="54"/>
                  <a:pt x="12" y="48"/>
                </a:cubicBezTo>
                <a:close/>
                <a:moveTo>
                  <a:pt x="151" y="52"/>
                </a:moveTo>
                <a:cubicBezTo>
                  <a:pt x="152" y="51"/>
                  <a:pt x="151" y="47"/>
                  <a:pt x="150" y="45"/>
                </a:cubicBezTo>
                <a:cubicBezTo>
                  <a:pt x="151" y="48"/>
                  <a:pt x="148" y="50"/>
                  <a:pt x="151" y="52"/>
                </a:cubicBezTo>
                <a:close/>
                <a:moveTo>
                  <a:pt x="152" y="82"/>
                </a:moveTo>
                <a:cubicBezTo>
                  <a:pt x="149" y="82"/>
                  <a:pt x="149" y="82"/>
                  <a:pt x="149" y="82"/>
                </a:cubicBezTo>
                <a:cubicBezTo>
                  <a:pt x="149" y="85"/>
                  <a:pt x="151" y="86"/>
                  <a:pt x="149" y="87"/>
                </a:cubicBezTo>
                <a:cubicBezTo>
                  <a:pt x="152" y="87"/>
                  <a:pt x="151" y="84"/>
                  <a:pt x="152" y="82"/>
                </a:cubicBezTo>
                <a:close/>
                <a:moveTo>
                  <a:pt x="132" y="131"/>
                </a:moveTo>
                <a:cubicBezTo>
                  <a:pt x="138" y="122"/>
                  <a:pt x="141" y="110"/>
                  <a:pt x="148" y="102"/>
                </a:cubicBezTo>
                <a:cubicBezTo>
                  <a:pt x="147" y="101"/>
                  <a:pt x="145" y="101"/>
                  <a:pt x="145" y="100"/>
                </a:cubicBezTo>
                <a:cubicBezTo>
                  <a:pt x="148" y="89"/>
                  <a:pt x="145" y="79"/>
                  <a:pt x="147" y="69"/>
                </a:cubicBezTo>
                <a:cubicBezTo>
                  <a:pt x="144" y="69"/>
                  <a:pt x="148" y="72"/>
                  <a:pt x="146" y="73"/>
                </a:cubicBezTo>
                <a:cubicBezTo>
                  <a:pt x="140" y="66"/>
                  <a:pt x="144" y="50"/>
                  <a:pt x="136" y="45"/>
                </a:cubicBezTo>
                <a:cubicBezTo>
                  <a:pt x="133" y="31"/>
                  <a:pt x="122" y="26"/>
                  <a:pt x="113" y="18"/>
                </a:cubicBezTo>
                <a:cubicBezTo>
                  <a:pt x="113" y="23"/>
                  <a:pt x="121" y="25"/>
                  <a:pt x="119" y="30"/>
                </a:cubicBezTo>
                <a:cubicBezTo>
                  <a:pt x="112" y="26"/>
                  <a:pt x="108" y="15"/>
                  <a:pt x="97" y="17"/>
                </a:cubicBezTo>
                <a:cubicBezTo>
                  <a:pt x="102" y="19"/>
                  <a:pt x="96" y="19"/>
                  <a:pt x="95" y="19"/>
                </a:cubicBezTo>
                <a:cubicBezTo>
                  <a:pt x="96" y="20"/>
                  <a:pt x="100" y="22"/>
                  <a:pt x="98" y="22"/>
                </a:cubicBezTo>
                <a:cubicBezTo>
                  <a:pt x="87" y="15"/>
                  <a:pt x="68" y="25"/>
                  <a:pt x="58" y="24"/>
                </a:cubicBezTo>
                <a:cubicBezTo>
                  <a:pt x="62" y="22"/>
                  <a:pt x="66" y="22"/>
                  <a:pt x="69" y="21"/>
                </a:cubicBezTo>
                <a:cubicBezTo>
                  <a:pt x="63" y="17"/>
                  <a:pt x="52" y="17"/>
                  <a:pt x="47" y="22"/>
                </a:cubicBezTo>
                <a:cubicBezTo>
                  <a:pt x="41" y="14"/>
                  <a:pt x="36" y="29"/>
                  <a:pt x="31" y="27"/>
                </a:cubicBezTo>
                <a:cubicBezTo>
                  <a:pt x="35" y="30"/>
                  <a:pt x="27" y="38"/>
                  <a:pt x="26" y="43"/>
                </a:cubicBezTo>
                <a:cubicBezTo>
                  <a:pt x="25" y="42"/>
                  <a:pt x="25" y="40"/>
                  <a:pt x="23" y="40"/>
                </a:cubicBezTo>
                <a:cubicBezTo>
                  <a:pt x="19" y="48"/>
                  <a:pt x="17" y="56"/>
                  <a:pt x="17" y="66"/>
                </a:cubicBezTo>
                <a:cubicBezTo>
                  <a:pt x="16" y="66"/>
                  <a:pt x="16" y="65"/>
                  <a:pt x="15" y="65"/>
                </a:cubicBezTo>
                <a:cubicBezTo>
                  <a:pt x="13" y="66"/>
                  <a:pt x="18" y="68"/>
                  <a:pt x="14" y="69"/>
                </a:cubicBezTo>
                <a:cubicBezTo>
                  <a:pt x="12" y="67"/>
                  <a:pt x="16" y="65"/>
                  <a:pt x="14" y="63"/>
                </a:cubicBezTo>
                <a:cubicBezTo>
                  <a:pt x="12" y="65"/>
                  <a:pt x="13" y="57"/>
                  <a:pt x="12" y="56"/>
                </a:cubicBezTo>
                <a:cubicBezTo>
                  <a:pt x="10" y="68"/>
                  <a:pt x="11" y="83"/>
                  <a:pt x="13" y="96"/>
                </a:cubicBezTo>
                <a:cubicBezTo>
                  <a:pt x="11" y="97"/>
                  <a:pt x="11" y="95"/>
                  <a:pt x="9" y="95"/>
                </a:cubicBezTo>
                <a:cubicBezTo>
                  <a:pt x="10" y="101"/>
                  <a:pt x="12" y="105"/>
                  <a:pt x="12" y="112"/>
                </a:cubicBezTo>
                <a:cubicBezTo>
                  <a:pt x="20" y="125"/>
                  <a:pt x="33" y="133"/>
                  <a:pt x="43" y="145"/>
                </a:cubicBezTo>
                <a:cubicBezTo>
                  <a:pt x="55" y="149"/>
                  <a:pt x="72" y="151"/>
                  <a:pt x="87" y="151"/>
                </a:cubicBezTo>
                <a:cubicBezTo>
                  <a:pt x="97" y="154"/>
                  <a:pt x="109" y="146"/>
                  <a:pt x="117" y="141"/>
                </a:cubicBezTo>
                <a:cubicBezTo>
                  <a:pt x="117" y="142"/>
                  <a:pt x="115" y="144"/>
                  <a:pt x="117" y="144"/>
                </a:cubicBezTo>
                <a:cubicBezTo>
                  <a:pt x="124" y="140"/>
                  <a:pt x="132" y="137"/>
                  <a:pt x="136" y="129"/>
                </a:cubicBezTo>
                <a:cubicBezTo>
                  <a:pt x="134" y="129"/>
                  <a:pt x="133" y="132"/>
                  <a:pt x="132" y="131"/>
                </a:cubicBezTo>
                <a:close/>
                <a:moveTo>
                  <a:pt x="31" y="37"/>
                </a:moveTo>
                <a:cubicBezTo>
                  <a:pt x="31" y="33"/>
                  <a:pt x="33" y="31"/>
                  <a:pt x="35" y="29"/>
                </a:cubicBezTo>
                <a:cubicBezTo>
                  <a:pt x="36" y="29"/>
                  <a:pt x="36" y="30"/>
                  <a:pt x="37" y="30"/>
                </a:cubicBezTo>
                <a:cubicBezTo>
                  <a:pt x="36" y="33"/>
                  <a:pt x="35" y="36"/>
                  <a:pt x="31" y="37"/>
                </a:cubicBezTo>
                <a:close/>
                <a:moveTo>
                  <a:pt x="77" y="30"/>
                </a:moveTo>
                <a:cubicBezTo>
                  <a:pt x="79" y="29"/>
                  <a:pt x="82" y="29"/>
                  <a:pt x="84" y="30"/>
                </a:cubicBezTo>
                <a:cubicBezTo>
                  <a:pt x="83" y="33"/>
                  <a:pt x="80" y="30"/>
                  <a:pt x="77" y="30"/>
                </a:cubicBezTo>
                <a:close/>
                <a:moveTo>
                  <a:pt x="101" y="34"/>
                </a:moveTo>
                <a:cubicBezTo>
                  <a:pt x="94" y="34"/>
                  <a:pt x="91" y="30"/>
                  <a:pt x="87" y="25"/>
                </a:cubicBezTo>
                <a:cubicBezTo>
                  <a:pt x="94" y="27"/>
                  <a:pt x="97" y="27"/>
                  <a:pt x="101" y="34"/>
                </a:cubicBezTo>
                <a:close/>
                <a:moveTo>
                  <a:pt x="89" y="31"/>
                </a:moveTo>
                <a:cubicBezTo>
                  <a:pt x="95" y="33"/>
                  <a:pt x="98" y="38"/>
                  <a:pt x="102" y="43"/>
                </a:cubicBezTo>
                <a:cubicBezTo>
                  <a:pt x="98" y="39"/>
                  <a:pt x="92" y="36"/>
                  <a:pt x="89" y="31"/>
                </a:cubicBezTo>
                <a:close/>
                <a:moveTo>
                  <a:pt x="110" y="32"/>
                </a:moveTo>
                <a:cubicBezTo>
                  <a:pt x="107" y="32"/>
                  <a:pt x="105" y="30"/>
                  <a:pt x="103" y="29"/>
                </a:cubicBezTo>
                <a:cubicBezTo>
                  <a:pt x="106" y="27"/>
                  <a:pt x="110" y="29"/>
                  <a:pt x="110" y="32"/>
                </a:cubicBezTo>
                <a:close/>
                <a:moveTo>
                  <a:pt x="164" y="77"/>
                </a:moveTo>
                <a:cubicBezTo>
                  <a:pt x="162" y="79"/>
                  <a:pt x="163" y="83"/>
                  <a:pt x="162" y="86"/>
                </a:cubicBezTo>
                <a:cubicBezTo>
                  <a:pt x="165" y="84"/>
                  <a:pt x="164" y="79"/>
                  <a:pt x="164" y="77"/>
                </a:cubicBezTo>
                <a:close/>
                <a:moveTo>
                  <a:pt x="158" y="100"/>
                </a:moveTo>
                <a:cubicBezTo>
                  <a:pt x="158" y="96"/>
                  <a:pt x="162" y="93"/>
                  <a:pt x="160" y="89"/>
                </a:cubicBezTo>
                <a:cubicBezTo>
                  <a:pt x="160" y="93"/>
                  <a:pt x="156" y="97"/>
                  <a:pt x="158" y="100"/>
                </a:cubicBezTo>
                <a:close/>
                <a:moveTo>
                  <a:pt x="141" y="125"/>
                </a:moveTo>
                <a:cubicBezTo>
                  <a:pt x="147" y="126"/>
                  <a:pt x="149" y="121"/>
                  <a:pt x="149" y="115"/>
                </a:cubicBezTo>
                <a:cubicBezTo>
                  <a:pt x="154" y="113"/>
                  <a:pt x="158" y="103"/>
                  <a:pt x="157" y="101"/>
                </a:cubicBezTo>
                <a:cubicBezTo>
                  <a:pt x="152" y="110"/>
                  <a:pt x="147" y="118"/>
                  <a:pt x="141" y="125"/>
                </a:cubicBezTo>
                <a:close/>
              </a:path>
            </a:pathLst>
          </a:custGeom>
          <a:blipFill dpi="0" rotWithShape="0">
            <a:blip r:embed="rId2"/>
            <a:srcRect/>
            <a:stretch>
              <a:fillRect t="8000"/>
            </a:stretch>
          </a:blipFill>
          <a:ln>
            <a:noFill/>
          </a:ln>
        </p:spPr>
        <p:txBody>
          <a:bodyPr vert="horz" wrap="square" lIns="91440" tIns="45720" rIns="91440" bIns="45720" numCol="1" anchor="t" anchorCtr="0" compatLnSpc="1">
            <a:prstTxWarp prst="textNoShape">
              <a:avLst/>
            </a:prstTxWarp>
          </a:bodyPr>
          <a:lstStyle/>
          <a:p>
            <a:endParaRPr lang="zh-CN" altLang="en-US">
              <a:sym typeface="+mn-lt"/>
            </a:endParaRPr>
          </a:p>
        </p:txBody>
      </p:sp>
      <p:sp>
        <p:nvSpPr>
          <p:cNvPr id="5" name="OfficePLUS.cn-2">
            <a:extLst>
              <a:ext uri="{FF2B5EF4-FFF2-40B4-BE49-F238E27FC236}">
                <a16:creationId xmlns:a16="http://schemas.microsoft.com/office/drawing/2014/main" id="{B4500C12-C043-465B-8304-7E7C2DD4C68F}"/>
              </a:ext>
            </a:extLst>
          </p:cNvPr>
          <p:cNvSpPr/>
          <p:nvPr/>
        </p:nvSpPr>
        <p:spPr>
          <a:xfrm>
            <a:off x="2874097" y="1722599"/>
            <a:ext cx="385347" cy="385347"/>
          </a:xfrm>
          <a:prstGeom prst="roundRect">
            <a:avLst>
              <a:gd name="adj" fmla="val 1148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2"/>
                </a:solidFill>
                <a:cs typeface="+mn-ea"/>
                <a:sym typeface="+mn-lt"/>
              </a:rPr>
              <a:t>1</a:t>
            </a:r>
            <a:endParaRPr lang="ru-RU" sz="1200" dirty="0">
              <a:solidFill>
                <a:schemeClr val="bg2"/>
              </a:solidFill>
              <a:cs typeface="+mn-ea"/>
              <a:sym typeface="+mn-lt"/>
            </a:endParaRPr>
          </a:p>
        </p:txBody>
      </p:sp>
      <p:sp>
        <p:nvSpPr>
          <p:cNvPr id="7" name="OfficePLUS.cn-3">
            <a:extLst>
              <a:ext uri="{FF2B5EF4-FFF2-40B4-BE49-F238E27FC236}">
                <a16:creationId xmlns:a16="http://schemas.microsoft.com/office/drawing/2014/main" id="{FA7FDBE3-AD2D-452F-957A-0C3A1D5E0637}"/>
              </a:ext>
            </a:extLst>
          </p:cNvPr>
          <p:cNvSpPr/>
          <p:nvPr/>
        </p:nvSpPr>
        <p:spPr>
          <a:xfrm>
            <a:off x="2874097" y="3737707"/>
            <a:ext cx="385347" cy="385347"/>
          </a:xfrm>
          <a:prstGeom prst="roundRect">
            <a:avLst>
              <a:gd name="adj" fmla="val 1148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2"/>
                </a:solidFill>
                <a:cs typeface="+mn-ea"/>
                <a:sym typeface="+mn-lt"/>
              </a:rPr>
              <a:t>3</a:t>
            </a:r>
            <a:endParaRPr lang="ru-RU" sz="1200" dirty="0">
              <a:solidFill>
                <a:schemeClr val="bg2"/>
              </a:solidFill>
              <a:cs typeface="+mn-ea"/>
              <a:sym typeface="+mn-lt"/>
            </a:endParaRPr>
          </a:p>
        </p:txBody>
      </p:sp>
      <p:sp>
        <p:nvSpPr>
          <p:cNvPr id="9" name="OfficePLUS.cn-4">
            <a:extLst>
              <a:ext uri="{FF2B5EF4-FFF2-40B4-BE49-F238E27FC236}">
                <a16:creationId xmlns:a16="http://schemas.microsoft.com/office/drawing/2014/main" id="{6FCD9F8D-AAF7-4D07-A840-9BCD9BB9C10E}"/>
              </a:ext>
            </a:extLst>
          </p:cNvPr>
          <p:cNvSpPr/>
          <p:nvPr/>
        </p:nvSpPr>
        <p:spPr>
          <a:xfrm>
            <a:off x="9049064" y="3737707"/>
            <a:ext cx="385347" cy="385347"/>
          </a:xfrm>
          <a:prstGeom prst="roundRect">
            <a:avLst>
              <a:gd name="adj" fmla="val 1148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2"/>
                </a:solidFill>
                <a:cs typeface="+mn-ea"/>
                <a:sym typeface="+mn-lt"/>
              </a:rPr>
              <a:t>4</a:t>
            </a:r>
            <a:endParaRPr lang="ru-RU" sz="1200" dirty="0">
              <a:solidFill>
                <a:schemeClr val="bg2"/>
              </a:solidFill>
              <a:cs typeface="+mn-ea"/>
              <a:sym typeface="+mn-lt"/>
            </a:endParaRPr>
          </a:p>
        </p:txBody>
      </p:sp>
      <p:sp>
        <p:nvSpPr>
          <p:cNvPr id="11" name="OfficePLUS.cn-5">
            <a:extLst>
              <a:ext uri="{FF2B5EF4-FFF2-40B4-BE49-F238E27FC236}">
                <a16:creationId xmlns:a16="http://schemas.microsoft.com/office/drawing/2014/main" id="{520DD9EA-6841-4E8C-A3CE-0A40A26F226D}"/>
              </a:ext>
            </a:extLst>
          </p:cNvPr>
          <p:cNvSpPr/>
          <p:nvPr/>
        </p:nvSpPr>
        <p:spPr>
          <a:xfrm>
            <a:off x="9049064" y="1722599"/>
            <a:ext cx="385347" cy="385347"/>
          </a:xfrm>
          <a:prstGeom prst="roundRect">
            <a:avLst>
              <a:gd name="adj" fmla="val 1148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2"/>
                </a:solidFill>
                <a:cs typeface="+mn-ea"/>
                <a:sym typeface="+mn-lt"/>
              </a:rPr>
              <a:t>2</a:t>
            </a:r>
            <a:endParaRPr lang="ru-RU" sz="1200" dirty="0">
              <a:solidFill>
                <a:schemeClr val="bg2"/>
              </a:solidFill>
              <a:cs typeface="+mn-ea"/>
              <a:sym typeface="+mn-lt"/>
            </a:endParaRPr>
          </a:p>
        </p:txBody>
      </p:sp>
      <p:sp>
        <p:nvSpPr>
          <p:cNvPr id="13" name="OfficePLUS.cn-6">
            <a:extLst>
              <a:ext uri="{FF2B5EF4-FFF2-40B4-BE49-F238E27FC236}">
                <a16:creationId xmlns:a16="http://schemas.microsoft.com/office/drawing/2014/main" id="{57752360-7206-4F25-A60A-F886CE6306CD}"/>
              </a:ext>
            </a:extLst>
          </p:cNvPr>
          <p:cNvSpPr txBox="1"/>
          <p:nvPr/>
        </p:nvSpPr>
        <p:spPr>
          <a:xfrm>
            <a:off x="8940756" y="2366903"/>
            <a:ext cx="1954381"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zh-CN" altLang="en-US" dirty="0">
                <a:solidFill>
                  <a:schemeClr val="tx1"/>
                </a:solidFill>
                <a:cs typeface="+mn-ea"/>
                <a:sym typeface="+mn-lt"/>
              </a:rPr>
              <a:t>在此输入标题</a:t>
            </a:r>
          </a:p>
        </p:txBody>
      </p:sp>
      <p:sp>
        <p:nvSpPr>
          <p:cNvPr id="15" name="OfficePLUS.cn-7">
            <a:extLst>
              <a:ext uri="{FF2B5EF4-FFF2-40B4-BE49-F238E27FC236}">
                <a16:creationId xmlns:a16="http://schemas.microsoft.com/office/drawing/2014/main" id="{72428558-C99F-4B01-BF23-63A7CBD4084A}"/>
              </a:ext>
            </a:extLst>
          </p:cNvPr>
          <p:cNvSpPr/>
          <p:nvPr/>
        </p:nvSpPr>
        <p:spPr>
          <a:xfrm>
            <a:off x="8948778" y="2685671"/>
            <a:ext cx="1938337" cy="701346"/>
          </a:xfrm>
          <a:prstGeom prst="rect">
            <a:avLst/>
          </a:prstGeom>
        </p:spPr>
        <p:txBody>
          <a:bodyPr wrap="square">
            <a:spAutoFit/>
          </a:bodyPr>
          <a:lstStyle/>
          <a:p>
            <a:pPr fontAlgn="base">
              <a:lnSpc>
                <a:spcPct val="150000"/>
              </a:lnSpc>
              <a:spcBef>
                <a:spcPct val="0"/>
              </a:spcBef>
              <a:spcAft>
                <a:spcPct val="0"/>
              </a:spcAft>
            </a:pPr>
            <a:r>
              <a:rPr lang="zh-CN" altLang="en-US" sz="1400" dirty="0">
                <a:cs typeface="+mn-ea"/>
                <a:sym typeface="+mn-lt"/>
              </a:rPr>
              <a:t>在此输入正文内容</a:t>
            </a:r>
          </a:p>
          <a:p>
            <a:pPr fontAlgn="base">
              <a:lnSpc>
                <a:spcPct val="150000"/>
              </a:lnSpc>
              <a:spcBef>
                <a:spcPct val="0"/>
              </a:spcBef>
              <a:spcAft>
                <a:spcPct val="0"/>
              </a:spcAft>
            </a:pPr>
            <a:r>
              <a:rPr lang="zh-CN" altLang="en-US" sz="1400" dirty="0">
                <a:cs typeface="+mn-ea"/>
                <a:sym typeface="+mn-lt"/>
              </a:rPr>
              <a:t>在此输入正文内容</a:t>
            </a:r>
          </a:p>
        </p:txBody>
      </p:sp>
      <p:sp>
        <p:nvSpPr>
          <p:cNvPr id="17" name="OfficePLUS.cn-8">
            <a:extLst>
              <a:ext uri="{FF2B5EF4-FFF2-40B4-BE49-F238E27FC236}">
                <a16:creationId xmlns:a16="http://schemas.microsoft.com/office/drawing/2014/main" id="{B9A15E3E-3AED-4AC6-ABB5-806B2064ACFC}"/>
              </a:ext>
            </a:extLst>
          </p:cNvPr>
          <p:cNvSpPr txBox="1"/>
          <p:nvPr/>
        </p:nvSpPr>
        <p:spPr>
          <a:xfrm>
            <a:off x="8998813" y="4253760"/>
            <a:ext cx="1954381"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zh-CN" altLang="en-US" dirty="0">
                <a:solidFill>
                  <a:schemeClr val="tx1"/>
                </a:solidFill>
                <a:cs typeface="+mn-ea"/>
                <a:sym typeface="+mn-lt"/>
              </a:rPr>
              <a:t>在此输入标题</a:t>
            </a:r>
          </a:p>
        </p:txBody>
      </p:sp>
      <p:sp>
        <p:nvSpPr>
          <p:cNvPr id="19" name="OfficePLUS.cn-9">
            <a:extLst>
              <a:ext uri="{FF2B5EF4-FFF2-40B4-BE49-F238E27FC236}">
                <a16:creationId xmlns:a16="http://schemas.microsoft.com/office/drawing/2014/main" id="{0EB5C703-7A85-40FC-867B-8EA6C3A9F19A}"/>
              </a:ext>
            </a:extLst>
          </p:cNvPr>
          <p:cNvSpPr/>
          <p:nvPr/>
        </p:nvSpPr>
        <p:spPr>
          <a:xfrm>
            <a:off x="9006835" y="4572528"/>
            <a:ext cx="1938337" cy="701346"/>
          </a:xfrm>
          <a:prstGeom prst="rect">
            <a:avLst/>
          </a:prstGeom>
        </p:spPr>
        <p:txBody>
          <a:bodyPr wrap="square">
            <a:spAutoFit/>
          </a:bodyPr>
          <a:lstStyle/>
          <a:p>
            <a:pPr fontAlgn="base">
              <a:lnSpc>
                <a:spcPct val="150000"/>
              </a:lnSpc>
              <a:spcBef>
                <a:spcPct val="0"/>
              </a:spcBef>
              <a:spcAft>
                <a:spcPct val="0"/>
              </a:spcAft>
            </a:pPr>
            <a:r>
              <a:rPr lang="zh-CN" altLang="en-US" sz="1400" dirty="0">
                <a:cs typeface="+mn-ea"/>
                <a:sym typeface="+mn-lt"/>
              </a:rPr>
              <a:t>在此输入正文内容</a:t>
            </a:r>
          </a:p>
          <a:p>
            <a:pPr fontAlgn="base">
              <a:lnSpc>
                <a:spcPct val="150000"/>
              </a:lnSpc>
              <a:spcBef>
                <a:spcPct val="0"/>
              </a:spcBef>
              <a:spcAft>
                <a:spcPct val="0"/>
              </a:spcAft>
            </a:pPr>
            <a:r>
              <a:rPr lang="zh-CN" altLang="en-US" sz="1400" dirty="0">
                <a:cs typeface="+mn-ea"/>
                <a:sym typeface="+mn-lt"/>
              </a:rPr>
              <a:t>在此输入正文内容</a:t>
            </a:r>
          </a:p>
        </p:txBody>
      </p:sp>
      <p:sp>
        <p:nvSpPr>
          <p:cNvPr id="21" name="OfficePLUS.cn-10">
            <a:extLst>
              <a:ext uri="{FF2B5EF4-FFF2-40B4-BE49-F238E27FC236}">
                <a16:creationId xmlns:a16="http://schemas.microsoft.com/office/drawing/2014/main" id="{F951AD69-5470-4ABA-BE6D-6C67C7E41F90}"/>
              </a:ext>
            </a:extLst>
          </p:cNvPr>
          <p:cNvSpPr txBox="1"/>
          <p:nvPr/>
        </p:nvSpPr>
        <p:spPr>
          <a:xfrm>
            <a:off x="1320756" y="2366903"/>
            <a:ext cx="1954381"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pPr algn="r"/>
            <a:r>
              <a:rPr lang="zh-CN" altLang="en-US" dirty="0">
                <a:solidFill>
                  <a:schemeClr val="tx1"/>
                </a:solidFill>
                <a:cs typeface="+mn-ea"/>
                <a:sym typeface="+mn-lt"/>
              </a:rPr>
              <a:t>在此输入标题</a:t>
            </a:r>
          </a:p>
        </p:txBody>
      </p:sp>
      <p:sp>
        <p:nvSpPr>
          <p:cNvPr id="23" name="OfficePLUS.cn-11">
            <a:extLst>
              <a:ext uri="{FF2B5EF4-FFF2-40B4-BE49-F238E27FC236}">
                <a16:creationId xmlns:a16="http://schemas.microsoft.com/office/drawing/2014/main" id="{967AE664-1DB2-4C73-992C-538276258EC0}"/>
              </a:ext>
            </a:extLst>
          </p:cNvPr>
          <p:cNvSpPr/>
          <p:nvPr/>
        </p:nvSpPr>
        <p:spPr>
          <a:xfrm>
            <a:off x="1328778" y="2685671"/>
            <a:ext cx="1938337" cy="701346"/>
          </a:xfrm>
          <a:prstGeom prst="rect">
            <a:avLst/>
          </a:prstGeom>
        </p:spPr>
        <p:txBody>
          <a:bodyPr wrap="square">
            <a:spAutoFit/>
          </a:bodyPr>
          <a:lstStyle/>
          <a:p>
            <a:pPr algn="r" fontAlgn="base">
              <a:lnSpc>
                <a:spcPct val="150000"/>
              </a:lnSpc>
              <a:spcBef>
                <a:spcPct val="0"/>
              </a:spcBef>
              <a:spcAft>
                <a:spcPct val="0"/>
              </a:spcAft>
            </a:pPr>
            <a:r>
              <a:rPr lang="zh-CN" altLang="en-US" sz="1400" dirty="0">
                <a:cs typeface="+mn-ea"/>
                <a:sym typeface="+mn-lt"/>
              </a:rPr>
              <a:t>在此输入正文内容</a:t>
            </a:r>
          </a:p>
          <a:p>
            <a:pPr algn="r" fontAlgn="base">
              <a:lnSpc>
                <a:spcPct val="150000"/>
              </a:lnSpc>
              <a:spcBef>
                <a:spcPct val="0"/>
              </a:spcBef>
              <a:spcAft>
                <a:spcPct val="0"/>
              </a:spcAft>
            </a:pPr>
            <a:r>
              <a:rPr lang="zh-CN" altLang="en-US" sz="1400" dirty="0">
                <a:cs typeface="+mn-ea"/>
                <a:sym typeface="+mn-lt"/>
              </a:rPr>
              <a:t>在此输入正文内容</a:t>
            </a:r>
          </a:p>
        </p:txBody>
      </p:sp>
      <p:sp>
        <p:nvSpPr>
          <p:cNvPr id="25" name="OfficePLUS.cn-12">
            <a:extLst>
              <a:ext uri="{FF2B5EF4-FFF2-40B4-BE49-F238E27FC236}">
                <a16:creationId xmlns:a16="http://schemas.microsoft.com/office/drawing/2014/main" id="{7A5E5E1B-0131-44E4-933A-FD7333B107FC}"/>
              </a:ext>
            </a:extLst>
          </p:cNvPr>
          <p:cNvSpPr txBox="1"/>
          <p:nvPr/>
        </p:nvSpPr>
        <p:spPr>
          <a:xfrm>
            <a:off x="1320756" y="4326332"/>
            <a:ext cx="1954381"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pPr algn="r"/>
            <a:r>
              <a:rPr lang="zh-CN" altLang="en-US" dirty="0">
                <a:solidFill>
                  <a:schemeClr val="tx1"/>
                </a:solidFill>
                <a:cs typeface="+mn-ea"/>
                <a:sym typeface="+mn-lt"/>
              </a:rPr>
              <a:t>在此输入标题</a:t>
            </a:r>
          </a:p>
        </p:txBody>
      </p:sp>
      <p:sp>
        <p:nvSpPr>
          <p:cNvPr id="27" name="OfficePLUS.cn-13">
            <a:extLst>
              <a:ext uri="{FF2B5EF4-FFF2-40B4-BE49-F238E27FC236}">
                <a16:creationId xmlns:a16="http://schemas.microsoft.com/office/drawing/2014/main" id="{EF4A5F1C-6709-47E2-9312-265D219B61C6}"/>
              </a:ext>
            </a:extLst>
          </p:cNvPr>
          <p:cNvSpPr/>
          <p:nvPr/>
        </p:nvSpPr>
        <p:spPr>
          <a:xfrm>
            <a:off x="1328778" y="4645100"/>
            <a:ext cx="1938337" cy="701346"/>
          </a:xfrm>
          <a:prstGeom prst="rect">
            <a:avLst/>
          </a:prstGeom>
        </p:spPr>
        <p:txBody>
          <a:bodyPr wrap="square">
            <a:spAutoFit/>
          </a:bodyPr>
          <a:lstStyle/>
          <a:p>
            <a:pPr algn="r" fontAlgn="base">
              <a:lnSpc>
                <a:spcPct val="150000"/>
              </a:lnSpc>
              <a:spcBef>
                <a:spcPct val="0"/>
              </a:spcBef>
              <a:spcAft>
                <a:spcPct val="0"/>
              </a:spcAft>
            </a:pPr>
            <a:r>
              <a:rPr lang="zh-CN" altLang="en-US" sz="1400" dirty="0">
                <a:cs typeface="+mn-ea"/>
                <a:sym typeface="+mn-lt"/>
              </a:rPr>
              <a:t>在此输入正文内容</a:t>
            </a:r>
          </a:p>
          <a:p>
            <a:pPr algn="r" fontAlgn="base">
              <a:lnSpc>
                <a:spcPct val="150000"/>
              </a:lnSpc>
              <a:spcBef>
                <a:spcPct val="0"/>
              </a:spcBef>
              <a:spcAft>
                <a:spcPct val="0"/>
              </a:spcAft>
            </a:pPr>
            <a:r>
              <a:rPr lang="zh-CN" altLang="en-US" sz="1400" dirty="0">
                <a:cs typeface="+mn-ea"/>
                <a:sym typeface="+mn-lt"/>
              </a:rPr>
              <a:t>在此输入正文内容</a:t>
            </a:r>
          </a:p>
        </p:txBody>
      </p:sp>
      <p:sp>
        <p:nvSpPr>
          <p:cNvPr id="29" name="OfficePLUS.cn-14">
            <a:extLst>
              <a:ext uri="{FF2B5EF4-FFF2-40B4-BE49-F238E27FC236}">
                <a16:creationId xmlns:a16="http://schemas.microsoft.com/office/drawing/2014/main" id="{34F75B16-AB9F-4C20-B629-A0CE64B322C2}"/>
              </a:ext>
            </a:extLst>
          </p:cNvPr>
          <p:cNvSpPr/>
          <p:nvPr/>
        </p:nvSpPr>
        <p:spPr>
          <a:xfrm>
            <a:off x="203200" y="321129"/>
            <a:ext cx="383540" cy="38354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31" name="OfficePLUS.cn-15">
            <a:extLst>
              <a:ext uri="{FF2B5EF4-FFF2-40B4-BE49-F238E27FC236}">
                <a16:creationId xmlns:a16="http://schemas.microsoft.com/office/drawing/2014/main" id="{728A3B51-DE24-4A4A-A7FD-221109755717}"/>
              </a:ext>
            </a:extLst>
          </p:cNvPr>
          <p:cNvSpPr/>
          <p:nvPr/>
        </p:nvSpPr>
        <p:spPr>
          <a:xfrm>
            <a:off x="675640" y="321129"/>
            <a:ext cx="2075180" cy="38354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33" name="OfficePLUS.cn-16">
            <a:extLst>
              <a:ext uri="{FF2B5EF4-FFF2-40B4-BE49-F238E27FC236}">
                <a16:creationId xmlns:a16="http://schemas.microsoft.com/office/drawing/2014/main" id="{9534D4F7-A250-4077-B5BF-B4E085D9E4EC}"/>
              </a:ext>
            </a:extLst>
          </p:cNvPr>
          <p:cNvSpPr txBox="1"/>
          <p:nvPr/>
        </p:nvSpPr>
        <p:spPr>
          <a:xfrm>
            <a:off x="121444" y="203200"/>
            <a:ext cx="543739" cy="523220"/>
          </a:xfrm>
          <a:prstGeom prst="rect">
            <a:avLst/>
          </a:prstGeom>
          <a:noFill/>
          <a:effectLst/>
        </p:spPr>
        <p:txBody>
          <a:bodyPr wrap="none" rtlCol="0">
            <a:spAutoFit/>
          </a:bodyPr>
          <a:lstStyle/>
          <a:p>
            <a:r>
              <a:rPr lang="zh-CN" altLang="en-US" sz="2800" dirty="0">
                <a:solidFill>
                  <a:srgbClr val="C00000"/>
                </a:solidFill>
                <a:ea typeface="演示秋鸿楷" panose="00000500000000000000" pitchFamily="2" charset="-122"/>
                <a:sym typeface="+mn-lt"/>
              </a:rPr>
              <a:t>叁</a:t>
            </a:r>
            <a:endParaRPr lang="zh-CN" altLang="en-US" sz="2800" dirty="0">
              <a:solidFill>
                <a:srgbClr val="C00000"/>
              </a:solidFill>
              <a:effectLst/>
              <a:ea typeface="演示秋鸿楷" panose="00000500000000000000" pitchFamily="2" charset="-122"/>
              <a:sym typeface="+mn-lt"/>
            </a:endParaRPr>
          </a:p>
        </p:txBody>
      </p:sp>
      <p:sp>
        <p:nvSpPr>
          <p:cNvPr id="35" name="OfficePLUS.cn-17">
            <a:extLst>
              <a:ext uri="{FF2B5EF4-FFF2-40B4-BE49-F238E27FC236}">
                <a16:creationId xmlns:a16="http://schemas.microsoft.com/office/drawing/2014/main" id="{51CCF18F-32AB-4DEA-9A10-3CEFD4283EDB}"/>
              </a:ext>
            </a:extLst>
          </p:cNvPr>
          <p:cNvSpPr txBox="1"/>
          <p:nvPr/>
        </p:nvSpPr>
        <p:spPr>
          <a:xfrm>
            <a:off x="698500" y="348734"/>
            <a:ext cx="2044700" cy="369332"/>
          </a:xfrm>
          <a:prstGeom prst="rect">
            <a:avLst/>
          </a:prstGeom>
          <a:noFill/>
        </p:spPr>
        <p:txBody>
          <a:bodyPr wrap="square">
            <a:spAutoFit/>
          </a:bodyPr>
          <a:lstStyle/>
          <a:p>
            <a:r>
              <a:rPr lang="zh-CN" altLang="en-US" sz="1800" dirty="0">
                <a:ea typeface="思源宋体 Heavy" panose="02020900000000000000" pitchFamily="18" charset="-122"/>
                <a:sym typeface="+mn-lt"/>
              </a:rPr>
              <a:t>在此输入标题</a:t>
            </a:r>
          </a:p>
        </p:txBody>
      </p:sp>
    </p:spTree>
    <p:extLst>
      <p:ext uri="{BB962C8B-B14F-4D97-AF65-F5344CB8AC3E}">
        <p14:creationId xmlns:p14="http://schemas.microsoft.com/office/powerpoint/2010/main" val="17692150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fficePLUS.cn-1">
            <a:extLst>
              <a:ext uri="{FF2B5EF4-FFF2-40B4-BE49-F238E27FC236}">
                <a16:creationId xmlns:a16="http://schemas.microsoft.com/office/drawing/2014/main" id="{896077D6-D977-41ED-A6FF-AA4FFD64B3A7}"/>
              </a:ext>
            </a:extLst>
          </p:cNvPr>
          <p:cNvSpPr/>
          <p:nvPr/>
        </p:nvSpPr>
        <p:spPr>
          <a:xfrm>
            <a:off x="203200" y="321129"/>
            <a:ext cx="383540" cy="38354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5" name="OfficePLUS.cn-2">
            <a:extLst>
              <a:ext uri="{FF2B5EF4-FFF2-40B4-BE49-F238E27FC236}">
                <a16:creationId xmlns:a16="http://schemas.microsoft.com/office/drawing/2014/main" id="{C5B0A128-FE40-4E3F-84FA-E2463A8168B6}"/>
              </a:ext>
            </a:extLst>
          </p:cNvPr>
          <p:cNvSpPr/>
          <p:nvPr/>
        </p:nvSpPr>
        <p:spPr>
          <a:xfrm>
            <a:off x="675640" y="321129"/>
            <a:ext cx="2075180" cy="38354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7" name="OfficePLUS.cn-3">
            <a:extLst>
              <a:ext uri="{FF2B5EF4-FFF2-40B4-BE49-F238E27FC236}">
                <a16:creationId xmlns:a16="http://schemas.microsoft.com/office/drawing/2014/main" id="{4760297C-2CD7-412E-BF39-32CA8F16594C}"/>
              </a:ext>
            </a:extLst>
          </p:cNvPr>
          <p:cNvSpPr txBox="1"/>
          <p:nvPr/>
        </p:nvSpPr>
        <p:spPr>
          <a:xfrm>
            <a:off x="121444" y="203200"/>
            <a:ext cx="543739" cy="523220"/>
          </a:xfrm>
          <a:prstGeom prst="rect">
            <a:avLst/>
          </a:prstGeom>
          <a:noFill/>
          <a:effectLst/>
        </p:spPr>
        <p:txBody>
          <a:bodyPr wrap="none" rtlCol="0">
            <a:spAutoFit/>
          </a:bodyPr>
          <a:lstStyle/>
          <a:p>
            <a:r>
              <a:rPr lang="zh-CN" altLang="en-US" sz="2800" dirty="0">
                <a:solidFill>
                  <a:srgbClr val="C00000"/>
                </a:solidFill>
                <a:ea typeface="演示秋鸿楷" panose="00000500000000000000" pitchFamily="2" charset="-122"/>
                <a:sym typeface="+mn-lt"/>
              </a:rPr>
              <a:t>叁</a:t>
            </a:r>
            <a:endParaRPr lang="zh-CN" altLang="en-US" sz="2800" dirty="0">
              <a:solidFill>
                <a:srgbClr val="C00000"/>
              </a:solidFill>
              <a:effectLst/>
              <a:ea typeface="演示秋鸿楷" panose="00000500000000000000" pitchFamily="2" charset="-122"/>
              <a:sym typeface="+mn-lt"/>
            </a:endParaRPr>
          </a:p>
        </p:txBody>
      </p:sp>
      <p:sp>
        <p:nvSpPr>
          <p:cNvPr id="9" name="OfficePLUS.cn-4">
            <a:extLst>
              <a:ext uri="{FF2B5EF4-FFF2-40B4-BE49-F238E27FC236}">
                <a16:creationId xmlns:a16="http://schemas.microsoft.com/office/drawing/2014/main" id="{00978069-143D-46A4-A86A-DD8C037819F9}"/>
              </a:ext>
            </a:extLst>
          </p:cNvPr>
          <p:cNvSpPr txBox="1"/>
          <p:nvPr/>
        </p:nvSpPr>
        <p:spPr>
          <a:xfrm>
            <a:off x="698500" y="348734"/>
            <a:ext cx="2044700" cy="369332"/>
          </a:xfrm>
          <a:prstGeom prst="rect">
            <a:avLst/>
          </a:prstGeom>
          <a:noFill/>
        </p:spPr>
        <p:txBody>
          <a:bodyPr wrap="square">
            <a:spAutoFit/>
          </a:bodyPr>
          <a:lstStyle/>
          <a:p>
            <a:r>
              <a:rPr lang="zh-CN" altLang="en-US" sz="1800" dirty="0">
                <a:ea typeface="思源宋体 Heavy" panose="02020900000000000000" pitchFamily="18" charset="-122"/>
                <a:sym typeface="+mn-lt"/>
              </a:rPr>
              <a:t>在此输入标题</a:t>
            </a:r>
          </a:p>
        </p:txBody>
      </p:sp>
      <p:grpSp>
        <p:nvGrpSpPr>
          <p:cNvPr id="10" name="OfficePLUS.cn-5">
            <a:extLst>
              <a:ext uri="{FF2B5EF4-FFF2-40B4-BE49-F238E27FC236}">
                <a16:creationId xmlns:a16="http://schemas.microsoft.com/office/drawing/2014/main" id="{EEF9E0FE-74CD-4767-9845-4C18109675B6}"/>
              </a:ext>
            </a:extLst>
          </p:cNvPr>
          <p:cNvGrpSpPr/>
          <p:nvPr/>
        </p:nvGrpSpPr>
        <p:grpSpPr>
          <a:xfrm>
            <a:off x="1658644" y="3970423"/>
            <a:ext cx="281484" cy="672997"/>
            <a:chOff x="10998200" y="5622925"/>
            <a:chExt cx="1673225" cy="4000501"/>
          </a:xfrm>
          <a:solidFill>
            <a:srgbClr val="3A3A3A"/>
          </a:solidFill>
        </p:grpSpPr>
        <p:sp>
          <p:nvSpPr>
            <p:cNvPr id="11" name="OfficePLUS.cn-5-1">
              <a:extLst>
                <a:ext uri="{FF2B5EF4-FFF2-40B4-BE49-F238E27FC236}">
                  <a16:creationId xmlns:a16="http://schemas.microsoft.com/office/drawing/2014/main" id="{1DE62AF6-2DFA-4CDF-B5DD-95FD5AA8D12F}"/>
                </a:ext>
              </a:extLst>
            </p:cNvPr>
            <p:cNvSpPr/>
            <p:nvPr/>
          </p:nvSpPr>
          <p:spPr bwMode="auto">
            <a:xfrm>
              <a:off x="10998200" y="6459538"/>
              <a:ext cx="1673225" cy="3163888"/>
            </a:xfrm>
            <a:custGeom>
              <a:avLst/>
              <a:gdLst>
                <a:gd name="T0" fmla="*/ 322 w 446"/>
                <a:gd name="T1" fmla="*/ 0 h 844"/>
                <a:gd name="T2" fmla="*/ 234 w 446"/>
                <a:gd name="T3" fmla="*/ 0 h 844"/>
                <a:gd name="T4" fmla="*/ 213 w 446"/>
                <a:gd name="T5" fmla="*/ 0 h 844"/>
                <a:gd name="T6" fmla="*/ 125 w 446"/>
                <a:gd name="T7" fmla="*/ 0 h 844"/>
                <a:gd name="T8" fmla="*/ 6 w 446"/>
                <a:gd name="T9" fmla="*/ 147 h 844"/>
                <a:gd name="T10" fmla="*/ 6 w 446"/>
                <a:gd name="T11" fmla="*/ 379 h 844"/>
                <a:gd name="T12" fmla="*/ 46 w 446"/>
                <a:gd name="T13" fmla="*/ 419 h 844"/>
                <a:gd name="T14" fmla="*/ 87 w 446"/>
                <a:gd name="T15" fmla="*/ 379 h 844"/>
                <a:gd name="T16" fmla="*/ 87 w 446"/>
                <a:gd name="T17" fmla="*/ 138 h 844"/>
                <a:gd name="T18" fmla="*/ 112 w 446"/>
                <a:gd name="T19" fmla="*/ 138 h 844"/>
                <a:gd name="T20" fmla="*/ 112 w 446"/>
                <a:gd name="T21" fmla="*/ 341 h 844"/>
                <a:gd name="T22" fmla="*/ 112 w 446"/>
                <a:gd name="T23" fmla="*/ 411 h 844"/>
                <a:gd name="T24" fmla="*/ 112 w 446"/>
                <a:gd name="T25" fmla="*/ 796 h 844"/>
                <a:gd name="T26" fmla="*/ 160 w 446"/>
                <a:gd name="T27" fmla="*/ 844 h 844"/>
                <a:gd name="T28" fmla="*/ 208 w 446"/>
                <a:gd name="T29" fmla="*/ 796 h 844"/>
                <a:gd name="T30" fmla="*/ 208 w 446"/>
                <a:gd name="T31" fmla="*/ 411 h 844"/>
                <a:gd name="T32" fmla="*/ 211 w 446"/>
                <a:gd name="T33" fmla="*/ 411 h 844"/>
                <a:gd name="T34" fmla="*/ 236 w 446"/>
                <a:gd name="T35" fmla="*/ 411 h 844"/>
                <a:gd name="T36" fmla="*/ 238 w 446"/>
                <a:gd name="T37" fmla="*/ 411 h 844"/>
                <a:gd name="T38" fmla="*/ 238 w 446"/>
                <a:gd name="T39" fmla="*/ 796 h 844"/>
                <a:gd name="T40" fmla="*/ 286 w 446"/>
                <a:gd name="T41" fmla="*/ 844 h 844"/>
                <a:gd name="T42" fmla="*/ 334 w 446"/>
                <a:gd name="T43" fmla="*/ 796 h 844"/>
                <a:gd name="T44" fmla="*/ 334 w 446"/>
                <a:gd name="T45" fmla="*/ 341 h 844"/>
                <a:gd name="T46" fmla="*/ 334 w 446"/>
                <a:gd name="T47" fmla="*/ 341 h 844"/>
                <a:gd name="T48" fmla="*/ 334 w 446"/>
                <a:gd name="T49" fmla="*/ 138 h 844"/>
                <a:gd name="T50" fmla="*/ 360 w 446"/>
                <a:gd name="T51" fmla="*/ 138 h 844"/>
                <a:gd name="T52" fmla="*/ 360 w 446"/>
                <a:gd name="T53" fmla="*/ 379 h 844"/>
                <a:gd name="T54" fmla="*/ 400 w 446"/>
                <a:gd name="T55" fmla="*/ 419 h 844"/>
                <a:gd name="T56" fmla="*/ 441 w 446"/>
                <a:gd name="T57" fmla="*/ 379 h 844"/>
                <a:gd name="T58" fmla="*/ 441 w 446"/>
                <a:gd name="T59" fmla="*/ 147 h 844"/>
                <a:gd name="T60" fmla="*/ 322 w 446"/>
                <a:gd name="T61" fmla="*/ 0 h 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46" h="844">
                  <a:moveTo>
                    <a:pt x="322" y="0"/>
                  </a:moveTo>
                  <a:cubicBezTo>
                    <a:pt x="277" y="0"/>
                    <a:pt x="250" y="0"/>
                    <a:pt x="234" y="0"/>
                  </a:cubicBezTo>
                  <a:cubicBezTo>
                    <a:pt x="231" y="0"/>
                    <a:pt x="225" y="0"/>
                    <a:pt x="213" y="0"/>
                  </a:cubicBezTo>
                  <a:cubicBezTo>
                    <a:pt x="197" y="0"/>
                    <a:pt x="170" y="0"/>
                    <a:pt x="125" y="0"/>
                  </a:cubicBezTo>
                  <a:cubicBezTo>
                    <a:pt x="0" y="0"/>
                    <a:pt x="6" y="147"/>
                    <a:pt x="6" y="147"/>
                  </a:cubicBezTo>
                  <a:cubicBezTo>
                    <a:pt x="6" y="379"/>
                    <a:pt x="6" y="379"/>
                    <a:pt x="6" y="379"/>
                  </a:cubicBezTo>
                  <a:cubicBezTo>
                    <a:pt x="6" y="401"/>
                    <a:pt x="24" y="419"/>
                    <a:pt x="46" y="419"/>
                  </a:cubicBezTo>
                  <a:cubicBezTo>
                    <a:pt x="69" y="419"/>
                    <a:pt x="87" y="401"/>
                    <a:pt x="87" y="379"/>
                  </a:cubicBezTo>
                  <a:cubicBezTo>
                    <a:pt x="87" y="138"/>
                    <a:pt x="87" y="138"/>
                    <a:pt x="87" y="138"/>
                  </a:cubicBezTo>
                  <a:cubicBezTo>
                    <a:pt x="112" y="138"/>
                    <a:pt x="112" y="138"/>
                    <a:pt x="112" y="138"/>
                  </a:cubicBezTo>
                  <a:cubicBezTo>
                    <a:pt x="112" y="341"/>
                    <a:pt x="112" y="341"/>
                    <a:pt x="112" y="341"/>
                  </a:cubicBezTo>
                  <a:cubicBezTo>
                    <a:pt x="112" y="411"/>
                    <a:pt x="112" y="411"/>
                    <a:pt x="112" y="411"/>
                  </a:cubicBezTo>
                  <a:cubicBezTo>
                    <a:pt x="112" y="796"/>
                    <a:pt x="112" y="796"/>
                    <a:pt x="112" y="796"/>
                  </a:cubicBezTo>
                  <a:cubicBezTo>
                    <a:pt x="112" y="823"/>
                    <a:pt x="134" y="844"/>
                    <a:pt x="160" y="844"/>
                  </a:cubicBezTo>
                  <a:cubicBezTo>
                    <a:pt x="187" y="844"/>
                    <a:pt x="208" y="823"/>
                    <a:pt x="208" y="796"/>
                  </a:cubicBezTo>
                  <a:cubicBezTo>
                    <a:pt x="208" y="411"/>
                    <a:pt x="208" y="411"/>
                    <a:pt x="208" y="411"/>
                  </a:cubicBezTo>
                  <a:cubicBezTo>
                    <a:pt x="211" y="411"/>
                    <a:pt x="211" y="411"/>
                    <a:pt x="211" y="411"/>
                  </a:cubicBezTo>
                  <a:cubicBezTo>
                    <a:pt x="236" y="411"/>
                    <a:pt x="236" y="411"/>
                    <a:pt x="236" y="411"/>
                  </a:cubicBezTo>
                  <a:cubicBezTo>
                    <a:pt x="238" y="411"/>
                    <a:pt x="238" y="411"/>
                    <a:pt x="238" y="411"/>
                  </a:cubicBezTo>
                  <a:cubicBezTo>
                    <a:pt x="238" y="796"/>
                    <a:pt x="238" y="796"/>
                    <a:pt x="238" y="796"/>
                  </a:cubicBezTo>
                  <a:cubicBezTo>
                    <a:pt x="238" y="823"/>
                    <a:pt x="260" y="844"/>
                    <a:pt x="286" y="844"/>
                  </a:cubicBezTo>
                  <a:cubicBezTo>
                    <a:pt x="313" y="844"/>
                    <a:pt x="334" y="823"/>
                    <a:pt x="334" y="796"/>
                  </a:cubicBezTo>
                  <a:cubicBezTo>
                    <a:pt x="334" y="341"/>
                    <a:pt x="334" y="341"/>
                    <a:pt x="334" y="341"/>
                  </a:cubicBezTo>
                  <a:cubicBezTo>
                    <a:pt x="334" y="341"/>
                    <a:pt x="334" y="341"/>
                    <a:pt x="334" y="341"/>
                  </a:cubicBezTo>
                  <a:cubicBezTo>
                    <a:pt x="334" y="138"/>
                    <a:pt x="334" y="138"/>
                    <a:pt x="334" y="138"/>
                  </a:cubicBezTo>
                  <a:cubicBezTo>
                    <a:pt x="360" y="138"/>
                    <a:pt x="360" y="138"/>
                    <a:pt x="360" y="138"/>
                  </a:cubicBezTo>
                  <a:cubicBezTo>
                    <a:pt x="360" y="379"/>
                    <a:pt x="360" y="379"/>
                    <a:pt x="360" y="379"/>
                  </a:cubicBezTo>
                  <a:cubicBezTo>
                    <a:pt x="360" y="401"/>
                    <a:pt x="378" y="419"/>
                    <a:pt x="400" y="419"/>
                  </a:cubicBezTo>
                  <a:cubicBezTo>
                    <a:pt x="423" y="419"/>
                    <a:pt x="441" y="401"/>
                    <a:pt x="441" y="379"/>
                  </a:cubicBezTo>
                  <a:cubicBezTo>
                    <a:pt x="441" y="147"/>
                    <a:pt x="441" y="147"/>
                    <a:pt x="441" y="147"/>
                  </a:cubicBezTo>
                  <a:cubicBezTo>
                    <a:pt x="441" y="147"/>
                    <a:pt x="446" y="0"/>
                    <a:pt x="3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14" tIns="22857" rIns="45714" bIns="22857"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900" b="0" i="0" u="none" strike="noStrike" kern="0" cap="none" spc="0" normalizeH="0" baseline="0" noProof="0">
                <a:ln>
                  <a:noFill/>
                </a:ln>
                <a:solidFill>
                  <a:srgbClr val="E7E6E6"/>
                </a:solidFill>
                <a:effectLst/>
                <a:uLnTx/>
                <a:uFillTx/>
                <a:cs typeface="+mn-ea"/>
                <a:sym typeface="+mn-lt"/>
              </a:endParaRPr>
            </a:p>
          </p:txBody>
        </p:sp>
        <p:sp>
          <p:nvSpPr>
            <p:cNvPr id="12" name="OfficePLUS.cn-5-2">
              <a:extLst>
                <a:ext uri="{FF2B5EF4-FFF2-40B4-BE49-F238E27FC236}">
                  <a16:creationId xmlns:a16="http://schemas.microsoft.com/office/drawing/2014/main" id="{ACF006FE-608C-419D-8A76-C00FFE0A26B6}"/>
                </a:ext>
              </a:extLst>
            </p:cNvPr>
            <p:cNvSpPr>
              <a:spLocks noChangeArrowheads="1"/>
            </p:cNvSpPr>
            <p:nvPr/>
          </p:nvSpPr>
          <p:spPr bwMode="auto">
            <a:xfrm>
              <a:off x="11441113" y="5622925"/>
              <a:ext cx="790575" cy="7953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45714" tIns="22857" rIns="45714" bIns="22857"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900" b="0" i="0" u="none" strike="noStrike" kern="0" cap="none" spc="0" normalizeH="0" baseline="0" noProof="0">
                <a:ln>
                  <a:noFill/>
                </a:ln>
                <a:solidFill>
                  <a:srgbClr val="E7E6E6"/>
                </a:solidFill>
                <a:effectLst/>
                <a:uLnTx/>
                <a:uFillTx/>
                <a:cs typeface="+mn-ea"/>
                <a:sym typeface="+mn-lt"/>
              </a:endParaRPr>
            </a:p>
          </p:txBody>
        </p:sp>
      </p:grpSp>
      <p:grpSp>
        <p:nvGrpSpPr>
          <p:cNvPr id="13" name="OfficePLUS.cn-6">
            <a:extLst>
              <a:ext uri="{FF2B5EF4-FFF2-40B4-BE49-F238E27FC236}">
                <a16:creationId xmlns:a16="http://schemas.microsoft.com/office/drawing/2014/main" id="{81D591C4-95AE-4BD2-AE1F-31095B241DF7}"/>
              </a:ext>
            </a:extLst>
          </p:cNvPr>
          <p:cNvGrpSpPr/>
          <p:nvPr/>
        </p:nvGrpSpPr>
        <p:grpSpPr>
          <a:xfrm>
            <a:off x="1635009" y="5160625"/>
            <a:ext cx="328754" cy="685014"/>
            <a:chOff x="8666163" y="5622925"/>
            <a:chExt cx="1954213" cy="4071938"/>
          </a:xfrm>
          <a:solidFill>
            <a:srgbClr val="666666"/>
          </a:solidFill>
        </p:grpSpPr>
        <p:sp>
          <p:nvSpPr>
            <p:cNvPr id="14" name="OfficePLUS.cn-6-1">
              <a:extLst>
                <a:ext uri="{FF2B5EF4-FFF2-40B4-BE49-F238E27FC236}">
                  <a16:creationId xmlns:a16="http://schemas.microsoft.com/office/drawing/2014/main" id="{B3051966-64F7-46BC-8741-2BFDA227FBC1}"/>
                </a:ext>
              </a:extLst>
            </p:cNvPr>
            <p:cNvSpPr>
              <a:spLocks noChangeArrowheads="1"/>
            </p:cNvSpPr>
            <p:nvPr/>
          </p:nvSpPr>
          <p:spPr bwMode="auto">
            <a:xfrm>
              <a:off x="9244013" y="5622925"/>
              <a:ext cx="793750" cy="7953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45714" tIns="22857" rIns="45714" bIns="22857"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900" b="0" i="0" u="none" strike="noStrike" kern="0" cap="none" spc="0" normalizeH="0" baseline="0" noProof="0">
                <a:ln>
                  <a:noFill/>
                </a:ln>
                <a:solidFill>
                  <a:srgbClr val="E7E6E6"/>
                </a:solidFill>
                <a:effectLst/>
                <a:uLnTx/>
                <a:uFillTx/>
                <a:cs typeface="+mn-ea"/>
                <a:sym typeface="+mn-lt"/>
              </a:endParaRPr>
            </a:p>
          </p:txBody>
        </p:sp>
        <p:sp>
          <p:nvSpPr>
            <p:cNvPr id="15" name="OfficePLUS.cn-6-2">
              <a:extLst>
                <a:ext uri="{FF2B5EF4-FFF2-40B4-BE49-F238E27FC236}">
                  <a16:creationId xmlns:a16="http://schemas.microsoft.com/office/drawing/2014/main" id="{5166F2A3-737F-4E71-BFB1-5CA2CC494DB8}"/>
                </a:ext>
              </a:extLst>
            </p:cNvPr>
            <p:cNvSpPr/>
            <p:nvPr/>
          </p:nvSpPr>
          <p:spPr bwMode="auto">
            <a:xfrm>
              <a:off x="8666163" y="6462713"/>
              <a:ext cx="1954213" cy="3232150"/>
            </a:xfrm>
            <a:custGeom>
              <a:avLst/>
              <a:gdLst>
                <a:gd name="T0" fmla="*/ 515 w 521"/>
                <a:gd name="T1" fmla="*/ 331 h 862"/>
                <a:gd name="T2" fmla="*/ 422 w 521"/>
                <a:gd name="T3" fmla="*/ 53 h 862"/>
                <a:gd name="T4" fmla="*/ 420 w 521"/>
                <a:gd name="T5" fmla="*/ 49 h 862"/>
                <a:gd name="T6" fmla="*/ 419 w 521"/>
                <a:gd name="T7" fmla="*/ 47 h 862"/>
                <a:gd name="T8" fmla="*/ 358 w 521"/>
                <a:gd name="T9" fmla="*/ 0 h 862"/>
                <a:gd name="T10" fmla="*/ 307 w 521"/>
                <a:gd name="T11" fmla="*/ 0 h 862"/>
                <a:gd name="T12" fmla="*/ 213 w 521"/>
                <a:gd name="T13" fmla="*/ 0 h 862"/>
                <a:gd name="T14" fmla="*/ 162 w 521"/>
                <a:gd name="T15" fmla="*/ 0 h 862"/>
                <a:gd name="T16" fmla="*/ 101 w 521"/>
                <a:gd name="T17" fmla="*/ 47 h 862"/>
                <a:gd name="T18" fmla="*/ 100 w 521"/>
                <a:gd name="T19" fmla="*/ 49 h 862"/>
                <a:gd name="T20" fmla="*/ 99 w 521"/>
                <a:gd name="T21" fmla="*/ 53 h 862"/>
                <a:gd name="T22" fmla="*/ 5 w 521"/>
                <a:gd name="T23" fmla="*/ 331 h 862"/>
                <a:gd name="T24" fmla="*/ 25 w 521"/>
                <a:gd name="T25" fmla="*/ 371 h 862"/>
                <a:gd name="T26" fmla="*/ 65 w 521"/>
                <a:gd name="T27" fmla="*/ 351 h 862"/>
                <a:gd name="T28" fmla="*/ 143 w 521"/>
                <a:gd name="T29" fmla="*/ 118 h 862"/>
                <a:gd name="T30" fmla="*/ 176 w 521"/>
                <a:gd name="T31" fmla="*/ 118 h 862"/>
                <a:gd name="T32" fmla="*/ 44 w 521"/>
                <a:gd name="T33" fmla="*/ 512 h 862"/>
                <a:gd name="T34" fmla="*/ 157 w 521"/>
                <a:gd name="T35" fmla="*/ 512 h 862"/>
                <a:gd name="T36" fmla="*/ 157 w 521"/>
                <a:gd name="T37" fmla="*/ 821 h 862"/>
                <a:gd name="T38" fmla="*/ 198 w 521"/>
                <a:gd name="T39" fmla="*/ 862 h 862"/>
                <a:gd name="T40" fmla="*/ 238 w 521"/>
                <a:gd name="T41" fmla="*/ 821 h 862"/>
                <a:gd name="T42" fmla="*/ 238 w 521"/>
                <a:gd name="T43" fmla="*/ 512 h 862"/>
                <a:gd name="T44" fmla="*/ 282 w 521"/>
                <a:gd name="T45" fmla="*/ 512 h 862"/>
                <a:gd name="T46" fmla="*/ 282 w 521"/>
                <a:gd name="T47" fmla="*/ 821 h 862"/>
                <a:gd name="T48" fmla="*/ 323 w 521"/>
                <a:gd name="T49" fmla="*/ 862 h 862"/>
                <a:gd name="T50" fmla="*/ 363 w 521"/>
                <a:gd name="T51" fmla="*/ 821 h 862"/>
                <a:gd name="T52" fmla="*/ 363 w 521"/>
                <a:gd name="T53" fmla="*/ 512 h 862"/>
                <a:gd name="T54" fmla="*/ 476 w 521"/>
                <a:gd name="T55" fmla="*/ 512 h 862"/>
                <a:gd name="T56" fmla="*/ 345 w 521"/>
                <a:gd name="T57" fmla="*/ 118 h 862"/>
                <a:gd name="T58" fmla="*/ 377 w 521"/>
                <a:gd name="T59" fmla="*/ 118 h 862"/>
                <a:gd name="T60" fmla="*/ 456 w 521"/>
                <a:gd name="T61" fmla="*/ 351 h 862"/>
                <a:gd name="T62" fmla="*/ 495 w 521"/>
                <a:gd name="T63" fmla="*/ 371 h 862"/>
                <a:gd name="T64" fmla="*/ 515 w 521"/>
                <a:gd name="T65" fmla="*/ 331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21" h="862">
                  <a:moveTo>
                    <a:pt x="515" y="331"/>
                  </a:moveTo>
                  <a:cubicBezTo>
                    <a:pt x="422" y="53"/>
                    <a:pt x="422" y="53"/>
                    <a:pt x="422" y="53"/>
                  </a:cubicBezTo>
                  <a:cubicBezTo>
                    <a:pt x="422" y="53"/>
                    <a:pt x="421" y="52"/>
                    <a:pt x="420" y="49"/>
                  </a:cubicBezTo>
                  <a:cubicBezTo>
                    <a:pt x="420" y="48"/>
                    <a:pt x="419" y="48"/>
                    <a:pt x="419" y="47"/>
                  </a:cubicBezTo>
                  <a:cubicBezTo>
                    <a:pt x="412" y="33"/>
                    <a:pt x="392" y="0"/>
                    <a:pt x="358" y="0"/>
                  </a:cubicBezTo>
                  <a:cubicBezTo>
                    <a:pt x="346" y="0"/>
                    <a:pt x="327" y="0"/>
                    <a:pt x="307" y="0"/>
                  </a:cubicBezTo>
                  <a:cubicBezTo>
                    <a:pt x="307" y="0"/>
                    <a:pt x="258" y="0"/>
                    <a:pt x="213" y="0"/>
                  </a:cubicBezTo>
                  <a:cubicBezTo>
                    <a:pt x="193" y="0"/>
                    <a:pt x="175" y="0"/>
                    <a:pt x="162" y="0"/>
                  </a:cubicBezTo>
                  <a:cubicBezTo>
                    <a:pt x="129" y="0"/>
                    <a:pt x="109" y="33"/>
                    <a:pt x="101" y="47"/>
                  </a:cubicBezTo>
                  <a:cubicBezTo>
                    <a:pt x="101" y="48"/>
                    <a:pt x="101" y="48"/>
                    <a:pt x="100" y="49"/>
                  </a:cubicBezTo>
                  <a:cubicBezTo>
                    <a:pt x="99" y="52"/>
                    <a:pt x="99" y="53"/>
                    <a:pt x="99" y="53"/>
                  </a:cubicBezTo>
                  <a:cubicBezTo>
                    <a:pt x="5" y="331"/>
                    <a:pt x="5" y="331"/>
                    <a:pt x="5" y="331"/>
                  </a:cubicBezTo>
                  <a:cubicBezTo>
                    <a:pt x="0" y="348"/>
                    <a:pt x="9" y="366"/>
                    <a:pt x="25" y="371"/>
                  </a:cubicBezTo>
                  <a:cubicBezTo>
                    <a:pt x="42" y="377"/>
                    <a:pt x="59" y="368"/>
                    <a:pt x="65" y="351"/>
                  </a:cubicBezTo>
                  <a:cubicBezTo>
                    <a:pt x="143" y="118"/>
                    <a:pt x="143" y="118"/>
                    <a:pt x="143" y="118"/>
                  </a:cubicBezTo>
                  <a:cubicBezTo>
                    <a:pt x="176" y="118"/>
                    <a:pt x="176" y="118"/>
                    <a:pt x="176" y="118"/>
                  </a:cubicBezTo>
                  <a:cubicBezTo>
                    <a:pt x="44" y="512"/>
                    <a:pt x="44" y="512"/>
                    <a:pt x="44" y="512"/>
                  </a:cubicBezTo>
                  <a:cubicBezTo>
                    <a:pt x="157" y="512"/>
                    <a:pt x="157" y="512"/>
                    <a:pt x="157" y="512"/>
                  </a:cubicBezTo>
                  <a:cubicBezTo>
                    <a:pt x="157" y="821"/>
                    <a:pt x="157" y="821"/>
                    <a:pt x="157" y="821"/>
                  </a:cubicBezTo>
                  <a:cubicBezTo>
                    <a:pt x="157" y="844"/>
                    <a:pt x="175" y="862"/>
                    <a:pt x="198" y="862"/>
                  </a:cubicBezTo>
                  <a:cubicBezTo>
                    <a:pt x="220" y="862"/>
                    <a:pt x="238" y="844"/>
                    <a:pt x="238" y="821"/>
                  </a:cubicBezTo>
                  <a:cubicBezTo>
                    <a:pt x="238" y="512"/>
                    <a:pt x="238" y="512"/>
                    <a:pt x="238" y="512"/>
                  </a:cubicBezTo>
                  <a:cubicBezTo>
                    <a:pt x="282" y="512"/>
                    <a:pt x="282" y="512"/>
                    <a:pt x="282" y="512"/>
                  </a:cubicBezTo>
                  <a:cubicBezTo>
                    <a:pt x="282" y="821"/>
                    <a:pt x="282" y="821"/>
                    <a:pt x="282" y="821"/>
                  </a:cubicBezTo>
                  <a:cubicBezTo>
                    <a:pt x="282" y="844"/>
                    <a:pt x="300" y="862"/>
                    <a:pt x="323" y="862"/>
                  </a:cubicBezTo>
                  <a:cubicBezTo>
                    <a:pt x="345" y="862"/>
                    <a:pt x="363" y="844"/>
                    <a:pt x="363" y="821"/>
                  </a:cubicBezTo>
                  <a:cubicBezTo>
                    <a:pt x="363" y="512"/>
                    <a:pt x="363" y="512"/>
                    <a:pt x="363" y="512"/>
                  </a:cubicBezTo>
                  <a:cubicBezTo>
                    <a:pt x="476" y="512"/>
                    <a:pt x="476" y="512"/>
                    <a:pt x="476" y="512"/>
                  </a:cubicBezTo>
                  <a:cubicBezTo>
                    <a:pt x="345" y="118"/>
                    <a:pt x="345" y="118"/>
                    <a:pt x="345" y="118"/>
                  </a:cubicBezTo>
                  <a:cubicBezTo>
                    <a:pt x="377" y="118"/>
                    <a:pt x="377" y="118"/>
                    <a:pt x="377" y="118"/>
                  </a:cubicBezTo>
                  <a:cubicBezTo>
                    <a:pt x="456" y="351"/>
                    <a:pt x="456" y="351"/>
                    <a:pt x="456" y="351"/>
                  </a:cubicBezTo>
                  <a:cubicBezTo>
                    <a:pt x="461" y="368"/>
                    <a:pt x="479" y="377"/>
                    <a:pt x="495" y="371"/>
                  </a:cubicBezTo>
                  <a:cubicBezTo>
                    <a:pt x="512" y="366"/>
                    <a:pt x="521" y="348"/>
                    <a:pt x="515" y="3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14" tIns="22857" rIns="45714" bIns="22857"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ru-RU" sz="900" b="0" i="0" u="none" strike="noStrike" kern="0" cap="none" spc="0" normalizeH="0" baseline="0" noProof="0">
                <a:ln>
                  <a:noFill/>
                </a:ln>
                <a:solidFill>
                  <a:srgbClr val="E7E6E6"/>
                </a:solidFill>
                <a:effectLst/>
                <a:uLnTx/>
                <a:uFillTx/>
                <a:cs typeface="+mn-ea"/>
                <a:sym typeface="+mn-lt"/>
              </a:endParaRPr>
            </a:p>
          </p:txBody>
        </p:sp>
      </p:grpSp>
      <p:sp>
        <p:nvSpPr>
          <p:cNvPr id="16" name="OfficePLUS.cn-7">
            <a:extLst>
              <a:ext uri="{FF2B5EF4-FFF2-40B4-BE49-F238E27FC236}">
                <a16:creationId xmlns:a16="http://schemas.microsoft.com/office/drawing/2014/main" id="{C35BEF1E-D184-430D-8BF3-31D5CEDE071F}"/>
              </a:ext>
            </a:extLst>
          </p:cNvPr>
          <p:cNvSpPr txBox="1"/>
          <p:nvPr/>
        </p:nvSpPr>
        <p:spPr>
          <a:xfrm>
            <a:off x="2232529" y="3870817"/>
            <a:ext cx="2246426" cy="1033427"/>
          </a:xfrm>
          <a:prstGeom prst="rect">
            <a:avLst/>
          </a:prstGeom>
        </p:spPr>
        <p:txBody>
          <a:bodyPr/>
          <a:lstStyle>
            <a:lvl1pPr marL="914400" indent="-914400" algn="l" defTabSz="2438400" rtl="0" eaLnBrk="1" latinLnBrk="0" hangingPunct="1">
              <a:spcBef>
                <a:spcPct val="20000"/>
              </a:spcBef>
              <a:buFont typeface="Arial" panose="020B0604020202020204" pitchFamily="34" charset="0"/>
              <a:buChar char="•"/>
              <a:defRPr sz="8500" kern="1200">
                <a:solidFill>
                  <a:srgbClr val="425168"/>
                </a:solidFill>
                <a:latin typeface="+mn-lt"/>
                <a:ea typeface="+mn-ea"/>
                <a:cs typeface="+mn-cs"/>
              </a:defRPr>
            </a:lvl1pPr>
            <a:lvl2pPr marL="1981200" indent="-762000" algn="l" defTabSz="2438400" rtl="0" eaLnBrk="1" latinLnBrk="0" hangingPunct="1">
              <a:spcBef>
                <a:spcPct val="20000"/>
              </a:spcBef>
              <a:buFont typeface="Arial" panose="020B0604020202020204" pitchFamily="34" charset="0"/>
              <a:buChar char="–"/>
              <a:defRPr sz="7500" kern="1200">
                <a:solidFill>
                  <a:srgbClr val="425168"/>
                </a:solidFill>
                <a:latin typeface="+mn-lt"/>
                <a:ea typeface="+mn-ea"/>
                <a:cs typeface="+mn-cs"/>
              </a:defRPr>
            </a:lvl2pPr>
            <a:lvl3pPr marL="3048000" indent="-609600" algn="l" defTabSz="2438400" rtl="0" eaLnBrk="1" latinLnBrk="0" hangingPunct="1">
              <a:spcBef>
                <a:spcPct val="20000"/>
              </a:spcBef>
              <a:buFont typeface="Arial" panose="020B0604020202020204" pitchFamily="34" charset="0"/>
              <a:buChar char="•"/>
              <a:defRPr sz="6400" kern="1200">
                <a:solidFill>
                  <a:srgbClr val="425168"/>
                </a:solidFill>
                <a:latin typeface="+mn-lt"/>
                <a:ea typeface="+mn-ea"/>
                <a:cs typeface="+mn-cs"/>
              </a:defRPr>
            </a:lvl3pPr>
            <a:lvl4pPr marL="4267200" indent="-609600" algn="l" defTabSz="2438400" rtl="0" eaLnBrk="1" latinLnBrk="0" hangingPunct="1">
              <a:spcBef>
                <a:spcPct val="20000"/>
              </a:spcBef>
              <a:buFont typeface="Arial" panose="020B0604020202020204" pitchFamily="34" charset="0"/>
              <a:buChar char="–"/>
              <a:defRPr sz="5300" kern="1200">
                <a:solidFill>
                  <a:srgbClr val="425168"/>
                </a:solidFill>
                <a:latin typeface="+mn-lt"/>
                <a:ea typeface="+mn-ea"/>
                <a:cs typeface="+mn-cs"/>
              </a:defRPr>
            </a:lvl4pPr>
            <a:lvl5pPr marL="5486400" indent="-609600" algn="l" defTabSz="2438400" rtl="0" eaLnBrk="1" latinLnBrk="0" hangingPunct="1">
              <a:spcBef>
                <a:spcPct val="20000"/>
              </a:spcBef>
              <a:buFont typeface="Arial" panose="020B0604020202020204" pitchFamily="34" charset="0"/>
              <a:buChar char="»"/>
              <a:defRPr sz="5300" kern="1200">
                <a:solidFill>
                  <a:srgbClr val="425168"/>
                </a:solidFill>
                <a:latin typeface="+mn-lt"/>
                <a:ea typeface="+mn-ea"/>
                <a:cs typeface="+mn-cs"/>
              </a:defRPr>
            </a:lvl5pPr>
            <a:lvl6pPr marL="6706235" indent="-609600" algn="l" defTabSz="2438400" rtl="0" eaLnBrk="1" latinLnBrk="0" hangingPunct="1">
              <a:spcBef>
                <a:spcPct val="20000"/>
              </a:spcBef>
              <a:buFont typeface="Arial" panose="020B0604020202020204" pitchFamily="34" charset="0"/>
              <a:buChar char="•"/>
              <a:defRPr sz="5300" kern="1200">
                <a:solidFill>
                  <a:schemeClr val="tx1"/>
                </a:solidFill>
                <a:latin typeface="+mn-lt"/>
                <a:ea typeface="+mn-ea"/>
                <a:cs typeface="+mn-cs"/>
              </a:defRPr>
            </a:lvl6pPr>
            <a:lvl7pPr marL="7925435" indent="-609600" algn="l" defTabSz="2438400" rtl="0" eaLnBrk="1" latinLnBrk="0" hangingPunct="1">
              <a:spcBef>
                <a:spcPct val="20000"/>
              </a:spcBef>
              <a:buFont typeface="Arial" panose="020B0604020202020204" pitchFamily="34" charset="0"/>
              <a:buChar char="•"/>
              <a:defRPr sz="5300" kern="1200">
                <a:solidFill>
                  <a:schemeClr val="tx1"/>
                </a:solidFill>
                <a:latin typeface="+mn-lt"/>
                <a:ea typeface="+mn-ea"/>
                <a:cs typeface="+mn-cs"/>
              </a:defRPr>
            </a:lvl7pPr>
            <a:lvl8pPr marL="9144635" indent="-609600" algn="l" defTabSz="2438400" rtl="0" eaLnBrk="1" latinLnBrk="0" hangingPunct="1">
              <a:spcBef>
                <a:spcPct val="20000"/>
              </a:spcBef>
              <a:buFont typeface="Arial" panose="020B0604020202020204" pitchFamily="34" charset="0"/>
              <a:buChar char="•"/>
              <a:defRPr sz="5300" kern="1200">
                <a:solidFill>
                  <a:schemeClr val="tx1"/>
                </a:solidFill>
                <a:latin typeface="+mn-lt"/>
                <a:ea typeface="+mn-ea"/>
                <a:cs typeface="+mn-cs"/>
              </a:defRPr>
            </a:lvl8pPr>
            <a:lvl9pPr marL="10363835" indent="-609600" algn="l" defTabSz="2438400" rtl="0" eaLnBrk="1" latinLnBrk="0" hangingPunct="1">
              <a:spcBef>
                <a:spcPct val="20000"/>
              </a:spcBef>
              <a:buFont typeface="Arial" panose="020B0604020202020204" pitchFamily="34" charset="0"/>
              <a:buChar char="•"/>
              <a:defRPr sz="5300" kern="1200">
                <a:solidFill>
                  <a:schemeClr val="tx1"/>
                </a:solidFill>
                <a:latin typeface="+mn-lt"/>
                <a:ea typeface="+mn-ea"/>
                <a:cs typeface="+mn-cs"/>
              </a:defRPr>
            </a:lvl9pPr>
          </a:lstStyle>
          <a:p>
            <a:pPr marL="0" marR="0" lvl="0" indent="0" algn="l" defTabSz="2438400" rtl="0" eaLnBrk="1" fontAlgn="auto" latinLnBrk="0" hangingPunct="1">
              <a:lnSpc>
                <a:spcPct val="110000"/>
              </a:lnSpc>
              <a:spcBef>
                <a:spcPct val="20000"/>
              </a:spcBef>
              <a:spcAft>
                <a:spcPts val="0"/>
              </a:spcAft>
              <a:buClrTx/>
              <a:buSzTx/>
              <a:buFont typeface="Arial" panose="020B0604020202020204" pitchFamily="34" charset="0"/>
              <a:buNone/>
              <a:tabLst/>
              <a:defRPr/>
            </a:pPr>
            <a:r>
              <a:rPr kumimoji="0" lang="en-US" sz="1600" b="0" i="0" u="none" strike="noStrike" kern="1200" cap="none" spc="0" normalizeH="0" baseline="0" noProof="0" dirty="0">
                <a:ln>
                  <a:noFill/>
                </a:ln>
                <a:solidFill>
                  <a:srgbClr val="44546A"/>
                </a:solidFill>
                <a:effectLst/>
                <a:uLnTx/>
                <a:uFillTx/>
                <a:cs typeface="+mn-ea"/>
                <a:sym typeface="+mn-lt"/>
              </a:rPr>
              <a:t>$</a:t>
            </a:r>
            <a:r>
              <a:rPr kumimoji="0" lang="en-US" sz="2000" b="0" i="0" u="none" strike="noStrike" kern="1200" cap="none" spc="0" normalizeH="0" baseline="0" noProof="0" dirty="0">
                <a:ln>
                  <a:noFill/>
                </a:ln>
                <a:solidFill>
                  <a:srgbClr val="44546A"/>
                </a:solidFill>
                <a:effectLst/>
                <a:uLnTx/>
                <a:uFillTx/>
                <a:cs typeface="+mn-ea"/>
                <a:sym typeface="+mn-lt"/>
              </a:rPr>
              <a:t>  7 680</a:t>
            </a:r>
            <a:r>
              <a:rPr lang="en-US" sz="2000" dirty="0">
                <a:solidFill>
                  <a:srgbClr val="44546A"/>
                </a:solidFill>
                <a:cs typeface="+mn-ea"/>
                <a:sym typeface="+mn-lt"/>
              </a:rPr>
              <a:t> </a:t>
            </a:r>
            <a:r>
              <a:rPr kumimoji="0" lang="en-US" altLang="zh-CN" sz="2000" b="0" i="0" u="none" strike="noStrike" kern="1200" cap="none" spc="0" normalizeH="0" baseline="0" noProof="0" dirty="0">
                <a:ln>
                  <a:noFill/>
                </a:ln>
                <a:solidFill>
                  <a:srgbClr val="44546A"/>
                </a:solidFill>
                <a:effectLst/>
                <a:uLnTx/>
                <a:uFillTx/>
                <a:cs typeface="+mn-ea"/>
                <a:sym typeface="+mn-lt"/>
              </a:rPr>
              <a:t>0</a:t>
            </a:r>
            <a:endParaRPr kumimoji="0" lang="en-US" sz="2000" b="0" i="0" u="none" strike="noStrike" kern="1200" cap="none" spc="0" normalizeH="0" baseline="0" noProof="0" dirty="0">
              <a:ln>
                <a:noFill/>
              </a:ln>
              <a:solidFill>
                <a:srgbClr val="44546A"/>
              </a:solidFill>
              <a:effectLst/>
              <a:uLnTx/>
              <a:uFillTx/>
              <a:cs typeface="+mn-ea"/>
              <a:sym typeface="+mn-lt"/>
            </a:endParaRPr>
          </a:p>
        </p:txBody>
      </p:sp>
      <p:sp>
        <p:nvSpPr>
          <p:cNvPr id="17" name="OfficePLUS.cn-8">
            <a:extLst>
              <a:ext uri="{FF2B5EF4-FFF2-40B4-BE49-F238E27FC236}">
                <a16:creationId xmlns:a16="http://schemas.microsoft.com/office/drawing/2014/main" id="{D9EC484D-343F-49A2-B1E7-866641B02758}"/>
              </a:ext>
            </a:extLst>
          </p:cNvPr>
          <p:cNvSpPr txBox="1"/>
          <p:nvPr/>
        </p:nvSpPr>
        <p:spPr>
          <a:xfrm>
            <a:off x="2232529" y="5062929"/>
            <a:ext cx="2246426" cy="1033427"/>
          </a:xfrm>
          <a:prstGeom prst="rect">
            <a:avLst/>
          </a:prstGeom>
        </p:spPr>
        <p:txBody>
          <a:bodyPr/>
          <a:lstStyle>
            <a:lvl1pPr marL="914400" indent="-914400" algn="l" defTabSz="2438400" rtl="0" eaLnBrk="1" latinLnBrk="0" hangingPunct="1">
              <a:spcBef>
                <a:spcPct val="20000"/>
              </a:spcBef>
              <a:buFont typeface="Arial" panose="020B0604020202020204" pitchFamily="34" charset="0"/>
              <a:buChar char="•"/>
              <a:defRPr sz="8500" kern="1200">
                <a:solidFill>
                  <a:srgbClr val="425168"/>
                </a:solidFill>
                <a:latin typeface="+mn-lt"/>
                <a:ea typeface="+mn-ea"/>
                <a:cs typeface="+mn-cs"/>
              </a:defRPr>
            </a:lvl1pPr>
            <a:lvl2pPr marL="1981200" indent="-762000" algn="l" defTabSz="2438400" rtl="0" eaLnBrk="1" latinLnBrk="0" hangingPunct="1">
              <a:spcBef>
                <a:spcPct val="20000"/>
              </a:spcBef>
              <a:buFont typeface="Arial" panose="020B0604020202020204" pitchFamily="34" charset="0"/>
              <a:buChar char="–"/>
              <a:defRPr sz="7500" kern="1200">
                <a:solidFill>
                  <a:srgbClr val="425168"/>
                </a:solidFill>
                <a:latin typeface="+mn-lt"/>
                <a:ea typeface="+mn-ea"/>
                <a:cs typeface="+mn-cs"/>
              </a:defRPr>
            </a:lvl2pPr>
            <a:lvl3pPr marL="3048000" indent="-609600" algn="l" defTabSz="2438400" rtl="0" eaLnBrk="1" latinLnBrk="0" hangingPunct="1">
              <a:spcBef>
                <a:spcPct val="20000"/>
              </a:spcBef>
              <a:buFont typeface="Arial" panose="020B0604020202020204" pitchFamily="34" charset="0"/>
              <a:buChar char="•"/>
              <a:defRPr sz="6400" kern="1200">
                <a:solidFill>
                  <a:srgbClr val="425168"/>
                </a:solidFill>
                <a:latin typeface="+mn-lt"/>
                <a:ea typeface="+mn-ea"/>
                <a:cs typeface="+mn-cs"/>
              </a:defRPr>
            </a:lvl3pPr>
            <a:lvl4pPr marL="4267200" indent="-609600" algn="l" defTabSz="2438400" rtl="0" eaLnBrk="1" latinLnBrk="0" hangingPunct="1">
              <a:spcBef>
                <a:spcPct val="20000"/>
              </a:spcBef>
              <a:buFont typeface="Arial" panose="020B0604020202020204" pitchFamily="34" charset="0"/>
              <a:buChar char="–"/>
              <a:defRPr sz="5300" kern="1200">
                <a:solidFill>
                  <a:srgbClr val="425168"/>
                </a:solidFill>
                <a:latin typeface="+mn-lt"/>
                <a:ea typeface="+mn-ea"/>
                <a:cs typeface="+mn-cs"/>
              </a:defRPr>
            </a:lvl4pPr>
            <a:lvl5pPr marL="5486400" indent="-609600" algn="l" defTabSz="2438400" rtl="0" eaLnBrk="1" latinLnBrk="0" hangingPunct="1">
              <a:spcBef>
                <a:spcPct val="20000"/>
              </a:spcBef>
              <a:buFont typeface="Arial" panose="020B0604020202020204" pitchFamily="34" charset="0"/>
              <a:buChar char="»"/>
              <a:defRPr sz="5300" kern="1200">
                <a:solidFill>
                  <a:srgbClr val="425168"/>
                </a:solidFill>
                <a:latin typeface="+mn-lt"/>
                <a:ea typeface="+mn-ea"/>
                <a:cs typeface="+mn-cs"/>
              </a:defRPr>
            </a:lvl5pPr>
            <a:lvl6pPr marL="6706235" indent="-609600" algn="l" defTabSz="2438400" rtl="0" eaLnBrk="1" latinLnBrk="0" hangingPunct="1">
              <a:spcBef>
                <a:spcPct val="20000"/>
              </a:spcBef>
              <a:buFont typeface="Arial" panose="020B0604020202020204" pitchFamily="34" charset="0"/>
              <a:buChar char="•"/>
              <a:defRPr sz="5300" kern="1200">
                <a:solidFill>
                  <a:schemeClr val="tx1"/>
                </a:solidFill>
                <a:latin typeface="+mn-lt"/>
                <a:ea typeface="+mn-ea"/>
                <a:cs typeface="+mn-cs"/>
              </a:defRPr>
            </a:lvl6pPr>
            <a:lvl7pPr marL="7925435" indent="-609600" algn="l" defTabSz="2438400" rtl="0" eaLnBrk="1" latinLnBrk="0" hangingPunct="1">
              <a:spcBef>
                <a:spcPct val="20000"/>
              </a:spcBef>
              <a:buFont typeface="Arial" panose="020B0604020202020204" pitchFamily="34" charset="0"/>
              <a:buChar char="•"/>
              <a:defRPr sz="5300" kern="1200">
                <a:solidFill>
                  <a:schemeClr val="tx1"/>
                </a:solidFill>
                <a:latin typeface="+mn-lt"/>
                <a:ea typeface="+mn-ea"/>
                <a:cs typeface="+mn-cs"/>
              </a:defRPr>
            </a:lvl7pPr>
            <a:lvl8pPr marL="9144635" indent="-609600" algn="l" defTabSz="2438400" rtl="0" eaLnBrk="1" latinLnBrk="0" hangingPunct="1">
              <a:spcBef>
                <a:spcPct val="20000"/>
              </a:spcBef>
              <a:buFont typeface="Arial" panose="020B0604020202020204" pitchFamily="34" charset="0"/>
              <a:buChar char="•"/>
              <a:defRPr sz="5300" kern="1200">
                <a:solidFill>
                  <a:schemeClr val="tx1"/>
                </a:solidFill>
                <a:latin typeface="+mn-lt"/>
                <a:ea typeface="+mn-ea"/>
                <a:cs typeface="+mn-cs"/>
              </a:defRPr>
            </a:lvl8pPr>
            <a:lvl9pPr marL="10363835" indent="-609600" algn="l" defTabSz="2438400" rtl="0" eaLnBrk="1" latinLnBrk="0" hangingPunct="1">
              <a:spcBef>
                <a:spcPct val="20000"/>
              </a:spcBef>
              <a:buFont typeface="Arial" panose="020B0604020202020204" pitchFamily="34" charset="0"/>
              <a:buChar char="•"/>
              <a:defRPr sz="5300" kern="1200">
                <a:solidFill>
                  <a:schemeClr val="tx1"/>
                </a:solidFill>
                <a:latin typeface="+mn-lt"/>
                <a:ea typeface="+mn-ea"/>
                <a:cs typeface="+mn-cs"/>
              </a:defRPr>
            </a:lvl9pPr>
          </a:lstStyle>
          <a:p>
            <a:pPr marL="0" marR="0" lvl="0" indent="0" algn="l" defTabSz="2438400" rtl="0" eaLnBrk="1" fontAlgn="auto" latinLnBrk="0" hangingPunct="1">
              <a:lnSpc>
                <a:spcPct val="110000"/>
              </a:lnSpc>
              <a:spcBef>
                <a:spcPct val="20000"/>
              </a:spcBef>
              <a:spcAft>
                <a:spcPts val="0"/>
              </a:spcAft>
              <a:buClrTx/>
              <a:buSzTx/>
              <a:buFont typeface="Arial" panose="020B0604020202020204" pitchFamily="34" charset="0"/>
              <a:buNone/>
              <a:tabLst/>
              <a:defRPr/>
            </a:pPr>
            <a:r>
              <a:rPr kumimoji="0" lang="en-US" sz="1600" b="0" i="0" u="none" strike="noStrike" kern="1200" cap="none" spc="0" normalizeH="0" baseline="0" noProof="0" dirty="0">
                <a:ln>
                  <a:noFill/>
                </a:ln>
                <a:solidFill>
                  <a:srgbClr val="44546A"/>
                </a:solidFill>
                <a:effectLst/>
                <a:uLnTx/>
                <a:uFillTx/>
                <a:cs typeface="+mn-ea"/>
                <a:sym typeface="+mn-lt"/>
              </a:rPr>
              <a:t>$</a:t>
            </a:r>
            <a:r>
              <a:rPr kumimoji="0" lang="en-US" sz="2000" b="0" i="0" u="none" strike="noStrike" kern="1200" cap="none" spc="0" normalizeH="0" baseline="0" noProof="0" dirty="0">
                <a:ln>
                  <a:noFill/>
                </a:ln>
                <a:solidFill>
                  <a:srgbClr val="44546A"/>
                </a:solidFill>
                <a:effectLst/>
                <a:uLnTx/>
                <a:uFillTx/>
                <a:cs typeface="+mn-ea"/>
                <a:sym typeface="+mn-lt"/>
              </a:rPr>
              <a:t>  </a:t>
            </a:r>
            <a:r>
              <a:rPr lang="en-US" sz="2000" dirty="0">
                <a:solidFill>
                  <a:srgbClr val="44546A"/>
                </a:solidFill>
                <a:cs typeface="+mn-ea"/>
                <a:sym typeface="+mn-lt"/>
              </a:rPr>
              <a:t>9</a:t>
            </a:r>
            <a:r>
              <a:rPr kumimoji="0" lang="en-US" sz="2000" b="0" i="0" u="none" strike="noStrike" kern="1200" cap="none" spc="0" normalizeH="0" baseline="0" noProof="0" dirty="0">
                <a:ln>
                  <a:noFill/>
                </a:ln>
                <a:solidFill>
                  <a:srgbClr val="44546A"/>
                </a:solidFill>
                <a:effectLst/>
                <a:uLnTx/>
                <a:uFillTx/>
                <a:cs typeface="+mn-ea"/>
                <a:sym typeface="+mn-lt"/>
              </a:rPr>
              <a:t> </a:t>
            </a:r>
            <a:r>
              <a:rPr kumimoji="0" lang="en-US" altLang="zh-CN" sz="2000" b="0" i="0" u="none" strike="noStrike" kern="1200" cap="none" spc="0" normalizeH="0" baseline="0" noProof="0" dirty="0">
                <a:ln>
                  <a:noFill/>
                </a:ln>
                <a:solidFill>
                  <a:srgbClr val="44546A"/>
                </a:solidFill>
                <a:effectLst/>
                <a:uLnTx/>
                <a:uFillTx/>
                <a:cs typeface="+mn-ea"/>
                <a:sym typeface="+mn-lt"/>
              </a:rPr>
              <a:t>450 5</a:t>
            </a:r>
          </a:p>
        </p:txBody>
      </p:sp>
      <p:graphicFrame>
        <p:nvGraphicFramePr>
          <p:cNvPr id="18" name="OfficePLUS.cn-9">
            <a:extLst>
              <a:ext uri="{FF2B5EF4-FFF2-40B4-BE49-F238E27FC236}">
                <a16:creationId xmlns:a16="http://schemas.microsoft.com/office/drawing/2014/main" id="{468296F3-0EA4-4628-A755-61B629D3FD58}"/>
              </a:ext>
            </a:extLst>
          </p:cNvPr>
          <p:cNvGraphicFramePr/>
          <p:nvPr>
            <p:extLst>
              <p:ext uri="{D42A27DB-BD31-4B8C-83A1-F6EECF244321}">
                <p14:modId xmlns:p14="http://schemas.microsoft.com/office/powerpoint/2010/main" val="1397868692"/>
              </p:ext>
            </p:extLst>
          </p:nvPr>
        </p:nvGraphicFramePr>
        <p:xfrm>
          <a:off x="5169535" y="1500505"/>
          <a:ext cx="6350000" cy="4762500"/>
        </p:xfrm>
        <a:graphic>
          <a:graphicData uri="http://schemas.openxmlformats.org/drawingml/2006/chart">
            <c:chart xmlns:c="http://schemas.openxmlformats.org/drawingml/2006/chart" xmlns:r="http://schemas.openxmlformats.org/officeDocument/2006/relationships" r:id="rId2"/>
          </a:graphicData>
        </a:graphic>
      </p:graphicFrame>
      <p:sp>
        <p:nvSpPr>
          <p:cNvPr id="23" name="OfficePLUS.cn-10">
            <a:extLst>
              <a:ext uri="{FF2B5EF4-FFF2-40B4-BE49-F238E27FC236}">
                <a16:creationId xmlns:a16="http://schemas.microsoft.com/office/drawing/2014/main" id="{2647DA8F-E0F4-473C-97CD-88334008E9D0}"/>
              </a:ext>
            </a:extLst>
          </p:cNvPr>
          <p:cNvSpPr/>
          <p:nvPr/>
        </p:nvSpPr>
        <p:spPr>
          <a:xfrm>
            <a:off x="2497178" y="4196971"/>
            <a:ext cx="1938337" cy="701346"/>
          </a:xfrm>
          <a:prstGeom prst="rect">
            <a:avLst/>
          </a:prstGeom>
        </p:spPr>
        <p:txBody>
          <a:bodyPr wrap="square">
            <a:spAutoFit/>
          </a:bodyPr>
          <a:lstStyle/>
          <a:p>
            <a:pPr fontAlgn="base">
              <a:lnSpc>
                <a:spcPct val="150000"/>
              </a:lnSpc>
              <a:spcBef>
                <a:spcPct val="0"/>
              </a:spcBef>
              <a:spcAft>
                <a:spcPct val="0"/>
              </a:spcAft>
            </a:pPr>
            <a:r>
              <a:rPr lang="zh-CN" altLang="en-US" sz="1400" dirty="0">
                <a:cs typeface="+mn-ea"/>
                <a:sym typeface="+mn-lt"/>
              </a:rPr>
              <a:t>在此输入正文内容</a:t>
            </a:r>
          </a:p>
          <a:p>
            <a:pPr fontAlgn="base">
              <a:lnSpc>
                <a:spcPct val="150000"/>
              </a:lnSpc>
              <a:spcBef>
                <a:spcPct val="0"/>
              </a:spcBef>
              <a:spcAft>
                <a:spcPct val="0"/>
              </a:spcAft>
            </a:pPr>
            <a:r>
              <a:rPr lang="zh-CN" altLang="en-US" sz="1400" dirty="0">
                <a:cs typeface="+mn-ea"/>
                <a:sym typeface="+mn-lt"/>
              </a:rPr>
              <a:t>在此输入正文内容</a:t>
            </a:r>
          </a:p>
        </p:txBody>
      </p:sp>
      <p:sp>
        <p:nvSpPr>
          <p:cNvPr id="24" name="OfficePLUS.cn-11">
            <a:extLst>
              <a:ext uri="{FF2B5EF4-FFF2-40B4-BE49-F238E27FC236}">
                <a16:creationId xmlns:a16="http://schemas.microsoft.com/office/drawing/2014/main" id="{39F0D6A3-F968-4880-9A73-D1C2CF215A20}"/>
              </a:ext>
            </a:extLst>
          </p:cNvPr>
          <p:cNvSpPr/>
          <p:nvPr/>
        </p:nvSpPr>
        <p:spPr>
          <a:xfrm>
            <a:off x="2497178" y="5352671"/>
            <a:ext cx="1938337" cy="701346"/>
          </a:xfrm>
          <a:prstGeom prst="rect">
            <a:avLst/>
          </a:prstGeom>
        </p:spPr>
        <p:txBody>
          <a:bodyPr wrap="square">
            <a:spAutoFit/>
          </a:bodyPr>
          <a:lstStyle/>
          <a:p>
            <a:pPr fontAlgn="base">
              <a:lnSpc>
                <a:spcPct val="150000"/>
              </a:lnSpc>
              <a:spcBef>
                <a:spcPct val="0"/>
              </a:spcBef>
              <a:spcAft>
                <a:spcPct val="0"/>
              </a:spcAft>
            </a:pPr>
            <a:r>
              <a:rPr lang="zh-CN" altLang="en-US" sz="1400" dirty="0">
                <a:cs typeface="+mn-ea"/>
                <a:sym typeface="+mn-lt"/>
              </a:rPr>
              <a:t>在此输入正文内容</a:t>
            </a:r>
          </a:p>
          <a:p>
            <a:pPr fontAlgn="base">
              <a:lnSpc>
                <a:spcPct val="150000"/>
              </a:lnSpc>
              <a:spcBef>
                <a:spcPct val="0"/>
              </a:spcBef>
              <a:spcAft>
                <a:spcPct val="0"/>
              </a:spcAft>
            </a:pPr>
            <a:r>
              <a:rPr lang="zh-CN" altLang="en-US" sz="1400" dirty="0">
                <a:cs typeface="+mn-ea"/>
                <a:sym typeface="+mn-lt"/>
              </a:rPr>
              <a:t>在此输入正文内容</a:t>
            </a:r>
          </a:p>
        </p:txBody>
      </p:sp>
      <p:sp>
        <p:nvSpPr>
          <p:cNvPr id="28" name="OfficePLUS.cn-12">
            <a:extLst>
              <a:ext uri="{FF2B5EF4-FFF2-40B4-BE49-F238E27FC236}">
                <a16:creationId xmlns:a16="http://schemas.microsoft.com/office/drawing/2014/main" id="{95AA4E24-A740-493C-86E2-259287494F07}"/>
              </a:ext>
            </a:extLst>
          </p:cNvPr>
          <p:cNvSpPr txBox="1"/>
          <p:nvPr/>
        </p:nvSpPr>
        <p:spPr>
          <a:xfrm>
            <a:off x="1105021" y="1645629"/>
            <a:ext cx="4174551" cy="1621155"/>
          </a:xfrm>
          <a:custGeom>
            <a:avLst/>
            <a:gdLst/>
            <a:ahLst/>
            <a:cxnLst/>
            <a:rect l="l" t="t" r="r" b="b"/>
            <a:pathLst>
              <a:path w="4174551" h="1621155">
                <a:moveTo>
                  <a:pt x="304952" y="1612392"/>
                </a:moveTo>
                <a:lnTo>
                  <a:pt x="308457" y="1614145"/>
                </a:lnTo>
                <a:lnTo>
                  <a:pt x="304952" y="1621155"/>
                </a:lnTo>
                <a:lnTo>
                  <a:pt x="301447" y="1619403"/>
                </a:lnTo>
                <a:close/>
                <a:moveTo>
                  <a:pt x="226085" y="1544041"/>
                </a:moveTo>
                <a:lnTo>
                  <a:pt x="229590" y="1552804"/>
                </a:lnTo>
                <a:lnTo>
                  <a:pt x="224333" y="1552804"/>
                </a:lnTo>
                <a:lnTo>
                  <a:pt x="220827" y="1545793"/>
                </a:lnTo>
                <a:close/>
                <a:moveTo>
                  <a:pt x="231343" y="1496721"/>
                </a:moveTo>
                <a:lnTo>
                  <a:pt x="234848" y="1496721"/>
                </a:lnTo>
                <a:lnTo>
                  <a:pt x="226085" y="1540536"/>
                </a:lnTo>
                <a:lnTo>
                  <a:pt x="220827" y="1540536"/>
                </a:lnTo>
                <a:close/>
                <a:moveTo>
                  <a:pt x="276911" y="1468679"/>
                </a:moveTo>
                <a:lnTo>
                  <a:pt x="273405" y="1479195"/>
                </a:lnTo>
                <a:lnTo>
                  <a:pt x="276911" y="1480947"/>
                </a:lnTo>
                <a:lnTo>
                  <a:pt x="282168" y="1468679"/>
                </a:lnTo>
                <a:close/>
                <a:moveTo>
                  <a:pt x="264642" y="1468679"/>
                </a:moveTo>
                <a:lnTo>
                  <a:pt x="264642" y="1477442"/>
                </a:lnTo>
                <a:lnTo>
                  <a:pt x="269900" y="1477442"/>
                </a:lnTo>
                <a:lnTo>
                  <a:pt x="269900" y="1468679"/>
                </a:lnTo>
                <a:close/>
                <a:moveTo>
                  <a:pt x="276911" y="1426617"/>
                </a:moveTo>
                <a:lnTo>
                  <a:pt x="276911" y="1433627"/>
                </a:lnTo>
                <a:lnTo>
                  <a:pt x="282168" y="1433627"/>
                </a:lnTo>
                <a:lnTo>
                  <a:pt x="282168" y="1426617"/>
                </a:lnTo>
                <a:close/>
                <a:moveTo>
                  <a:pt x="285674" y="1391565"/>
                </a:moveTo>
                <a:lnTo>
                  <a:pt x="282168" y="1400328"/>
                </a:lnTo>
                <a:lnTo>
                  <a:pt x="287426" y="1402080"/>
                </a:lnTo>
                <a:lnTo>
                  <a:pt x="290931" y="1393317"/>
                </a:lnTo>
                <a:close/>
                <a:moveTo>
                  <a:pt x="38557" y="1360018"/>
                </a:moveTo>
                <a:lnTo>
                  <a:pt x="47320" y="1360018"/>
                </a:lnTo>
                <a:lnTo>
                  <a:pt x="47320" y="1365276"/>
                </a:lnTo>
                <a:lnTo>
                  <a:pt x="38557" y="1365276"/>
                </a:lnTo>
                <a:close/>
                <a:moveTo>
                  <a:pt x="248869" y="1338987"/>
                </a:moveTo>
                <a:lnTo>
                  <a:pt x="206807" y="1345997"/>
                </a:lnTo>
                <a:lnTo>
                  <a:pt x="206807" y="1349502"/>
                </a:lnTo>
                <a:lnTo>
                  <a:pt x="248869" y="1344244"/>
                </a:lnTo>
                <a:close/>
                <a:moveTo>
                  <a:pt x="110414" y="1330224"/>
                </a:moveTo>
                <a:lnTo>
                  <a:pt x="112166" y="1333729"/>
                </a:lnTo>
                <a:lnTo>
                  <a:pt x="99898" y="1337234"/>
                </a:lnTo>
                <a:lnTo>
                  <a:pt x="99898" y="1333729"/>
                </a:lnTo>
                <a:close/>
                <a:moveTo>
                  <a:pt x="280416" y="1312698"/>
                </a:moveTo>
                <a:lnTo>
                  <a:pt x="276911" y="1319708"/>
                </a:lnTo>
                <a:lnTo>
                  <a:pt x="280416" y="1321461"/>
                </a:lnTo>
                <a:lnTo>
                  <a:pt x="283921" y="1314450"/>
                </a:lnTo>
                <a:close/>
                <a:moveTo>
                  <a:pt x="3093570" y="1291678"/>
                </a:moveTo>
                <a:lnTo>
                  <a:pt x="3094053" y="1291885"/>
                </a:lnTo>
                <a:cubicBezTo>
                  <a:pt x="3095368" y="1293200"/>
                  <a:pt x="3096463" y="1295172"/>
                  <a:pt x="3097339" y="1297801"/>
                </a:cubicBezTo>
                <a:cubicBezTo>
                  <a:pt x="3099092" y="1303058"/>
                  <a:pt x="3099968" y="1306271"/>
                  <a:pt x="3099968" y="1307440"/>
                </a:cubicBezTo>
                <a:cubicBezTo>
                  <a:pt x="3099968" y="1306564"/>
                  <a:pt x="3098325" y="1302401"/>
                  <a:pt x="3095039" y="1294952"/>
                </a:cubicBezTo>
                <a:close/>
                <a:moveTo>
                  <a:pt x="1738655" y="1288161"/>
                </a:moveTo>
                <a:cubicBezTo>
                  <a:pt x="1735150" y="1288161"/>
                  <a:pt x="1728140" y="1291082"/>
                  <a:pt x="1717624" y="1296924"/>
                </a:cubicBezTo>
                <a:cubicBezTo>
                  <a:pt x="1723466" y="1302766"/>
                  <a:pt x="1726387" y="1305687"/>
                  <a:pt x="1726387" y="1305687"/>
                </a:cubicBezTo>
                <a:cubicBezTo>
                  <a:pt x="1734566" y="1305687"/>
                  <a:pt x="1739239" y="1306271"/>
                  <a:pt x="1740408" y="1307440"/>
                </a:cubicBezTo>
                <a:cubicBezTo>
                  <a:pt x="1733397" y="1309777"/>
                  <a:pt x="1724050" y="1313282"/>
                  <a:pt x="1712366" y="1317955"/>
                </a:cubicBezTo>
                <a:cubicBezTo>
                  <a:pt x="1711198" y="1315619"/>
                  <a:pt x="1709153" y="1313866"/>
                  <a:pt x="1706232" y="1312698"/>
                </a:cubicBezTo>
                <a:cubicBezTo>
                  <a:pt x="1703311" y="1311529"/>
                  <a:pt x="1701266" y="1310361"/>
                  <a:pt x="1700098" y="1309192"/>
                </a:cubicBezTo>
                <a:cubicBezTo>
                  <a:pt x="1700098" y="1308024"/>
                  <a:pt x="1700682" y="1305103"/>
                  <a:pt x="1701851" y="1300429"/>
                </a:cubicBezTo>
                <a:cubicBezTo>
                  <a:pt x="1703019" y="1295756"/>
                  <a:pt x="1704479" y="1293127"/>
                  <a:pt x="1706232" y="1292543"/>
                </a:cubicBezTo>
                <a:cubicBezTo>
                  <a:pt x="1707985" y="1291958"/>
                  <a:pt x="1712950" y="1291082"/>
                  <a:pt x="1721129" y="1289914"/>
                </a:cubicBezTo>
                <a:cubicBezTo>
                  <a:pt x="1729308" y="1288745"/>
                  <a:pt x="1735150" y="1288161"/>
                  <a:pt x="1738655" y="1288161"/>
                </a:cubicBezTo>
                <a:close/>
                <a:moveTo>
                  <a:pt x="198044" y="1281151"/>
                </a:moveTo>
                <a:lnTo>
                  <a:pt x="198044" y="1286409"/>
                </a:lnTo>
                <a:lnTo>
                  <a:pt x="206807" y="1286409"/>
                </a:lnTo>
                <a:lnTo>
                  <a:pt x="206807" y="1281151"/>
                </a:lnTo>
                <a:close/>
                <a:moveTo>
                  <a:pt x="1572158" y="1279398"/>
                </a:moveTo>
                <a:lnTo>
                  <a:pt x="1587932" y="1279398"/>
                </a:lnTo>
                <a:cubicBezTo>
                  <a:pt x="1591437" y="1280567"/>
                  <a:pt x="1601953" y="1281151"/>
                  <a:pt x="1619479" y="1281151"/>
                </a:cubicBezTo>
                <a:cubicBezTo>
                  <a:pt x="1613636" y="1285824"/>
                  <a:pt x="1612468" y="1289914"/>
                  <a:pt x="1615973" y="1293419"/>
                </a:cubicBezTo>
                <a:cubicBezTo>
                  <a:pt x="1593774" y="1293419"/>
                  <a:pt x="1576248" y="1291666"/>
                  <a:pt x="1563395" y="1288161"/>
                </a:cubicBezTo>
                <a:cubicBezTo>
                  <a:pt x="1564564" y="1288161"/>
                  <a:pt x="1566024" y="1286701"/>
                  <a:pt x="1567777" y="1283780"/>
                </a:cubicBezTo>
                <a:cubicBezTo>
                  <a:pt x="1569529" y="1280859"/>
                  <a:pt x="1570990" y="1279398"/>
                  <a:pt x="1572158" y="1279398"/>
                </a:cubicBezTo>
                <a:close/>
                <a:moveTo>
                  <a:pt x="231343" y="1274140"/>
                </a:moveTo>
                <a:lnTo>
                  <a:pt x="231343" y="1279398"/>
                </a:lnTo>
                <a:lnTo>
                  <a:pt x="243611" y="1279398"/>
                </a:lnTo>
                <a:lnTo>
                  <a:pt x="243611" y="1274140"/>
                </a:lnTo>
                <a:close/>
                <a:moveTo>
                  <a:pt x="227838" y="1274140"/>
                </a:moveTo>
                <a:lnTo>
                  <a:pt x="217322" y="1277646"/>
                </a:lnTo>
                <a:lnTo>
                  <a:pt x="217322" y="1282903"/>
                </a:lnTo>
                <a:lnTo>
                  <a:pt x="227838" y="1279398"/>
                </a:lnTo>
                <a:close/>
                <a:moveTo>
                  <a:pt x="1629293" y="1271336"/>
                </a:moveTo>
                <a:lnTo>
                  <a:pt x="1638757" y="1272388"/>
                </a:lnTo>
                <a:cubicBezTo>
                  <a:pt x="1642262" y="1272388"/>
                  <a:pt x="1645183" y="1273264"/>
                  <a:pt x="1647520" y="1275017"/>
                </a:cubicBezTo>
                <a:cubicBezTo>
                  <a:pt x="1649857" y="1276769"/>
                  <a:pt x="1651610" y="1277646"/>
                  <a:pt x="1652778" y="1277646"/>
                </a:cubicBezTo>
                <a:cubicBezTo>
                  <a:pt x="1651025" y="1277646"/>
                  <a:pt x="1647082" y="1276769"/>
                  <a:pt x="1640948" y="1275017"/>
                </a:cubicBezTo>
                <a:close/>
                <a:moveTo>
                  <a:pt x="264642" y="1268883"/>
                </a:moveTo>
                <a:lnTo>
                  <a:pt x="247116" y="1272388"/>
                </a:lnTo>
                <a:lnTo>
                  <a:pt x="247116" y="1277646"/>
                </a:lnTo>
                <a:lnTo>
                  <a:pt x="264642" y="1274140"/>
                </a:lnTo>
                <a:close/>
                <a:moveTo>
                  <a:pt x="1615973" y="1267130"/>
                </a:moveTo>
                <a:lnTo>
                  <a:pt x="1629293" y="1271336"/>
                </a:lnTo>
                <a:lnTo>
                  <a:pt x="1626927" y="1271073"/>
                </a:lnTo>
                <a:cubicBezTo>
                  <a:pt x="1623130" y="1270197"/>
                  <a:pt x="1619479" y="1268883"/>
                  <a:pt x="1615973" y="1267130"/>
                </a:cubicBezTo>
                <a:close/>
                <a:moveTo>
                  <a:pt x="550316" y="1263625"/>
                </a:moveTo>
                <a:cubicBezTo>
                  <a:pt x="542137" y="1268298"/>
                  <a:pt x="535127" y="1270635"/>
                  <a:pt x="529285" y="1270635"/>
                </a:cubicBezTo>
                <a:cubicBezTo>
                  <a:pt x="531622" y="1270635"/>
                  <a:pt x="536880" y="1270635"/>
                  <a:pt x="545058" y="1270635"/>
                </a:cubicBezTo>
                <a:cubicBezTo>
                  <a:pt x="553237" y="1269467"/>
                  <a:pt x="559079" y="1268883"/>
                  <a:pt x="562584" y="1268883"/>
                </a:cubicBezTo>
                <a:close/>
                <a:moveTo>
                  <a:pt x="1421435" y="1254862"/>
                </a:moveTo>
                <a:cubicBezTo>
                  <a:pt x="1445971" y="1267714"/>
                  <a:pt x="1483944" y="1285824"/>
                  <a:pt x="1535354" y="1309192"/>
                </a:cubicBezTo>
                <a:cubicBezTo>
                  <a:pt x="1536522" y="1308024"/>
                  <a:pt x="1537983" y="1307148"/>
                  <a:pt x="1539735" y="1306564"/>
                </a:cubicBezTo>
                <a:cubicBezTo>
                  <a:pt x="1541488" y="1305979"/>
                  <a:pt x="1542948" y="1305103"/>
                  <a:pt x="1544117" y="1303935"/>
                </a:cubicBezTo>
                <a:cubicBezTo>
                  <a:pt x="1537106" y="1295756"/>
                  <a:pt x="1526006" y="1286409"/>
                  <a:pt x="1510817" y="1275893"/>
                </a:cubicBezTo>
                <a:cubicBezTo>
                  <a:pt x="1540027" y="1291082"/>
                  <a:pt x="1555801" y="1298677"/>
                  <a:pt x="1558137" y="1298677"/>
                </a:cubicBezTo>
                <a:cubicBezTo>
                  <a:pt x="1561643" y="1298677"/>
                  <a:pt x="1564564" y="1297508"/>
                  <a:pt x="1566900" y="1295172"/>
                </a:cubicBezTo>
                <a:cubicBezTo>
                  <a:pt x="1563395" y="1310361"/>
                  <a:pt x="1553464" y="1317955"/>
                  <a:pt x="1537106" y="1317955"/>
                </a:cubicBezTo>
                <a:cubicBezTo>
                  <a:pt x="1525422" y="1317955"/>
                  <a:pt x="1503223" y="1308024"/>
                  <a:pt x="1470507" y="1288161"/>
                </a:cubicBezTo>
                <a:cubicBezTo>
                  <a:pt x="1444803" y="1271804"/>
                  <a:pt x="1428445" y="1260704"/>
                  <a:pt x="1421435" y="1254862"/>
                </a:cubicBezTo>
                <a:close/>
                <a:moveTo>
                  <a:pt x="658977" y="1244346"/>
                </a:moveTo>
                <a:lnTo>
                  <a:pt x="674751" y="1246099"/>
                </a:lnTo>
                <a:cubicBezTo>
                  <a:pt x="668909" y="1248436"/>
                  <a:pt x="665404" y="1249020"/>
                  <a:pt x="664235" y="1247851"/>
                </a:cubicBezTo>
                <a:cubicBezTo>
                  <a:pt x="663067" y="1245515"/>
                  <a:pt x="661314" y="1244346"/>
                  <a:pt x="658977" y="1244346"/>
                </a:cubicBezTo>
                <a:close/>
                <a:moveTo>
                  <a:pt x="555574" y="1244346"/>
                </a:moveTo>
                <a:lnTo>
                  <a:pt x="555574" y="1249604"/>
                </a:lnTo>
                <a:lnTo>
                  <a:pt x="573100" y="1249604"/>
                </a:lnTo>
                <a:lnTo>
                  <a:pt x="573100" y="1244346"/>
                </a:lnTo>
                <a:close/>
                <a:moveTo>
                  <a:pt x="3963009" y="1240841"/>
                </a:moveTo>
                <a:cubicBezTo>
                  <a:pt x="3958336" y="1239673"/>
                  <a:pt x="3953662" y="1243178"/>
                  <a:pt x="3948988" y="1251357"/>
                </a:cubicBezTo>
                <a:cubicBezTo>
                  <a:pt x="3950157" y="1250188"/>
                  <a:pt x="3951910" y="1249020"/>
                  <a:pt x="3954246" y="1247851"/>
                </a:cubicBezTo>
                <a:cubicBezTo>
                  <a:pt x="3956583" y="1246683"/>
                  <a:pt x="3959504" y="1244346"/>
                  <a:pt x="3963009" y="1240841"/>
                </a:cubicBezTo>
                <a:close/>
                <a:moveTo>
                  <a:pt x="1700098" y="1237336"/>
                </a:moveTo>
                <a:lnTo>
                  <a:pt x="1714119" y="1240841"/>
                </a:lnTo>
                <a:lnTo>
                  <a:pt x="1712366" y="1246099"/>
                </a:lnTo>
                <a:lnTo>
                  <a:pt x="1700098" y="1242594"/>
                </a:lnTo>
                <a:close/>
                <a:moveTo>
                  <a:pt x="1658036" y="1237336"/>
                </a:moveTo>
                <a:lnTo>
                  <a:pt x="1694840" y="1237336"/>
                </a:lnTo>
                <a:lnTo>
                  <a:pt x="1694840" y="1242594"/>
                </a:lnTo>
                <a:lnTo>
                  <a:pt x="1658036" y="1242594"/>
                </a:lnTo>
                <a:close/>
                <a:moveTo>
                  <a:pt x="567842" y="1235583"/>
                </a:moveTo>
                <a:lnTo>
                  <a:pt x="567842" y="1240841"/>
                </a:lnTo>
                <a:lnTo>
                  <a:pt x="580110" y="1240841"/>
                </a:lnTo>
                <a:lnTo>
                  <a:pt x="580110" y="1246099"/>
                </a:lnTo>
                <a:lnTo>
                  <a:pt x="588873" y="1246099"/>
                </a:lnTo>
                <a:lnTo>
                  <a:pt x="588873" y="1240841"/>
                </a:lnTo>
                <a:lnTo>
                  <a:pt x="580110" y="1240841"/>
                </a:lnTo>
                <a:lnTo>
                  <a:pt x="580110" y="1235583"/>
                </a:lnTo>
                <a:close/>
                <a:moveTo>
                  <a:pt x="580110" y="1233831"/>
                </a:moveTo>
                <a:cubicBezTo>
                  <a:pt x="590626" y="1239673"/>
                  <a:pt x="596468" y="1242594"/>
                  <a:pt x="597636" y="1242594"/>
                </a:cubicBezTo>
                <a:cubicBezTo>
                  <a:pt x="599973" y="1242594"/>
                  <a:pt x="602894" y="1241133"/>
                  <a:pt x="606399" y="1238212"/>
                </a:cubicBezTo>
                <a:cubicBezTo>
                  <a:pt x="609905" y="1235291"/>
                  <a:pt x="612826" y="1233831"/>
                  <a:pt x="615162" y="1233831"/>
                </a:cubicBezTo>
                <a:cubicBezTo>
                  <a:pt x="612826" y="1233831"/>
                  <a:pt x="607568" y="1233831"/>
                  <a:pt x="599389" y="1233831"/>
                </a:cubicBezTo>
                <a:cubicBezTo>
                  <a:pt x="591210" y="1233831"/>
                  <a:pt x="584784" y="1233831"/>
                  <a:pt x="580110" y="1233831"/>
                </a:cubicBezTo>
                <a:close/>
                <a:moveTo>
                  <a:pt x="706298" y="1232078"/>
                </a:moveTo>
                <a:lnTo>
                  <a:pt x="715061" y="1232078"/>
                </a:lnTo>
                <a:lnTo>
                  <a:pt x="715061" y="1237336"/>
                </a:lnTo>
                <a:lnTo>
                  <a:pt x="706298" y="1237336"/>
                </a:lnTo>
                <a:close/>
                <a:moveTo>
                  <a:pt x="10515" y="1228573"/>
                </a:moveTo>
                <a:lnTo>
                  <a:pt x="12268" y="1233831"/>
                </a:lnTo>
                <a:lnTo>
                  <a:pt x="0" y="1237336"/>
                </a:lnTo>
                <a:lnTo>
                  <a:pt x="0" y="1232078"/>
                </a:lnTo>
                <a:close/>
                <a:moveTo>
                  <a:pt x="734339" y="1223315"/>
                </a:moveTo>
                <a:lnTo>
                  <a:pt x="736092" y="1226820"/>
                </a:lnTo>
                <a:lnTo>
                  <a:pt x="723824" y="1230325"/>
                </a:lnTo>
                <a:lnTo>
                  <a:pt x="723824" y="1226820"/>
                </a:lnTo>
                <a:close/>
                <a:moveTo>
                  <a:pt x="3164814" y="1221562"/>
                </a:moveTo>
                <a:lnTo>
                  <a:pt x="3164814" y="1230325"/>
                </a:lnTo>
                <a:lnTo>
                  <a:pt x="3170072" y="1230325"/>
                </a:lnTo>
                <a:lnTo>
                  <a:pt x="3170072" y="1221562"/>
                </a:lnTo>
                <a:close/>
                <a:moveTo>
                  <a:pt x="748360" y="1216305"/>
                </a:moveTo>
                <a:lnTo>
                  <a:pt x="757123" y="1216305"/>
                </a:lnTo>
                <a:lnTo>
                  <a:pt x="757123" y="1221562"/>
                </a:lnTo>
                <a:lnTo>
                  <a:pt x="748360" y="1221562"/>
                </a:lnTo>
                <a:close/>
                <a:moveTo>
                  <a:pt x="3994556" y="1214552"/>
                </a:moveTo>
                <a:lnTo>
                  <a:pt x="3996309" y="1216305"/>
                </a:lnTo>
                <a:lnTo>
                  <a:pt x="3989298" y="1219810"/>
                </a:lnTo>
                <a:lnTo>
                  <a:pt x="3989298" y="1216305"/>
                </a:lnTo>
                <a:close/>
                <a:moveTo>
                  <a:pt x="562584" y="1207542"/>
                </a:moveTo>
                <a:lnTo>
                  <a:pt x="555574" y="1211047"/>
                </a:lnTo>
                <a:lnTo>
                  <a:pt x="555574" y="1216305"/>
                </a:lnTo>
                <a:lnTo>
                  <a:pt x="564337" y="1211047"/>
                </a:lnTo>
                <a:close/>
                <a:moveTo>
                  <a:pt x="865784" y="1186510"/>
                </a:moveTo>
                <a:lnTo>
                  <a:pt x="867537" y="1190016"/>
                </a:lnTo>
                <a:lnTo>
                  <a:pt x="855269" y="1193521"/>
                </a:lnTo>
                <a:lnTo>
                  <a:pt x="855269" y="1190016"/>
                </a:lnTo>
                <a:close/>
                <a:moveTo>
                  <a:pt x="4127754" y="1184758"/>
                </a:moveTo>
                <a:lnTo>
                  <a:pt x="4129506" y="1188975"/>
                </a:lnTo>
                <a:lnTo>
                  <a:pt x="4122496" y="1195273"/>
                </a:lnTo>
                <a:lnTo>
                  <a:pt x="4120743" y="1191056"/>
                </a:lnTo>
                <a:close/>
                <a:moveTo>
                  <a:pt x="4101465" y="1184758"/>
                </a:moveTo>
                <a:cubicBezTo>
                  <a:pt x="4104970" y="1195273"/>
                  <a:pt x="4110227" y="1200531"/>
                  <a:pt x="4117238" y="1200531"/>
                </a:cubicBezTo>
                <a:cubicBezTo>
                  <a:pt x="4118407" y="1200531"/>
                  <a:pt x="4121912" y="1199071"/>
                  <a:pt x="4127754" y="1196150"/>
                </a:cubicBezTo>
                <a:cubicBezTo>
                  <a:pt x="4133596" y="1193229"/>
                  <a:pt x="4137101" y="1191768"/>
                  <a:pt x="4138269" y="1191768"/>
                </a:cubicBezTo>
                <a:cubicBezTo>
                  <a:pt x="4140606" y="1191768"/>
                  <a:pt x="4142651" y="1192937"/>
                  <a:pt x="4144403" y="1195273"/>
                </a:cubicBezTo>
                <a:cubicBezTo>
                  <a:pt x="4146156" y="1197610"/>
                  <a:pt x="4147617" y="1198779"/>
                  <a:pt x="4148785" y="1198779"/>
                </a:cubicBezTo>
                <a:cubicBezTo>
                  <a:pt x="4151122" y="1198779"/>
                  <a:pt x="4152290" y="1197610"/>
                  <a:pt x="4152290" y="1195273"/>
                </a:cubicBezTo>
                <a:cubicBezTo>
                  <a:pt x="4153459" y="1196442"/>
                  <a:pt x="4155211" y="1198194"/>
                  <a:pt x="4157548" y="1200531"/>
                </a:cubicBezTo>
                <a:cubicBezTo>
                  <a:pt x="4157548" y="1200531"/>
                  <a:pt x="4159009" y="1199655"/>
                  <a:pt x="4161929" y="1197902"/>
                </a:cubicBezTo>
                <a:cubicBezTo>
                  <a:pt x="4164850" y="1196150"/>
                  <a:pt x="4166895" y="1194105"/>
                  <a:pt x="4168063" y="1191768"/>
                </a:cubicBezTo>
                <a:cubicBezTo>
                  <a:pt x="4168063" y="1192937"/>
                  <a:pt x="4169232" y="1195858"/>
                  <a:pt x="4171568" y="1200531"/>
                </a:cubicBezTo>
                <a:cubicBezTo>
                  <a:pt x="4173906" y="1205205"/>
                  <a:pt x="4173906" y="1207542"/>
                  <a:pt x="4171568" y="1207542"/>
                </a:cubicBezTo>
                <a:lnTo>
                  <a:pt x="4174551" y="1210525"/>
                </a:lnTo>
                <a:lnTo>
                  <a:pt x="4174551" y="1369912"/>
                </a:lnTo>
                <a:lnTo>
                  <a:pt x="4168063" y="1367028"/>
                </a:lnTo>
                <a:cubicBezTo>
                  <a:pt x="4166895" y="1367028"/>
                  <a:pt x="4164558" y="1367905"/>
                  <a:pt x="4161053" y="1369657"/>
                </a:cubicBezTo>
                <a:cubicBezTo>
                  <a:pt x="4157548" y="1371410"/>
                  <a:pt x="4155211" y="1372870"/>
                  <a:pt x="4154043" y="1374039"/>
                </a:cubicBezTo>
                <a:cubicBezTo>
                  <a:pt x="4148201" y="1374039"/>
                  <a:pt x="4140022" y="1374039"/>
                  <a:pt x="4129506" y="1374039"/>
                </a:cubicBezTo>
                <a:cubicBezTo>
                  <a:pt x="4116654" y="1376375"/>
                  <a:pt x="4111396" y="1377544"/>
                  <a:pt x="4113733" y="1377544"/>
                </a:cubicBezTo>
                <a:cubicBezTo>
                  <a:pt x="4103217" y="1379881"/>
                  <a:pt x="4092702" y="1385723"/>
                  <a:pt x="4082186" y="1395070"/>
                </a:cubicBezTo>
                <a:cubicBezTo>
                  <a:pt x="4081018" y="1393901"/>
                  <a:pt x="4079557" y="1392441"/>
                  <a:pt x="4077804" y="1390688"/>
                </a:cubicBezTo>
                <a:cubicBezTo>
                  <a:pt x="4076052" y="1388936"/>
                  <a:pt x="4075176" y="1387475"/>
                  <a:pt x="4075176" y="1386307"/>
                </a:cubicBezTo>
                <a:cubicBezTo>
                  <a:pt x="4071671" y="1388644"/>
                  <a:pt x="4069042" y="1390688"/>
                  <a:pt x="4067289" y="1392441"/>
                </a:cubicBezTo>
                <a:cubicBezTo>
                  <a:pt x="4065536" y="1394193"/>
                  <a:pt x="4062907" y="1395654"/>
                  <a:pt x="4059402" y="1396822"/>
                </a:cubicBezTo>
                <a:cubicBezTo>
                  <a:pt x="4057066" y="1401496"/>
                  <a:pt x="4053560" y="1409091"/>
                  <a:pt x="4048887" y="1419606"/>
                </a:cubicBezTo>
                <a:cubicBezTo>
                  <a:pt x="4045381" y="1424280"/>
                  <a:pt x="4043045" y="1426617"/>
                  <a:pt x="4041876" y="1426617"/>
                </a:cubicBezTo>
                <a:lnTo>
                  <a:pt x="4034866" y="1426617"/>
                </a:lnTo>
                <a:cubicBezTo>
                  <a:pt x="4034866" y="1414933"/>
                  <a:pt x="4030777" y="1410259"/>
                  <a:pt x="4022598" y="1412596"/>
                </a:cubicBezTo>
                <a:cubicBezTo>
                  <a:pt x="4021429" y="1410259"/>
                  <a:pt x="4022014" y="1407338"/>
                  <a:pt x="4024350" y="1403833"/>
                </a:cubicBezTo>
                <a:cubicBezTo>
                  <a:pt x="4024350" y="1400328"/>
                  <a:pt x="4022014" y="1397991"/>
                  <a:pt x="4017340" y="1396822"/>
                </a:cubicBezTo>
                <a:cubicBezTo>
                  <a:pt x="4017340" y="1396822"/>
                  <a:pt x="4017340" y="1395070"/>
                  <a:pt x="4017340" y="1391565"/>
                </a:cubicBezTo>
                <a:cubicBezTo>
                  <a:pt x="4017340" y="1388059"/>
                  <a:pt x="4016172" y="1386307"/>
                  <a:pt x="4013835" y="1386307"/>
                </a:cubicBezTo>
                <a:cubicBezTo>
                  <a:pt x="4011498" y="1386307"/>
                  <a:pt x="4007116" y="1386891"/>
                  <a:pt x="4000690" y="1388059"/>
                </a:cubicBezTo>
                <a:cubicBezTo>
                  <a:pt x="3994264" y="1389228"/>
                  <a:pt x="3990467" y="1389812"/>
                  <a:pt x="3989298" y="1389812"/>
                </a:cubicBezTo>
                <a:cubicBezTo>
                  <a:pt x="3988130" y="1389812"/>
                  <a:pt x="3986085" y="1389228"/>
                  <a:pt x="3983164" y="1388059"/>
                </a:cubicBezTo>
                <a:cubicBezTo>
                  <a:pt x="3980243" y="1386891"/>
                  <a:pt x="3978199" y="1386307"/>
                  <a:pt x="3977030" y="1386307"/>
                </a:cubicBezTo>
                <a:cubicBezTo>
                  <a:pt x="3979367" y="1381633"/>
                  <a:pt x="3976446" y="1375791"/>
                  <a:pt x="3968267" y="1368781"/>
                </a:cubicBezTo>
                <a:cubicBezTo>
                  <a:pt x="3968267" y="1364107"/>
                  <a:pt x="3970604" y="1360602"/>
                  <a:pt x="3975277" y="1358265"/>
                </a:cubicBezTo>
                <a:lnTo>
                  <a:pt x="3970019" y="1353007"/>
                </a:lnTo>
                <a:cubicBezTo>
                  <a:pt x="3967683" y="1354176"/>
                  <a:pt x="3964470" y="1355344"/>
                  <a:pt x="3960380" y="1356513"/>
                </a:cubicBezTo>
                <a:cubicBezTo>
                  <a:pt x="3956291" y="1357681"/>
                  <a:pt x="3953078" y="1358849"/>
                  <a:pt x="3950741" y="1360018"/>
                </a:cubicBezTo>
                <a:cubicBezTo>
                  <a:pt x="3951910" y="1351839"/>
                  <a:pt x="3951910" y="1347750"/>
                  <a:pt x="3950741" y="1347750"/>
                </a:cubicBezTo>
                <a:lnTo>
                  <a:pt x="3945483" y="1353007"/>
                </a:lnTo>
                <a:lnTo>
                  <a:pt x="3933215" y="1353007"/>
                </a:lnTo>
                <a:cubicBezTo>
                  <a:pt x="3937889" y="1348334"/>
                  <a:pt x="3945483" y="1339571"/>
                  <a:pt x="3955999" y="1326718"/>
                </a:cubicBezTo>
                <a:lnTo>
                  <a:pt x="3955999" y="1321461"/>
                </a:lnTo>
                <a:cubicBezTo>
                  <a:pt x="3957167" y="1320292"/>
                  <a:pt x="3955999" y="1319708"/>
                  <a:pt x="3952493" y="1319708"/>
                </a:cubicBezTo>
                <a:cubicBezTo>
                  <a:pt x="3951326" y="1319708"/>
                  <a:pt x="3948404" y="1322045"/>
                  <a:pt x="3943731" y="1326718"/>
                </a:cubicBezTo>
                <a:cubicBezTo>
                  <a:pt x="3944899" y="1325550"/>
                  <a:pt x="3940225" y="1319708"/>
                  <a:pt x="3929710" y="1309192"/>
                </a:cubicBezTo>
                <a:cubicBezTo>
                  <a:pt x="3935552" y="1303350"/>
                  <a:pt x="3938473" y="1299261"/>
                  <a:pt x="3938473" y="1296924"/>
                </a:cubicBezTo>
                <a:cubicBezTo>
                  <a:pt x="3938473" y="1294587"/>
                  <a:pt x="3937889" y="1292835"/>
                  <a:pt x="3936720" y="1291666"/>
                </a:cubicBezTo>
                <a:cubicBezTo>
                  <a:pt x="3935552" y="1290498"/>
                  <a:pt x="3934968" y="1286993"/>
                  <a:pt x="3934968" y="1281151"/>
                </a:cubicBezTo>
                <a:cubicBezTo>
                  <a:pt x="3934968" y="1279982"/>
                  <a:pt x="3933800" y="1278814"/>
                  <a:pt x="3931463" y="1277646"/>
                </a:cubicBezTo>
                <a:cubicBezTo>
                  <a:pt x="3931463" y="1277646"/>
                  <a:pt x="3929710" y="1278230"/>
                  <a:pt x="3926205" y="1279398"/>
                </a:cubicBezTo>
                <a:lnTo>
                  <a:pt x="3919194" y="1279398"/>
                </a:lnTo>
                <a:cubicBezTo>
                  <a:pt x="3922699" y="1268883"/>
                  <a:pt x="3925620" y="1263625"/>
                  <a:pt x="3927957" y="1263625"/>
                </a:cubicBezTo>
                <a:cubicBezTo>
                  <a:pt x="3930294" y="1263625"/>
                  <a:pt x="3931171" y="1264209"/>
                  <a:pt x="3930586" y="1265377"/>
                </a:cubicBezTo>
                <a:cubicBezTo>
                  <a:pt x="3930002" y="1266546"/>
                  <a:pt x="3930878" y="1267130"/>
                  <a:pt x="3933215" y="1267130"/>
                </a:cubicBezTo>
                <a:cubicBezTo>
                  <a:pt x="3934384" y="1267130"/>
                  <a:pt x="3936720" y="1263041"/>
                  <a:pt x="3940225" y="1254862"/>
                </a:cubicBezTo>
                <a:cubicBezTo>
                  <a:pt x="3936720" y="1252525"/>
                  <a:pt x="3932047" y="1251357"/>
                  <a:pt x="3926205" y="1251357"/>
                </a:cubicBezTo>
                <a:cubicBezTo>
                  <a:pt x="3930878" y="1246683"/>
                  <a:pt x="3932631" y="1243178"/>
                  <a:pt x="3931463" y="1240841"/>
                </a:cubicBezTo>
                <a:cubicBezTo>
                  <a:pt x="3936136" y="1242009"/>
                  <a:pt x="3938473" y="1242594"/>
                  <a:pt x="3938473" y="1242594"/>
                </a:cubicBezTo>
                <a:cubicBezTo>
                  <a:pt x="3941978" y="1242594"/>
                  <a:pt x="3948988" y="1239088"/>
                  <a:pt x="3959504" y="1232078"/>
                </a:cubicBezTo>
                <a:lnTo>
                  <a:pt x="3964762" y="1232078"/>
                </a:lnTo>
                <a:cubicBezTo>
                  <a:pt x="3965930" y="1232078"/>
                  <a:pt x="3967099" y="1232078"/>
                  <a:pt x="3968267" y="1232078"/>
                </a:cubicBezTo>
                <a:cubicBezTo>
                  <a:pt x="3968267" y="1233246"/>
                  <a:pt x="3968852" y="1233831"/>
                  <a:pt x="3970019" y="1233831"/>
                </a:cubicBezTo>
                <a:cubicBezTo>
                  <a:pt x="3968852" y="1233831"/>
                  <a:pt x="3977614" y="1231494"/>
                  <a:pt x="3996309" y="1226820"/>
                </a:cubicBezTo>
                <a:cubicBezTo>
                  <a:pt x="3991635" y="1227989"/>
                  <a:pt x="3984625" y="1230325"/>
                  <a:pt x="3975277" y="1233831"/>
                </a:cubicBezTo>
                <a:cubicBezTo>
                  <a:pt x="3976446" y="1236167"/>
                  <a:pt x="3977614" y="1237336"/>
                  <a:pt x="3978783" y="1237336"/>
                </a:cubicBezTo>
                <a:cubicBezTo>
                  <a:pt x="3985793" y="1237336"/>
                  <a:pt x="3995141" y="1234999"/>
                  <a:pt x="4006824" y="1230325"/>
                </a:cubicBezTo>
                <a:cubicBezTo>
                  <a:pt x="4012667" y="1226820"/>
                  <a:pt x="4021429" y="1221562"/>
                  <a:pt x="4033113" y="1214552"/>
                </a:cubicBezTo>
                <a:lnTo>
                  <a:pt x="4031360" y="1214552"/>
                </a:lnTo>
                <a:cubicBezTo>
                  <a:pt x="4029024" y="1213384"/>
                  <a:pt x="4025519" y="1213384"/>
                  <a:pt x="4020845" y="1214552"/>
                </a:cubicBezTo>
                <a:cubicBezTo>
                  <a:pt x="4016172" y="1215720"/>
                  <a:pt x="4013835" y="1216305"/>
                  <a:pt x="4013835" y="1216305"/>
                </a:cubicBezTo>
                <a:cubicBezTo>
                  <a:pt x="4011498" y="1216305"/>
                  <a:pt x="4010914" y="1215720"/>
                  <a:pt x="4012082" y="1214552"/>
                </a:cubicBezTo>
                <a:cubicBezTo>
                  <a:pt x="4013251" y="1213384"/>
                  <a:pt x="4012667" y="1212799"/>
                  <a:pt x="4010329" y="1212799"/>
                </a:cubicBezTo>
                <a:cubicBezTo>
                  <a:pt x="4004487" y="1212799"/>
                  <a:pt x="4001566" y="1212799"/>
                  <a:pt x="4001566" y="1212799"/>
                </a:cubicBezTo>
                <a:cubicBezTo>
                  <a:pt x="4016756" y="1211631"/>
                  <a:pt x="4041292" y="1208126"/>
                  <a:pt x="4075176" y="1202284"/>
                </a:cubicBezTo>
                <a:cubicBezTo>
                  <a:pt x="4077513" y="1201115"/>
                  <a:pt x="4082770" y="1196442"/>
                  <a:pt x="4090949" y="1188263"/>
                </a:cubicBezTo>
                <a:cubicBezTo>
                  <a:pt x="4094454" y="1188263"/>
                  <a:pt x="4097959" y="1187095"/>
                  <a:pt x="4101465" y="1184758"/>
                </a:cubicBezTo>
                <a:close/>
                <a:moveTo>
                  <a:pt x="788670" y="1183005"/>
                </a:moveTo>
                <a:lnTo>
                  <a:pt x="802691" y="1186510"/>
                </a:lnTo>
                <a:lnTo>
                  <a:pt x="802691" y="1191768"/>
                </a:lnTo>
                <a:lnTo>
                  <a:pt x="788670" y="1188263"/>
                </a:lnTo>
                <a:close/>
                <a:moveTo>
                  <a:pt x="713308" y="1181253"/>
                </a:moveTo>
                <a:cubicBezTo>
                  <a:pt x="685266" y="1192937"/>
                  <a:pt x="644957" y="1208710"/>
                  <a:pt x="592379" y="1228573"/>
                </a:cubicBezTo>
                <a:cubicBezTo>
                  <a:pt x="597052" y="1228573"/>
                  <a:pt x="602310" y="1227989"/>
                  <a:pt x="608152" y="1226820"/>
                </a:cubicBezTo>
                <a:cubicBezTo>
                  <a:pt x="612826" y="1226820"/>
                  <a:pt x="616331" y="1226820"/>
                  <a:pt x="618668" y="1226820"/>
                </a:cubicBezTo>
                <a:cubicBezTo>
                  <a:pt x="621005" y="1226820"/>
                  <a:pt x="621881" y="1227697"/>
                  <a:pt x="621296" y="1229449"/>
                </a:cubicBezTo>
                <a:cubicBezTo>
                  <a:pt x="620712" y="1231202"/>
                  <a:pt x="621589" y="1232078"/>
                  <a:pt x="623925" y="1232078"/>
                </a:cubicBezTo>
                <a:cubicBezTo>
                  <a:pt x="640283" y="1232078"/>
                  <a:pt x="658393" y="1223315"/>
                  <a:pt x="678256" y="1205789"/>
                </a:cubicBezTo>
                <a:cubicBezTo>
                  <a:pt x="675919" y="1205789"/>
                  <a:pt x="673582" y="1206957"/>
                  <a:pt x="671246" y="1209294"/>
                </a:cubicBezTo>
                <a:cubicBezTo>
                  <a:pt x="671246" y="1205789"/>
                  <a:pt x="677088" y="1201115"/>
                  <a:pt x="688772" y="1195273"/>
                </a:cubicBezTo>
                <a:cubicBezTo>
                  <a:pt x="696950" y="1190600"/>
                  <a:pt x="705129" y="1185926"/>
                  <a:pt x="713308" y="1181253"/>
                </a:cubicBezTo>
                <a:close/>
                <a:moveTo>
                  <a:pt x="304952" y="1172490"/>
                </a:moveTo>
                <a:cubicBezTo>
                  <a:pt x="297942" y="1187679"/>
                  <a:pt x="295021" y="1204621"/>
                  <a:pt x="296189" y="1223315"/>
                </a:cubicBezTo>
                <a:cubicBezTo>
                  <a:pt x="300863" y="1211631"/>
                  <a:pt x="307873" y="1194689"/>
                  <a:pt x="317220" y="1172490"/>
                </a:cubicBezTo>
                <a:close/>
                <a:moveTo>
                  <a:pt x="729081" y="1170737"/>
                </a:moveTo>
                <a:lnTo>
                  <a:pt x="715061" y="1177747"/>
                </a:lnTo>
                <a:lnTo>
                  <a:pt x="715061" y="1181253"/>
                </a:lnTo>
                <a:lnTo>
                  <a:pt x="730834" y="1174242"/>
                </a:lnTo>
                <a:close/>
                <a:moveTo>
                  <a:pt x="1919173" y="1144448"/>
                </a:moveTo>
                <a:lnTo>
                  <a:pt x="1919173" y="1158469"/>
                </a:lnTo>
                <a:lnTo>
                  <a:pt x="1926183" y="1158469"/>
                </a:lnTo>
                <a:lnTo>
                  <a:pt x="1926183" y="1144448"/>
                </a:lnTo>
                <a:close/>
                <a:moveTo>
                  <a:pt x="515264" y="1135685"/>
                </a:moveTo>
                <a:lnTo>
                  <a:pt x="511759" y="1146201"/>
                </a:lnTo>
                <a:lnTo>
                  <a:pt x="517017" y="1147953"/>
                </a:lnTo>
                <a:lnTo>
                  <a:pt x="520522" y="1135685"/>
                </a:lnTo>
                <a:close/>
                <a:moveTo>
                  <a:pt x="587121" y="1130427"/>
                </a:moveTo>
                <a:lnTo>
                  <a:pt x="588873" y="1135685"/>
                </a:lnTo>
                <a:lnTo>
                  <a:pt x="580110" y="1139190"/>
                </a:lnTo>
                <a:lnTo>
                  <a:pt x="580110" y="1133932"/>
                </a:lnTo>
                <a:close/>
                <a:moveTo>
                  <a:pt x="369798" y="1130427"/>
                </a:moveTo>
                <a:lnTo>
                  <a:pt x="369798" y="1132180"/>
                </a:lnTo>
                <a:lnTo>
                  <a:pt x="369512" y="1130555"/>
                </a:lnTo>
                <a:close/>
                <a:moveTo>
                  <a:pt x="881558" y="1128675"/>
                </a:moveTo>
                <a:cubicBezTo>
                  <a:pt x="876884" y="1133348"/>
                  <a:pt x="874547" y="1137438"/>
                  <a:pt x="874547" y="1140943"/>
                </a:cubicBezTo>
                <a:cubicBezTo>
                  <a:pt x="878052" y="1137438"/>
                  <a:pt x="881558" y="1135685"/>
                  <a:pt x="885063" y="1135685"/>
                </a:cubicBezTo>
                <a:cubicBezTo>
                  <a:pt x="882726" y="1135685"/>
                  <a:pt x="881558" y="1133348"/>
                  <a:pt x="881558" y="1128675"/>
                </a:cubicBezTo>
                <a:close/>
                <a:moveTo>
                  <a:pt x="1919173" y="1121664"/>
                </a:moveTo>
                <a:lnTo>
                  <a:pt x="1919173" y="1135685"/>
                </a:lnTo>
                <a:lnTo>
                  <a:pt x="1926183" y="1135685"/>
                </a:lnTo>
                <a:lnTo>
                  <a:pt x="1926183" y="1121664"/>
                </a:lnTo>
                <a:close/>
                <a:moveTo>
                  <a:pt x="771144" y="1119912"/>
                </a:moveTo>
                <a:cubicBezTo>
                  <a:pt x="755955" y="1125754"/>
                  <a:pt x="740765" y="1128675"/>
                  <a:pt x="725576" y="1128675"/>
                </a:cubicBezTo>
                <a:cubicBezTo>
                  <a:pt x="724408" y="1131011"/>
                  <a:pt x="722071" y="1133932"/>
                  <a:pt x="718566" y="1137438"/>
                </a:cubicBezTo>
                <a:cubicBezTo>
                  <a:pt x="712724" y="1131596"/>
                  <a:pt x="709803" y="1128675"/>
                  <a:pt x="709803" y="1128675"/>
                </a:cubicBezTo>
                <a:cubicBezTo>
                  <a:pt x="707466" y="1128675"/>
                  <a:pt x="703961" y="1130427"/>
                  <a:pt x="699287" y="1133932"/>
                </a:cubicBezTo>
                <a:cubicBezTo>
                  <a:pt x="694614" y="1137438"/>
                  <a:pt x="691693" y="1139190"/>
                  <a:pt x="690524" y="1139190"/>
                </a:cubicBezTo>
                <a:cubicBezTo>
                  <a:pt x="680009" y="1140359"/>
                  <a:pt x="668325" y="1141527"/>
                  <a:pt x="655472" y="1142695"/>
                </a:cubicBezTo>
                <a:cubicBezTo>
                  <a:pt x="642620" y="1143864"/>
                  <a:pt x="634441" y="1148537"/>
                  <a:pt x="630936" y="1156716"/>
                </a:cubicBezTo>
                <a:cubicBezTo>
                  <a:pt x="628599" y="1154379"/>
                  <a:pt x="626262" y="1153211"/>
                  <a:pt x="623925" y="1153211"/>
                </a:cubicBezTo>
                <a:cubicBezTo>
                  <a:pt x="623925" y="1167232"/>
                  <a:pt x="623925" y="1174242"/>
                  <a:pt x="623925" y="1174242"/>
                </a:cubicBezTo>
                <a:lnTo>
                  <a:pt x="613410" y="1174242"/>
                </a:lnTo>
                <a:cubicBezTo>
                  <a:pt x="611073" y="1174242"/>
                  <a:pt x="610489" y="1173366"/>
                  <a:pt x="611657" y="1171613"/>
                </a:cubicBezTo>
                <a:cubicBezTo>
                  <a:pt x="612826" y="1169861"/>
                  <a:pt x="612241" y="1168984"/>
                  <a:pt x="609905" y="1168984"/>
                </a:cubicBezTo>
                <a:cubicBezTo>
                  <a:pt x="604063" y="1168984"/>
                  <a:pt x="583031" y="1180084"/>
                  <a:pt x="546811" y="1202284"/>
                </a:cubicBezTo>
                <a:cubicBezTo>
                  <a:pt x="550316" y="1201115"/>
                  <a:pt x="555574" y="1199071"/>
                  <a:pt x="562584" y="1196150"/>
                </a:cubicBezTo>
                <a:cubicBezTo>
                  <a:pt x="569595" y="1193229"/>
                  <a:pt x="574853" y="1191184"/>
                  <a:pt x="578358" y="1190016"/>
                </a:cubicBezTo>
                <a:cubicBezTo>
                  <a:pt x="581863" y="1193521"/>
                  <a:pt x="583616" y="1197610"/>
                  <a:pt x="583616" y="1202284"/>
                </a:cubicBezTo>
                <a:cubicBezTo>
                  <a:pt x="591794" y="1198779"/>
                  <a:pt x="597636" y="1197026"/>
                  <a:pt x="601142" y="1197026"/>
                </a:cubicBezTo>
                <a:cubicBezTo>
                  <a:pt x="604647" y="1197026"/>
                  <a:pt x="607568" y="1195273"/>
                  <a:pt x="609905" y="1191768"/>
                </a:cubicBezTo>
                <a:cubicBezTo>
                  <a:pt x="612241" y="1188263"/>
                  <a:pt x="614578" y="1186510"/>
                  <a:pt x="616915" y="1186510"/>
                </a:cubicBezTo>
                <a:cubicBezTo>
                  <a:pt x="619252" y="1186510"/>
                  <a:pt x="620420" y="1187095"/>
                  <a:pt x="620420" y="1188263"/>
                </a:cubicBezTo>
                <a:cubicBezTo>
                  <a:pt x="620420" y="1189431"/>
                  <a:pt x="621589" y="1190016"/>
                  <a:pt x="623925" y="1190016"/>
                </a:cubicBezTo>
                <a:cubicBezTo>
                  <a:pt x="629767" y="1190016"/>
                  <a:pt x="652843" y="1180668"/>
                  <a:pt x="693153" y="1161974"/>
                </a:cubicBezTo>
                <a:cubicBezTo>
                  <a:pt x="733463" y="1143280"/>
                  <a:pt x="759460" y="1129259"/>
                  <a:pt x="771144" y="1119912"/>
                </a:cubicBezTo>
                <a:close/>
                <a:moveTo>
                  <a:pt x="609905" y="1116406"/>
                </a:moveTo>
                <a:cubicBezTo>
                  <a:pt x="605231" y="1116406"/>
                  <a:pt x="593839" y="1120496"/>
                  <a:pt x="575729" y="1128675"/>
                </a:cubicBezTo>
                <a:cubicBezTo>
                  <a:pt x="557619" y="1136853"/>
                  <a:pt x="547979" y="1142695"/>
                  <a:pt x="546811" y="1146201"/>
                </a:cubicBezTo>
                <a:cubicBezTo>
                  <a:pt x="554990" y="1146201"/>
                  <a:pt x="559079" y="1146201"/>
                  <a:pt x="559079" y="1146201"/>
                </a:cubicBezTo>
                <a:cubicBezTo>
                  <a:pt x="553237" y="1150874"/>
                  <a:pt x="552653" y="1153211"/>
                  <a:pt x="557327" y="1153211"/>
                </a:cubicBezTo>
                <a:cubicBezTo>
                  <a:pt x="570179" y="1148537"/>
                  <a:pt x="587121" y="1140943"/>
                  <a:pt x="608152" y="1130427"/>
                </a:cubicBezTo>
                <a:cubicBezTo>
                  <a:pt x="599973" y="1133932"/>
                  <a:pt x="594715" y="1133932"/>
                  <a:pt x="592379" y="1130427"/>
                </a:cubicBezTo>
                <a:cubicBezTo>
                  <a:pt x="592379" y="1130427"/>
                  <a:pt x="604647" y="1127506"/>
                  <a:pt x="629183" y="1121664"/>
                </a:cubicBezTo>
                <a:cubicBezTo>
                  <a:pt x="623341" y="1118159"/>
                  <a:pt x="616915" y="1116406"/>
                  <a:pt x="609905" y="1116406"/>
                </a:cubicBezTo>
                <a:close/>
                <a:moveTo>
                  <a:pt x="322478" y="1111149"/>
                </a:moveTo>
                <a:lnTo>
                  <a:pt x="327736" y="1111149"/>
                </a:lnTo>
                <a:lnTo>
                  <a:pt x="324231" y="1119912"/>
                </a:lnTo>
                <a:lnTo>
                  <a:pt x="318973" y="1118159"/>
                </a:lnTo>
                <a:close/>
                <a:moveTo>
                  <a:pt x="632688" y="1109396"/>
                </a:moveTo>
                <a:lnTo>
                  <a:pt x="632688" y="1114654"/>
                </a:lnTo>
                <a:lnTo>
                  <a:pt x="643204" y="1114654"/>
                </a:lnTo>
                <a:lnTo>
                  <a:pt x="643204" y="1109396"/>
                </a:lnTo>
                <a:close/>
                <a:moveTo>
                  <a:pt x="2488278" y="1104769"/>
                </a:moveTo>
                <a:lnTo>
                  <a:pt x="2458974" y="1123417"/>
                </a:lnTo>
                <a:cubicBezTo>
                  <a:pt x="2456637" y="1126922"/>
                  <a:pt x="2453132" y="1132180"/>
                  <a:pt x="2448458" y="1139190"/>
                </a:cubicBezTo>
                <a:cubicBezTo>
                  <a:pt x="2439111" y="1143280"/>
                  <a:pt x="2427573" y="1149122"/>
                  <a:pt x="2413844" y="1156716"/>
                </a:cubicBezTo>
                <a:lnTo>
                  <a:pt x="2394256" y="1167910"/>
                </a:lnTo>
                <a:lnTo>
                  <a:pt x="2395777" y="1174621"/>
                </a:lnTo>
                <a:lnTo>
                  <a:pt x="2453716" y="1142695"/>
                </a:lnTo>
                <a:lnTo>
                  <a:pt x="2490796" y="1118926"/>
                </a:lnTo>
                <a:close/>
                <a:moveTo>
                  <a:pt x="373304" y="1104138"/>
                </a:moveTo>
                <a:lnTo>
                  <a:pt x="378561" y="1104138"/>
                </a:lnTo>
                <a:lnTo>
                  <a:pt x="378561" y="1112901"/>
                </a:lnTo>
                <a:lnTo>
                  <a:pt x="373304" y="1112901"/>
                </a:lnTo>
                <a:close/>
                <a:moveTo>
                  <a:pt x="1940204" y="1102386"/>
                </a:moveTo>
                <a:lnTo>
                  <a:pt x="1934947" y="1104138"/>
                </a:lnTo>
                <a:lnTo>
                  <a:pt x="1940204" y="1112901"/>
                </a:lnTo>
                <a:lnTo>
                  <a:pt x="1945462" y="1112901"/>
                </a:lnTo>
                <a:close/>
                <a:moveTo>
                  <a:pt x="527532" y="1095375"/>
                </a:moveTo>
                <a:lnTo>
                  <a:pt x="520522" y="1109396"/>
                </a:lnTo>
                <a:lnTo>
                  <a:pt x="525780" y="1111149"/>
                </a:lnTo>
                <a:lnTo>
                  <a:pt x="532790" y="1097128"/>
                </a:lnTo>
                <a:close/>
                <a:moveTo>
                  <a:pt x="2484065" y="1070976"/>
                </a:moveTo>
                <a:lnTo>
                  <a:pt x="2478143" y="1075220"/>
                </a:lnTo>
                <a:cubicBezTo>
                  <a:pt x="2461858" y="1086904"/>
                  <a:pt x="2444369" y="1099465"/>
                  <a:pt x="2425674" y="1112901"/>
                </a:cubicBezTo>
                <a:cubicBezTo>
                  <a:pt x="2429179" y="1116406"/>
                  <a:pt x="2432685" y="1118159"/>
                  <a:pt x="2436190" y="1118159"/>
                </a:cubicBezTo>
                <a:cubicBezTo>
                  <a:pt x="2443200" y="1118159"/>
                  <a:pt x="2456053" y="1111733"/>
                  <a:pt x="2474747" y="1098880"/>
                </a:cubicBezTo>
                <a:cubicBezTo>
                  <a:pt x="2471242" y="1103554"/>
                  <a:pt x="2470658" y="1107059"/>
                  <a:pt x="2472995" y="1109396"/>
                </a:cubicBezTo>
                <a:lnTo>
                  <a:pt x="2487960" y="1102982"/>
                </a:lnTo>
                <a:lnTo>
                  <a:pt x="2487854" y="1102386"/>
                </a:lnTo>
                <a:close/>
                <a:moveTo>
                  <a:pt x="368046" y="1070839"/>
                </a:moveTo>
                <a:lnTo>
                  <a:pt x="368046" y="1088365"/>
                </a:lnTo>
                <a:lnTo>
                  <a:pt x="373304" y="1088365"/>
                </a:lnTo>
                <a:lnTo>
                  <a:pt x="373304" y="1070839"/>
                </a:lnTo>
                <a:close/>
                <a:moveTo>
                  <a:pt x="362788" y="1056818"/>
                </a:moveTo>
                <a:lnTo>
                  <a:pt x="350520" y="1093623"/>
                </a:lnTo>
                <a:lnTo>
                  <a:pt x="354025" y="1095375"/>
                </a:lnTo>
                <a:lnTo>
                  <a:pt x="366293" y="1056818"/>
                </a:lnTo>
                <a:close/>
                <a:moveTo>
                  <a:pt x="429387" y="1055065"/>
                </a:moveTo>
                <a:cubicBezTo>
                  <a:pt x="424713" y="1059739"/>
                  <a:pt x="417703" y="1065581"/>
                  <a:pt x="408356" y="1072591"/>
                </a:cubicBezTo>
                <a:cubicBezTo>
                  <a:pt x="415366" y="1074928"/>
                  <a:pt x="418287" y="1080186"/>
                  <a:pt x="417119" y="1088365"/>
                </a:cubicBezTo>
                <a:cubicBezTo>
                  <a:pt x="417119" y="1100049"/>
                  <a:pt x="417119" y="1106475"/>
                  <a:pt x="417119" y="1107643"/>
                </a:cubicBezTo>
                <a:cubicBezTo>
                  <a:pt x="417119" y="1105307"/>
                  <a:pt x="418871" y="1103554"/>
                  <a:pt x="422376" y="1102386"/>
                </a:cubicBezTo>
                <a:cubicBezTo>
                  <a:pt x="429387" y="1089533"/>
                  <a:pt x="432892" y="1079018"/>
                  <a:pt x="432892" y="1070839"/>
                </a:cubicBezTo>
                <a:cubicBezTo>
                  <a:pt x="432892" y="1067334"/>
                  <a:pt x="432308" y="1064120"/>
                  <a:pt x="431139" y="1061200"/>
                </a:cubicBezTo>
                <a:cubicBezTo>
                  <a:pt x="429971" y="1058278"/>
                  <a:pt x="429387" y="1056234"/>
                  <a:pt x="429387" y="1055065"/>
                </a:cubicBezTo>
                <a:close/>
                <a:moveTo>
                  <a:pt x="385572" y="1025271"/>
                </a:moveTo>
                <a:cubicBezTo>
                  <a:pt x="390245" y="1029945"/>
                  <a:pt x="392582" y="1033450"/>
                  <a:pt x="392582" y="1035787"/>
                </a:cubicBezTo>
                <a:lnTo>
                  <a:pt x="392582" y="1051560"/>
                </a:lnTo>
                <a:cubicBezTo>
                  <a:pt x="393751" y="1051560"/>
                  <a:pt x="391414" y="1048639"/>
                  <a:pt x="385572" y="1042797"/>
                </a:cubicBezTo>
                <a:cubicBezTo>
                  <a:pt x="379730" y="1048639"/>
                  <a:pt x="377393" y="1051560"/>
                  <a:pt x="378561" y="1051560"/>
                </a:cubicBezTo>
                <a:cubicBezTo>
                  <a:pt x="379730" y="1045718"/>
                  <a:pt x="382067" y="1036955"/>
                  <a:pt x="385572" y="1025271"/>
                </a:cubicBezTo>
                <a:close/>
                <a:moveTo>
                  <a:pt x="747374" y="1021547"/>
                </a:moveTo>
                <a:lnTo>
                  <a:pt x="747884" y="1022568"/>
                </a:lnTo>
                <a:lnTo>
                  <a:pt x="746607" y="1023519"/>
                </a:lnTo>
                <a:cubicBezTo>
                  <a:pt x="746900" y="1022350"/>
                  <a:pt x="747155" y="1021693"/>
                  <a:pt x="747374" y="1021547"/>
                </a:cubicBezTo>
                <a:close/>
                <a:moveTo>
                  <a:pt x="2168042" y="1014756"/>
                </a:moveTo>
                <a:cubicBezTo>
                  <a:pt x="2166874" y="1015924"/>
                  <a:pt x="2166290" y="1021182"/>
                  <a:pt x="2166290" y="1030529"/>
                </a:cubicBezTo>
                <a:lnTo>
                  <a:pt x="2152269" y="1030529"/>
                </a:lnTo>
                <a:cubicBezTo>
                  <a:pt x="2152269" y="1030529"/>
                  <a:pt x="2157527" y="1025271"/>
                  <a:pt x="2168042" y="1014756"/>
                </a:cubicBezTo>
                <a:close/>
                <a:moveTo>
                  <a:pt x="553821" y="1009498"/>
                </a:moveTo>
                <a:cubicBezTo>
                  <a:pt x="550316" y="1013003"/>
                  <a:pt x="545643" y="1017677"/>
                  <a:pt x="539801" y="1023519"/>
                </a:cubicBezTo>
                <a:cubicBezTo>
                  <a:pt x="538632" y="1029361"/>
                  <a:pt x="536587" y="1039584"/>
                  <a:pt x="533666" y="1054189"/>
                </a:cubicBezTo>
                <a:cubicBezTo>
                  <a:pt x="530745" y="1068794"/>
                  <a:pt x="529285" y="1077265"/>
                  <a:pt x="529285" y="1079602"/>
                </a:cubicBezTo>
                <a:lnTo>
                  <a:pt x="529285" y="1088365"/>
                </a:lnTo>
                <a:cubicBezTo>
                  <a:pt x="533959" y="1080186"/>
                  <a:pt x="540385" y="1063828"/>
                  <a:pt x="548564" y="1039292"/>
                </a:cubicBezTo>
                <a:cubicBezTo>
                  <a:pt x="547395" y="1036955"/>
                  <a:pt x="546811" y="1034034"/>
                  <a:pt x="546811" y="1030529"/>
                </a:cubicBezTo>
                <a:cubicBezTo>
                  <a:pt x="547979" y="1029361"/>
                  <a:pt x="550316" y="1022350"/>
                  <a:pt x="553821" y="1009498"/>
                </a:cubicBezTo>
                <a:close/>
                <a:moveTo>
                  <a:pt x="2138248" y="1000735"/>
                </a:moveTo>
                <a:cubicBezTo>
                  <a:pt x="2139416" y="1004240"/>
                  <a:pt x="2141169" y="1007161"/>
                  <a:pt x="2143506" y="1009498"/>
                </a:cubicBezTo>
                <a:cubicBezTo>
                  <a:pt x="2135327" y="1018845"/>
                  <a:pt x="2131238" y="1025855"/>
                  <a:pt x="2131238" y="1030529"/>
                </a:cubicBezTo>
                <a:cubicBezTo>
                  <a:pt x="2130069" y="1029361"/>
                  <a:pt x="2128317" y="1027316"/>
                  <a:pt x="2125980" y="1024395"/>
                </a:cubicBezTo>
                <a:cubicBezTo>
                  <a:pt x="2123643" y="1021474"/>
                  <a:pt x="2121890" y="1019429"/>
                  <a:pt x="2120722" y="1018261"/>
                </a:cubicBezTo>
                <a:cubicBezTo>
                  <a:pt x="2131238" y="1006577"/>
                  <a:pt x="2137080" y="1000735"/>
                  <a:pt x="2138248" y="1000735"/>
                </a:cubicBezTo>
                <a:close/>
                <a:moveTo>
                  <a:pt x="406603" y="1000735"/>
                </a:moveTo>
                <a:lnTo>
                  <a:pt x="397840" y="1009498"/>
                </a:lnTo>
                <a:cubicBezTo>
                  <a:pt x="396672" y="1007161"/>
                  <a:pt x="394335" y="1006577"/>
                  <a:pt x="390829" y="1007745"/>
                </a:cubicBezTo>
                <a:cubicBezTo>
                  <a:pt x="393166" y="1008914"/>
                  <a:pt x="394335" y="1013003"/>
                  <a:pt x="394335" y="1020013"/>
                </a:cubicBezTo>
                <a:cubicBezTo>
                  <a:pt x="389661" y="1021182"/>
                  <a:pt x="384403" y="1022934"/>
                  <a:pt x="378561" y="1025271"/>
                </a:cubicBezTo>
                <a:cubicBezTo>
                  <a:pt x="373888" y="1033450"/>
                  <a:pt x="371551" y="1041629"/>
                  <a:pt x="371551" y="1049808"/>
                </a:cubicBezTo>
                <a:cubicBezTo>
                  <a:pt x="371551" y="1052144"/>
                  <a:pt x="373596" y="1054481"/>
                  <a:pt x="377685" y="1056818"/>
                </a:cubicBezTo>
                <a:cubicBezTo>
                  <a:pt x="381775" y="1059155"/>
                  <a:pt x="383819" y="1060907"/>
                  <a:pt x="383819" y="1062076"/>
                </a:cubicBezTo>
                <a:lnTo>
                  <a:pt x="380314" y="1067334"/>
                </a:lnTo>
                <a:cubicBezTo>
                  <a:pt x="377977" y="1066165"/>
                  <a:pt x="375640" y="1065581"/>
                  <a:pt x="373304" y="1065581"/>
                </a:cubicBezTo>
                <a:cubicBezTo>
                  <a:pt x="376809" y="1070255"/>
                  <a:pt x="381482" y="1073760"/>
                  <a:pt x="387324" y="1076097"/>
                </a:cubicBezTo>
                <a:cubicBezTo>
                  <a:pt x="387324" y="1080770"/>
                  <a:pt x="386156" y="1086028"/>
                  <a:pt x="383819" y="1091870"/>
                </a:cubicBezTo>
                <a:cubicBezTo>
                  <a:pt x="382651" y="1088365"/>
                  <a:pt x="382067" y="1083107"/>
                  <a:pt x="382067" y="1076097"/>
                </a:cubicBezTo>
                <a:cubicBezTo>
                  <a:pt x="379730" y="1084275"/>
                  <a:pt x="375640" y="1094791"/>
                  <a:pt x="369798" y="1107643"/>
                </a:cubicBezTo>
                <a:cubicBezTo>
                  <a:pt x="363956" y="1101801"/>
                  <a:pt x="361620" y="1098880"/>
                  <a:pt x="362788" y="1098880"/>
                </a:cubicBezTo>
                <a:cubicBezTo>
                  <a:pt x="362788" y="1102386"/>
                  <a:pt x="362204" y="1105307"/>
                  <a:pt x="361035" y="1107643"/>
                </a:cubicBezTo>
                <a:lnTo>
                  <a:pt x="361035" y="1119912"/>
                </a:lnTo>
                <a:cubicBezTo>
                  <a:pt x="364541" y="1121080"/>
                  <a:pt x="367023" y="1122687"/>
                  <a:pt x="368484" y="1124731"/>
                </a:cubicBezTo>
                <a:lnTo>
                  <a:pt x="369512" y="1130555"/>
                </a:lnTo>
                <a:lnTo>
                  <a:pt x="365855" y="1132180"/>
                </a:lnTo>
                <a:cubicBezTo>
                  <a:pt x="364979" y="1133932"/>
                  <a:pt x="364541" y="1136853"/>
                  <a:pt x="364541" y="1140943"/>
                </a:cubicBezTo>
                <a:lnTo>
                  <a:pt x="371551" y="1135685"/>
                </a:lnTo>
                <a:cubicBezTo>
                  <a:pt x="370383" y="1134517"/>
                  <a:pt x="369798" y="1138022"/>
                  <a:pt x="369798" y="1146201"/>
                </a:cubicBezTo>
                <a:lnTo>
                  <a:pt x="380314" y="1146201"/>
                </a:lnTo>
                <a:cubicBezTo>
                  <a:pt x="383819" y="1142695"/>
                  <a:pt x="383235" y="1139190"/>
                  <a:pt x="378561" y="1135685"/>
                </a:cubicBezTo>
                <a:cubicBezTo>
                  <a:pt x="378561" y="1136853"/>
                  <a:pt x="377977" y="1138606"/>
                  <a:pt x="376809" y="1140943"/>
                </a:cubicBezTo>
                <a:cubicBezTo>
                  <a:pt x="374472" y="1136269"/>
                  <a:pt x="375640" y="1132180"/>
                  <a:pt x="380314" y="1128675"/>
                </a:cubicBezTo>
                <a:cubicBezTo>
                  <a:pt x="381482" y="1131011"/>
                  <a:pt x="383819" y="1132180"/>
                  <a:pt x="387324" y="1132180"/>
                </a:cubicBezTo>
                <a:cubicBezTo>
                  <a:pt x="386156" y="1126338"/>
                  <a:pt x="386156" y="1118159"/>
                  <a:pt x="387324" y="1107643"/>
                </a:cubicBezTo>
                <a:cubicBezTo>
                  <a:pt x="389661" y="1094791"/>
                  <a:pt x="390829" y="1087781"/>
                  <a:pt x="390829" y="1086612"/>
                </a:cubicBezTo>
                <a:cubicBezTo>
                  <a:pt x="390829" y="1085444"/>
                  <a:pt x="393166" y="1083691"/>
                  <a:pt x="397840" y="1081354"/>
                </a:cubicBezTo>
                <a:cubicBezTo>
                  <a:pt x="394335" y="1077849"/>
                  <a:pt x="394335" y="1069086"/>
                  <a:pt x="397840" y="1055065"/>
                </a:cubicBezTo>
                <a:lnTo>
                  <a:pt x="408356" y="1058571"/>
                </a:lnTo>
                <a:lnTo>
                  <a:pt x="408356" y="1023519"/>
                </a:lnTo>
                <a:cubicBezTo>
                  <a:pt x="408356" y="1020013"/>
                  <a:pt x="409816" y="1015924"/>
                  <a:pt x="412737" y="1011250"/>
                </a:cubicBezTo>
                <a:cubicBezTo>
                  <a:pt x="415658" y="1006577"/>
                  <a:pt x="417119" y="1003072"/>
                  <a:pt x="417119" y="1000735"/>
                </a:cubicBezTo>
                <a:close/>
                <a:moveTo>
                  <a:pt x="436397" y="997230"/>
                </a:moveTo>
                <a:cubicBezTo>
                  <a:pt x="436397" y="999566"/>
                  <a:pt x="437566" y="1002779"/>
                  <a:pt x="439902" y="1006869"/>
                </a:cubicBezTo>
                <a:cubicBezTo>
                  <a:pt x="442239" y="1010958"/>
                  <a:pt x="443408" y="1013003"/>
                  <a:pt x="443408" y="1013003"/>
                </a:cubicBezTo>
                <a:cubicBezTo>
                  <a:pt x="442239" y="1013003"/>
                  <a:pt x="434060" y="1025855"/>
                  <a:pt x="418871" y="1051560"/>
                </a:cubicBezTo>
                <a:cubicBezTo>
                  <a:pt x="423545" y="1046887"/>
                  <a:pt x="430555" y="1046887"/>
                  <a:pt x="439902" y="1051560"/>
                </a:cubicBezTo>
                <a:lnTo>
                  <a:pt x="439902" y="1037539"/>
                </a:lnTo>
                <a:cubicBezTo>
                  <a:pt x="439902" y="1037539"/>
                  <a:pt x="442823" y="1025271"/>
                  <a:pt x="448665" y="1000735"/>
                </a:cubicBezTo>
                <a:cubicBezTo>
                  <a:pt x="447497" y="1000735"/>
                  <a:pt x="445452" y="1000151"/>
                  <a:pt x="442531" y="998982"/>
                </a:cubicBezTo>
                <a:cubicBezTo>
                  <a:pt x="439610" y="997814"/>
                  <a:pt x="437566" y="997230"/>
                  <a:pt x="436397" y="997230"/>
                </a:cubicBezTo>
                <a:close/>
                <a:moveTo>
                  <a:pt x="2692908" y="986714"/>
                </a:moveTo>
                <a:lnTo>
                  <a:pt x="2693083" y="987724"/>
                </a:lnTo>
                <a:lnTo>
                  <a:pt x="2693072" y="987809"/>
                </a:lnTo>
                <a:cubicBezTo>
                  <a:pt x="2692963" y="988247"/>
                  <a:pt x="2692908" y="987882"/>
                  <a:pt x="2692908" y="986714"/>
                </a:cubicBezTo>
                <a:close/>
                <a:moveTo>
                  <a:pt x="415366" y="972693"/>
                </a:moveTo>
                <a:lnTo>
                  <a:pt x="410108" y="979704"/>
                </a:lnTo>
                <a:lnTo>
                  <a:pt x="415366" y="983209"/>
                </a:lnTo>
                <a:lnTo>
                  <a:pt x="418871" y="974446"/>
                </a:lnTo>
                <a:close/>
                <a:moveTo>
                  <a:pt x="455676" y="970941"/>
                </a:moveTo>
                <a:cubicBezTo>
                  <a:pt x="449834" y="969772"/>
                  <a:pt x="445160" y="971525"/>
                  <a:pt x="441655" y="976198"/>
                </a:cubicBezTo>
                <a:cubicBezTo>
                  <a:pt x="434645" y="986714"/>
                  <a:pt x="431139" y="992556"/>
                  <a:pt x="431139" y="993724"/>
                </a:cubicBezTo>
                <a:lnTo>
                  <a:pt x="441655" y="993724"/>
                </a:lnTo>
                <a:cubicBezTo>
                  <a:pt x="441655" y="985546"/>
                  <a:pt x="442823" y="979704"/>
                  <a:pt x="445160" y="976198"/>
                </a:cubicBezTo>
                <a:cubicBezTo>
                  <a:pt x="446329" y="976198"/>
                  <a:pt x="447497" y="976783"/>
                  <a:pt x="448665" y="977951"/>
                </a:cubicBezTo>
                <a:cubicBezTo>
                  <a:pt x="448665" y="980288"/>
                  <a:pt x="448665" y="983793"/>
                  <a:pt x="448665" y="988467"/>
                </a:cubicBezTo>
                <a:cubicBezTo>
                  <a:pt x="447497" y="991972"/>
                  <a:pt x="446913" y="993724"/>
                  <a:pt x="446913" y="993724"/>
                </a:cubicBezTo>
                <a:cubicBezTo>
                  <a:pt x="451586" y="985546"/>
                  <a:pt x="454507" y="977951"/>
                  <a:pt x="455676" y="970941"/>
                </a:cubicBezTo>
                <a:close/>
                <a:moveTo>
                  <a:pt x="404850" y="967435"/>
                </a:moveTo>
                <a:lnTo>
                  <a:pt x="404850" y="977951"/>
                </a:lnTo>
                <a:lnTo>
                  <a:pt x="410108" y="977951"/>
                </a:lnTo>
                <a:lnTo>
                  <a:pt x="410108" y="967435"/>
                </a:lnTo>
                <a:close/>
                <a:moveTo>
                  <a:pt x="399593" y="956920"/>
                </a:moveTo>
                <a:cubicBezTo>
                  <a:pt x="389077" y="972109"/>
                  <a:pt x="383819" y="983793"/>
                  <a:pt x="383819" y="991972"/>
                </a:cubicBezTo>
                <a:cubicBezTo>
                  <a:pt x="383819" y="994309"/>
                  <a:pt x="384696" y="996061"/>
                  <a:pt x="386448" y="997230"/>
                </a:cubicBezTo>
                <a:cubicBezTo>
                  <a:pt x="388201" y="998398"/>
                  <a:pt x="389077" y="999566"/>
                  <a:pt x="389077" y="1000735"/>
                </a:cubicBezTo>
                <a:cubicBezTo>
                  <a:pt x="390245" y="996061"/>
                  <a:pt x="391998" y="988759"/>
                  <a:pt x="394335" y="978827"/>
                </a:cubicBezTo>
                <a:cubicBezTo>
                  <a:pt x="396672" y="968896"/>
                  <a:pt x="398424" y="961593"/>
                  <a:pt x="399593" y="956920"/>
                </a:cubicBezTo>
                <a:close/>
                <a:moveTo>
                  <a:pt x="1987524" y="951662"/>
                </a:moveTo>
                <a:lnTo>
                  <a:pt x="1980514" y="1004240"/>
                </a:lnTo>
                <a:lnTo>
                  <a:pt x="1985772" y="1004240"/>
                </a:lnTo>
                <a:lnTo>
                  <a:pt x="1994535" y="951662"/>
                </a:lnTo>
                <a:close/>
                <a:moveTo>
                  <a:pt x="3320796" y="948157"/>
                </a:moveTo>
                <a:cubicBezTo>
                  <a:pt x="3316122" y="948157"/>
                  <a:pt x="3312033" y="950494"/>
                  <a:pt x="3308528" y="955167"/>
                </a:cubicBezTo>
                <a:cubicBezTo>
                  <a:pt x="3253613" y="1084860"/>
                  <a:pt x="3226155" y="1189431"/>
                  <a:pt x="3226155" y="1268883"/>
                </a:cubicBezTo>
                <a:cubicBezTo>
                  <a:pt x="3226155" y="1271219"/>
                  <a:pt x="3226740" y="1274725"/>
                  <a:pt x="3227908" y="1279398"/>
                </a:cubicBezTo>
                <a:cubicBezTo>
                  <a:pt x="3229076" y="1284072"/>
                  <a:pt x="3229661" y="1286409"/>
                  <a:pt x="3229661" y="1286409"/>
                </a:cubicBezTo>
                <a:cubicBezTo>
                  <a:pt x="3236671" y="1286409"/>
                  <a:pt x="3241344" y="1287577"/>
                  <a:pt x="3243681" y="1289914"/>
                </a:cubicBezTo>
                <a:cubicBezTo>
                  <a:pt x="3246018" y="1273556"/>
                  <a:pt x="3253029" y="1230325"/>
                  <a:pt x="3264713" y="1160221"/>
                </a:cubicBezTo>
                <a:cubicBezTo>
                  <a:pt x="3263544" y="1153211"/>
                  <a:pt x="3262960" y="1143280"/>
                  <a:pt x="3262960" y="1130427"/>
                </a:cubicBezTo>
                <a:cubicBezTo>
                  <a:pt x="3265297" y="1115238"/>
                  <a:pt x="3271723" y="1095959"/>
                  <a:pt x="3282238" y="1072591"/>
                </a:cubicBezTo>
                <a:cubicBezTo>
                  <a:pt x="3298596" y="1035203"/>
                  <a:pt x="3306775" y="1016508"/>
                  <a:pt x="3306775" y="1016508"/>
                </a:cubicBezTo>
                <a:cubicBezTo>
                  <a:pt x="3305607" y="1010666"/>
                  <a:pt x="3305022" y="1003072"/>
                  <a:pt x="3305022" y="993724"/>
                </a:cubicBezTo>
                <a:cubicBezTo>
                  <a:pt x="3309696" y="983209"/>
                  <a:pt x="3314954" y="968020"/>
                  <a:pt x="3320796" y="948157"/>
                </a:cubicBezTo>
                <a:close/>
                <a:moveTo>
                  <a:pt x="890321" y="948157"/>
                </a:moveTo>
                <a:lnTo>
                  <a:pt x="888568" y="951662"/>
                </a:lnTo>
                <a:lnTo>
                  <a:pt x="897331" y="955167"/>
                </a:lnTo>
                <a:lnTo>
                  <a:pt x="899084" y="951662"/>
                </a:lnTo>
                <a:close/>
                <a:moveTo>
                  <a:pt x="411861" y="948157"/>
                </a:moveTo>
                <a:lnTo>
                  <a:pt x="408356" y="963930"/>
                </a:lnTo>
                <a:lnTo>
                  <a:pt x="411861" y="963930"/>
                </a:lnTo>
                <a:lnTo>
                  <a:pt x="417119" y="948157"/>
                </a:lnTo>
                <a:close/>
                <a:moveTo>
                  <a:pt x="564337" y="944652"/>
                </a:moveTo>
                <a:cubicBezTo>
                  <a:pt x="557327" y="952830"/>
                  <a:pt x="553529" y="960717"/>
                  <a:pt x="552945" y="968312"/>
                </a:cubicBezTo>
                <a:cubicBezTo>
                  <a:pt x="552361" y="975906"/>
                  <a:pt x="552069" y="982625"/>
                  <a:pt x="552069" y="988467"/>
                </a:cubicBezTo>
                <a:cubicBezTo>
                  <a:pt x="548564" y="997814"/>
                  <a:pt x="546811" y="1003656"/>
                  <a:pt x="546811" y="1005993"/>
                </a:cubicBezTo>
                <a:cubicBezTo>
                  <a:pt x="547979" y="1005993"/>
                  <a:pt x="549732" y="1005408"/>
                  <a:pt x="552069" y="1004240"/>
                </a:cubicBezTo>
                <a:cubicBezTo>
                  <a:pt x="554406" y="1003072"/>
                  <a:pt x="556742" y="1002487"/>
                  <a:pt x="559079" y="1002487"/>
                </a:cubicBezTo>
                <a:cubicBezTo>
                  <a:pt x="563753" y="972109"/>
                  <a:pt x="565505" y="952830"/>
                  <a:pt x="564337" y="944652"/>
                </a:cubicBezTo>
                <a:close/>
                <a:moveTo>
                  <a:pt x="422376" y="930631"/>
                </a:moveTo>
                <a:lnTo>
                  <a:pt x="422376" y="941146"/>
                </a:lnTo>
                <a:lnTo>
                  <a:pt x="427634" y="941146"/>
                </a:lnTo>
                <a:lnTo>
                  <a:pt x="427634" y="930631"/>
                </a:lnTo>
                <a:close/>
                <a:moveTo>
                  <a:pt x="573100" y="927126"/>
                </a:moveTo>
                <a:cubicBezTo>
                  <a:pt x="571932" y="927126"/>
                  <a:pt x="569011" y="928294"/>
                  <a:pt x="564337" y="930631"/>
                </a:cubicBezTo>
                <a:cubicBezTo>
                  <a:pt x="564337" y="931799"/>
                  <a:pt x="565213" y="933552"/>
                  <a:pt x="566966" y="935889"/>
                </a:cubicBezTo>
                <a:cubicBezTo>
                  <a:pt x="568719" y="938225"/>
                  <a:pt x="569595" y="939978"/>
                  <a:pt x="569595" y="941146"/>
                </a:cubicBezTo>
                <a:cubicBezTo>
                  <a:pt x="569595" y="939978"/>
                  <a:pt x="570179" y="937641"/>
                  <a:pt x="571347" y="934136"/>
                </a:cubicBezTo>
                <a:cubicBezTo>
                  <a:pt x="572516" y="930631"/>
                  <a:pt x="573100" y="928294"/>
                  <a:pt x="573100" y="927126"/>
                </a:cubicBezTo>
                <a:close/>
                <a:moveTo>
                  <a:pt x="410108" y="927126"/>
                </a:moveTo>
                <a:lnTo>
                  <a:pt x="410108" y="939394"/>
                </a:lnTo>
                <a:cubicBezTo>
                  <a:pt x="412445" y="939394"/>
                  <a:pt x="414490" y="938810"/>
                  <a:pt x="416242" y="937641"/>
                </a:cubicBezTo>
                <a:cubicBezTo>
                  <a:pt x="417995" y="936473"/>
                  <a:pt x="419455" y="935889"/>
                  <a:pt x="420624" y="935889"/>
                </a:cubicBezTo>
                <a:cubicBezTo>
                  <a:pt x="420624" y="930047"/>
                  <a:pt x="417119" y="927126"/>
                  <a:pt x="410108" y="927126"/>
                </a:cubicBezTo>
                <a:close/>
                <a:moveTo>
                  <a:pt x="457428" y="921868"/>
                </a:moveTo>
                <a:cubicBezTo>
                  <a:pt x="449250" y="928878"/>
                  <a:pt x="445160" y="933552"/>
                  <a:pt x="445160" y="935889"/>
                </a:cubicBezTo>
                <a:cubicBezTo>
                  <a:pt x="445160" y="940562"/>
                  <a:pt x="446913" y="944652"/>
                  <a:pt x="450418" y="948157"/>
                </a:cubicBezTo>
                <a:cubicBezTo>
                  <a:pt x="450418" y="938810"/>
                  <a:pt x="452755" y="930047"/>
                  <a:pt x="457428" y="921868"/>
                </a:cubicBezTo>
                <a:close/>
                <a:moveTo>
                  <a:pt x="462686" y="920115"/>
                </a:moveTo>
                <a:cubicBezTo>
                  <a:pt x="462686" y="936473"/>
                  <a:pt x="460349" y="947573"/>
                  <a:pt x="455676" y="953415"/>
                </a:cubicBezTo>
                <a:lnTo>
                  <a:pt x="464439" y="948157"/>
                </a:lnTo>
                <a:cubicBezTo>
                  <a:pt x="466776" y="938810"/>
                  <a:pt x="466191" y="929462"/>
                  <a:pt x="462686" y="920115"/>
                </a:cubicBezTo>
                <a:close/>
                <a:moveTo>
                  <a:pt x="1575663" y="913105"/>
                </a:moveTo>
                <a:lnTo>
                  <a:pt x="1579169" y="916610"/>
                </a:lnTo>
                <a:lnTo>
                  <a:pt x="1570406" y="930631"/>
                </a:lnTo>
                <a:lnTo>
                  <a:pt x="1565148" y="927126"/>
                </a:lnTo>
                <a:close/>
                <a:moveTo>
                  <a:pt x="1121664" y="913105"/>
                </a:moveTo>
                <a:lnTo>
                  <a:pt x="1109396" y="923620"/>
                </a:lnTo>
                <a:lnTo>
                  <a:pt x="1111148" y="928878"/>
                </a:lnTo>
                <a:lnTo>
                  <a:pt x="1125169" y="918363"/>
                </a:lnTo>
                <a:close/>
                <a:moveTo>
                  <a:pt x="883310" y="909600"/>
                </a:moveTo>
                <a:cubicBezTo>
                  <a:pt x="882142" y="910768"/>
                  <a:pt x="878929" y="913105"/>
                  <a:pt x="873671" y="916610"/>
                </a:cubicBezTo>
                <a:cubicBezTo>
                  <a:pt x="868413" y="920115"/>
                  <a:pt x="864616" y="923036"/>
                  <a:pt x="862279" y="925373"/>
                </a:cubicBezTo>
                <a:cubicBezTo>
                  <a:pt x="864616" y="924205"/>
                  <a:pt x="865784" y="919531"/>
                  <a:pt x="865784" y="911352"/>
                </a:cubicBezTo>
                <a:cubicBezTo>
                  <a:pt x="865784" y="911352"/>
                  <a:pt x="868121" y="911352"/>
                  <a:pt x="872795" y="911352"/>
                </a:cubicBezTo>
                <a:cubicBezTo>
                  <a:pt x="877468" y="910184"/>
                  <a:pt x="880973" y="909600"/>
                  <a:pt x="883310" y="909600"/>
                </a:cubicBezTo>
                <a:close/>
                <a:moveTo>
                  <a:pt x="1731645" y="902589"/>
                </a:moveTo>
                <a:lnTo>
                  <a:pt x="1738655" y="902589"/>
                </a:lnTo>
                <a:lnTo>
                  <a:pt x="1735150" y="932383"/>
                </a:lnTo>
                <a:lnTo>
                  <a:pt x="1728140" y="932383"/>
                </a:lnTo>
                <a:close/>
                <a:moveTo>
                  <a:pt x="466191" y="897331"/>
                </a:moveTo>
                <a:lnTo>
                  <a:pt x="466191" y="914857"/>
                </a:lnTo>
                <a:lnTo>
                  <a:pt x="471449" y="914857"/>
                </a:lnTo>
                <a:lnTo>
                  <a:pt x="471449" y="897331"/>
                </a:lnTo>
                <a:close/>
                <a:moveTo>
                  <a:pt x="578358" y="893826"/>
                </a:moveTo>
                <a:cubicBezTo>
                  <a:pt x="576021" y="906679"/>
                  <a:pt x="574853" y="914273"/>
                  <a:pt x="574853" y="916610"/>
                </a:cubicBezTo>
                <a:cubicBezTo>
                  <a:pt x="574853" y="914273"/>
                  <a:pt x="576021" y="912521"/>
                  <a:pt x="578358" y="911352"/>
                </a:cubicBezTo>
                <a:cubicBezTo>
                  <a:pt x="579526" y="911352"/>
                  <a:pt x="579526" y="905510"/>
                  <a:pt x="578358" y="893826"/>
                </a:cubicBezTo>
                <a:close/>
                <a:moveTo>
                  <a:pt x="410108" y="893826"/>
                </a:moveTo>
                <a:cubicBezTo>
                  <a:pt x="407771" y="906679"/>
                  <a:pt x="402514" y="921284"/>
                  <a:pt x="394335" y="937641"/>
                </a:cubicBezTo>
                <a:lnTo>
                  <a:pt x="394335" y="955167"/>
                </a:lnTo>
                <a:cubicBezTo>
                  <a:pt x="400177" y="949325"/>
                  <a:pt x="404266" y="941146"/>
                  <a:pt x="406603" y="930631"/>
                </a:cubicBezTo>
                <a:cubicBezTo>
                  <a:pt x="408940" y="920115"/>
                  <a:pt x="410692" y="910184"/>
                  <a:pt x="411861" y="900837"/>
                </a:cubicBezTo>
                <a:cubicBezTo>
                  <a:pt x="411861" y="899668"/>
                  <a:pt x="411277" y="897331"/>
                  <a:pt x="410108" y="893826"/>
                </a:cubicBezTo>
                <a:close/>
                <a:moveTo>
                  <a:pt x="2029587" y="892074"/>
                </a:moveTo>
                <a:lnTo>
                  <a:pt x="2034845" y="892074"/>
                </a:lnTo>
                <a:lnTo>
                  <a:pt x="2024329" y="928878"/>
                </a:lnTo>
                <a:lnTo>
                  <a:pt x="2017319" y="927126"/>
                </a:lnTo>
                <a:close/>
                <a:moveTo>
                  <a:pt x="900836" y="890321"/>
                </a:moveTo>
                <a:lnTo>
                  <a:pt x="897331" y="897331"/>
                </a:lnTo>
                <a:lnTo>
                  <a:pt x="900836" y="899084"/>
                </a:lnTo>
                <a:lnTo>
                  <a:pt x="906094" y="892074"/>
                </a:lnTo>
                <a:close/>
                <a:moveTo>
                  <a:pt x="413613" y="869290"/>
                </a:moveTo>
                <a:lnTo>
                  <a:pt x="410108" y="890321"/>
                </a:lnTo>
                <a:lnTo>
                  <a:pt x="415366" y="890321"/>
                </a:lnTo>
                <a:lnTo>
                  <a:pt x="418871" y="869290"/>
                </a:lnTo>
                <a:close/>
                <a:moveTo>
                  <a:pt x="585368" y="865785"/>
                </a:moveTo>
                <a:lnTo>
                  <a:pt x="581863" y="872795"/>
                </a:lnTo>
                <a:lnTo>
                  <a:pt x="587121" y="874548"/>
                </a:lnTo>
                <a:lnTo>
                  <a:pt x="590626" y="867537"/>
                </a:lnTo>
                <a:close/>
                <a:moveTo>
                  <a:pt x="1158468" y="862279"/>
                </a:moveTo>
                <a:cubicBezTo>
                  <a:pt x="1154963" y="863448"/>
                  <a:pt x="1152042" y="864908"/>
                  <a:pt x="1149705" y="866661"/>
                </a:cubicBezTo>
                <a:cubicBezTo>
                  <a:pt x="1147369" y="868413"/>
                  <a:pt x="1145616" y="871627"/>
                  <a:pt x="1144448" y="876300"/>
                </a:cubicBezTo>
                <a:cubicBezTo>
                  <a:pt x="1132764" y="890321"/>
                  <a:pt x="1125753" y="902005"/>
                  <a:pt x="1123416" y="911352"/>
                </a:cubicBezTo>
                <a:cubicBezTo>
                  <a:pt x="1132764" y="900837"/>
                  <a:pt x="1144448" y="884479"/>
                  <a:pt x="1158468" y="862279"/>
                </a:cubicBezTo>
                <a:close/>
                <a:moveTo>
                  <a:pt x="2703423" y="860527"/>
                </a:moveTo>
                <a:cubicBezTo>
                  <a:pt x="2703423" y="876884"/>
                  <a:pt x="2705468" y="904926"/>
                  <a:pt x="2709557" y="944652"/>
                </a:cubicBezTo>
                <a:cubicBezTo>
                  <a:pt x="2713647" y="984377"/>
                  <a:pt x="2715107" y="1014171"/>
                  <a:pt x="2713939" y="1034034"/>
                </a:cubicBezTo>
                <a:cubicBezTo>
                  <a:pt x="2708097" y="1034034"/>
                  <a:pt x="2703423" y="1031697"/>
                  <a:pt x="2699918" y="1027024"/>
                </a:cubicBezTo>
                <a:lnTo>
                  <a:pt x="2693083" y="987724"/>
                </a:lnTo>
                <a:lnTo>
                  <a:pt x="2693565" y="984085"/>
                </a:lnTo>
                <a:cubicBezTo>
                  <a:pt x="2694880" y="971817"/>
                  <a:pt x="2698165" y="930631"/>
                  <a:pt x="2703423" y="860527"/>
                </a:cubicBezTo>
                <a:close/>
                <a:moveTo>
                  <a:pt x="592379" y="844753"/>
                </a:moveTo>
                <a:lnTo>
                  <a:pt x="585368" y="858774"/>
                </a:lnTo>
                <a:lnTo>
                  <a:pt x="588873" y="860527"/>
                </a:lnTo>
                <a:lnTo>
                  <a:pt x="595884" y="846506"/>
                </a:lnTo>
                <a:close/>
                <a:moveTo>
                  <a:pt x="590626" y="832485"/>
                </a:moveTo>
                <a:lnTo>
                  <a:pt x="590626" y="841248"/>
                </a:lnTo>
                <a:lnTo>
                  <a:pt x="595884" y="841248"/>
                </a:lnTo>
                <a:lnTo>
                  <a:pt x="595884" y="832485"/>
                </a:lnTo>
                <a:close/>
                <a:moveTo>
                  <a:pt x="469697" y="827227"/>
                </a:moveTo>
                <a:cubicBezTo>
                  <a:pt x="468528" y="842417"/>
                  <a:pt x="464439" y="853516"/>
                  <a:pt x="457428" y="860527"/>
                </a:cubicBezTo>
                <a:lnTo>
                  <a:pt x="457428" y="871042"/>
                </a:lnTo>
                <a:cubicBezTo>
                  <a:pt x="458597" y="871042"/>
                  <a:pt x="460642" y="871627"/>
                  <a:pt x="463563" y="872795"/>
                </a:cubicBezTo>
                <a:cubicBezTo>
                  <a:pt x="466484" y="873963"/>
                  <a:pt x="469697" y="874548"/>
                  <a:pt x="473202" y="874548"/>
                </a:cubicBezTo>
                <a:cubicBezTo>
                  <a:pt x="467068" y="869290"/>
                  <a:pt x="466520" y="860089"/>
                  <a:pt x="471559" y="846944"/>
                </a:cubicBezTo>
                <a:lnTo>
                  <a:pt x="475975" y="837691"/>
                </a:lnTo>
                <a:close/>
                <a:moveTo>
                  <a:pt x="3487293" y="800938"/>
                </a:moveTo>
                <a:cubicBezTo>
                  <a:pt x="3482619" y="805612"/>
                  <a:pt x="3476777" y="812622"/>
                  <a:pt x="3469767" y="821970"/>
                </a:cubicBezTo>
                <a:cubicBezTo>
                  <a:pt x="3470935" y="821970"/>
                  <a:pt x="3472980" y="822554"/>
                  <a:pt x="3475901" y="823722"/>
                </a:cubicBezTo>
                <a:cubicBezTo>
                  <a:pt x="3478822" y="824891"/>
                  <a:pt x="3481451" y="825475"/>
                  <a:pt x="3483788" y="825475"/>
                </a:cubicBezTo>
                <a:cubicBezTo>
                  <a:pt x="3502482" y="825475"/>
                  <a:pt x="3512997" y="821385"/>
                  <a:pt x="3515334" y="813207"/>
                </a:cubicBezTo>
                <a:cubicBezTo>
                  <a:pt x="3548050" y="812038"/>
                  <a:pt x="3579012" y="807949"/>
                  <a:pt x="3608222" y="800938"/>
                </a:cubicBezTo>
                <a:cubicBezTo>
                  <a:pt x="3576675" y="803275"/>
                  <a:pt x="3536366" y="803275"/>
                  <a:pt x="3487293" y="800938"/>
                </a:cubicBezTo>
                <a:close/>
                <a:moveTo>
                  <a:pt x="955167" y="795681"/>
                </a:moveTo>
                <a:cubicBezTo>
                  <a:pt x="950493" y="800354"/>
                  <a:pt x="944067" y="805612"/>
                  <a:pt x="935888" y="811454"/>
                </a:cubicBezTo>
                <a:cubicBezTo>
                  <a:pt x="935888" y="814959"/>
                  <a:pt x="934720" y="818464"/>
                  <a:pt x="932383" y="821970"/>
                </a:cubicBezTo>
                <a:cubicBezTo>
                  <a:pt x="919531" y="832485"/>
                  <a:pt x="909891" y="841540"/>
                  <a:pt x="903465" y="849135"/>
                </a:cubicBezTo>
                <a:cubicBezTo>
                  <a:pt x="897039" y="856729"/>
                  <a:pt x="888568" y="868706"/>
                  <a:pt x="878052" y="885063"/>
                </a:cubicBezTo>
                <a:cubicBezTo>
                  <a:pt x="862863" y="899084"/>
                  <a:pt x="841832" y="918363"/>
                  <a:pt x="814959" y="942899"/>
                </a:cubicBezTo>
                <a:cubicBezTo>
                  <a:pt x="813790" y="941731"/>
                  <a:pt x="813206" y="946404"/>
                  <a:pt x="813206" y="956920"/>
                </a:cubicBezTo>
                <a:cubicBezTo>
                  <a:pt x="817880" y="953415"/>
                  <a:pt x="821969" y="953415"/>
                  <a:pt x="825474" y="956920"/>
                </a:cubicBezTo>
                <a:cubicBezTo>
                  <a:pt x="825474" y="955751"/>
                  <a:pt x="822553" y="958088"/>
                  <a:pt x="816711" y="963930"/>
                </a:cubicBezTo>
                <a:lnTo>
                  <a:pt x="809701" y="956920"/>
                </a:lnTo>
                <a:cubicBezTo>
                  <a:pt x="809701" y="967435"/>
                  <a:pt x="809701" y="972693"/>
                  <a:pt x="809701" y="972693"/>
                </a:cubicBezTo>
                <a:cubicBezTo>
                  <a:pt x="810869" y="972693"/>
                  <a:pt x="823722" y="965683"/>
                  <a:pt x="848258" y="951662"/>
                </a:cubicBezTo>
                <a:cubicBezTo>
                  <a:pt x="848258" y="952830"/>
                  <a:pt x="848258" y="953999"/>
                  <a:pt x="848258" y="955167"/>
                </a:cubicBezTo>
                <a:cubicBezTo>
                  <a:pt x="847090" y="956336"/>
                  <a:pt x="847674" y="956920"/>
                  <a:pt x="850011" y="956920"/>
                </a:cubicBezTo>
                <a:cubicBezTo>
                  <a:pt x="848842" y="956920"/>
                  <a:pt x="852932" y="953415"/>
                  <a:pt x="862279" y="946404"/>
                </a:cubicBezTo>
                <a:cubicBezTo>
                  <a:pt x="859942" y="946404"/>
                  <a:pt x="857605" y="946988"/>
                  <a:pt x="855269" y="948157"/>
                </a:cubicBezTo>
                <a:cubicBezTo>
                  <a:pt x="865784" y="936473"/>
                  <a:pt x="879805" y="920699"/>
                  <a:pt x="897331" y="900837"/>
                </a:cubicBezTo>
                <a:lnTo>
                  <a:pt x="888568" y="906094"/>
                </a:lnTo>
                <a:cubicBezTo>
                  <a:pt x="887400" y="906094"/>
                  <a:pt x="885647" y="904342"/>
                  <a:pt x="883310" y="900837"/>
                </a:cubicBezTo>
                <a:cubicBezTo>
                  <a:pt x="897331" y="882142"/>
                  <a:pt x="921283" y="847090"/>
                  <a:pt x="955167" y="795681"/>
                </a:cubicBezTo>
                <a:close/>
                <a:moveTo>
                  <a:pt x="3508324" y="783412"/>
                </a:moveTo>
                <a:cubicBezTo>
                  <a:pt x="3502482" y="789254"/>
                  <a:pt x="3498393" y="792175"/>
                  <a:pt x="3496056" y="792175"/>
                </a:cubicBezTo>
                <a:cubicBezTo>
                  <a:pt x="3501898" y="794512"/>
                  <a:pt x="3508324" y="795681"/>
                  <a:pt x="3515334" y="795681"/>
                </a:cubicBezTo>
                <a:cubicBezTo>
                  <a:pt x="3510661" y="791007"/>
                  <a:pt x="3508324" y="786918"/>
                  <a:pt x="3508324" y="783412"/>
                </a:cubicBezTo>
                <a:close/>
                <a:moveTo>
                  <a:pt x="2041855" y="762381"/>
                </a:moveTo>
                <a:lnTo>
                  <a:pt x="2047113" y="765886"/>
                </a:lnTo>
                <a:lnTo>
                  <a:pt x="2019071" y="809701"/>
                </a:lnTo>
                <a:lnTo>
                  <a:pt x="2014604" y="806723"/>
                </a:lnTo>
                <a:lnTo>
                  <a:pt x="2016333" y="802259"/>
                </a:lnTo>
                <a:close/>
                <a:moveTo>
                  <a:pt x="2487259" y="762137"/>
                </a:moveTo>
                <a:lnTo>
                  <a:pt x="2487233" y="762426"/>
                </a:lnTo>
                <a:lnTo>
                  <a:pt x="2485263" y="764134"/>
                </a:lnTo>
                <a:close/>
                <a:moveTo>
                  <a:pt x="483717" y="757123"/>
                </a:moveTo>
                <a:lnTo>
                  <a:pt x="480212" y="771144"/>
                </a:lnTo>
                <a:cubicBezTo>
                  <a:pt x="473202" y="799186"/>
                  <a:pt x="469697" y="810870"/>
                  <a:pt x="469697" y="806196"/>
                </a:cubicBezTo>
                <a:cubicBezTo>
                  <a:pt x="469697" y="808533"/>
                  <a:pt x="470865" y="811746"/>
                  <a:pt x="473202" y="815835"/>
                </a:cubicBezTo>
                <a:cubicBezTo>
                  <a:pt x="475538" y="819925"/>
                  <a:pt x="476707" y="822554"/>
                  <a:pt x="476707" y="823722"/>
                </a:cubicBezTo>
                <a:cubicBezTo>
                  <a:pt x="476707" y="820217"/>
                  <a:pt x="476707" y="815543"/>
                  <a:pt x="476707" y="809701"/>
                </a:cubicBezTo>
                <a:cubicBezTo>
                  <a:pt x="477875" y="807365"/>
                  <a:pt x="480212" y="805028"/>
                  <a:pt x="483717" y="802691"/>
                </a:cubicBezTo>
                <a:cubicBezTo>
                  <a:pt x="483717" y="794512"/>
                  <a:pt x="482549" y="783997"/>
                  <a:pt x="480212" y="771144"/>
                </a:cubicBezTo>
                <a:lnTo>
                  <a:pt x="485470" y="771144"/>
                </a:lnTo>
                <a:lnTo>
                  <a:pt x="488975" y="757123"/>
                </a:lnTo>
                <a:close/>
                <a:moveTo>
                  <a:pt x="457428" y="755371"/>
                </a:moveTo>
                <a:cubicBezTo>
                  <a:pt x="450418" y="767055"/>
                  <a:pt x="446913" y="781660"/>
                  <a:pt x="446913" y="799186"/>
                </a:cubicBezTo>
                <a:lnTo>
                  <a:pt x="434645" y="799186"/>
                </a:lnTo>
                <a:cubicBezTo>
                  <a:pt x="435813" y="799186"/>
                  <a:pt x="438150" y="801523"/>
                  <a:pt x="441655" y="806196"/>
                </a:cubicBezTo>
                <a:cubicBezTo>
                  <a:pt x="441655" y="806196"/>
                  <a:pt x="440487" y="811162"/>
                  <a:pt x="438150" y="821093"/>
                </a:cubicBezTo>
                <a:cubicBezTo>
                  <a:pt x="435813" y="831025"/>
                  <a:pt x="429971" y="838327"/>
                  <a:pt x="420624" y="843001"/>
                </a:cubicBezTo>
                <a:cubicBezTo>
                  <a:pt x="426466" y="841832"/>
                  <a:pt x="431724" y="844753"/>
                  <a:pt x="436397" y="851764"/>
                </a:cubicBezTo>
                <a:cubicBezTo>
                  <a:pt x="432892" y="858774"/>
                  <a:pt x="427634" y="864032"/>
                  <a:pt x="420624" y="867537"/>
                </a:cubicBezTo>
                <a:cubicBezTo>
                  <a:pt x="425297" y="869874"/>
                  <a:pt x="427634" y="873963"/>
                  <a:pt x="427634" y="879805"/>
                </a:cubicBezTo>
                <a:cubicBezTo>
                  <a:pt x="427634" y="882142"/>
                  <a:pt x="425882" y="889153"/>
                  <a:pt x="422376" y="900837"/>
                </a:cubicBezTo>
                <a:cubicBezTo>
                  <a:pt x="418871" y="910184"/>
                  <a:pt x="418871" y="916610"/>
                  <a:pt x="422376" y="920115"/>
                </a:cubicBezTo>
                <a:cubicBezTo>
                  <a:pt x="423545" y="920115"/>
                  <a:pt x="425882" y="919239"/>
                  <a:pt x="429387" y="917486"/>
                </a:cubicBezTo>
                <a:cubicBezTo>
                  <a:pt x="432892" y="915734"/>
                  <a:pt x="435229" y="914273"/>
                  <a:pt x="436397" y="913105"/>
                </a:cubicBezTo>
                <a:cubicBezTo>
                  <a:pt x="435229" y="897916"/>
                  <a:pt x="438734" y="880390"/>
                  <a:pt x="446913" y="860527"/>
                </a:cubicBezTo>
                <a:cubicBezTo>
                  <a:pt x="446913" y="859358"/>
                  <a:pt x="449834" y="837159"/>
                  <a:pt x="455676" y="793928"/>
                </a:cubicBezTo>
                <a:cubicBezTo>
                  <a:pt x="455676" y="784581"/>
                  <a:pt x="456260" y="771728"/>
                  <a:pt x="457428" y="755371"/>
                </a:cubicBezTo>
                <a:close/>
                <a:moveTo>
                  <a:pt x="2289810" y="697535"/>
                </a:moveTo>
                <a:cubicBezTo>
                  <a:pt x="2295652" y="702209"/>
                  <a:pt x="2300910" y="704545"/>
                  <a:pt x="2305583" y="704545"/>
                </a:cubicBezTo>
                <a:lnTo>
                  <a:pt x="2281047" y="704545"/>
                </a:lnTo>
                <a:cubicBezTo>
                  <a:pt x="2282215" y="704545"/>
                  <a:pt x="2285136" y="702209"/>
                  <a:pt x="2289810" y="697535"/>
                </a:cubicBezTo>
                <a:close/>
                <a:moveTo>
                  <a:pt x="3722141" y="690525"/>
                </a:moveTo>
                <a:cubicBezTo>
                  <a:pt x="3719804" y="690525"/>
                  <a:pt x="3707828" y="691985"/>
                  <a:pt x="3686213" y="694906"/>
                </a:cubicBezTo>
                <a:cubicBezTo>
                  <a:pt x="3664597" y="697827"/>
                  <a:pt x="3648532" y="699288"/>
                  <a:pt x="3638016" y="699288"/>
                </a:cubicBezTo>
                <a:cubicBezTo>
                  <a:pt x="3640353" y="707466"/>
                  <a:pt x="3643859" y="718566"/>
                  <a:pt x="3648532" y="732587"/>
                </a:cubicBezTo>
                <a:cubicBezTo>
                  <a:pt x="3656711" y="733755"/>
                  <a:pt x="3660800" y="737845"/>
                  <a:pt x="3660800" y="744855"/>
                </a:cubicBezTo>
                <a:cubicBezTo>
                  <a:pt x="3651453" y="747192"/>
                  <a:pt x="3644443" y="741934"/>
                  <a:pt x="3639769" y="729082"/>
                </a:cubicBezTo>
                <a:cubicBezTo>
                  <a:pt x="3636264" y="719735"/>
                  <a:pt x="3632759" y="710387"/>
                  <a:pt x="3629253" y="701040"/>
                </a:cubicBezTo>
                <a:cubicBezTo>
                  <a:pt x="3586023" y="713893"/>
                  <a:pt x="3545129" y="736092"/>
                  <a:pt x="3506571" y="767639"/>
                </a:cubicBezTo>
                <a:cubicBezTo>
                  <a:pt x="3512413" y="780491"/>
                  <a:pt x="3517087" y="786918"/>
                  <a:pt x="3520592" y="786918"/>
                </a:cubicBezTo>
                <a:cubicBezTo>
                  <a:pt x="3559149" y="786918"/>
                  <a:pt x="3608222" y="781076"/>
                  <a:pt x="3667811" y="769392"/>
                </a:cubicBezTo>
                <a:cubicBezTo>
                  <a:pt x="3671316" y="763550"/>
                  <a:pt x="3672484" y="760629"/>
                  <a:pt x="3671316" y="760629"/>
                </a:cubicBezTo>
                <a:cubicBezTo>
                  <a:pt x="3675989" y="765302"/>
                  <a:pt x="3681832" y="767639"/>
                  <a:pt x="3688842" y="767639"/>
                </a:cubicBezTo>
                <a:cubicBezTo>
                  <a:pt x="3700526" y="767639"/>
                  <a:pt x="3706368" y="764134"/>
                  <a:pt x="3706368" y="757123"/>
                </a:cubicBezTo>
                <a:cubicBezTo>
                  <a:pt x="3711041" y="757123"/>
                  <a:pt x="3717468" y="756539"/>
                  <a:pt x="3725647" y="755371"/>
                </a:cubicBezTo>
                <a:cubicBezTo>
                  <a:pt x="3742004" y="748360"/>
                  <a:pt x="3750183" y="737261"/>
                  <a:pt x="3750183" y="722071"/>
                </a:cubicBezTo>
                <a:cubicBezTo>
                  <a:pt x="3750183" y="718566"/>
                  <a:pt x="3746385" y="712432"/>
                  <a:pt x="3738791" y="703669"/>
                </a:cubicBezTo>
                <a:cubicBezTo>
                  <a:pt x="3731196" y="694906"/>
                  <a:pt x="3725647" y="690525"/>
                  <a:pt x="3722141" y="690525"/>
                </a:cubicBezTo>
                <a:close/>
                <a:moveTo>
                  <a:pt x="413613" y="685267"/>
                </a:moveTo>
                <a:cubicBezTo>
                  <a:pt x="411277" y="694614"/>
                  <a:pt x="407187" y="709219"/>
                  <a:pt x="401345" y="729082"/>
                </a:cubicBezTo>
                <a:cubicBezTo>
                  <a:pt x="399008" y="726745"/>
                  <a:pt x="397840" y="724408"/>
                  <a:pt x="397840" y="722071"/>
                </a:cubicBezTo>
                <a:cubicBezTo>
                  <a:pt x="395503" y="732587"/>
                  <a:pt x="390829" y="750697"/>
                  <a:pt x="383819" y="776402"/>
                </a:cubicBezTo>
                <a:cubicBezTo>
                  <a:pt x="377977" y="797433"/>
                  <a:pt x="375056" y="809701"/>
                  <a:pt x="375056" y="813207"/>
                </a:cubicBezTo>
                <a:cubicBezTo>
                  <a:pt x="375056" y="815543"/>
                  <a:pt x="376225" y="817880"/>
                  <a:pt x="378561" y="820217"/>
                </a:cubicBezTo>
                <a:cubicBezTo>
                  <a:pt x="380898" y="822554"/>
                  <a:pt x="382067" y="823722"/>
                  <a:pt x="382067" y="823722"/>
                </a:cubicBezTo>
                <a:cubicBezTo>
                  <a:pt x="375056" y="831901"/>
                  <a:pt x="368046" y="857606"/>
                  <a:pt x="361035" y="900837"/>
                </a:cubicBezTo>
                <a:cubicBezTo>
                  <a:pt x="356362" y="914857"/>
                  <a:pt x="351104" y="934720"/>
                  <a:pt x="345262" y="960425"/>
                </a:cubicBezTo>
                <a:cubicBezTo>
                  <a:pt x="346430" y="960425"/>
                  <a:pt x="348183" y="961009"/>
                  <a:pt x="350520" y="962178"/>
                </a:cubicBezTo>
                <a:lnTo>
                  <a:pt x="345262" y="967435"/>
                </a:lnTo>
                <a:cubicBezTo>
                  <a:pt x="335915" y="976783"/>
                  <a:pt x="335915" y="984377"/>
                  <a:pt x="345262" y="990219"/>
                </a:cubicBezTo>
                <a:cubicBezTo>
                  <a:pt x="342925" y="991388"/>
                  <a:pt x="339420" y="991972"/>
                  <a:pt x="334746" y="991972"/>
                </a:cubicBezTo>
                <a:cubicBezTo>
                  <a:pt x="334746" y="993140"/>
                  <a:pt x="335915" y="998398"/>
                  <a:pt x="338252" y="1007745"/>
                </a:cubicBezTo>
                <a:lnTo>
                  <a:pt x="336499" y="1011250"/>
                </a:lnTo>
                <a:cubicBezTo>
                  <a:pt x="335331" y="1012419"/>
                  <a:pt x="334162" y="1021182"/>
                  <a:pt x="332994" y="1037539"/>
                </a:cubicBezTo>
                <a:cubicBezTo>
                  <a:pt x="336499" y="1034034"/>
                  <a:pt x="338252" y="1034034"/>
                  <a:pt x="338252" y="1037539"/>
                </a:cubicBezTo>
                <a:cubicBezTo>
                  <a:pt x="326568" y="1058571"/>
                  <a:pt x="315468" y="1101217"/>
                  <a:pt x="304952" y="1165479"/>
                </a:cubicBezTo>
                <a:lnTo>
                  <a:pt x="320726" y="1165479"/>
                </a:lnTo>
                <a:cubicBezTo>
                  <a:pt x="319557" y="1160806"/>
                  <a:pt x="317220" y="1154379"/>
                  <a:pt x="313715" y="1146201"/>
                </a:cubicBezTo>
                <a:lnTo>
                  <a:pt x="318973" y="1140943"/>
                </a:lnTo>
                <a:cubicBezTo>
                  <a:pt x="320141" y="1140943"/>
                  <a:pt x="323062" y="1139190"/>
                  <a:pt x="327736" y="1135685"/>
                </a:cubicBezTo>
                <a:cubicBezTo>
                  <a:pt x="331241" y="1112317"/>
                  <a:pt x="338252" y="1083107"/>
                  <a:pt x="348767" y="1048055"/>
                </a:cubicBezTo>
                <a:cubicBezTo>
                  <a:pt x="347599" y="1043381"/>
                  <a:pt x="347015" y="1036371"/>
                  <a:pt x="347015" y="1027024"/>
                </a:cubicBezTo>
                <a:cubicBezTo>
                  <a:pt x="348183" y="1017677"/>
                  <a:pt x="351688" y="1008329"/>
                  <a:pt x="357530" y="998982"/>
                </a:cubicBezTo>
                <a:close/>
                <a:moveTo>
                  <a:pt x="499491" y="680009"/>
                </a:moveTo>
                <a:cubicBezTo>
                  <a:pt x="497154" y="692861"/>
                  <a:pt x="493065" y="713893"/>
                  <a:pt x="487223" y="743103"/>
                </a:cubicBezTo>
                <a:cubicBezTo>
                  <a:pt x="497738" y="722071"/>
                  <a:pt x="502996" y="706298"/>
                  <a:pt x="502996" y="695782"/>
                </a:cubicBezTo>
                <a:cubicBezTo>
                  <a:pt x="502996" y="693446"/>
                  <a:pt x="502412" y="690233"/>
                  <a:pt x="501243" y="686143"/>
                </a:cubicBezTo>
                <a:cubicBezTo>
                  <a:pt x="500075" y="682054"/>
                  <a:pt x="499491" y="680009"/>
                  <a:pt x="499491" y="680009"/>
                </a:cubicBezTo>
                <a:close/>
                <a:moveTo>
                  <a:pt x="2080412" y="653720"/>
                </a:moveTo>
                <a:lnTo>
                  <a:pt x="2085670" y="657225"/>
                </a:lnTo>
                <a:lnTo>
                  <a:pt x="2064639" y="685267"/>
                </a:lnTo>
                <a:lnTo>
                  <a:pt x="2059381" y="681762"/>
                </a:lnTo>
                <a:close/>
                <a:moveTo>
                  <a:pt x="2063872" y="634441"/>
                </a:moveTo>
                <a:cubicBezTo>
                  <a:pt x="2064383" y="634441"/>
                  <a:pt x="2064639" y="635026"/>
                  <a:pt x="2064639" y="636194"/>
                </a:cubicBezTo>
                <a:lnTo>
                  <a:pt x="2063003" y="635104"/>
                </a:lnTo>
                <a:close/>
                <a:moveTo>
                  <a:pt x="2075154" y="630936"/>
                </a:moveTo>
                <a:lnTo>
                  <a:pt x="2080412" y="632689"/>
                </a:lnTo>
                <a:lnTo>
                  <a:pt x="2071649" y="650215"/>
                </a:lnTo>
                <a:lnTo>
                  <a:pt x="2066391" y="648462"/>
                </a:lnTo>
                <a:close/>
                <a:moveTo>
                  <a:pt x="2096186" y="623926"/>
                </a:moveTo>
                <a:lnTo>
                  <a:pt x="2099691" y="627431"/>
                </a:lnTo>
                <a:lnTo>
                  <a:pt x="2089175" y="636194"/>
                </a:lnTo>
                <a:lnTo>
                  <a:pt x="2085670" y="632689"/>
                </a:lnTo>
                <a:close/>
                <a:moveTo>
                  <a:pt x="1230325" y="588874"/>
                </a:moveTo>
                <a:lnTo>
                  <a:pt x="1235583" y="588874"/>
                </a:lnTo>
                <a:lnTo>
                  <a:pt x="1235583" y="595884"/>
                </a:lnTo>
                <a:lnTo>
                  <a:pt x="1230325" y="595884"/>
                </a:lnTo>
                <a:close/>
                <a:moveTo>
                  <a:pt x="2020824" y="578358"/>
                </a:moveTo>
                <a:lnTo>
                  <a:pt x="2029587" y="578358"/>
                </a:lnTo>
                <a:lnTo>
                  <a:pt x="2029587" y="583616"/>
                </a:lnTo>
                <a:lnTo>
                  <a:pt x="2020824" y="583616"/>
                </a:lnTo>
                <a:close/>
                <a:moveTo>
                  <a:pt x="2012061" y="574853"/>
                </a:moveTo>
                <a:cubicBezTo>
                  <a:pt x="2012061" y="578358"/>
                  <a:pt x="2012645" y="581571"/>
                  <a:pt x="2013813" y="584492"/>
                </a:cubicBezTo>
                <a:cubicBezTo>
                  <a:pt x="2014982" y="587413"/>
                  <a:pt x="2015566" y="588874"/>
                  <a:pt x="2015566" y="588874"/>
                </a:cubicBezTo>
                <a:cubicBezTo>
                  <a:pt x="2009724" y="588874"/>
                  <a:pt x="2003298" y="585953"/>
                  <a:pt x="1996288" y="580111"/>
                </a:cubicBezTo>
                <a:cubicBezTo>
                  <a:pt x="1997456" y="580111"/>
                  <a:pt x="1999793" y="579234"/>
                  <a:pt x="2003298" y="577482"/>
                </a:cubicBezTo>
                <a:cubicBezTo>
                  <a:pt x="2006803" y="575729"/>
                  <a:pt x="2009724" y="574853"/>
                  <a:pt x="2012061" y="574853"/>
                </a:cubicBezTo>
                <a:close/>
                <a:moveTo>
                  <a:pt x="3510077" y="569595"/>
                </a:moveTo>
                <a:cubicBezTo>
                  <a:pt x="3478530" y="576606"/>
                  <a:pt x="3441725" y="611073"/>
                  <a:pt x="3399663" y="672999"/>
                </a:cubicBezTo>
                <a:cubicBezTo>
                  <a:pt x="3365779" y="722071"/>
                  <a:pt x="3340074" y="769976"/>
                  <a:pt x="3322548" y="816712"/>
                </a:cubicBezTo>
                <a:cubicBezTo>
                  <a:pt x="3331896" y="795681"/>
                  <a:pt x="3352927" y="763550"/>
                  <a:pt x="3385642" y="720319"/>
                </a:cubicBezTo>
                <a:cubicBezTo>
                  <a:pt x="3384474" y="717982"/>
                  <a:pt x="3383889" y="714477"/>
                  <a:pt x="3383889" y="709803"/>
                </a:cubicBezTo>
                <a:cubicBezTo>
                  <a:pt x="3425952" y="664236"/>
                  <a:pt x="3468014" y="617500"/>
                  <a:pt x="3510077" y="569595"/>
                </a:cubicBezTo>
                <a:close/>
                <a:moveTo>
                  <a:pt x="1854327" y="560832"/>
                </a:moveTo>
                <a:lnTo>
                  <a:pt x="1861337" y="569595"/>
                </a:lnTo>
                <a:cubicBezTo>
                  <a:pt x="1860169" y="570764"/>
                  <a:pt x="1857248" y="571348"/>
                  <a:pt x="1852574" y="571348"/>
                </a:cubicBezTo>
                <a:cubicBezTo>
                  <a:pt x="1847901" y="566674"/>
                  <a:pt x="1844396" y="564337"/>
                  <a:pt x="1842059" y="564337"/>
                </a:cubicBezTo>
                <a:cubicBezTo>
                  <a:pt x="1846732" y="569011"/>
                  <a:pt x="1846148" y="573685"/>
                  <a:pt x="1840306" y="578358"/>
                </a:cubicBezTo>
                <a:cubicBezTo>
                  <a:pt x="1819275" y="573685"/>
                  <a:pt x="1810512" y="571348"/>
                  <a:pt x="1814017" y="571348"/>
                </a:cubicBezTo>
                <a:cubicBezTo>
                  <a:pt x="1801165" y="571348"/>
                  <a:pt x="1787144" y="577190"/>
                  <a:pt x="1771955" y="588874"/>
                </a:cubicBezTo>
                <a:cubicBezTo>
                  <a:pt x="1719377" y="626263"/>
                  <a:pt x="1684909" y="657809"/>
                  <a:pt x="1668551" y="683514"/>
                </a:cubicBezTo>
                <a:cubicBezTo>
                  <a:pt x="1672056" y="683514"/>
                  <a:pt x="1676730" y="686435"/>
                  <a:pt x="1682572" y="692277"/>
                </a:cubicBezTo>
                <a:cubicBezTo>
                  <a:pt x="1693088" y="674751"/>
                  <a:pt x="1713535" y="657809"/>
                  <a:pt x="1743913" y="641452"/>
                </a:cubicBezTo>
                <a:cubicBezTo>
                  <a:pt x="1770786" y="627431"/>
                  <a:pt x="1791817" y="620421"/>
                  <a:pt x="1807007" y="620421"/>
                </a:cubicBezTo>
                <a:cubicBezTo>
                  <a:pt x="1811680" y="620421"/>
                  <a:pt x="1814601" y="621005"/>
                  <a:pt x="1815770" y="622173"/>
                </a:cubicBezTo>
                <a:cubicBezTo>
                  <a:pt x="1774876" y="633857"/>
                  <a:pt x="1733982" y="656641"/>
                  <a:pt x="1693088" y="690525"/>
                </a:cubicBezTo>
                <a:cubicBezTo>
                  <a:pt x="1687246" y="692861"/>
                  <a:pt x="1680820" y="695198"/>
                  <a:pt x="1673809" y="697535"/>
                </a:cubicBezTo>
                <a:cubicBezTo>
                  <a:pt x="1658620" y="719735"/>
                  <a:pt x="1637589" y="750697"/>
                  <a:pt x="1610715" y="790423"/>
                </a:cubicBezTo>
                <a:cubicBezTo>
                  <a:pt x="1609547" y="782244"/>
                  <a:pt x="1613052" y="771144"/>
                  <a:pt x="1621231" y="757123"/>
                </a:cubicBezTo>
                <a:cubicBezTo>
                  <a:pt x="1627073" y="746608"/>
                  <a:pt x="1632915" y="736092"/>
                  <a:pt x="1638757" y="725577"/>
                </a:cubicBezTo>
                <a:cubicBezTo>
                  <a:pt x="1607210" y="774649"/>
                  <a:pt x="1587932" y="805612"/>
                  <a:pt x="1580921" y="818464"/>
                </a:cubicBezTo>
                <a:cubicBezTo>
                  <a:pt x="1562227" y="851180"/>
                  <a:pt x="1552880" y="876884"/>
                  <a:pt x="1552880" y="895579"/>
                </a:cubicBezTo>
                <a:cubicBezTo>
                  <a:pt x="1537691" y="942315"/>
                  <a:pt x="1530096" y="977951"/>
                  <a:pt x="1530096" y="1002487"/>
                </a:cubicBezTo>
                <a:cubicBezTo>
                  <a:pt x="1530096" y="1016508"/>
                  <a:pt x="1534769" y="1034618"/>
                  <a:pt x="1544117" y="1056818"/>
                </a:cubicBezTo>
                <a:cubicBezTo>
                  <a:pt x="1556969" y="1087196"/>
                  <a:pt x="1573327" y="1102386"/>
                  <a:pt x="1593189" y="1102386"/>
                </a:cubicBezTo>
                <a:cubicBezTo>
                  <a:pt x="1596695" y="1102386"/>
                  <a:pt x="1614221" y="1096836"/>
                  <a:pt x="1645767" y="1085736"/>
                </a:cubicBezTo>
                <a:cubicBezTo>
                  <a:pt x="1677314" y="1074636"/>
                  <a:pt x="1694256" y="1069086"/>
                  <a:pt x="1696593" y="1069086"/>
                </a:cubicBezTo>
                <a:cubicBezTo>
                  <a:pt x="1700098" y="1069086"/>
                  <a:pt x="1701559" y="1069670"/>
                  <a:pt x="1700974" y="1070839"/>
                </a:cubicBezTo>
                <a:cubicBezTo>
                  <a:pt x="1700390" y="1072007"/>
                  <a:pt x="1701851" y="1072591"/>
                  <a:pt x="1705356" y="1072591"/>
                </a:cubicBezTo>
                <a:cubicBezTo>
                  <a:pt x="1708861" y="1072591"/>
                  <a:pt x="1713535" y="1070547"/>
                  <a:pt x="1719377" y="1066457"/>
                </a:cubicBezTo>
                <a:cubicBezTo>
                  <a:pt x="1725219" y="1062368"/>
                  <a:pt x="1729308" y="1060323"/>
                  <a:pt x="1731645" y="1060323"/>
                </a:cubicBezTo>
                <a:cubicBezTo>
                  <a:pt x="1736319" y="1047471"/>
                  <a:pt x="1738655" y="1029361"/>
                  <a:pt x="1738655" y="1005993"/>
                </a:cubicBezTo>
                <a:cubicBezTo>
                  <a:pt x="1742161" y="857606"/>
                  <a:pt x="1769034" y="740766"/>
                  <a:pt x="1819275" y="655473"/>
                </a:cubicBezTo>
                <a:cubicBezTo>
                  <a:pt x="1812264" y="655473"/>
                  <a:pt x="1807007" y="657809"/>
                  <a:pt x="1803502" y="662483"/>
                </a:cubicBezTo>
                <a:cubicBezTo>
                  <a:pt x="1803502" y="662483"/>
                  <a:pt x="1803502" y="657809"/>
                  <a:pt x="1803502" y="648462"/>
                </a:cubicBezTo>
                <a:cubicBezTo>
                  <a:pt x="1803502" y="650799"/>
                  <a:pt x="1801165" y="654304"/>
                  <a:pt x="1796491" y="658978"/>
                </a:cubicBezTo>
                <a:cubicBezTo>
                  <a:pt x="1796491" y="655473"/>
                  <a:pt x="1796491" y="651091"/>
                  <a:pt x="1796491" y="645833"/>
                </a:cubicBezTo>
                <a:cubicBezTo>
                  <a:pt x="1796491" y="640576"/>
                  <a:pt x="1796491" y="636778"/>
                  <a:pt x="1796491" y="634441"/>
                </a:cubicBezTo>
                <a:cubicBezTo>
                  <a:pt x="1807007" y="634441"/>
                  <a:pt x="1814017" y="633273"/>
                  <a:pt x="1817522" y="630936"/>
                </a:cubicBezTo>
                <a:cubicBezTo>
                  <a:pt x="1821028" y="623926"/>
                  <a:pt x="1825117" y="613994"/>
                  <a:pt x="1829790" y="601142"/>
                </a:cubicBezTo>
                <a:cubicBezTo>
                  <a:pt x="1839138" y="601142"/>
                  <a:pt x="1843811" y="601142"/>
                  <a:pt x="1843811" y="601142"/>
                </a:cubicBezTo>
                <a:cubicBezTo>
                  <a:pt x="1844980" y="602310"/>
                  <a:pt x="1845564" y="605231"/>
                  <a:pt x="1845564" y="609905"/>
                </a:cubicBezTo>
                <a:lnTo>
                  <a:pt x="1842059" y="616915"/>
                </a:lnTo>
                <a:cubicBezTo>
                  <a:pt x="1852574" y="602895"/>
                  <a:pt x="1866595" y="584200"/>
                  <a:pt x="1884121" y="560832"/>
                </a:cubicBezTo>
                <a:close/>
                <a:moveTo>
                  <a:pt x="1948967" y="539801"/>
                </a:moveTo>
                <a:lnTo>
                  <a:pt x="1952472" y="543306"/>
                </a:lnTo>
                <a:lnTo>
                  <a:pt x="1943709" y="553822"/>
                </a:lnTo>
                <a:lnTo>
                  <a:pt x="1940204" y="548564"/>
                </a:lnTo>
                <a:close/>
                <a:moveTo>
                  <a:pt x="1863090" y="536296"/>
                </a:moveTo>
                <a:lnTo>
                  <a:pt x="1854327" y="541554"/>
                </a:lnTo>
                <a:lnTo>
                  <a:pt x="1854327" y="546811"/>
                </a:lnTo>
                <a:lnTo>
                  <a:pt x="1864842" y="541554"/>
                </a:lnTo>
                <a:close/>
                <a:moveTo>
                  <a:pt x="3946474" y="522275"/>
                </a:moveTo>
                <a:lnTo>
                  <a:pt x="3951732" y="524028"/>
                </a:lnTo>
                <a:lnTo>
                  <a:pt x="3946474" y="532791"/>
                </a:lnTo>
                <a:lnTo>
                  <a:pt x="3942969" y="531038"/>
                </a:lnTo>
                <a:close/>
                <a:moveTo>
                  <a:pt x="1933194" y="522275"/>
                </a:moveTo>
                <a:cubicBezTo>
                  <a:pt x="1929689" y="533959"/>
                  <a:pt x="1923263" y="546227"/>
                  <a:pt x="1913915" y="559080"/>
                </a:cubicBezTo>
                <a:cubicBezTo>
                  <a:pt x="1919757" y="559080"/>
                  <a:pt x="1923263" y="560248"/>
                  <a:pt x="1924431" y="562585"/>
                </a:cubicBezTo>
                <a:cubicBezTo>
                  <a:pt x="1919757" y="567258"/>
                  <a:pt x="1917421" y="570179"/>
                  <a:pt x="1917421" y="571348"/>
                </a:cubicBezTo>
                <a:cubicBezTo>
                  <a:pt x="1918589" y="571348"/>
                  <a:pt x="1920049" y="570764"/>
                  <a:pt x="1921802" y="569595"/>
                </a:cubicBezTo>
                <a:cubicBezTo>
                  <a:pt x="1923554" y="568427"/>
                  <a:pt x="1926183" y="567843"/>
                  <a:pt x="1929689" y="567843"/>
                </a:cubicBezTo>
                <a:cubicBezTo>
                  <a:pt x="1933194" y="567843"/>
                  <a:pt x="1934947" y="569303"/>
                  <a:pt x="1934947" y="572224"/>
                </a:cubicBezTo>
                <a:cubicBezTo>
                  <a:pt x="1934947" y="575145"/>
                  <a:pt x="1935531" y="576606"/>
                  <a:pt x="1936699" y="576606"/>
                </a:cubicBezTo>
                <a:cubicBezTo>
                  <a:pt x="1934362" y="578942"/>
                  <a:pt x="1933194" y="583616"/>
                  <a:pt x="1933194" y="590626"/>
                </a:cubicBezTo>
                <a:cubicBezTo>
                  <a:pt x="1936699" y="588290"/>
                  <a:pt x="1943417" y="585661"/>
                  <a:pt x="1953349" y="582740"/>
                </a:cubicBezTo>
                <a:cubicBezTo>
                  <a:pt x="1963280" y="579819"/>
                  <a:pt x="1969998" y="577774"/>
                  <a:pt x="1973504" y="576606"/>
                </a:cubicBezTo>
                <a:cubicBezTo>
                  <a:pt x="1971167" y="576606"/>
                  <a:pt x="1969414" y="575437"/>
                  <a:pt x="1968246" y="573100"/>
                </a:cubicBezTo>
                <a:cubicBezTo>
                  <a:pt x="1974088" y="563753"/>
                  <a:pt x="1979930" y="548564"/>
                  <a:pt x="1985772" y="527533"/>
                </a:cubicBezTo>
                <a:cubicBezTo>
                  <a:pt x="1986940" y="527533"/>
                  <a:pt x="1982267" y="526656"/>
                  <a:pt x="1971751" y="524904"/>
                </a:cubicBezTo>
                <a:cubicBezTo>
                  <a:pt x="1961235" y="523151"/>
                  <a:pt x="1948383" y="522275"/>
                  <a:pt x="1933194" y="522275"/>
                </a:cubicBezTo>
                <a:close/>
                <a:moveTo>
                  <a:pt x="1899895" y="515265"/>
                </a:moveTo>
                <a:cubicBezTo>
                  <a:pt x="1888211" y="515265"/>
                  <a:pt x="1873021" y="518770"/>
                  <a:pt x="1854327" y="525780"/>
                </a:cubicBezTo>
                <a:cubicBezTo>
                  <a:pt x="1863674" y="532791"/>
                  <a:pt x="1868932" y="538633"/>
                  <a:pt x="1870100" y="543306"/>
                </a:cubicBezTo>
                <a:cubicBezTo>
                  <a:pt x="1875942" y="543306"/>
                  <a:pt x="1881784" y="544475"/>
                  <a:pt x="1887626" y="546811"/>
                </a:cubicBezTo>
                <a:cubicBezTo>
                  <a:pt x="1898142" y="552653"/>
                  <a:pt x="1903984" y="555574"/>
                  <a:pt x="1905152" y="555574"/>
                </a:cubicBezTo>
                <a:cubicBezTo>
                  <a:pt x="1906320" y="555574"/>
                  <a:pt x="1910410" y="547980"/>
                  <a:pt x="1917421" y="532791"/>
                </a:cubicBezTo>
                <a:cubicBezTo>
                  <a:pt x="1922094" y="524612"/>
                  <a:pt x="1927352" y="520522"/>
                  <a:pt x="1933194" y="520522"/>
                </a:cubicBezTo>
                <a:cubicBezTo>
                  <a:pt x="1920341" y="517017"/>
                  <a:pt x="1909242" y="515265"/>
                  <a:pt x="1899895" y="515265"/>
                </a:cubicBezTo>
                <a:close/>
                <a:moveTo>
                  <a:pt x="3069717" y="429387"/>
                </a:moveTo>
                <a:cubicBezTo>
                  <a:pt x="3072346" y="429971"/>
                  <a:pt x="3072893" y="430482"/>
                  <a:pt x="3071360" y="430921"/>
                </a:cubicBezTo>
                <a:lnTo>
                  <a:pt x="3070963" y="430961"/>
                </a:lnTo>
                <a:close/>
                <a:moveTo>
                  <a:pt x="3601212" y="424129"/>
                </a:moveTo>
                <a:cubicBezTo>
                  <a:pt x="3615233" y="424129"/>
                  <a:pt x="3626917" y="427050"/>
                  <a:pt x="3636264" y="432892"/>
                </a:cubicBezTo>
                <a:cubicBezTo>
                  <a:pt x="3639769" y="437566"/>
                  <a:pt x="3646487" y="442532"/>
                  <a:pt x="3656419" y="447789"/>
                </a:cubicBezTo>
                <a:cubicBezTo>
                  <a:pt x="3666350" y="453047"/>
                  <a:pt x="3680663" y="459181"/>
                  <a:pt x="3699357" y="466192"/>
                </a:cubicBezTo>
                <a:cubicBezTo>
                  <a:pt x="3706368" y="469697"/>
                  <a:pt x="3719804" y="477876"/>
                  <a:pt x="3739667" y="490728"/>
                </a:cubicBezTo>
                <a:cubicBezTo>
                  <a:pt x="3759530" y="503581"/>
                  <a:pt x="3771214" y="510007"/>
                  <a:pt x="3774719" y="510007"/>
                </a:cubicBezTo>
                <a:cubicBezTo>
                  <a:pt x="3799256" y="510007"/>
                  <a:pt x="3809187" y="510591"/>
                  <a:pt x="3804514" y="511759"/>
                </a:cubicBezTo>
                <a:cubicBezTo>
                  <a:pt x="3810355" y="515265"/>
                  <a:pt x="3812692" y="517017"/>
                  <a:pt x="3811524" y="517017"/>
                </a:cubicBezTo>
                <a:cubicBezTo>
                  <a:pt x="3815029" y="517017"/>
                  <a:pt x="3817366" y="515849"/>
                  <a:pt x="3818534" y="513512"/>
                </a:cubicBezTo>
                <a:cubicBezTo>
                  <a:pt x="3819702" y="511175"/>
                  <a:pt x="3820287" y="510007"/>
                  <a:pt x="3820287" y="510007"/>
                </a:cubicBezTo>
                <a:cubicBezTo>
                  <a:pt x="3829634" y="521691"/>
                  <a:pt x="3842486" y="537464"/>
                  <a:pt x="3858844" y="557327"/>
                </a:cubicBezTo>
                <a:cubicBezTo>
                  <a:pt x="3864686" y="569011"/>
                  <a:pt x="3869944" y="580111"/>
                  <a:pt x="3874617" y="590626"/>
                </a:cubicBezTo>
                <a:cubicBezTo>
                  <a:pt x="3886301" y="611658"/>
                  <a:pt x="3897402" y="622173"/>
                  <a:pt x="3907917" y="622173"/>
                </a:cubicBezTo>
                <a:cubicBezTo>
                  <a:pt x="3912590" y="622173"/>
                  <a:pt x="3914927" y="619252"/>
                  <a:pt x="3914927" y="613410"/>
                </a:cubicBezTo>
                <a:cubicBezTo>
                  <a:pt x="3914927" y="616915"/>
                  <a:pt x="3916680" y="618668"/>
                  <a:pt x="3920185" y="618668"/>
                </a:cubicBezTo>
                <a:lnTo>
                  <a:pt x="3928948" y="611658"/>
                </a:lnTo>
                <a:cubicBezTo>
                  <a:pt x="3928948" y="622173"/>
                  <a:pt x="3928948" y="633273"/>
                  <a:pt x="3928948" y="644957"/>
                </a:cubicBezTo>
                <a:cubicBezTo>
                  <a:pt x="3930116" y="655473"/>
                  <a:pt x="3934790" y="663651"/>
                  <a:pt x="3942969" y="669493"/>
                </a:cubicBezTo>
                <a:cubicBezTo>
                  <a:pt x="3942969" y="672999"/>
                  <a:pt x="3940048" y="676504"/>
                  <a:pt x="3934206" y="680009"/>
                </a:cubicBezTo>
                <a:cubicBezTo>
                  <a:pt x="3937711" y="690525"/>
                  <a:pt x="3944722" y="708635"/>
                  <a:pt x="3955237" y="734340"/>
                </a:cubicBezTo>
                <a:cubicBezTo>
                  <a:pt x="3951732" y="743687"/>
                  <a:pt x="3954069" y="758876"/>
                  <a:pt x="3962248" y="779907"/>
                </a:cubicBezTo>
                <a:cubicBezTo>
                  <a:pt x="3971595" y="779907"/>
                  <a:pt x="3976268" y="775234"/>
                  <a:pt x="3976268" y="765886"/>
                </a:cubicBezTo>
                <a:cubicBezTo>
                  <a:pt x="3976268" y="764718"/>
                  <a:pt x="3969842" y="741350"/>
                  <a:pt x="3956990" y="695782"/>
                </a:cubicBezTo>
                <a:cubicBezTo>
                  <a:pt x="3960495" y="693446"/>
                  <a:pt x="3963416" y="692277"/>
                  <a:pt x="3965753" y="692277"/>
                </a:cubicBezTo>
                <a:cubicBezTo>
                  <a:pt x="3990289" y="747192"/>
                  <a:pt x="4002557" y="776986"/>
                  <a:pt x="4002557" y="781660"/>
                </a:cubicBezTo>
                <a:cubicBezTo>
                  <a:pt x="4002557" y="787502"/>
                  <a:pt x="3990873" y="808533"/>
                  <a:pt x="3967505" y="844753"/>
                </a:cubicBezTo>
                <a:cubicBezTo>
                  <a:pt x="3951147" y="869290"/>
                  <a:pt x="3928948" y="894702"/>
                  <a:pt x="3900907" y="920991"/>
                </a:cubicBezTo>
                <a:cubicBezTo>
                  <a:pt x="3872865" y="947280"/>
                  <a:pt x="3848329" y="963930"/>
                  <a:pt x="3827297" y="970941"/>
                </a:cubicBezTo>
                <a:cubicBezTo>
                  <a:pt x="3727983" y="1001319"/>
                  <a:pt x="3643274" y="1016508"/>
                  <a:pt x="3573170" y="1016508"/>
                </a:cubicBezTo>
                <a:cubicBezTo>
                  <a:pt x="3529939" y="1016508"/>
                  <a:pt x="3500729" y="1006577"/>
                  <a:pt x="3485540" y="986714"/>
                </a:cubicBezTo>
                <a:cubicBezTo>
                  <a:pt x="3476193" y="972693"/>
                  <a:pt x="3462756" y="952830"/>
                  <a:pt x="3445230" y="927126"/>
                </a:cubicBezTo>
                <a:cubicBezTo>
                  <a:pt x="3440557" y="924789"/>
                  <a:pt x="3435299" y="919823"/>
                  <a:pt x="3429457" y="912228"/>
                </a:cubicBezTo>
                <a:cubicBezTo>
                  <a:pt x="3423615" y="904634"/>
                  <a:pt x="3420694" y="895579"/>
                  <a:pt x="3420694" y="885063"/>
                </a:cubicBezTo>
                <a:cubicBezTo>
                  <a:pt x="3420694" y="885063"/>
                  <a:pt x="3425952" y="879221"/>
                  <a:pt x="3436467" y="867537"/>
                </a:cubicBezTo>
                <a:cubicBezTo>
                  <a:pt x="3434131" y="866369"/>
                  <a:pt x="3431794" y="865785"/>
                  <a:pt x="3429457" y="865785"/>
                </a:cubicBezTo>
                <a:cubicBezTo>
                  <a:pt x="3430626" y="862279"/>
                  <a:pt x="3434715" y="855853"/>
                  <a:pt x="3441725" y="846506"/>
                </a:cubicBezTo>
                <a:cubicBezTo>
                  <a:pt x="3447567" y="840664"/>
                  <a:pt x="3450488" y="834822"/>
                  <a:pt x="3450488" y="828980"/>
                </a:cubicBezTo>
                <a:cubicBezTo>
                  <a:pt x="3450488" y="825475"/>
                  <a:pt x="3449320" y="821385"/>
                  <a:pt x="3446983" y="816712"/>
                </a:cubicBezTo>
                <a:lnTo>
                  <a:pt x="3457498" y="825475"/>
                </a:lnTo>
                <a:cubicBezTo>
                  <a:pt x="3461004" y="823138"/>
                  <a:pt x="3465678" y="818172"/>
                  <a:pt x="3471519" y="810578"/>
                </a:cubicBezTo>
                <a:cubicBezTo>
                  <a:pt x="3477361" y="802983"/>
                  <a:pt x="3482035" y="797433"/>
                  <a:pt x="3485540" y="793928"/>
                </a:cubicBezTo>
                <a:cubicBezTo>
                  <a:pt x="3485540" y="793928"/>
                  <a:pt x="3484664" y="791591"/>
                  <a:pt x="3482911" y="786918"/>
                </a:cubicBezTo>
                <a:cubicBezTo>
                  <a:pt x="3481159" y="782244"/>
                  <a:pt x="3480282" y="777570"/>
                  <a:pt x="3480282" y="772897"/>
                </a:cubicBezTo>
                <a:cubicBezTo>
                  <a:pt x="3489630" y="782244"/>
                  <a:pt x="3493719" y="786918"/>
                  <a:pt x="3492551" y="786918"/>
                </a:cubicBezTo>
                <a:cubicBezTo>
                  <a:pt x="3493719" y="785749"/>
                  <a:pt x="3496640" y="781660"/>
                  <a:pt x="3501313" y="774649"/>
                </a:cubicBezTo>
                <a:cubicBezTo>
                  <a:pt x="3503651" y="771144"/>
                  <a:pt x="3503651" y="766471"/>
                  <a:pt x="3501313" y="760629"/>
                </a:cubicBezTo>
                <a:cubicBezTo>
                  <a:pt x="3469767" y="769976"/>
                  <a:pt x="3443478" y="792760"/>
                  <a:pt x="3422446" y="828980"/>
                </a:cubicBezTo>
                <a:cubicBezTo>
                  <a:pt x="3407257" y="859358"/>
                  <a:pt x="3392068" y="889737"/>
                  <a:pt x="3376879" y="920115"/>
                </a:cubicBezTo>
                <a:cubicBezTo>
                  <a:pt x="3379216" y="922452"/>
                  <a:pt x="3382721" y="923620"/>
                  <a:pt x="3387395" y="923620"/>
                </a:cubicBezTo>
                <a:cubicBezTo>
                  <a:pt x="3379216" y="921284"/>
                  <a:pt x="3366948" y="941146"/>
                  <a:pt x="3350590" y="983209"/>
                </a:cubicBezTo>
                <a:cubicBezTo>
                  <a:pt x="3337738" y="1013587"/>
                  <a:pt x="3328390" y="1038708"/>
                  <a:pt x="3322548" y="1058571"/>
                </a:cubicBezTo>
                <a:cubicBezTo>
                  <a:pt x="3296844" y="1149706"/>
                  <a:pt x="3282823" y="1213384"/>
                  <a:pt x="3280486" y="1249604"/>
                </a:cubicBezTo>
                <a:cubicBezTo>
                  <a:pt x="3278149" y="1255446"/>
                  <a:pt x="3276397" y="1264209"/>
                  <a:pt x="3275228" y="1275893"/>
                </a:cubicBezTo>
                <a:lnTo>
                  <a:pt x="3275228" y="1284656"/>
                </a:lnTo>
                <a:cubicBezTo>
                  <a:pt x="3276397" y="1286993"/>
                  <a:pt x="3278149" y="1288161"/>
                  <a:pt x="3280486" y="1288161"/>
                </a:cubicBezTo>
                <a:lnTo>
                  <a:pt x="3501313" y="1212799"/>
                </a:lnTo>
                <a:cubicBezTo>
                  <a:pt x="3497808" y="1222147"/>
                  <a:pt x="3493135" y="1227989"/>
                  <a:pt x="3487293" y="1230325"/>
                </a:cubicBezTo>
                <a:cubicBezTo>
                  <a:pt x="3451072" y="1244346"/>
                  <a:pt x="3414852" y="1258367"/>
                  <a:pt x="3378631" y="1272388"/>
                </a:cubicBezTo>
                <a:cubicBezTo>
                  <a:pt x="3336569" y="1288745"/>
                  <a:pt x="3303854" y="1297508"/>
                  <a:pt x="3280486" y="1298677"/>
                </a:cubicBezTo>
                <a:cubicBezTo>
                  <a:pt x="3279318" y="1298677"/>
                  <a:pt x="3277565" y="1299845"/>
                  <a:pt x="3275228" y="1302182"/>
                </a:cubicBezTo>
                <a:lnTo>
                  <a:pt x="3275228" y="1317955"/>
                </a:lnTo>
                <a:cubicBezTo>
                  <a:pt x="3272891" y="1319124"/>
                  <a:pt x="3274644" y="1319708"/>
                  <a:pt x="3280486" y="1319708"/>
                </a:cubicBezTo>
                <a:cubicBezTo>
                  <a:pt x="3300349" y="1319708"/>
                  <a:pt x="3340074" y="1306856"/>
                  <a:pt x="3399663" y="1281151"/>
                </a:cubicBezTo>
                <a:lnTo>
                  <a:pt x="3394405" y="1289914"/>
                </a:lnTo>
                <a:cubicBezTo>
                  <a:pt x="3394405" y="1296924"/>
                  <a:pt x="3397910" y="1300429"/>
                  <a:pt x="3404921" y="1300429"/>
                </a:cubicBezTo>
                <a:cubicBezTo>
                  <a:pt x="3415436" y="1300429"/>
                  <a:pt x="3420694" y="1299845"/>
                  <a:pt x="3420694" y="1298677"/>
                </a:cubicBezTo>
                <a:cubicBezTo>
                  <a:pt x="3426536" y="1304519"/>
                  <a:pt x="3431210" y="1307440"/>
                  <a:pt x="3434715" y="1307440"/>
                </a:cubicBezTo>
                <a:cubicBezTo>
                  <a:pt x="3437052" y="1307440"/>
                  <a:pt x="3449612" y="1303642"/>
                  <a:pt x="3472396" y="1296048"/>
                </a:cubicBezTo>
                <a:cubicBezTo>
                  <a:pt x="3495180" y="1288453"/>
                  <a:pt x="3507740" y="1284656"/>
                  <a:pt x="3510077" y="1284656"/>
                </a:cubicBezTo>
                <a:cubicBezTo>
                  <a:pt x="3512413" y="1284656"/>
                  <a:pt x="3515334" y="1285240"/>
                  <a:pt x="3518839" y="1286409"/>
                </a:cubicBezTo>
                <a:cubicBezTo>
                  <a:pt x="3522345" y="1287577"/>
                  <a:pt x="3525850" y="1288161"/>
                  <a:pt x="3529355" y="1288161"/>
                </a:cubicBezTo>
                <a:cubicBezTo>
                  <a:pt x="3531692" y="1288161"/>
                  <a:pt x="3541331" y="1283195"/>
                  <a:pt x="3558273" y="1273264"/>
                </a:cubicBezTo>
                <a:cubicBezTo>
                  <a:pt x="3575215" y="1263333"/>
                  <a:pt x="3584854" y="1258367"/>
                  <a:pt x="3587191" y="1258367"/>
                </a:cubicBezTo>
                <a:cubicBezTo>
                  <a:pt x="3590696" y="1258367"/>
                  <a:pt x="3596246" y="1259827"/>
                  <a:pt x="3603841" y="1262748"/>
                </a:cubicBezTo>
                <a:cubicBezTo>
                  <a:pt x="3611435" y="1265670"/>
                  <a:pt x="3616401" y="1267130"/>
                  <a:pt x="3618738" y="1267130"/>
                </a:cubicBezTo>
                <a:cubicBezTo>
                  <a:pt x="3622243" y="1267130"/>
                  <a:pt x="3647071" y="1258075"/>
                  <a:pt x="3693224" y="1239965"/>
                </a:cubicBezTo>
                <a:cubicBezTo>
                  <a:pt x="3739375" y="1221854"/>
                  <a:pt x="3768293" y="1209878"/>
                  <a:pt x="3779977" y="1204036"/>
                </a:cubicBezTo>
                <a:lnTo>
                  <a:pt x="3583686" y="1302182"/>
                </a:lnTo>
                <a:cubicBezTo>
                  <a:pt x="3583686" y="1306856"/>
                  <a:pt x="3587191" y="1309192"/>
                  <a:pt x="3594201" y="1309192"/>
                </a:cubicBezTo>
                <a:lnTo>
                  <a:pt x="3380384" y="1405585"/>
                </a:lnTo>
                <a:cubicBezTo>
                  <a:pt x="3386226" y="1409091"/>
                  <a:pt x="3402584" y="1407922"/>
                  <a:pt x="3429457" y="1402080"/>
                </a:cubicBezTo>
                <a:cubicBezTo>
                  <a:pt x="3431794" y="1406754"/>
                  <a:pt x="3432962" y="1410259"/>
                  <a:pt x="3432962" y="1412596"/>
                </a:cubicBezTo>
                <a:cubicBezTo>
                  <a:pt x="3394405" y="1417269"/>
                  <a:pt x="3377463" y="1419606"/>
                  <a:pt x="3382137" y="1419606"/>
                </a:cubicBezTo>
                <a:cubicBezTo>
                  <a:pt x="3379800" y="1419606"/>
                  <a:pt x="3375711" y="1417854"/>
                  <a:pt x="3369869" y="1414348"/>
                </a:cubicBezTo>
                <a:cubicBezTo>
                  <a:pt x="3364027" y="1410843"/>
                  <a:pt x="3359937" y="1409091"/>
                  <a:pt x="3357600" y="1409091"/>
                </a:cubicBezTo>
                <a:cubicBezTo>
                  <a:pt x="3350590" y="1409091"/>
                  <a:pt x="3341243" y="1412596"/>
                  <a:pt x="3329559" y="1419606"/>
                </a:cubicBezTo>
                <a:cubicBezTo>
                  <a:pt x="3281655" y="1430122"/>
                  <a:pt x="3255365" y="1435380"/>
                  <a:pt x="3250692" y="1435380"/>
                </a:cubicBezTo>
                <a:cubicBezTo>
                  <a:pt x="3248355" y="1435380"/>
                  <a:pt x="3242513" y="1432166"/>
                  <a:pt x="3233166" y="1425740"/>
                </a:cubicBezTo>
                <a:cubicBezTo>
                  <a:pt x="3223818" y="1419314"/>
                  <a:pt x="3217392" y="1416101"/>
                  <a:pt x="3213887" y="1416101"/>
                </a:cubicBezTo>
                <a:cubicBezTo>
                  <a:pt x="3211550" y="1416101"/>
                  <a:pt x="3208921" y="1416685"/>
                  <a:pt x="3206000" y="1417854"/>
                </a:cubicBezTo>
                <a:cubicBezTo>
                  <a:pt x="3203080" y="1419022"/>
                  <a:pt x="3200451" y="1419606"/>
                  <a:pt x="3198114" y="1419606"/>
                </a:cubicBezTo>
                <a:cubicBezTo>
                  <a:pt x="3175914" y="1419606"/>
                  <a:pt x="3156636" y="1406170"/>
                  <a:pt x="3140278" y="1379296"/>
                </a:cubicBezTo>
                <a:cubicBezTo>
                  <a:pt x="3127426" y="1357097"/>
                  <a:pt x="3114573" y="1334313"/>
                  <a:pt x="3101721" y="1310945"/>
                </a:cubicBezTo>
                <a:lnTo>
                  <a:pt x="3108731" y="1316203"/>
                </a:lnTo>
                <a:cubicBezTo>
                  <a:pt x="3108731" y="1309192"/>
                  <a:pt x="3104057" y="1294003"/>
                  <a:pt x="3094710" y="1270635"/>
                </a:cubicBezTo>
                <a:cubicBezTo>
                  <a:pt x="3090037" y="1275309"/>
                  <a:pt x="3088868" y="1280567"/>
                  <a:pt x="3091205" y="1286409"/>
                </a:cubicBezTo>
                <a:lnTo>
                  <a:pt x="3093570" y="1291678"/>
                </a:lnTo>
                <a:lnTo>
                  <a:pt x="3089453" y="1289914"/>
                </a:lnTo>
                <a:cubicBezTo>
                  <a:pt x="3087116" y="1289914"/>
                  <a:pt x="3085947" y="1291082"/>
                  <a:pt x="3085947" y="1293419"/>
                </a:cubicBezTo>
                <a:cubicBezTo>
                  <a:pt x="3085947" y="1294587"/>
                  <a:pt x="3085363" y="1291082"/>
                  <a:pt x="3084195" y="1282903"/>
                </a:cubicBezTo>
                <a:cubicBezTo>
                  <a:pt x="3090037" y="1270051"/>
                  <a:pt x="3094126" y="1251357"/>
                  <a:pt x="3096463" y="1226820"/>
                </a:cubicBezTo>
                <a:cubicBezTo>
                  <a:pt x="3099968" y="1196442"/>
                  <a:pt x="3102305" y="1177747"/>
                  <a:pt x="3103473" y="1170737"/>
                </a:cubicBezTo>
                <a:cubicBezTo>
                  <a:pt x="3103473" y="1167232"/>
                  <a:pt x="3100552" y="1165479"/>
                  <a:pt x="3094710" y="1165479"/>
                </a:cubicBezTo>
                <a:cubicBezTo>
                  <a:pt x="3102889" y="1129259"/>
                  <a:pt x="3109900" y="1101801"/>
                  <a:pt x="3115742" y="1083107"/>
                </a:cubicBezTo>
                <a:cubicBezTo>
                  <a:pt x="3126257" y="1053897"/>
                  <a:pt x="3140862" y="1024687"/>
                  <a:pt x="3159556" y="995477"/>
                </a:cubicBezTo>
                <a:cubicBezTo>
                  <a:pt x="3160725" y="982625"/>
                  <a:pt x="3164230" y="965099"/>
                  <a:pt x="3170072" y="942899"/>
                </a:cubicBezTo>
                <a:cubicBezTo>
                  <a:pt x="3196945" y="886816"/>
                  <a:pt x="3237255" y="802107"/>
                  <a:pt x="3291002" y="688772"/>
                </a:cubicBezTo>
                <a:cubicBezTo>
                  <a:pt x="3302686" y="660730"/>
                  <a:pt x="3327222" y="618084"/>
                  <a:pt x="3364611" y="560832"/>
                </a:cubicBezTo>
                <a:cubicBezTo>
                  <a:pt x="3380968" y="542138"/>
                  <a:pt x="3404921" y="522275"/>
                  <a:pt x="3436467" y="501244"/>
                </a:cubicBezTo>
                <a:cubicBezTo>
                  <a:pt x="3446983" y="498907"/>
                  <a:pt x="3460420" y="494233"/>
                  <a:pt x="3476777" y="487223"/>
                </a:cubicBezTo>
                <a:cubicBezTo>
                  <a:pt x="3497808" y="470865"/>
                  <a:pt x="3519424" y="455092"/>
                  <a:pt x="3541623" y="439903"/>
                </a:cubicBezTo>
                <a:cubicBezTo>
                  <a:pt x="3559149" y="429387"/>
                  <a:pt x="3579012" y="424129"/>
                  <a:pt x="3601212" y="424129"/>
                </a:cubicBezTo>
                <a:close/>
                <a:moveTo>
                  <a:pt x="706298" y="404851"/>
                </a:moveTo>
                <a:cubicBezTo>
                  <a:pt x="692277" y="471450"/>
                  <a:pt x="670077" y="571348"/>
                  <a:pt x="639699" y="704545"/>
                </a:cubicBezTo>
                <a:cubicBezTo>
                  <a:pt x="637362" y="718566"/>
                  <a:pt x="635609" y="737845"/>
                  <a:pt x="634441" y="762381"/>
                </a:cubicBezTo>
                <a:cubicBezTo>
                  <a:pt x="625094" y="779907"/>
                  <a:pt x="620420" y="791591"/>
                  <a:pt x="620420" y="797433"/>
                </a:cubicBezTo>
                <a:cubicBezTo>
                  <a:pt x="620420" y="797433"/>
                  <a:pt x="621589" y="798602"/>
                  <a:pt x="623925" y="800938"/>
                </a:cubicBezTo>
                <a:cubicBezTo>
                  <a:pt x="626262" y="803275"/>
                  <a:pt x="626262" y="808533"/>
                  <a:pt x="623925" y="816712"/>
                </a:cubicBezTo>
                <a:cubicBezTo>
                  <a:pt x="625094" y="814375"/>
                  <a:pt x="626262" y="814375"/>
                  <a:pt x="627431" y="816712"/>
                </a:cubicBezTo>
                <a:cubicBezTo>
                  <a:pt x="622757" y="831901"/>
                  <a:pt x="615747" y="852932"/>
                  <a:pt x="606399" y="879805"/>
                </a:cubicBezTo>
                <a:cubicBezTo>
                  <a:pt x="605231" y="900837"/>
                  <a:pt x="597052" y="940854"/>
                  <a:pt x="581863" y="999858"/>
                </a:cubicBezTo>
                <a:cubicBezTo>
                  <a:pt x="566674" y="1058863"/>
                  <a:pt x="559079" y="1088365"/>
                  <a:pt x="559079" y="1088365"/>
                </a:cubicBezTo>
                <a:lnTo>
                  <a:pt x="559079" y="1097128"/>
                </a:lnTo>
                <a:cubicBezTo>
                  <a:pt x="563753" y="1097128"/>
                  <a:pt x="566674" y="1098296"/>
                  <a:pt x="567842" y="1100633"/>
                </a:cubicBezTo>
                <a:cubicBezTo>
                  <a:pt x="566674" y="1100633"/>
                  <a:pt x="564629" y="1101217"/>
                  <a:pt x="561708" y="1102386"/>
                </a:cubicBezTo>
                <a:cubicBezTo>
                  <a:pt x="558787" y="1103554"/>
                  <a:pt x="556742" y="1104722"/>
                  <a:pt x="555574" y="1105891"/>
                </a:cubicBezTo>
                <a:cubicBezTo>
                  <a:pt x="561416" y="1107059"/>
                  <a:pt x="565797" y="1106183"/>
                  <a:pt x="568719" y="1103262"/>
                </a:cubicBezTo>
                <a:cubicBezTo>
                  <a:pt x="571639" y="1100341"/>
                  <a:pt x="573100" y="1098880"/>
                  <a:pt x="573100" y="1098880"/>
                </a:cubicBezTo>
                <a:cubicBezTo>
                  <a:pt x="575437" y="1098880"/>
                  <a:pt x="576605" y="1099465"/>
                  <a:pt x="576605" y="1100633"/>
                </a:cubicBezTo>
                <a:cubicBezTo>
                  <a:pt x="576605" y="1100633"/>
                  <a:pt x="577774" y="1100633"/>
                  <a:pt x="580110" y="1100633"/>
                </a:cubicBezTo>
                <a:cubicBezTo>
                  <a:pt x="587121" y="1100633"/>
                  <a:pt x="603478" y="1094791"/>
                  <a:pt x="629183" y="1083107"/>
                </a:cubicBezTo>
                <a:cubicBezTo>
                  <a:pt x="642036" y="1076097"/>
                  <a:pt x="654888" y="1069086"/>
                  <a:pt x="667740" y="1062076"/>
                </a:cubicBezTo>
                <a:cubicBezTo>
                  <a:pt x="674751" y="1059739"/>
                  <a:pt x="686727" y="1053897"/>
                  <a:pt x="703669" y="1044550"/>
                </a:cubicBezTo>
                <a:cubicBezTo>
                  <a:pt x="720610" y="1035203"/>
                  <a:pt x="729666" y="1030529"/>
                  <a:pt x="730834" y="1030529"/>
                </a:cubicBezTo>
                <a:cubicBezTo>
                  <a:pt x="734339" y="1030529"/>
                  <a:pt x="737844" y="1031113"/>
                  <a:pt x="741350" y="1032282"/>
                </a:cubicBezTo>
                <a:cubicBezTo>
                  <a:pt x="744855" y="1033450"/>
                  <a:pt x="747192" y="1034034"/>
                  <a:pt x="748360" y="1034034"/>
                </a:cubicBezTo>
                <a:cubicBezTo>
                  <a:pt x="748360" y="1028192"/>
                  <a:pt x="748214" y="1024395"/>
                  <a:pt x="747922" y="1022642"/>
                </a:cubicBezTo>
                <a:lnTo>
                  <a:pt x="747884" y="1022568"/>
                </a:lnTo>
                <a:lnTo>
                  <a:pt x="756904" y="1015851"/>
                </a:lnTo>
                <a:cubicBezTo>
                  <a:pt x="766105" y="1009279"/>
                  <a:pt x="772020" y="1005993"/>
                  <a:pt x="774649" y="1005993"/>
                </a:cubicBezTo>
                <a:cubicBezTo>
                  <a:pt x="776986" y="1005993"/>
                  <a:pt x="778154" y="1006577"/>
                  <a:pt x="778154" y="1007745"/>
                </a:cubicBezTo>
                <a:cubicBezTo>
                  <a:pt x="778154" y="1008914"/>
                  <a:pt x="779323" y="1009498"/>
                  <a:pt x="781659" y="1009498"/>
                </a:cubicBezTo>
                <a:cubicBezTo>
                  <a:pt x="785165" y="1009498"/>
                  <a:pt x="789546" y="1006869"/>
                  <a:pt x="794804" y="1001611"/>
                </a:cubicBezTo>
                <a:cubicBezTo>
                  <a:pt x="800062" y="996353"/>
                  <a:pt x="803859" y="993140"/>
                  <a:pt x="806196" y="991972"/>
                </a:cubicBezTo>
                <a:cubicBezTo>
                  <a:pt x="798017" y="991972"/>
                  <a:pt x="796849" y="989635"/>
                  <a:pt x="802691" y="984961"/>
                </a:cubicBezTo>
                <a:cubicBezTo>
                  <a:pt x="807364" y="989635"/>
                  <a:pt x="811454" y="990219"/>
                  <a:pt x="814959" y="986714"/>
                </a:cubicBezTo>
                <a:cubicBezTo>
                  <a:pt x="811454" y="985546"/>
                  <a:pt x="807364" y="982040"/>
                  <a:pt x="802691" y="976198"/>
                </a:cubicBezTo>
                <a:cubicBezTo>
                  <a:pt x="752449" y="1012419"/>
                  <a:pt x="720318" y="1030529"/>
                  <a:pt x="706298" y="1030529"/>
                </a:cubicBezTo>
                <a:cubicBezTo>
                  <a:pt x="703961" y="1030529"/>
                  <a:pt x="701624" y="1029945"/>
                  <a:pt x="699287" y="1028776"/>
                </a:cubicBezTo>
                <a:cubicBezTo>
                  <a:pt x="696950" y="1028776"/>
                  <a:pt x="694614" y="1028776"/>
                  <a:pt x="692277" y="1028776"/>
                </a:cubicBezTo>
                <a:cubicBezTo>
                  <a:pt x="689940" y="1028776"/>
                  <a:pt x="676503" y="1034618"/>
                  <a:pt x="651967" y="1046302"/>
                </a:cubicBezTo>
                <a:cubicBezTo>
                  <a:pt x="627431" y="1057986"/>
                  <a:pt x="613410" y="1063828"/>
                  <a:pt x="609905" y="1063828"/>
                </a:cubicBezTo>
                <a:cubicBezTo>
                  <a:pt x="607568" y="1063828"/>
                  <a:pt x="605231" y="1063828"/>
                  <a:pt x="602894" y="1063828"/>
                </a:cubicBezTo>
                <a:cubicBezTo>
                  <a:pt x="600557" y="1062660"/>
                  <a:pt x="599389" y="1062076"/>
                  <a:pt x="599389" y="1062076"/>
                </a:cubicBezTo>
                <a:cubicBezTo>
                  <a:pt x="604063" y="1067918"/>
                  <a:pt x="603478" y="1070839"/>
                  <a:pt x="597636" y="1070839"/>
                </a:cubicBezTo>
                <a:lnTo>
                  <a:pt x="595884" y="1060323"/>
                </a:lnTo>
                <a:cubicBezTo>
                  <a:pt x="621589" y="1047471"/>
                  <a:pt x="657809" y="1028192"/>
                  <a:pt x="704545" y="1002487"/>
                </a:cubicBezTo>
                <a:cubicBezTo>
                  <a:pt x="794512" y="941731"/>
                  <a:pt x="857605" y="889737"/>
                  <a:pt x="893826" y="846506"/>
                </a:cubicBezTo>
                <a:cubicBezTo>
                  <a:pt x="903173" y="835990"/>
                  <a:pt x="906678" y="825475"/>
                  <a:pt x="904341" y="814959"/>
                </a:cubicBezTo>
                <a:cubicBezTo>
                  <a:pt x="907847" y="812622"/>
                  <a:pt x="911352" y="811454"/>
                  <a:pt x="914857" y="811454"/>
                </a:cubicBezTo>
                <a:cubicBezTo>
                  <a:pt x="916025" y="811454"/>
                  <a:pt x="917194" y="812622"/>
                  <a:pt x="918362" y="814959"/>
                </a:cubicBezTo>
                <a:cubicBezTo>
                  <a:pt x="919531" y="817296"/>
                  <a:pt x="920699" y="819049"/>
                  <a:pt x="921867" y="820217"/>
                </a:cubicBezTo>
                <a:cubicBezTo>
                  <a:pt x="930046" y="810870"/>
                  <a:pt x="939393" y="798602"/>
                  <a:pt x="949909" y="783412"/>
                </a:cubicBezTo>
                <a:cubicBezTo>
                  <a:pt x="945235" y="783412"/>
                  <a:pt x="944067" y="782244"/>
                  <a:pt x="946404" y="779907"/>
                </a:cubicBezTo>
                <a:lnTo>
                  <a:pt x="955167" y="779907"/>
                </a:lnTo>
                <a:cubicBezTo>
                  <a:pt x="953998" y="777570"/>
                  <a:pt x="952246" y="774065"/>
                  <a:pt x="949909" y="769392"/>
                </a:cubicBezTo>
                <a:lnTo>
                  <a:pt x="955167" y="764134"/>
                </a:lnTo>
                <a:cubicBezTo>
                  <a:pt x="956335" y="765302"/>
                  <a:pt x="956335" y="767055"/>
                  <a:pt x="955167" y="769392"/>
                </a:cubicBezTo>
                <a:cubicBezTo>
                  <a:pt x="953998" y="770560"/>
                  <a:pt x="955167" y="771144"/>
                  <a:pt x="958672" y="771144"/>
                </a:cubicBezTo>
                <a:cubicBezTo>
                  <a:pt x="968019" y="771144"/>
                  <a:pt x="978535" y="753034"/>
                  <a:pt x="990219" y="716814"/>
                </a:cubicBezTo>
                <a:cubicBezTo>
                  <a:pt x="1000734" y="687604"/>
                  <a:pt x="1006576" y="665988"/>
                  <a:pt x="1007745" y="651967"/>
                </a:cubicBezTo>
                <a:cubicBezTo>
                  <a:pt x="1000734" y="671830"/>
                  <a:pt x="992556" y="689940"/>
                  <a:pt x="983208" y="706298"/>
                </a:cubicBezTo>
                <a:cubicBezTo>
                  <a:pt x="998398" y="646710"/>
                  <a:pt x="1005992" y="613410"/>
                  <a:pt x="1005992" y="606400"/>
                </a:cubicBezTo>
                <a:cubicBezTo>
                  <a:pt x="1005992" y="602895"/>
                  <a:pt x="1005116" y="599681"/>
                  <a:pt x="1003363" y="596760"/>
                </a:cubicBezTo>
                <a:cubicBezTo>
                  <a:pt x="1001611" y="593839"/>
                  <a:pt x="1000734" y="592379"/>
                  <a:pt x="1000734" y="592379"/>
                </a:cubicBezTo>
                <a:cubicBezTo>
                  <a:pt x="999566" y="551485"/>
                  <a:pt x="979119" y="514388"/>
                  <a:pt x="939393" y="481089"/>
                </a:cubicBezTo>
                <a:cubicBezTo>
                  <a:pt x="899668" y="447789"/>
                  <a:pt x="845921" y="424713"/>
                  <a:pt x="778154" y="411861"/>
                </a:cubicBezTo>
                <a:cubicBezTo>
                  <a:pt x="746607" y="407187"/>
                  <a:pt x="733171" y="404851"/>
                  <a:pt x="737844" y="404851"/>
                </a:cubicBezTo>
                <a:close/>
                <a:moveTo>
                  <a:pt x="2408987" y="392582"/>
                </a:moveTo>
                <a:cubicBezTo>
                  <a:pt x="2434691" y="392582"/>
                  <a:pt x="2447544" y="401345"/>
                  <a:pt x="2447544" y="418871"/>
                </a:cubicBezTo>
                <a:cubicBezTo>
                  <a:pt x="2447544" y="430556"/>
                  <a:pt x="2442286" y="436397"/>
                  <a:pt x="2431770" y="436397"/>
                </a:cubicBezTo>
                <a:cubicBezTo>
                  <a:pt x="2411907" y="436397"/>
                  <a:pt x="2397887" y="428803"/>
                  <a:pt x="2389708" y="413614"/>
                </a:cubicBezTo>
                <a:cubicBezTo>
                  <a:pt x="2394381" y="399593"/>
                  <a:pt x="2400808" y="392582"/>
                  <a:pt x="2408987" y="392582"/>
                </a:cubicBezTo>
                <a:close/>
                <a:moveTo>
                  <a:pt x="2740228" y="383819"/>
                </a:moveTo>
                <a:lnTo>
                  <a:pt x="2745486" y="383819"/>
                </a:lnTo>
                <a:lnTo>
                  <a:pt x="2743733" y="413614"/>
                </a:lnTo>
                <a:lnTo>
                  <a:pt x="2736723" y="413614"/>
                </a:lnTo>
                <a:close/>
                <a:moveTo>
                  <a:pt x="2054123" y="368046"/>
                </a:moveTo>
                <a:cubicBezTo>
                  <a:pt x="2056460" y="368046"/>
                  <a:pt x="2062594" y="371259"/>
                  <a:pt x="2072525" y="377685"/>
                </a:cubicBezTo>
                <a:cubicBezTo>
                  <a:pt x="2082457" y="384112"/>
                  <a:pt x="2089175" y="387325"/>
                  <a:pt x="2092681" y="387325"/>
                </a:cubicBezTo>
                <a:cubicBezTo>
                  <a:pt x="2095017" y="387325"/>
                  <a:pt x="2100859" y="386741"/>
                  <a:pt x="2110206" y="385572"/>
                </a:cubicBezTo>
                <a:cubicBezTo>
                  <a:pt x="2119554" y="384404"/>
                  <a:pt x="2125980" y="383819"/>
                  <a:pt x="2129485" y="383819"/>
                </a:cubicBezTo>
                <a:cubicBezTo>
                  <a:pt x="2141169" y="383819"/>
                  <a:pt x="2152853" y="394335"/>
                  <a:pt x="2164537" y="415366"/>
                </a:cubicBezTo>
                <a:cubicBezTo>
                  <a:pt x="2176221" y="436397"/>
                  <a:pt x="2182063" y="449834"/>
                  <a:pt x="2182063" y="455676"/>
                </a:cubicBezTo>
                <a:cubicBezTo>
                  <a:pt x="2182063" y="463855"/>
                  <a:pt x="2166290" y="483718"/>
                  <a:pt x="2134743" y="515265"/>
                </a:cubicBezTo>
                <a:cubicBezTo>
                  <a:pt x="2119554" y="510591"/>
                  <a:pt x="2099106" y="502412"/>
                  <a:pt x="2073402" y="490728"/>
                </a:cubicBezTo>
                <a:cubicBezTo>
                  <a:pt x="2069897" y="486055"/>
                  <a:pt x="2065223" y="478460"/>
                  <a:pt x="2059381" y="467944"/>
                </a:cubicBezTo>
                <a:cubicBezTo>
                  <a:pt x="2061718" y="464439"/>
                  <a:pt x="2063471" y="457429"/>
                  <a:pt x="2064639" y="446913"/>
                </a:cubicBezTo>
                <a:cubicBezTo>
                  <a:pt x="2064639" y="434061"/>
                  <a:pt x="2061718" y="427634"/>
                  <a:pt x="2055876" y="427634"/>
                </a:cubicBezTo>
                <a:cubicBezTo>
                  <a:pt x="2052371" y="427634"/>
                  <a:pt x="2049742" y="428219"/>
                  <a:pt x="2047989" y="429387"/>
                </a:cubicBezTo>
                <a:cubicBezTo>
                  <a:pt x="2046237" y="430556"/>
                  <a:pt x="2043608" y="431140"/>
                  <a:pt x="2040102" y="431140"/>
                </a:cubicBezTo>
                <a:cubicBezTo>
                  <a:pt x="2029587" y="431140"/>
                  <a:pt x="2022284" y="427634"/>
                  <a:pt x="2018195" y="420624"/>
                </a:cubicBezTo>
                <a:cubicBezTo>
                  <a:pt x="2014105" y="413614"/>
                  <a:pt x="2009724" y="405435"/>
                  <a:pt x="2005050" y="396088"/>
                </a:cubicBezTo>
                <a:cubicBezTo>
                  <a:pt x="2020240" y="377393"/>
                  <a:pt x="2036597" y="368046"/>
                  <a:pt x="2054123" y="368046"/>
                </a:cubicBezTo>
                <a:close/>
                <a:moveTo>
                  <a:pt x="1945462" y="352273"/>
                </a:moveTo>
                <a:cubicBezTo>
                  <a:pt x="1950136" y="352273"/>
                  <a:pt x="1955978" y="355194"/>
                  <a:pt x="1962988" y="361036"/>
                </a:cubicBezTo>
                <a:cubicBezTo>
                  <a:pt x="1962988" y="377393"/>
                  <a:pt x="1962988" y="393167"/>
                  <a:pt x="1962988" y="408356"/>
                </a:cubicBezTo>
                <a:cubicBezTo>
                  <a:pt x="1961820" y="428219"/>
                  <a:pt x="1953641" y="441071"/>
                  <a:pt x="1938452" y="446913"/>
                </a:cubicBezTo>
                <a:cubicBezTo>
                  <a:pt x="1934947" y="443408"/>
                  <a:pt x="1932025" y="439318"/>
                  <a:pt x="1929689" y="434645"/>
                </a:cubicBezTo>
                <a:cubicBezTo>
                  <a:pt x="1927352" y="429971"/>
                  <a:pt x="1925307" y="422377"/>
                  <a:pt x="1923554" y="411861"/>
                </a:cubicBezTo>
                <a:cubicBezTo>
                  <a:pt x="1921802" y="401345"/>
                  <a:pt x="1920926" y="394335"/>
                  <a:pt x="1920926" y="390830"/>
                </a:cubicBezTo>
                <a:cubicBezTo>
                  <a:pt x="1920926" y="365125"/>
                  <a:pt x="1929104" y="352273"/>
                  <a:pt x="1945462" y="352273"/>
                </a:cubicBezTo>
                <a:close/>
                <a:moveTo>
                  <a:pt x="2377440" y="334747"/>
                </a:moveTo>
                <a:lnTo>
                  <a:pt x="2408987" y="340004"/>
                </a:lnTo>
                <a:lnTo>
                  <a:pt x="2408987" y="345262"/>
                </a:lnTo>
                <a:lnTo>
                  <a:pt x="2377440" y="338252"/>
                </a:lnTo>
                <a:close/>
                <a:moveTo>
                  <a:pt x="434645" y="324231"/>
                </a:moveTo>
                <a:lnTo>
                  <a:pt x="431139" y="329489"/>
                </a:lnTo>
                <a:lnTo>
                  <a:pt x="445160" y="329489"/>
                </a:lnTo>
                <a:close/>
                <a:moveTo>
                  <a:pt x="2219706" y="311963"/>
                </a:moveTo>
                <a:cubicBezTo>
                  <a:pt x="2224379" y="310794"/>
                  <a:pt x="2231390" y="310794"/>
                  <a:pt x="2240737" y="311963"/>
                </a:cubicBezTo>
                <a:lnTo>
                  <a:pt x="2240737" y="327736"/>
                </a:lnTo>
                <a:cubicBezTo>
                  <a:pt x="2240737" y="330073"/>
                  <a:pt x="2240153" y="332994"/>
                  <a:pt x="2238984" y="336499"/>
                </a:cubicBezTo>
                <a:cubicBezTo>
                  <a:pt x="2237816" y="340004"/>
                  <a:pt x="2237232" y="342341"/>
                  <a:pt x="2237232" y="343510"/>
                </a:cubicBezTo>
                <a:cubicBezTo>
                  <a:pt x="2231390" y="343510"/>
                  <a:pt x="2225548" y="344678"/>
                  <a:pt x="2219706" y="347015"/>
                </a:cubicBezTo>
                <a:cubicBezTo>
                  <a:pt x="2215032" y="342341"/>
                  <a:pt x="2212695" y="339420"/>
                  <a:pt x="2212695" y="338252"/>
                </a:cubicBezTo>
                <a:cubicBezTo>
                  <a:pt x="2212695" y="335915"/>
                  <a:pt x="2213864" y="331534"/>
                  <a:pt x="2216200" y="325107"/>
                </a:cubicBezTo>
                <a:cubicBezTo>
                  <a:pt x="2218537" y="318681"/>
                  <a:pt x="2219706" y="314300"/>
                  <a:pt x="2219706" y="311963"/>
                </a:cubicBezTo>
                <a:close/>
                <a:moveTo>
                  <a:pt x="380314" y="285674"/>
                </a:moveTo>
                <a:cubicBezTo>
                  <a:pt x="380314" y="290347"/>
                  <a:pt x="380898" y="292684"/>
                  <a:pt x="382067" y="292684"/>
                </a:cubicBezTo>
                <a:cubicBezTo>
                  <a:pt x="382067" y="292684"/>
                  <a:pt x="380314" y="293268"/>
                  <a:pt x="376809" y="294437"/>
                </a:cubicBezTo>
                <a:cubicBezTo>
                  <a:pt x="373304" y="295605"/>
                  <a:pt x="370967" y="296189"/>
                  <a:pt x="369798" y="296189"/>
                </a:cubicBezTo>
                <a:cubicBezTo>
                  <a:pt x="376809" y="289179"/>
                  <a:pt x="380314" y="285674"/>
                  <a:pt x="380314" y="285674"/>
                </a:cubicBezTo>
                <a:close/>
                <a:moveTo>
                  <a:pt x="410108" y="262890"/>
                </a:moveTo>
                <a:cubicBezTo>
                  <a:pt x="408940" y="265227"/>
                  <a:pt x="407771" y="268148"/>
                  <a:pt x="406603" y="271653"/>
                </a:cubicBezTo>
                <a:cubicBezTo>
                  <a:pt x="407771" y="272822"/>
                  <a:pt x="410108" y="273990"/>
                  <a:pt x="413613" y="275158"/>
                </a:cubicBezTo>
                <a:cubicBezTo>
                  <a:pt x="413613" y="269316"/>
                  <a:pt x="412445" y="265227"/>
                  <a:pt x="410108" y="262890"/>
                </a:cubicBezTo>
                <a:close/>
                <a:moveTo>
                  <a:pt x="2535174" y="219075"/>
                </a:moveTo>
                <a:cubicBezTo>
                  <a:pt x="2537511" y="220243"/>
                  <a:pt x="2542768" y="226085"/>
                  <a:pt x="2550947" y="236601"/>
                </a:cubicBezTo>
                <a:lnTo>
                  <a:pt x="2515895" y="434645"/>
                </a:lnTo>
                <a:close/>
                <a:moveTo>
                  <a:pt x="439902" y="206807"/>
                </a:moveTo>
                <a:lnTo>
                  <a:pt x="439902" y="212065"/>
                </a:lnTo>
                <a:lnTo>
                  <a:pt x="450418" y="212065"/>
                </a:lnTo>
                <a:lnTo>
                  <a:pt x="450418" y="206807"/>
                </a:lnTo>
                <a:close/>
                <a:moveTo>
                  <a:pt x="2482596" y="203302"/>
                </a:moveTo>
                <a:lnTo>
                  <a:pt x="2480843" y="206807"/>
                </a:lnTo>
                <a:lnTo>
                  <a:pt x="2484348" y="210312"/>
                </a:lnTo>
                <a:lnTo>
                  <a:pt x="2487854" y="208559"/>
                </a:lnTo>
                <a:close/>
                <a:moveTo>
                  <a:pt x="2726207" y="162992"/>
                </a:moveTo>
                <a:lnTo>
                  <a:pt x="2731465" y="162992"/>
                </a:lnTo>
                <a:lnTo>
                  <a:pt x="2731465" y="170002"/>
                </a:lnTo>
                <a:lnTo>
                  <a:pt x="2726207" y="170002"/>
                </a:lnTo>
                <a:close/>
                <a:moveTo>
                  <a:pt x="495986" y="162992"/>
                </a:moveTo>
                <a:cubicBezTo>
                  <a:pt x="487807" y="168834"/>
                  <a:pt x="486638" y="174676"/>
                  <a:pt x="492480" y="180518"/>
                </a:cubicBezTo>
                <a:cubicBezTo>
                  <a:pt x="498322" y="178181"/>
                  <a:pt x="504164" y="174676"/>
                  <a:pt x="510006" y="170002"/>
                </a:cubicBezTo>
                <a:cubicBezTo>
                  <a:pt x="505333" y="170002"/>
                  <a:pt x="500659" y="167666"/>
                  <a:pt x="495986" y="162992"/>
                </a:cubicBezTo>
                <a:close/>
                <a:moveTo>
                  <a:pt x="494233" y="152476"/>
                </a:moveTo>
                <a:lnTo>
                  <a:pt x="494233" y="157734"/>
                </a:lnTo>
                <a:lnTo>
                  <a:pt x="511759" y="157734"/>
                </a:lnTo>
                <a:lnTo>
                  <a:pt x="511759" y="152476"/>
                </a:lnTo>
                <a:close/>
                <a:moveTo>
                  <a:pt x="2834868" y="147218"/>
                </a:moveTo>
                <a:cubicBezTo>
                  <a:pt x="2837205" y="149555"/>
                  <a:pt x="2838374" y="153645"/>
                  <a:pt x="2838374" y="159487"/>
                </a:cubicBezTo>
                <a:cubicBezTo>
                  <a:pt x="2838374" y="171171"/>
                  <a:pt x="2830779" y="182855"/>
                  <a:pt x="2815590" y="194539"/>
                </a:cubicBezTo>
                <a:cubicBezTo>
                  <a:pt x="2810916" y="189865"/>
                  <a:pt x="2808579" y="186360"/>
                  <a:pt x="2808579" y="184023"/>
                </a:cubicBezTo>
                <a:cubicBezTo>
                  <a:pt x="2808579" y="180518"/>
                  <a:pt x="2811792" y="173800"/>
                  <a:pt x="2818219" y="163868"/>
                </a:cubicBezTo>
                <a:cubicBezTo>
                  <a:pt x="2824645" y="153937"/>
                  <a:pt x="2830195" y="148387"/>
                  <a:pt x="2834868" y="147218"/>
                </a:cubicBezTo>
                <a:close/>
                <a:moveTo>
                  <a:pt x="2696413" y="138455"/>
                </a:moveTo>
                <a:lnTo>
                  <a:pt x="2705176" y="140208"/>
                </a:lnTo>
                <a:cubicBezTo>
                  <a:pt x="2706344" y="146050"/>
                  <a:pt x="2707805" y="152768"/>
                  <a:pt x="2709557" y="160363"/>
                </a:cubicBezTo>
                <a:cubicBezTo>
                  <a:pt x="2711310" y="167958"/>
                  <a:pt x="2716276" y="175260"/>
                  <a:pt x="2724454" y="182270"/>
                </a:cubicBezTo>
                <a:cubicBezTo>
                  <a:pt x="2727960" y="191618"/>
                  <a:pt x="2732049" y="208559"/>
                  <a:pt x="2736723" y="233096"/>
                </a:cubicBezTo>
                <a:cubicBezTo>
                  <a:pt x="2741396" y="266979"/>
                  <a:pt x="2744318" y="279832"/>
                  <a:pt x="2745486" y="271653"/>
                </a:cubicBezTo>
                <a:lnTo>
                  <a:pt x="2745486" y="289179"/>
                </a:lnTo>
                <a:lnTo>
                  <a:pt x="2740228" y="289179"/>
                </a:lnTo>
                <a:cubicBezTo>
                  <a:pt x="2737891" y="319557"/>
                  <a:pt x="2733218" y="364541"/>
                  <a:pt x="2726207" y="424129"/>
                </a:cubicBezTo>
                <a:cubicBezTo>
                  <a:pt x="2727376" y="425298"/>
                  <a:pt x="2728252" y="426758"/>
                  <a:pt x="2728836" y="428511"/>
                </a:cubicBezTo>
                <a:cubicBezTo>
                  <a:pt x="2729420" y="430263"/>
                  <a:pt x="2730297" y="431724"/>
                  <a:pt x="2731465" y="432892"/>
                </a:cubicBezTo>
                <a:cubicBezTo>
                  <a:pt x="2733802" y="432892"/>
                  <a:pt x="2736723" y="430556"/>
                  <a:pt x="2740228" y="425882"/>
                </a:cubicBezTo>
                <a:cubicBezTo>
                  <a:pt x="2740228" y="430556"/>
                  <a:pt x="2742565" y="432892"/>
                  <a:pt x="2747238" y="432892"/>
                </a:cubicBezTo>
                <a:cubicBezTo>
                  <a:pt x="2749575" y="432892"/>
                  <a:pt x="2755709" y="431724"/>
                  <a:pt x="2765641" y="429387"/>
                </a:cubicBezTo>
                <a:cubicBezTo>
                  <a:pt x="2775572" y="427050"/>
                  <a:pt x="2782291" y="425298"/>
                  <a:pt x="2785796" y="424129"/>
                </a:cubicBezTo>
                <a:cubicBezTo>
                  <a:pt x="2805659" y="421793"/>
                  <a:pt x="2831947" y="418287"/>
                  <a:pt x="2864663" y="413614"/>
                </a:cubicBezTo>
                <a:cubicBezTo>
                  <a:pt x="2911399" y="404266"/>
                  <a:pt x="2937103" y="399593"/>
                  <a:pt x="2941777" y="399593"/>
                </a:cubicBezTo>
                <a:cubicBezTo>
                  <a:pt x="2937103" y="413614"/>
                  <a:pt x="2929509" y="420624"/>
                  <a:pt x="2918993" y="420624"/>
                </a:cubicBezTo>
                <a:cubicBezTo>
                  <a:pt x="2899130" y="420624"/>
                  <a:pt x="2890367" y="420624"/>
                  <a:pt x="2892704" y="420624"/>
                </a:cubicBezTo>
                <a:lnTo>
                  <a:pt x="2887446" y="424129"/>
                </a:lnTo>
                <a:cubicBezTo>
                  <a:pt x="2890952" y="427634"/>
                  <a:pt x="2896209" y="429387"/>
                  <a:pt x="2903220" y="429387"/>
                </a:cubicBezTo>
                <a:cubicBezTo>
                  <a:pt x="2905557" y="429387"/>
                  <a:pt x="2913151" y="427342"/>
                  <a:pt x="2926004" y="423253"/>
                </a:cubicBezTo>
                <a:cubicBezTo>
                  <a:pt x="2938856" y="419164"/>
                  <a:pt x="2946451" y="417119"/>
                  <a:pt x="2948787" y="417119"/>
                </a:cubicBezTo>
                <a:cubicBezTo>
                  <a:pt x="2951124" y="417119"/>
                  <a:pt x="2951708" y="418287"/>
                  <a:pt x="2950540" y="420624"/>
                </a:cubicBezTo>
                <a:cubicBezTo>
                  <a:pt x="2949372" y="422961"/>
                  <a:pt x="2950540" y="424129"/>
                  <a:pt x="2954045" y="424129"/>
                </a:cubicBezTo>
                <a:cubicBezTo>
                  <a:pt x="2945867" y="424129"/>
                  <a:pt x="2968066" y="417119"/>
                  <a:pt x="3020644" y="403098"/>
                </a:cubicBezTo>
                <a:cubicBezTo>
                  <a:pt x="3021812" y="403098"/>
                  <a:pt x="3048686" y="398424"/>
                  <a:pt x="3101263" y="389077"/>
                </a:cubicBezTo>
                <a:cubicBezTo>
                  <a:pt x="3097758" y="390246"/>
                  <a:pt x="3090456" y="394335"/>
                  <a:pt x="3079356" y="401345"/>
                </a:cubicBezTo>
                <a:cubicBezTo>
                  <a:pt x="3068256" y="408356"/>
                  <a:pt x="3060954" y="411861"/>
                  <a:pt x="3057449" y="411861"/>
                </a:cubicBezTo>
                <a:cubicBezTo>
                  <a:pt x="3031744" y="411861"/>
                  <a:pt x="3009544" y="417119"/>
                  <a:pt x="2990850" y="427634"/>
                </a:cubicBezTo>
                <a:cubicBezTo>
                  <a:pt x="2994355" y="431140"/>
                  <a:pt x="2997860" y="432892"/>
                  <a:pt x="3001366" y="432892"/>
                </a:cubicBezTo>
                <a:cubicBezTo>
                  <a:pt x="3029407" y="432892"/>
                  <a:pt x="3049124" y="432600"/>
                  <a:pt x="3060516" y="432016"/>
                </a:cubicBezTo>
                <a:lnTo>
                  <a:pt x="3070963" y="430961"/>
                </a:lnTo>
                <a:lnTo>
                  <a:pt x="3071798" y="432016"/>
                </a:lnTo>
                <a:cubicBezTo>
                  <a:pt x="3075961" y="436398"/>
                  <a:pt x="3086367" y="446037"/>
                  <a:pt x="3103016" y="460934"/>
                </a:cubicBezTo>
                <a:cubicBezTo>
                  <a:pt x="3103016" y="464439"/>
                  <a:pt x="3104185" y="467944"/>
                  <a:pt x="3106521" y="471450"/>
                </a:cubicBezTo>
                <a:cubicBezTo>
                  <a:pt x="3115869" y="473786"/>
                  <a:pt x="3118789" y="474955"/>
                  <a:pt x="3115284" y="474955"/>
                </a:cubicBezTo>
                <a:cubicBezTo>
                  <a:pt x="3123463" y="474955"/>
                  <a:pt x="3139821" y="472034"/>
                  <a:pt x="3164357" y="466192"/>
                </a:cubicBezTo>
                <a:lnTo>
                  <a:pt x="3167862" y="469697"/>
                </a:lnTo>
                <a:lnTo>
                  <a:pt x="3167862" y="480212"/>
                </a:lnTo>
                <a:cubicBezTo>
                  <a:pt x="3160852" y="484886"/>
                  <a:pt x="3150336" y="491897"/>
                  <a:pt x="3136316" y="501244"/>
                </a:cubicBezTo>
                <a:cubicBezTo>
                  <a:pt x="3136316" y="505917"/>
                  <a:pt x="3141573" y="510591"/>
                  <a:pt x="3152089" y="515265"/>
                </a:cubicBezTo>
                <a:cubicBezTo>
                  <a:pt x="3152089" y="516433"/>
                  <a:pt x="3150336" y="519938"/>
                  <a:pt x="3146831" y="525780"/>
                </a:cubicBezTo>
                <a:cubicBezTo>
                  <a:pt x="3125800" y="531622"/>
                  <a:pt x="3096006" y="538633"/>
                  <a:pt x="3057449" y="546811"/>
                </a:cubicBezTo>
                <a:cubicBezTo>
                  <a:pt x="3050438" y="546811"/>
                  <a:pt x="3044596" y="549732"/>
                  <a:pt x="3039922" y="555574"/>
                </a:cubicBezTo>
                <a:cubicBezTo>
                  <a:pt x="3058617" y="557911"/>
                  <a:pt x="3079064" y="557911"/>
                  <a:pt x="3101263" y="555574"/>
                </a:cubicBezTo>
                <a:cubicBezTo>
                  <a:pt x="3088411" y="559080"/>
                  <a:pt x="3069717" y="564922"/>
                  <a:pt x="3045180" y="573100"/>
                </a:cubicBezTo>
                <a:cubicBezTo>
                  <a:pt x="3034665" y="578942"/>
                  <a:pt x="3018891" y="585953"/>
                  <a:pt x="2997860" y="594132"/>
                </a:cubicBezTo>
                <a:cubicBezTo>
                  <a:pt x="2999028" y="596468"/>
                  <a:pt x="3000781" y="597053"/>
                  <a:pt x="3003118" y="595884"/>
                </a:cubicBezTo>
                <a:cubicBezTo>
                  <a:pt x="3022981" y="590042"/>
                  <a:pt x="3033204" y="587121"/>
                  <a:pt x="3033789" y="587121"/>
                </a:cubicBezTo>
                <a:cubicBezTo>
                  <a:pt x="3034373" y="587121"/>
                  <a:pt x="3062122" y="581279"/>
                  <a:pt x="3117037" y="569595"/>
                </a:cubicBezTo>
                <a:lnTo>
                  <a:pt x="3125800" y="573100"/>
                </a:lnTo>
                <a:cubicBezTo>
                  <a:pt x="3124632" y="573100"/>
                  <a:pt x="3123171" y="574561"/>
                  <a:pt x="3121418" y="577482"/>
                </a:cubicBezTo>
                <a:cubicBezTo>
                  <a:pt x="3119666" y="580403"/>
                  <a:pt x="3117621" y="582448"/>
                  <a:pt x="3115284" y="583616"/>
                </a:cubicBezTo>
                <a:cubicBezTo>
                  <a:pt x="3096590" y="588290"/>
                  <a:pt x="3069133" y="595300"/>
                  <a:pt x="3032912" y="604647"/>
                </a:cubicBezTo>
                <a:cubicBezTo>
                  <a:pt x="2921914" y="637362"/>
                  <a:pt x="2806243" y="666572"/>
                  <a:pt x="2685897" y="692277"/>
                </a:cubicBezTo>
                <a:cubicBezTo>
                  <a:pt x="2685897" y="692277"/>
                  <a:pt x="2685021" y="693446"/>
                  <a:pt x="2683268" y="695782"/>
                </a:cubicBezTo>
                <a:cubicBezTo>
                  <a:pt x="2681516" y="698119"/>
                  <a:pt x="2674797" y="734340"/>
                  <a:pt x="2663113" y="804444"/>
                </a:cubicBezTo>
                <a:cubicBezTo>
                  <a:pt x="2654935" y="847674"/>
                  <a:pt x="2650845" y="887400"/>
                  <a:pt x="2650845" y="923620"/>
                </a:cubicBezTo>
                <a:cubicBezTo>
                  <a:pt x="2650845" y="1040460"/>
                  <a:pt x="2672461" y="1130427"/>
                  <a:pt x="2715692" y="1193521"/>
                </a:cubicBezTo>
                <a:cubicBezTo>
                  <a:pt x="2722702" y="1187679"/>
                  <a:pt x="2736723" y="1174826"/>
                  <a:pt x="2757754" y="1154964"/>
                </a:cubicBezTo>
                <a:cubicBezTo>
                  <a:pt x="2778785" y="1135101"/>
                  <a:pt x="2790469" y="1125169"/>
                  <a:pt x="2792806" y="1125169"/>
                </a:cubicBezTo>
                <a:cubicBezTo>
                  <a:pt x="2798648" y="1125169"/>
                  <a:pt x="2807119" y="1130427"/>
                  <a:pt x="2818219" y="1140943"/>
                </a:cubicBezTo>
                <a:cubicBezTo>
                  <a:pt x="2829318" y="1151458"/>
                  <a:pt x="2837789" y="1156716"/>
                  <a:pt x="2843631" y="1156716"/>
                </a:cubicBezTo>
                <a:cubicBezTo>
                  <a:pt x="2845968" y="1156716"/>
                  <a:pt x="2847137" y="1156132"/>
                  <a:pt x="2847137" y="1154964"/>
                </a:cubicBezTo>
                <a:cubicBezTo>
                  <a:pt x="2847137" y="1153795"/>
                  <a:pt x="2848305" y="1153211"/>
                  <a:pt x="2850642" y="1153211"/>
                </a:cubicBezTo>
                <a:cubicBezTo>
                  <a:pt x="2851810" y="1153211"/>
                  <a:pt x="2855315" y="1156132"/>
                  <a:pt x="2861157" y="1161974"/>
                </a:cubicBezTo>
                <a:cubicBezTo>
                  <a:pt x="2868168" y="1154964"/>
                  <a:pt x="2902052" y="1129843"/>
                  <a:pt x="2962808" y="1086612"/>
                </a:cubicBezTo>
                <a:cubicBezTo>
                  <a:pt x="2907893" y="1169569"/>
                  <a:pt x="2838374" y="1235583"/>
                  <a:pt x="2754249" y="1284656"/>
                </a:cubicBezTo>
                <a:cubicBezTo>
                  <a:pt x="2749575" y="1286993"/>
                  <a:pt x="2747238" y="1289330"/>
                  <a:pt x="2747238" y="1291666"/>
                </a:cubicBezTo>
                <a:lnTo>
                  <a:pt x="2752496" y="1296924"/>
                </a:lnTo>
                <a:cubicBezTo>
                  <a:pt x="2775864" y="1292251"/>
                  <a:pt x="2803906" y="1275893"/>
                  <a:pt x="2836621" y="1247851"/>
                </a:cubicBezTo>
                <a:cubicBezTo>
                  <a:pt x="2885694" y="1208126"/>
                  <a:pt x="2910814" y="1187679"/>
                  <a:pt x="2911983" y="1186510"/>
                </a:cubicBezTo>
                <a:cubicBezTo>
                  <a:pt x="2878099" y="1222731"/>
                  <a:pt x="2851810" y="1250188"/>
                  <a:pt x="2833116" y="1268883"/>
                </a:cubicBezTo>
                <a:cubicBezTo>
                  <a:pt x="2796895" y="1303935"/>
                  <a:pt x="2770898" y="1325258"/>
                  <a:pt x="2755125" y="1332852"/>
                </a:cubicBezTo>
                <a:cubicBezTo>
                  <a:pt x="2739352" y="1340447"/>
                  <a:pt x="2730297" y="1344244"/>
                  <a:pt x="2727960" y="1344244"/>
                </a:cubicBezTo>
                <a:cubicBezTo>
                  <a:pt x="2723286" y="1344244"/>
                  <a:pt x="2712186" y="1338402"/>
                  <a:pt x="2694660" y="1326718"/>
                </a:cubicBezTo>
                <a:cubicBezTo>
                  <a:pt x="2677134" y="1315034"/>
                  <a:pt x="2667787" y="1308024"/>
                  <a:pt x="2666619" y="1305687"/>
                </a:cubicBezTo>
                <a:cubicBezTo>
                  <a:pt x="2654935" y="1310361"/>
                  <a:pt x="2649677" y="1317371"/>
                  <a:pt x="2650845" y="1326718"/>
                </a:cubicBezTo>
                <a:cubicBezTo>
                  <a:pt x="2655519" y="1326718"/>
                  <a:pt x="2648509" y="1326718"/>
                  <a:pt x="2629814" y="1326718"/>
                </a:cubicBezTo>
                <a:cubicBezTo>
                  <a:pt x="2616962" y="1326718"/>
                  <a:pt x="2584831" y="1298093"/>
                  <a:pt x="2533421" y="1240841"/>
                </a:cubicBezTo>
                <a:cubicBezTo>
                  <a:pt x="2519400" y="1225068"/>
                  <a:pt x="2507351" y="1195164"/>
                  <a:pt x="2497274" y="1151130"/>
                </a:cubicBezTo>
                <a:lnTo>
                  <a:pt x="2492967" y="1130639"/>
                </a:lnTo>
                <a:lnTo>
                  <a:pt x="2481757" y="1142695"/>
                </a:lnTo>
                <a:cubicBezTo>
                  <a:pt x="2470074" y="1148537"/>
                  <a:pt x="2451379" y="1159053"/>
                  <a:pt x="2425674" y="1174242"/>
                </a:cubicBezTo>
                <a:cubicBezTo>
                  <a:pt x="2408148" y="1191768"/>
                  <a:pt x="2381859" y="1215136"/>
                  <a:pt x="2346807" y="1244346"/>
                </a:cubicBezTo>
                <a:cubicBezTo>
                  <a:pt x="2337460" y="1250188"/>
                  <a:pt x="2315845" y="1259535"/>
                  <a:pt x="2281961" y="1272388"/>
                </a:cubicBezTo>
                <a:cubicBezTo>
                  <a:pt x="2279625" y="1275893"/>
                  <a:pt x="2276119" y="1280567"/>
                  <a:pt x="2271446" y="1286409"/>
                </a:cubicBezTo>
                <a:cubicBezTo>
                  <a:pt x="2262098" y="1289914"/>
                  <a:pt x="2240483" y="1300429"/>
                  <a:pt x="2206599" y="1317955"/>
                </a:cubicBezTo>
                <a:cubicBezTo>
                  <a:pt x="2178558" y="1331976"/>
                  <a:pt x="2162784" y="1338987"/>
                  <a:pt x="2159279" y="1338987"/>
                </a:cubicBezTo>
                <a:cubicBezTo>
                  <a:pt x="2155774" y="1338987"/>
                  <a:pt x="2151977" y="1337818"/>
                  <a:pt x="2147887" y="1335481"/>
                </a:cubicBezTo>
                <a:cubicBezTo>
                  <a:pt x="2143798" y="1333145"/>
                  <a:pt x="2140000" y="1331976"/>
                  <a:pt x="2136495" y="1331976"/>
                </a:cubicBezTo>
                <a:cubicBezTo>
                  <a:pt x="2132990" y="1331976"/>
                  <a:pt x="2108746" y="1335774"/>
                  <a:pt x="2063763" y="1343368"/>
                </a:cubicBezTo>
                <a:cubicBezTo>
                  <a:pt x="2018779" y="1350963"/>
                  <a:pt x="1994535" y="1354760"/>
                  <a:pt x="1991030" y="1354760"/>
                </a:cubicBezTo>
                <a:cubicBezTo>
                  <a:pt x="1992198" y="1354760"/>
                  <a:pt x="1983435" y="1353884"/>
                  <a:pt x="1964741" y="1352131"/>
                </a:cubicBezTo>
                <a:cubicBezTo>
                  <a:pt x="1946046" y="1350378"/>
                  <a:pt x="1930273" y="1349502"/>
                  <a:pt x="1917421" y="1349502"/>
                </a:cubicBezTo>
                <a:cubicBezTo>
                  <a:pt x="1919757" y="1351839"/>
                  <a:pt x="1928520" y="1357097"/>
                  <a:pt x="1943709" y="1365276"/>
                </a:cubicBezTo>
                <a:cubicBezTo>
                  <a:pt x="1914499" y="1365276"/>
                  <a:pt x="1897558" y="1364107"/>
                  <a:pt x="1892884" y="1361770"/>
                </a:cubicBezTo>
                <a:cubicBezTo>
                  <a:pt x="1873021" y="1352423"/>
                  <a:pt x="1837969" y="1329639"/>
                  <a:pt x="1787728" y="1293419"/>
                </a:cubicBezTo>
                <a:cubicBezTo>
                  <a:pt x="1786560" y="1292251"/>
                  <a:pt x="1783346" y="1287869"/>
                  <a:pt x="1778089" y="1280274"/>
                </a:cubicBezTo>
                <a:cubicBezTo>
                  <a:pt x="1772831" y="1272680"/>
                  <a:pt x="1768449" y="1268883"/>
                  <a:pt x="1764944" y="1268883"/>
                </a:cubicBezTo>
                <a:cubicBezTo>
                  <a:pt x="1764944" y="1268883"/>
                  <a:pt x="1752676" y="1270635"/>
                  <a:pt x="1728140" y="1274140"/>
                </a:cubicBezTo>
                <a:cubicBezTo>
                  <a:pt x="1724634" y="1276477"/>
                  <a:pt x="1721129" y="1279398"/>
                  <a:pt x="1717624" y="1282903"/>
                </a:cubicBezTo>
                <a:lnTo>
                  <a:pt x="1708861" y="1275893"/>
                </a:lnTo>
                <a:cubicBezTo>
                  <a:pt x="1707693" y="1277061"/>
                  <a:pt x="1707108" y="1279106"/>
                  <a:pt x="1707108" y="1282027"/>
                </a:cubicBezTo>
                <a:cubicBezTo>
                  <a:pt x="1707108" y="1284948"/>
                  <a:pt x="1705356" y="1286409"/>
                  <a:pt x="1701851" y="1286409"/>
                </a:cubicBezTo>
                <a:cubicBezTo>
                  <a:pt x="1698346" y="1286409"/>
                  <a:pt x="1694256" y="1286409"/>
                  <a:pt x="1689582" y="1286409"/>
                </a:cubicBezTo>
                <a:cubicBezTo>
                  <a:pt x="1686077" y="1285240"/>
                  <a:pt x="1683156" y="1284656"/>
                  <a:pt x="1680820" y="1284656"/>
                </a:cubicBezTo>
                <a:cubicBezTo>
                  <a:pt x="1684325" y="1284656"/>
                  <a:pt x="1696593" y="1280567"/>
                  <a:pt x="1717624" y="1272388"/>
                </a:cubicBezTo>
                <a:cubicBezTo>
                  <a:pt x="1731645" y="1266546"/>
                  <a:pt x="1743913" y="1263625"/>
                  <a:pt x="1754429" y="1263625"/>
                </a:cubicBezTo>
                <a:cubicBezTo>
                  <a:pt x="1757934" y="1263625"/>
                  <a:pt x="1759687" y="1261872"/>
                  <a:pt x="1759687" y="1258367"/>
                </a:cubicBezTo>
                <a:cubicBezTo>
                  <a:pt x="1759687" y="1251357"/>
                  <a:pt x="1751508" y="1241133"/>
                  <a:pt x="1735150" y="1227697"/>
                </a:cubicBezTo>
                <a:cubicBezTo>
                  <a:pt x="1718792" y="1214260"/>
                  <a:pt x="1708861" y="1207542"/>
                  <a:pt x="1705356" y="1207542"/>
                </a:cubicBezTo>
                <a:cubicBezTo>
                  <a:pt x="1701851" y="1207542"/>
                  <a:pt x="1696009" y="1209878"/>
                  <a:pt x="1687830" y="1214552"/>
                </a:cubicBezTo>
                <a:cubicBezTo>
                  <a:pt x="1679651" y="1219226"/>
                  <a:pt x="1673809" y="1221562"/>
                  <a:pt x="1670304" y="1221562"/>
                </a:cubicBezTo>
                <a:cubicBezTo>
                  <a:pt x="1641094" y="1221562"/>
                  <a:pt x="1599032" y="1225652"/>
                  <a:pt x="1544117" y="1233831"/>
                </a:cubicBezTo>
                <a:cubicBezTo>
                  <a:pt x="1544117" y="1234999"/>
                  <a:pt x="1545285" y="1237044"/>
                  <a:pt x="1547622" y="1239965"/>
                </a:cubicBezTo>
                <a:cubicBezTo>
                  <a:pt x="1549959" y="1242886"/>
                  <a:pt x="1551127" y="1246099"/>
                  <a:pt x="1551127" y="1249604"/>
                </a:cubicBezTo>
                <a:cubicBezTo>
                  <a:pt x="1540612" y="1236752"/>
                  <a:pt x="1530096" y="1230325"/>
                  <a:pt x="1519580" y="1230325"/>
                </a:cubicBezTo>
                <a:cubicBezTo>
                  <a:pt x="1513738" y="1230325"/>
                  <a:pt x="1513154" y="1232662"/>
                  <a:pt x="1517828" y="1237336"/>
                </a:cubicBezTo>
                <a:cubicBezTo>
                  <a:pt x="1511986" y="1233831"/>
                  <a:pt x="1497965" y="1229157"/>
                  <a:pt x="1475765" y="1223315"/>
                </a:cubicBezTo>
                <a:cubicBezTo>
                  <a:pt x="1474597" y="1224483"/>
                  <a:pt x="1472844" y="1225360"/>
                  <a:pt x="1470507" y="1225944"/>
                </a:cubicBezTo>
                <a:cubicBezTo>
                  <a:pt x="1468171" y="1226528"/>
                  <a:pt x="1466418" y="1227404"/>
                  <a:pt x="1465250" y="1228573"/>
                </a:cubicBezTo>
                <a:cubicBezTo>
                  <a:pt x="1488618" y="1247267"/>
                  <a:pt x="1507312" y="1256614"/>
                  <a:pt x="1521333" y="1256614"/>
                </a:cubicBezTo>
                <a:lnTo>
                  <a:pt x="1561643" y="1256614"/>
                </a:lnTo>
                <a:cubicBezTo>
                  <a:pt x="1565148" y="1253109"/>
                  <a:pt x="1563979" y="1251357"/>
                  <a:pt x="1558137" y="1251357"/>
                </a:cubicBezTo>
                <a:cubicBezTo>
                  <a:pt x="1566316" y="1251357"/>
                  <a:pt x="1575663" y="1254278"/>
                  <a:pt x="1586179" y="1260120"/>
                </a:cubicBezTo>
                <a:cubicBezTo>
                  <a:pt x="1579169" y="1260120"/>
                  <a:pt x="1567777" y="1261580"/>
                  <a:pt x="1552003" y="1264501"/>
                </a:cubicBezTo>
                <a:cubicBezTo>
                  <a:pt x="1536230" y="1267422"/>
                  <a:pt x="1527175" y="1268883"/>
                  <a:pt x="1524838" y="1268883"/>
                </a:cubicBezTo>
                <a:cubicBezTo>
                  <a:pt x="1521333" y="1268883"/>
                  <a:pt x="1512862" y="1265085"/>
                  <a:pt x="1499425" y="1257491"/>
                </a:cubicBezTo>
                <a:cubicBezTo>
                  <a:pt x="1485989" y="1249896"/>
                  <a:pt x="1478102" y="1246099"/>
                  <a:pt x="1475765" y="1246099"/>
                </a:cubicBezTo>
                <a:cubicBezTo>
                  <a:pt x="1472260" y="1246099"/>
                  <a:pt x="1470800" y="1246683"/>
                  <a:pt x="1471384" y="1247851"/>
                </a:cubicBezTo>
                <a:cubicBezTo>
                  <a:pt x="1471968" y="1249020"/>
                  <a:pt x="1470507" y="1249604"/>
                  <a:pt x="1467002" y="1249604"/>
                </a:cubicBezTo>
                <a:cubicBezTo>
                  <a:pt x="1447140" y="1249604"/>
                  <a:pt x="1410919" y="1229157"/>
                  <a:pt x="1358341" y="1188263"/>
                </a:cubicBezTo>
                <a:cubicBezTo>
                  <a:pt x="1358341" y="1188263"/>
                  <a:pt x="1347241" y="1171905"/>
                  <a:pt x="1325042" y="1139190"/>
                </a:cubicBezTo>
                <a:cubicBezTo>
                  <a:pt x="1292327" y="1090117"/>
                  <a:pt x="1272464" y="1036955"/>
                  <a:pt x="1265453" y="979704"/>
                </a:cubicBezTo>
                <a:cubicBezTo>
                  <a:pt x="1260780" y="948157"/>
                  <a:pt x="1258443" y="923620"/>
                  <a:pt x="1258443" y="906094"/>
                </a:cubicBezTo>
                <a:cubicBezTo>
                  <a:pt x="1258443" y="903758"/>
                  <a:pt x="1259611" y="900544"/>
                  <a:pt x="1261948" y="896455"/>
                </a:cubicBezTo>
                <a:cubicBezTo>
                  <a:pt x="1264285" y="892366"/>
                  <a:pt x="1264869" y="889153"/>
                  <a:pt x="1263701" y="886816"/>
                </a:cubicBezTo>
                <a:cubicBezTo>
                  <a:pt x="1261364" y="843585"/>
                  <a:pt x="1275969" y="787794"/>
                  <a:pt x="1307516" y="719442"/>
                </a:cubicBezTo>
                <a:cubicBezTo>
                  <a:pt x="1339062" y="651091"/>
                  <a:pt x="1373530" y="607568"/>
                  <a:pt x="1410919" y="588874"/>
                </a:cubicBezTo>
                <a:cubicBezTo>
                  <a:pt x="1417929" y="587705"/>
                  <a:pt x="1426108" y="585369"/>
                  <a:pt x="1435455" y="581863"/>
                </a:cubicBezTo>
                <a:cubicBezTo>
                  <a:pt x="1464665" y="560832"/>
                  <a:pt x="1481023" y="551485"/>
                  <a:pt x="1484528" y="553822"/>
                </a:cubicBezTo>
                <a:cubicBezTo>
                  <a:pt x="1474013" y="557327"/>
                  <a:pt x="1462913" y="564922"/>
                  <a:pt x="1451229" y="576606"/>
                </a:cubicBezTo>
                <a:cubicBezTo>
                  <a:pt x="1460576" y="583616"/>
                  <a:pt x="1470507" y="587121"/>
                  <a:pt x="1481023" y="587121"/>
                </a:cubicBezTo>
                <a:cubicBezTo>
                  <a:pt x="1488033" y="587121"/>
                  <a:pt x="1495336" y="581863"/>
                  <a:pt x="1502931" y="571348"/>
                </a:cubicBezTo>
                <a:cubicBezTo>
                  <a:pt x="1510525" y="560832"/>
                  <a:pt x="1513154" y="552069"/>
                  <a:pt x="1510817" y="545059"/>
                </a:cubicBezTo>
                <a:cubicBezTo>
                  <a:pt x="1515491" y="545059"/>
                  <a:pt x="1518996" y="546227"/>
                  <a:pt x="1521333" y="548564"/>
                </a:cubicBezTo>
                <a:cubicBezTo>
                  <a:pt x="1524838" y="548564"/>
                  <a:pt x="1526591" y="545059"/>
                  <a:pt x="1526591" y="538048"/>
                </a:cubicBezTo>
                <a:cubicBezTo>
                  <a:pt x="1526591" y="540385"/>
                  <a:pt x="1529512" y="541554"/>
                  <a:pt x="1535354" y="541554"/>
                </a:cubicBezTo>
                <a:cubicBezTo>
                  <a:pt x="1537691" y="541554"/>
                  <a:pt x="1548498" y="535127"/>
                  <a:pt x="1567777" y="522275"/>
                </a:cubicBezTo>
                <a:cubicBezTo>
                  <a:pt x="1587055" y="509422"/>
                  <a:pt x="1603413" y="500075"/>
                  <a:pt x="1616850" y="494233"/>
                </a:cubicBezTo>
                <a:cubicBezTo>
                  <a:pt x="1630286" y="488391"/>
                  <a:pt x="1664462" y="480797"/>
                  <a:pt x="1719377" y="471450"/>
                </a:cubicBezTo>
                <a:cubicBezTo>
                  <a:pt x="1754429" y="465608"/>
                  <a:pt x="1769618" y="462687"/>
                  <a:pt x="1764944" y="462687"/>
                </a:cubicBezTo>
                <a:cubicBezTo>
                  <a:pt x="1768449" y="462687"/>
                  <a:pt x="1773707" y="465023"/>
                  <a:pt x="1780718" y="469697"/>
                </a:cubicBezTo>
                <a:cubicBezTo>
                  <a:pt x="1787728" y="474370"/>
                  <a:pt x="1792402" y="476707"/>
                  <a:pt x="1794738" y="476707"/>
                </a:cubicBezTo>
                <a:cubicBezTo>
                  <a:pt x="1798244" y="476707"/>
                  <a:pt x="1803502" y="475539"/>
                  <a:pt x="1810512" y="473202"/>
                </a:cubicBezTo>
                <a:cubicBezTo>
                  <a:pt x="1817522" y="470865"/>
                  <a:pt x="1822196" y="469697"/>
                  <a:pt x="1824533" y="469697"/>
                </a:cubicBezTo>
                <a:cubicBezTo>
                  <a:pt x="1828038" y="469697"/>
                  <a:pt x="1832127" y="470281"/>
                  <a:pt x="1836801" y="471450"/>
                </a:cubicBezTo>
                <a:cubicBezTo>
                  <a:pt x="1841474" y="472618"/>
                  <a:pt x="1844980" y="473202"/>
                  <a:pt x="1847316" y="473202"/>
                </a:cubicBezTo>
                <a:cubicBezTo>
                  <a:pt x="1850822" y="473202"/>
                  <a:pt x="1854619" y="472034"/>
                  <a:pt x="1858708" y="469697"/>
                </a:cubicBezTo>
                <a:cubicBezTo>
                  <a:pt x="1862798" y="467360"/>
                  <a:pt x="1866011" y="466192"/>
                  <a:pt x="1868348" y="466192"/>
                </a:cubicBezTo>
                <a:cubicBezTo>
                  <a:pt x="1870684" y="466192"/>
                  <a:pt x="1874774" y="468529"/>
                  <a:pt x="1880616" y="473202"/>
                </a:cubicBezTo>
                <a:cubicBezTo>
                  <a:pt x="1886458" y="477876"/>
                  <a:pt x="1890547" y="480212"/>
                  <a:pt x="1892884" y="480212"/>
                </a:cubicBezTo>
                <a:cubicBezTo>
                  <a:pt x="1911578" y="483718"/>
                  <a:pt x="1925015" y="485470"/>
                  <a:pt x="1933194" y="485470"/>
                </a:cubicBezTo>
                <a:cubicBezTo>
                  <a:pt x="1935531" y="485470"/>
                  <a:pt x="1938160" y="484010"/>
                  <a:pt x="1941081" y="481089"/>
                </a:cubicBezTo>
                <a:cubicBezTo>
                  <a:pt x="1944002" y="478168"/>
                  <a:pt x="1946631" y="476707"/>
                  <a:pt x="1948967" y="476707"/>
                </a:cubicBezTo>
                <a:cubicBezTo>
                  <a:pt x="1953641" y="476707"/>
                  <a:pt x="1957146" y="477584"/>
                  <a:pt x="1959483" y="479336"/>
                </a:cubicBezTo>
                <a:cubicBezTo>
                  <a:pt x="1961820" y="481089"/>
                  <a:pt x="1963572" y="481965"/>
                  <a:pt x="1964741" y="481965"/>
                </a:cubicBezTo>
                <a:cubicBezTo>
                  <a:pt x="1958899" y="481965"/>
                  <a:pt x="1954809" y="483718"/>
                  <a:pt x="1952472" y="487223"/>
                </a:cubicBezTo>
                <a:lnTo>
                  <a:pt x="1952472" y="490728"/>
                </a:lnTo>
                <a:cubicBezTo>
                  <a:pt x="1965325" y="491897"/>
                  <a:pt x="1986356" y="495402"/>
                  <a:pt x="2015566" y="501244"/>
                </a:cubicBezTo>
                <a:lnTo>
                  <a:pt x="2015566" y="539801"/>
                </a:lnTo>
                <a:cubicBezTo>
                  <a:pt x="2014398" y="542138"/>
                  <a:pt x="2012061" y="544767"/>
                  <a:pt x="2008556" y="547688"/>
                </a:cubicBezTo>
                <a:cubicBezTo>
                  <a:pt x="2005050" y="550609"/>
                  <a:pt x="2003298" y="553822"/>
                  <a:pt x="2003298" y="557327"/>
                </a:cubicBezTo>
                <a:cubicBezTo>
                  <a:pt x="2004466" y="557327"/>
                  <a:pt x="2006803" y="559080"/>
                  <a:pt x="2010308" y="562585"/>
                </a:cubicBezTo>
                <a:cubicBezTo>
                  <a:pt x="2009140" y="561416"/>
                  <a:pt x="2007095" y="560248"/>
                  <a:pt x="2004174" y="559080"/>
                </a:cubicBezTo>
                <a:cubicBezTo>
                  <a:pt x="2001253" y="557911"/>
                  <a:pt x="1999208" y="556743"/>
                  <a:pt x="1998040" y="555574"/>
                </a:cubicBezTo>
                <a:cubicBezTo>
                  <a:pt x="1992198" y="562585"/>
                  <a:pt x="1982851" y="572516"/>
                  <a:pt x="1969998" y="585369"/>
                </a:cubicBezTo>
                <a:lnTo>
                  <a:pt x="1973504" y="597637"/>
                </a:lnTo>
                <a:cubicBezTo>
                  <a:pt x="1975841" y="597637"/>
                  <a:pt x="1980514" y="594132"/>
                  <a:pt x="1987524" y="587121"/>
                </a:cubicBezTo>
                <a:cubicBezTo>
                  <a:pt x="1987524" y="596468"/>
                  <a:pt x="1989861" y="601142"/>
                  <a:pt x="1994535" y="601142"/>
                </a:cubicBezTo>
                <a:cubicBezTo>
                  <a:pt x="1998040" y="601142"/>
                  <a:pt x="2000961" y="600558"/>
                  <a:pt x="2003298" y="599389"/>
                </a:cubicBezTo>
                <a:cubicBezTo>
                  <a:pt x="2005635" y="599389"/>
                  <a:pt x="2007387" y="599389"/>
                  <a:pt x="2008556" y="599389"/>
                </a:cubicBezTo>
                <a:cubicBezTo>
                  <a:pt x="2006219" y="602895"/>
                  <a:pt x="2001545" y="616915"/>
                  <a:pt x="1994535" y="641452"/>
                </a:cubicBezTo>
                <a:cubicBezTo>
                  <a:pt x="1994535" y="644957"/>
                  <a:pt x="1985187" y="658978"/>
                  <a:pt x="1966493" y="683514"/>
                </a:cubicBezTo>
                <a:lnTo>
                  <a:pt x="1968246" y="699288"/>
                </a:lnTo>
                <a:cubicBezTo>
                  <a:pt x="1977593" y="681762"/>
                  <a:pt x="1995119" y="656641"/>
                  <a:pt x="2020824" y="623926"/>
                </a:cubicBezTo>
                <a:cubicBezTo>
                  <a:pt x="2003298" y="674167"/>
                  <a:pt x="1987524" y="712724"/>
                  <a:pt x="1973504" y="739597"/>
                </a:cubicBezTo>
                <a:cubicBezTo>
                  <a:pt x="1973504" y="740766"/>
                  <a:pt x="1974672" y="742518"/>
                  <a:pt x="1977009" y="744855"/>
                </a:cubicBezTo>
                <a:cubicBezTo>
                  <a:pt x="1979346" y="744855"/>
                  <a:pt x="1981682" y="742518"/>
                  <a:pt x="1984019" y="737845"/>
                </a:cubicBezTo>
                <a:cubicBezTo>
                  <a:pt x="1999208" y="698119"/>
                  <a:pt x="2027250" y="640868"/>
                  <a:pt x="2068144" y="566090"/>
                </a:cubicBezTo>
                <a:lnTo>
                  <a:pt x="2075154" y="566090"/>
                </a:lnTo>
                <a:cubicBezTo>
                  <a:pt x="2073986" y="569595"/>
                  <a:pt x="2071649" y="575437"/>
                  <a:pt x="2068144" y="583616"/>
                </a:cubicBezTo>
                <a:lnTo>
                  <a:pt x="2073402" y="590626"/>
                </a:lnTo>
                <a:cubicBezTo>
                  <a:pt x="2080412" y="583616"/>
                  <a:pt x="2083917" y="580111"/>
                  <a:pt x="2083917" y="580111"/>
                </a:cubicBezTo>
                <a:cubicBezTo>
                  <a:pt x="2078075" y="591795"/>
                  <a:pt x="2069897" y="609321"/>
                  <a:pt x="2059381" y="632689"/>
                </a:cubicBezTo>
                <a:lnTo>
                  <a:pt x="2063003" y="635104"/>
                </a:lnTo>
                <a:lnTo>
                  <a:pt x="2061572" y="636194"/>
                </a:lnTo>
                <a:cubicBezTo>
                  <a:pt x="2059527" y="638531"/>
                  <a:pt x="2056460" y="643204"/>
                  <a:pt x="2052371" y="650215"/>
                </a:cubicBezTo>
                <a:cubicBezTo>
                  <a:pt x="2037182" y="675920"/>
                  <a:pt x="2015566" y="712140"/>
                  <a:pt x="1987524" y="758876"/>
                </a:cubicBezTo>
                <a:cubicBezTo>
                  <a:pt x="1988693" y="761213"/>
                  <a:pt x="1988401" y="765010"/>
                  <a:pt x="1986648" y="770268"/>
                </a:cubicBezTo>
                <a:cubicBezTo>
                  <a:pt x="1984896" y="775526"/>
                  <a:pt x="1984019" y="779323"/>
                  <a:pt x="1984019" y="781660"/>
                </a:cubicBezTo>
                <a:lnTo>
                  <a:pt x="1977009" y="774649"/>
                </a:lnTo>
                <a:cubicBezTo>
                  <a:pt x="1955978" y="801523"/>
                  <a:pt x="1943709" y="839496"/>
                  <a:pt x="1940204" y="888568"/>
                </a:cubicBezTo>
                <a:cubicBezTo>
                  <a:pt x="1937867" y="922452"/>
                  <a:pt x="1935531" y="956920"/>
                  <a:pt x="1933194" y="991972"/>
                </a:cubicBezTo>
                <a:cubicBezTo>
                  <a:pt x="1929689" y="1007161"/>
                  <a:pt x="1930273" y="1018845"/>
                  <a:pt x="1934947" y="1027024"/>
                </a:cubicBezTo>
                <a:cubicBezTo>
                  <a:pt x="1939620" y="1023519"/>
                  <a:pt x="1941957" y="1017677"/>
                  <a:pt x="1941957" y="1009498"/>
                </a:cubicBezTo>
                <a:cubicBezTo>
                  <a:pt x="1945462" y="994309"/>
                  <a:pt x="1950136" y="972109"/>
                  <a:pt x="1955978" y="942899"/>
                </a:cubicBezTo>
                <a:cubicBezTo>
                  <a:pt x="1957146" y="926541"/>
                  <a:pt x="1959483" y="901421"/>
                  <a:pt x="1962988" y="867537"/>
                </a:cubicBezTo>
                <a:cubicBezTo>
                  <a:pt x="1964156" y="864032"/>
                  <a:pt x="1972335" y="847090"/>
                  <a:pt x="1987524" y="816712"/>
                </a:cubicBezTo>
                <a:cubicBezTo>
                  <a:pt x="1989861" y="813207"/>
                  <a:pt x="1996872" y="794512"/>
                  <a:pt x="2008556" y="760629"/>
                </a:cubicBezTo>
                <a:cubicBezTo>
                  <a:pt x="2016734" y="739597"/>
                  <a:pt x="2027250" y="723240"/>
                  <a:pt x="2040102" y="711556"/>
                </a:cubicBezTo>
                <a:lnTo>
                  <a:pt x="2045360" y="727329"/>
                </a:lnTo>
                <a:lnTo>
                  <a:pt x="2016333" y="802259"/>
                </a:lnTo>
                <a:lnTo>
                  <a:pt x="2013813" y="806196"/>
                </a:lnTo>
                <a:lnTo>
                  <a:pt x="2014604" y="806723"/>
                </a:lnTo>
                <a:lnTo>
                  <a:pt x="2007679" y="824598"/>
                </a:lnTo>
                <a:cubicBezTo>
                  <a:pt x="2000085" y="861403"/>
                  <a:pt x="1992782" y="897916"/>
                  <a:pt x="1985772" y="934136"/>
                </a:cubicBezTo>
                <a:cubicBezTo>
                  <a:pt x="1990445" y="938810"/>
                  <a:pt x="1993366" y="941146"/>
                  <a:pt x="1994535" y="941146"/>
                </a:cubicBezTo>
                <a:cubicBezTo>
                  <a:pt x="2001545" y="885063"/>
                  <a:pt x="2020824" y="835990"/>
                  <a:pt x="2052371" y="793928"/>
                </a:cubicBezTo>
                <a:cubicBezTo>
                  <a:pt x="2043023" y="811454"/>
                  <a:pt x="2032508" y="837159"/>
                  <a:pt x="2020824" y="871042"/>
                </a:cubicBezTo>
                <a:cubicBezTo>
                  <a:pt x="2010308" y="918947"/>
                  <a:pt x="2005050" y="957504"/>
                  <a:pt x="2005050" y="986714"/>
                </a:cubicBezTo>
                <a:cubicBezTo>
                  <a:pt x="2005050" y="991388"/>
                  <a:pt x="2007387" y="993724"/>
                  <a:pt x="2012061" y="993724"/>
                </a:cubicBezTo>
                <a:cubicBezTo>
                  <a:pt x="2006219" y="993724"/>
                  <a:pt x="2027250" y="983793"/>
                  <a:pt x="2075154" y="963930"/>
                </a:cubicBezTo>
                <a:lnTo>
                  <a:pt x="2075154" y="979704"/>
                </a:lnTo>
                <a:cubicBezTo>
                  <a:pt x="2077491" y="980872"/>
                  <a:pt x="2080412" y="981456"/>
                  <a:pt x="2083917" y="981456"/>
                </a:cubicBezTo>
                <a:cubicBezTo>
                  <a:pt x="2095601" y="981456"/>
                  <a:pt x="2127732" y="965683"/>
                  <a:pt x="2180310" y="934136"/>
                </a:cubicBezTo>
                <a:cubicBezTo>
                  <a:pt x="2162784" y="946988"/>
                  <a:pt x="2136495" y="966267"/>
                  <a:pt x="2101443" y="991972"/>
                </a:cubicBezTo>
                <a:cubicBezTo>
                  <a:pt x="2108454" y="995477"/>
                  <a:pt x="2116048" y="994893"/>
                  <a:pt x="2124227" y="990219"/>
                </a:cubicBezTo>
                <a:cubicBezTo>
                  <a:pt x="2121890" y="992556"/>
                  <a:pt x="2117801" y="997230"/>
                  <a:pt x="2111959" y="1004240"/>
                </a:cubicBezTo>
                <a:lnTo>
                  <a:pt x="2099691" y="993724"/>
                </a:lnTo>
                <a:cubicBezTo>
                  <a:pt x="2092681" y="998398"/>
                  <a:pt x="2083333" y="1005993"/>
                  <a:pt x="2071649" y="1016508"/>
                </a:cubicBezTo>
                <a:cubicBezTo>
                  <a:pt x="2059965" y="1027024"/>
                  <a:pt x="2050034" y="1035203"/>
                  <a:pt x="2041855" y="1041045"/>
                </a:cubicBezTo>
                <a:cubicBezTo>
                  <a:pt x="2046528" y="1042213"/>
                  <a:pt x="2054123" y="1044550"/>
                  <a:pt x="2064639" y="1048055"/>
                </a:cubicBezTo>
                <a:cubicBezTo>
                  <a:pt x="2059965" y="1048055"/>
                  <a:pt x="2042439" y="1054481"/>
                  <a:pt x="2012061" y="1067334"/>
                </a:cubicBezTo>
                <a:cubicBezTo>
                  <a:pt x="2012061" y="1073176"/>
                  <a:pt x="2010892" y="1083691"/>
                  <a:pt x="2008556" y="1098880"/>
                </a:cubicBezTo>
                <a:cubicBezTo>
                  <a:pt x="2006219" y="1114070"/>
                  <a:pt x="2005050" y="1122833"/>
                  <a:pt x="2005050" y="1125169"/>
                </a:cubicBezTo>
                <a:cubicBezTo>
                  <a:pt x="2005050" y="1139190"/>
                  <a:pt x="2014398" y="1150874"/>
                  <a:pt x="2033092" y="1160221"/>
                </a:cubicBezTo>
                <a:cubicBezTo>
                  <a:pt x="2047113" y="1167232"/>
                  <a:pt x="2058213" y="1170737"/>
                  <a:pt x="2066391" y="1170737"/>
                </a:cubicBezTo>
                <a:cubicBezTo>
                  <a:pt x="2068728" y="1170737"/>
                  <a:pt x="2073110" y="1170153"/>
                  <a:pt x="2079536" y="1168984"/>
                </a:cubicBezTo>
                <a:cubicBezTo>
                  <a:pt x="2085962" y="1167816"/>
                  <a:pt x="2091512" y="1167232"/>
                  <a:pt x="2096186" y="1167232"/>
                </a:cubicBezTo>
                <a:lnTo>
                  <a:pt x="2234641" y="1104138"/>
                </a:lnTo>
                <a:cubicBezTo>
                  <a:pt x="2227631" y="1109980"/>
                  <a:pt x="2214778" y="1116991"/>
                  <a:pt x="2196084" y="1125169"/>
                </a:cubicBezTo>
                <a:cubicBezTo>
                  <a:pt x="2182063" y="1132180"/>
                  <a:pt x="2173300" y="1140943"/>
                  <a:pt x="2169795" y="1151458"/>
                </a:cubicBezTo>
                <a:cubicBezTo>
                  <a:pt x="2170963" y="1151458"/>
                  <a:pt x="2172424" y="1152043"/>
                  <a:pt x="2174176" y="1153211"/>
                </a:cubicBezTo>
                <a:cubicBezTo>
                  <a:pt x="2175929" y="1154379"/>
                  <a:pt x="2177389" y="1154964"/>
                  <a:pt x="2178558" y="1154964"/>
                </a:cubicBezTo>
                <a:lnTo>
                  <a:pt x="2322271" y="1072591"/>
                </a:lnTo>
                <a:cubicBezTo>
                  <a:pt x="2330450" y="1074928"/>
                  <a:pt x="2343302" y="1076097"/>
                  <a:pt x="2360828" y="1076097"/>
                </a:cubicBezTo>
                <a:cubicBezTo>
                  <a:pt x="2358492" y="1076097"/>
                  <a:pt x="2369591" y="1071423"/>
                  <a:pt x="2394128" y="1062076"/>
                </a:cubicBezTo>
                <a:cubicBezTo>
                  <a:pt x="2408148" y="1057402"/>
                  <a:pt x="2429179" y="1049223"/>
                  <a:pt x="2457221" y="1037539"/>
                </a:cubicBezTo>
                <a:cubicBezTo>
                  <a:pt x="2461311" y="1035203"/>
                  <a:pt x="2467445" y="1031259"/>
                  <a:pt x="2475623" y="1025709"/>
                </a:cubicBezTo>
                <a:lnTo>
                  <a:pt x="2478377" y="1023808"/>
                </a:lnTo>
                <a:lnTo>
                  <a:pt x="2477338" y="1015194"/>
                </a:lnTo>
                <a:cubicBezTo>
                  <a:pt x="2475001" y="986860"/>
                  <a:pt x="2473833" y="959257"/>
                  <a:pt x="2473833" y="932383"/>
                </a:cubicBezTo>
                <a:cubicBezTo>
                  <a:pt x="2473833" y="919093"/>
                  <a:pt x="2477858" y="867336"/>
                  <a:pt x="2485909" y="777114"/>
                </a:cubicBezTo>
                <a:lnTo>
                  <a:pt x="2487233" y="762426"/>
                </a:lnTo>
                <a:lnTo>
                  <a:pt x="2491835" y="758438"/>
                </a:lnTo>
                <a:lnTo>
                  <a:pt x="2492450" y="755609"/>
                </a:lnTo>
                <a:lnTo>
                  <a:pt x="2492273" y="755371"/>
                </a:lnTo>
                <a:cubicBezTo>
                  <a:pt x="2491105" y="756539"/>
                  <a:pt x="2490228" y="758000"/>
                  <a:pt x="2489644" y="759752"/>
                </a:cubicBezTo>
                <a:lnTo>
                  <a:pt x="2487259" y="762137"/>
                </a:lnTo>
                <a:lnTo>
                  <a:pt x="2489606" y="736092"/>
                </a:lnTo>
                <a:cubicBezTo>
                  <a:pt x="2461564" y="744271"/>
                  <a:pt x="2440533" y="748360"/>
                  <a:pt x="2426513" y="748360"/>
                </a:cubicBezTo>
                <a:cubicBezTo>
                  <a:pt x="2419502" y="748360"/>
                  <a:pt x="2406650" y="746024"/>
                  <a:pt x="2387955" y="741350"/>
                </a:cubicBezTo>
                <a:cubicBezTo>
                  <a:pt x="2369261" y="736676"/>
                  <a:pt x="2352903" y="734340"/>
                  <a:pt x="2338883" y="734340"/>
                </a:cubicBezTo>
                <a:cubicBezTo>
                  <a:pt x="2336546" y="734340"/>
                  <a:pt x="2329535" y="734340"/>
                  <a:pt x="2317851" y="734340"/>
                </a:cubicBezTo>
                <a:cubicBezTo>
                  <a:pt x="2303831" y="735508"/>
                  <a:pt x="2292147" y="736092"/>
                  <a:pt x="2282799" y="736092"/>
                </a:cubicBezTo>
                <a:cubicBezTo>
                  <a:pt x="2282799" y="733755"/>
                  <a:pt x="2283968" y="729666"/>
                  <a:pt x="2286304" y="723824"/>
                </a:cubicBezTo>
                <a:cubicBezTo>
                  <a:pt x="2296820" y="717982"/>
                  <a:pt x="2306167" y="715061"/>
                  <a:pt x="2314346" y="715061"/>
                </a:cubicBezTo>
                <a:cubicBezTo>
                  <a:pt x="2315514" y="715061"/>
                  <a:pt x="2321065" y="715645"/>
                  <a:pt x="2330996" y="716814"/>
                </a:cubicBezTo>
                <a:cubicBezTo>
                  <a:pt x="2340927" y="717982"/>
                  <a:pt x="2350567" y="718566"/>
                  <a:pt x="2359914" y="718566"/>
                </a:cubicBezTo>
                <a:lnTo>
                  <a:pt x="2365172" y="713308"/>
                </a:lnTo>
                <a:cubicBezTo>
                  <a:pt x="2364003" y="712140"/>
                  <a:pt x="2362251" y="710972"/>
                  <a:pt x="2359914" y="709803"/>
                </a:cubicBezTo>
                <a:cubicBezTo>
                  <a:pt x="2357577" y="708635"/>
                  <a:pt x="2351151" y="706298"/>
                  <a:pt x="2340635" y="702793"/>
                </a:cubicBezTo>
                <a:cubicBezTo>
                  <a:pt x="2346477" y="701624"/>
                  <a:pt x="2355824" y="699288"/>
                  <a:pt x="2368677" y="695782"/>
                </a:cubicBezTo>
                <a:cubicBezTo>
                  <a:pt x="2330120" y="667741"/>
                  <a:pt x="2307920" y="653720"/>
                  <a:pt x="2302078" y="653720"/>
                </a:cubicBezTo>
                <a:cubicBezTo>
                  <a:pt x="2298573" y="653720"/>
                  <a:pt x="2288057" y="656641"/>
                  <a:pt x="2270531" y="662483"/>
                </a:cubicBezTo>
                <a:cubicBezTo>
                  <a:pt x="2270531" y="658978"/>
                  <a:pt x="2272868" y="657225"/>
                  <a:pt x="2277542" y="657225"/>
                </a:cubicBezTo>
                <a:cubicBezTo>
                  <a:pt x="2278710" y="656057"/>
                  <a:pt x="2277542" y="653720"/>
                  <a:pt x="2274036" y="650215"/>
                </a:cubicBezTo>
                <a:cubicBezTo>
                  <a:pt x="2281047" y="639699"/>
                  <a:pt x="2288641" y="629184"/>
                  <a:pt x="2296820" y="618668"/>
                </a:cubicBezTo>
                <a:cubicBezTo>
                  <a:pt x="2303831" y="617500"/>
                  <a:pt x="2311717" y="616039"/>
                  <a:pt x="2320480" y="614286"/>
                </a:cubicBezTo>
                <a:cubicBezTo>
                  <a:pt x="2329243" y="612534"/>
                  <a:pt x="2333625" y="607568"/>
                  <a:pt x="2333625" y="599389"/>
                </a:cubicBezTo>
                <a:cubicBezTo>
                  <a:pt x="2333625" y="588874"/>
                  <a:pt x="2330704" y="584200"/>
                  <a:pt x="2324862" y="585369"/>
                </a:cubicBezTo>
                <a:cubicBezTo>
                  <a:pt x="2315514" y="585369"/>
                  <a:pt x="2307336" y="582448"/>
                  <a:pt x="2300325" y="576606"/>
                </a:cubicBezTo>
                <a:cubicBezTo>
                  <a:pt x="2310841" y="574269"/>
                  <a:pt x="2326030" y="569011"/>
                  <a:pt x="2345893" y="560832"/>
                </a:cubicBezTo>
                <a:lnTo>
                  <a:pt x="2340635" y="555574"/>
                </a:lnTo>
                <a:cubicBezTo>
                  <a:pt x="2346477" y="550901"/>
                  <a:pt x="2356409" y="543306"/>
                  <a:pt x="2370429" y="532791"/>
                </a:cubicBezTo>
                <a:cubicBezTo>
                  <a:pt x="2371598" y="529285"/>
                  <a:pt x="2370429" y="527533"/>
                  <a:pt x="2366924" y="527533"/>
                </a:cubicBezTo>
                <a:cubicBezTo>
                  <a:pt x="2373935" y="527533"/>
                  <a:pt x="2378608" y="529285"/>
                  <a:pt x="2380945" y="532791"/>
                </a:cubicBezTo>
                <a:cubicBezTo>
                  <a:pt x="2389124" y="529285"/>
                  <a:pt x="2393213" y="521691"/>
                  <a:pt x="2393213" y="510007"/>
                </a:cubicBezTo>
                <a:cubicBezTo>
                  <a:pt x="2400224" y="505333"/>
                  <a:pt x="2411323" y="500075"/>
                  <a:pt x="2426513" y="494233"/>
                </a:cubicBezTo>
                <a:cubicBezTo>
                  <a:pt x="2447544" y="489560"/>
                  <a:pt x="2479675" y="480797"/>
                  <a:pt x="2522905" y="467944"/>
                </a:cubicBezTo>
                <a:cubicBezTo>
                  <a:pt x="2529916" y="450418"/>
                  <a:pt x="2534590" y="431724"/>
                  <a:pt x="2536926" y="411861"/>
                </a:cubicBezTo>
                <a:cubicBezTo>
                  <a:pt x="2538095" y="395504"/>
                  <a:pt x="2541016" y="371551"/>
                  <a:pt x="2545689" y="340004"/>
                </a:cubicBezTo>
                <a:cubicBezTo>
                  <a:pt x="2545689" y="334162"/>
                  <a:pt x="2545689" y="325984"/>
                  <a:pt x="2545689" y="315468"/>
                </a:cubicBezTo>
                <a:cubicBezTo>
                  <a:pt x="2545689" y="309626"/>
                  <a:pt x="2548610" y="297358"/>
                  <a:pt x="2554452" y="278663"/>
                </a:cubicBezTo>
                <a:cubicBezTo>
                  <a:pt x="2554452" y="273990"/>
                  <a:pt x="2554452" y="267564"/>
                  <a:pt x="2554452" y="259385"/>
                </a:cubicBezTo>
                <a:cubicBezTo>
                  <a:pt x="2556789" y="250038"/>
                  <a:pt x="2560878" y="234848"/>
                  <a:pt x="2566721" y="213817"/>
                </a:cubicBezTo>
                <a:cubicBezTo>
                  <a:pt x="2566721" y="209144"/>
                  <a:pt x="2567889" y="202133"/>
                  <a:pt x="2570226" y="192786"/>
                </a:cubicBezTo>
                <a:cubicBezTo>
                  <a:pt x="2577236" y="179934"/>
                  <a:pt x="2581910" y="168834"/>
                  <a:pt x="2584246" y="159487"/>
                </a:cubicBezTo>
                <a:cubicBezTo>
                  <a:pt x="2612288" y="173507"/>
                  <a:pt x="2627185" y="180518"/>
                  <a:pt x="2628938" y="180518"/>
                </a:cubicBezTo>
                <a:cubicBezTo>
                  <a:pt x="2630690" y="180518"/>
                  <a:pt x="2633319" y="182270"/>
                  <a:pt x="2636825" y="185776"/>
                </a:cubicBezTo>
                <a:cubicBezTo>
                  <a:pt x="2642667" y="178765"/>
                  <a:pt x="2650845" y="168834"/>
                  <a:pt x="2661361" y="155981"/>
                </a:cubicBezTo>
                <a:cubicBezTo>
                  <a:pt x="2662529" y="160655"/>
                  <a:pt x="2669540" y="173507"/>
                  <a:pt x="2682392" y="194539"/>
                </a:cubicBezTo>
                <a:cubicBezTo>
                  <a:pt x="2684729" y="182855"/>
                  <a:pt x="2689403" y="164160"/>
                  <a:pt x="2696413" y="138455"/>
                </a:cubicBezTo>
                <a:close/>
                <a:moveTo>
                  <a:pt x="3050438" y="110414"/>
                </a:moveTo>
                <a:lnTo>
                  <a:pt x="3055696" y="113919"/>
                </a:lnTo>
                <a:lnTo>
                  <a:pt x="3055696" y="127940"/>
                </a:lnTo>
                <a:cubicBezTo>
                  <a:pt x="3046349" y="136119"/>
                  <a:pt x="3038170" y="140208"/>
                  <a:pt x="3031160" y="140208"/>
                </a:cubicBezTo>
                <a:lnTo>
                  <a:pt x="3027654" y="136703"/>
                </a:lnTo>
                <a:lnTo>
                  <a:pt x="3027654" y="126187"/>
                </a:lnTo>
                <a:cubicBezTo>
                  <a:pt x="3027654" y="125019"/>
                  <a:pt x="3035249" y="119761"/>
                  <a:pt x="3050438" y="110414"/>
                </a:cubicBezTo>
                <a:close/>
                <a:moveTo>
                  <a:pt x="2407234" y="94640"/>
                </a:moveTo>
                <a:cubicBezTo>
                  <a:pt x="2416581" y="94640"/>
                  <a:pt x="2434691" y="102235"/>
                  <a:pt x="2461564" y="117424"/>
                </a:cubicBezTo>
                <a:cubicBezTo>
                  <a:pt x="2467407" y="123266"/>
                  <a:pt x="2477922" y="132029"/>
                  <a:pt x="2493111" y="143713"/>
                </a:cubicBezTo>
                <a:cubicBezTo>
                  <a:pt x="2494280" y="143713"/>
                  <a:pt x="2495448" y="141084"/>
                  <a:pt x="2496616" y="135827"/>
                </a:cubicBezTo>
                <a:cubicBezTo>
                  <a:pt x="2497785" y="130569"/>
                  <a:pt x="2501290" y="124435"/>
                  <a:pt x="2507132" y="117424"/>
                </a:cubicBezTo>
                <a:cubicBezTo>
                  <a:pt x="2512974" y="110414"/>
                  <a:pt x="2518232" y="106909"/>
                  <a:pt x="2522905" y="106909"/>
                </a:cubicBezTo>
                <a:cubicBezTo>
                  <a:pt x="2531084" y="106909"/>
                  <a:pt x="2539263" y="113335"/>
                  <a:pt x="2547442" y="126187"/>
                </a:cubicBezTo>
                <a:lnTo>
                  <a:pt x="2547442" y="161239"/>
                </a:lnTo>
                <a:cubicBezTo>
                  <a:pt x="2541600" y="167081"/>
                  <a:pt x="2538095" y="170002"/>
                  <a:pt x="2536926" y="170002"/>
                </a:cubicBezTo>
                <a:lnTo>
                  <a:pt x="2515895" y="170002"/>
                </a:lnTo>
                <a:cubicBezTo>
                  <a:pt x="2513558" y="170002"/>
                  <a:pt x="2511514" y="168250"/>
                  <a:pt x="2509761" y="164744"/>
                </a:cubicBezTo>
                <a:cubicBezTo>
                  <a:pt x="2508008" y="161239"/>
                  <a:pt x="2505964" y="158902"/>
                  <a:pt x="2503627" y="157734"/>
                </a:cubicBezTo>
                <a:cubicBezTo>
                  <a:pt x="2497785" y="160071"/>
                  <a:pt x="2493111" y="165329"/>
                  <a:pt x="2489606" y="173507"/>
                </a:cubicBezTo>
                <a:cubicBezTo>
                  <a:pt x="2486101" y="181686"/>
                  <a:pt x="2485517" y="188112"/>
                  <a:pt x="2487854" y="192786"/>
                </a:cubicBezTo>
                <a:cubicBezTo>
                  <a:pt x="2500706" y="217322"/>
                  <a:pt x="2501874" y="236017"/>
                  <a:pt x="2491359" y="248869"/>
                </a:cubicBezTo>
                <a:cubicBezTo>
                  <a:pt x="2482011" y="257048"/>
                  <a:pt x="2468575" y="269316"/>
                  <a:pt x="2451049" y="285674"/>
                </a:cubicBezTo>
                <a:cubicBezTo>
                  <a:pt x="2415997" y="293853"/>
                  <a:pt x="2399639" y="297942"/>
                  <a:pt x="2401976" y="297942"/>
                </a:cubicBezTo>
                <a:cubicBezTo>
                  <a:pt x="2394966" y="297942"/>
                  <a:pt x="2389124" y="294437"/>
                  <a:pt x="2384450" y="287426"/>
                </a:cubicBezTo>
                <a:cubicBezTo>
                  <a:pt x="2379777" y="280416"/>
                  <a:pt x="2378608" y="273406"/>
                  <a:pt x="2380945" y="266395"/>
                </a:cubicBezTo>
                <a:cubicBezTo>
                  <a:pt x="2377440" y="261722"/>
                  <a:pt x="2371598" y="254711"/>
                  <a:pt x="2363419" y="245364"/>
                </a:cubicBezTo>
                <a:cubicBezTo>
                  <a:pt x="2361082" y="234848"/>
                  <a:pt x="2356993" y="219075"/>
                  <a:pt x="2351151" y="198044"/>
                </a:cubicBezTo>
                <a:cubicBezTo>
                  <a:pt x="2344140" y="206223"/>
                  <a:pt x="2338298" y="210312"/>
                  <a:pt x="2333625" y="210312"/>
                </a:cubicBezTo>
                <a:cubicBezTo>
                  <a:pt x="2320772" y="210312"/>
                  <a:pt x="2310257" y="206807"/>
                  <a:pt x="2302078" y="199796"/>
                </a:cubicBezTo>
                <a:cubicBezTo>
                  <a:pt x="2293899" y="192786"/>
                  <a:pt x="2289810" y="182855"/>
                  <a:pt x="2289810" y="170002"/>
                </a:cubicBezTo>
                <a:cubicBezTo>
                  <a:pt x="2289810" y="157150"/>
                  <a:pt x="2296236" y="144005"/>
                  <a:pt x="2309088" y="130569"/>
                </a:cubicBezTo>
                <a:cubicBezTo>
                  <a:pt x="2321941" y="117132"/>
                  <a:pt x="2334209" y="110414"/>
                  <a:pt x="2345893" y="110414"/>
                </a:cubicBezTo>
                <a:cubicBezTo>
                  <a:pt x="2348230" y="110414"/>
                  <a:pt x="2351443" y="111290"/>
                  <a:pt x="2355532" y="113043"/>
                </a:cubicBezTo>
                <a:cubicBezTo>
                  <a:pt x="2359622" y="114795"/>
                  <a:pt x="2362835" y="115672"/>
                  <a:pt x="2365172" y="115672"/>
                </a:cubicBezTo>
                <a:cubicBezTo>
                  <a:pt x="2367508" y="115672"/>
                  <a:pt x="2374519" y="112167"/>
                  <a:pt x="2386203" y="105156"/>
                </a:cubicBezTo>
                <a:cubicBezTo>
                  <a:pt x="2397887" y="98146"/>
                  <a:pt x="2404897" y="94640"/>
                  <a:pt x="2407234" y="94640"/>
                </a:cubicBezTo>
                <a:close/>
                <a:moveTo>
                  <a:pt x="583616" y="52578"/>
                </a:moveTo>
                <a:cubicBezTo>
                  <a:pt x="582447" y="52578"/>
                  <a:pt x="579526" y="54915"/>
                  <a:pt x="574853" y="59588"/>
                </a:cubicBezTo>
                <a:cubicBezTo>
                  <a:pt x="576021" y="61925"/>
                  <a:pt x="577189" y="64262"/>
                  <a:pt x="578358" y="66599"/>
                </a:cubicBezTo>
                <a:cubicBezTo>
                  <a:pt x="579526" y="66599"/>
                  <a:pt x="581863" y="65430"/>
                  <a:pt x="585368" y="63094"/>
                </a:cubicBezTo>
                <a:cubicBezTo>
                  <a:pt x="585368" y="63094"/>
                  <a:pt x="584784" y="61341"/>
                  <a:pt x="583616" y="57836"/>
                </a:cubicBezTo>
                <a:cubicBezTo>
                  <a:pt x="583616" y="55499"/>
                  <a:pt x="583616" y="53747"/>
                  <a:pt x="583616" y="52578"/>
                </a:cubicBezTo>
                <a:close/>
                <a:moveTo>
                  <a:pt x="569595" y="49073"/>
                </a:moveTo>
                <a:cubicBezTo>
                  <a:pt x="562584" y="59588"/>
                  <a:pt x="553821" y="74778"/>
                  <a:pt x="543306" y="94640"/>
                </a:cubicBezTo>
                <a:cubicBezTo>
                  <a:pt x="557327" y="101651"/>
                  <a:pt x="563169" y="105156"/>
                  <a:pt x="560832" y="105156"/>
                </a:cubicBezTo>
                <a:cubicBezTo>
                  <a:pt x="571347" y="105156"/>
                  <a:pt x="576605" y="98146"/>
                  <a:pt x="576605" y="84125"/>
                </a:cubicBezTo>
                <a:cubicBezTo>
                  <a:pt x="576605" y="78283"/>
                  <a:pt x="575437" y="73609"/>
                  <a:pt x="573100" y="70104"/>
                </a:cubicBezTo>
                <a:cubicBezTo>
                  <a:pt x="568426" y="70104"/>
                  <a:pt x="565505" y="69520"/>
                  <a:pt x="564337" y="68351"/>
                </a:cubicBezTo>
                <a:cubicBezTo>
                  <a:pt x="567842" y="62510"/>
                  <a:pt x="569595" y="56083"/>
                  <a:pt x="569595" y="49073"/>
                </a:cubicBezTo>
                <a:close/>
                <a:moveTo>
                  <a:pt x="722071" y="0"/>
                </a:moveTo>
                <a:cubicBezTo>
                  <a:pt x="724408" y="0"/>
                  <a:pt x="732002" y="5258"/>
                  <a:pt x="744855" y="15773"/>
                </a:cubicBezTo>
                <a:cubicBezTo>
                  <a:pt x="737844" y="50825"/>
                  <a:pt x="734923" y="72441"/>
                  <a:pt x="736092" y="80620"/>
                </a:cubicBezTo>
                <a:cubicBezTo>
                  <a:pt x="741934" y="93472"/>
                  <a:pt x="748944" y="111582"/>
                  <a:pt x="757123" y="134950"/>
                </a:cubicBezTo>
                <a:cubicBezTo>
                  <a:pt x="792175" y="146634"/>
                  <a:pt x="845921" y="162408"/>
                  <a:pt x="918362" y="182270"/>
                </a:cubicBezTo>
                <a:cubicBezTo>
                  <a:pt x="937057" y="186944"/>
                  <a:pt x="968019" y="200381"/>
                  <a:pt x="1011250" y="222580"/>
                </a:cubicBezTo>
                <a:cubicBezTo>
                  <a:pt x="1013587" y="224917"/>
                  <a:pt x="1018260" y="226670"/>
                  <a:pt x="1025271" y="227838"/>
                </a:cubicBezTo>
                <a:cubicBezTo>
                  <a:pt x="1042797" y="251206"/>
                  <a:pt x="1062075" y="269900"/>
                  <a:pt x="1083107" y="283921"/>
                </a:cubicBezTo>
                <a:cubicBezTo>
                  <a:pt x="1084275" y="292100"/>
                  <a:pt x="1089533" y="299695"/>
                  <a:pt x="1098880" y="306705"/>
                </a:cubicBezTo>
                <a:cubicBezTo>
                  <a:pt x="1102385" y="302031"/>
                  <a:pt x="1104138" y="299110"/>
                  <a:pt x="1104138" y="297942"/>
                </a:cubicBezTo>
                <a:cubicBezTo>
                  <a:pt x="1105306" y="297942"/>
                  <a:pt x="1107351" y="299403"/>
                  <a:pt x="1110272" y="302324"/>
                </a:cubicBezTo>
                <a:cubicBezTo>
                  <a:pt x="1113193" y="305245"/>
                  <a:pt x="1115822" y="307874"/>
                  <a:pt x="1118159" y="310210"/>
                </a:cubicBezTo>
                <a:cubicBezTo>
                  <a:pt x="1118159" y="311379"/>
                  <a:pt x="1117428" y="313131"/>
                  <a:pt x="1115968" y="315468"/>
                </a:cubicBezTo>
                <a:lnTo>
                  <a:pt x="1110147" y="323230"/>
                </a:lnTo>
                <a:lnTo>
                  <a:pt x="1111586" y="324669"/>
                </a:lnTo>
                <a:cubicBezTo>
                  <a:pt x="1113047" y="326714"/>
                  <a:pt x="1115238" y="330657"/>
                  <a:pt x="1118159" y="336499"/>
                </a:cubicBezTo>
                <a:lnTo>
                  <a:pt x="1130427" y="334747"/>
                </a:lnTo>
                <a:cubicBezTo>
                  <a:pt x="1129258" y="331241"/>
                  <a:pt x="1126922" y="325984"/>
                  <a:pt x="1123416" y="318973"/>
                </a:cubicBezTo>
                <a:cubicBezTo>
                  <a:pt x="1128090" y="322478"/>
                  <a:pt x="1134516" y="328320"/>
                  <a:pt x="1142695" y="336499"/>
                </a:cubicBezTo>
                <a:cubicBezTo>
                  <a:pt x="1132179" y="336499"/>
                  <a:pt x="1126922" y="338836"/>
                  <a:pt x="1126922" y="343510"/>
                </a:cubicBezTo>
                <a:cubicBezTo>
                  <a:pt x="1126922" y="351689"/>
                  <a:pt x="1129843" y="355778"/>
                  <a:pt x="1135685" y="355778"/>
                </a:cubicBezTo>
                <a:cubicBezTo>
                  <a:pt x="1138021" y="355778"/>
                  <a:pt x="1140066" y="355194"/>
                  <a:pt x="1141819" y="354025"/>
                </a:cubicBezTo>
                <a:cubicBezTo>
                  <a:pt x="1143571" y="352857"/>
                  <a:pt x="1145616" y="352273"/>
                  <a:pt x="1147953" y="352273"/>
                </a:cubicBezTo>
                <a:cubicBezTo>
                  <a:pt x="1156132" y="352273"/>
                  <a:pt x="1167816" y="364833"/>
                  <a:pt x="1183005" y="389954"/>
                </a:cubicBezTo>
                <a:cubicBezTo>
                  <a:pt x="1198194" y="415074"/>
                  <a:pt x="1206957" y="431140"/>
                  <a:pt x="1209294" y="438150"/>
                </a:cubicBezTo>
                <a:cubicBezTo>
                  <a:pt x="1211631" y="445161"/>
                  <a:pt x="1214552" y="456845"/>
                  <a:pt x="1218057" y="473202"/>
                </a:cubicBezTo>
                <a:cubicBezTo>
                  <a:pt x="1219225" y="476707"/>
                  <a:pt x="1218641" y="479628"/>
                  <a:pt x="1216304" y="481965"/>
                </a:cubicBezTo>
                <a:cubicBezTo>
                  <a:pt x="1225651" y="484302"/>
                  <a:pt x="1237335" y="491312"/>
                  <a:pt x="1251356" y="502996"/>
                </a:cubicBezTo>
                <a:cubicBezTo>
                  <a:pt x="1271219" y="548564"/>
                  <a:pt x="1281150" y="599974"/>
                  <a:pt x="1281150" y="657225"/>
                </a:cubicBezTo>
                <a:cubicBezTo>
                  <a:pt x="1281150" y="659562"/>
                  <a:pt x="1280566" y="666572"/>
                  <a:pt x="1279398" y="678256"/>
                </a:cubicBezTo>
                <a:cubicBezTo>
                  <a:pt x="1278229" y="689940"/>
                  <a:pt x="1277645" y="698119"/>
                  <a:pt x="1277645" y="702793"/>
                </a:cubicBezTo>
                <a:cubicBezTo>
                  <a:pt x="1272972" y="702793"/>
                  <a:pt x="1270635" y="704545"/>
                  <a:pt x="1270635" y="708051"/>
                </a:cubicBezTo>
                <a:cubicBezTo>
                  <a:pt x="1270635" y="670662"/>
                  <a:pt x="1267714" y="638531"/>
                  <a:pt x="1261872" y="611658"/>
                </a:cubicBezTo>
                <a:lnTo>
                  <a:pt x="1256614" y="606400"/>
                </a:lnTo>
                <a:cubicBezTo>
                  <a:pt x="1255446" y="607568"/>
                  <a:pt x="1254861" y="612242"/>
                  <a:pt x="1254861" y="620421"/>
                </a:cubicBezTo>
                <a:cubicBezTo>
                  <a:pt x="1254861" y="613410"/>
                  <a:pt x="1253109" y="602310"/>
                  <a:pt x="1249604" y="587121"/>
                </a:cubicBezTo>
                <a:cubicBezTo>
                  <a:pt x="1246098" y="582448"/>
                  <a:pt x="1242009" y="580111"/>
                  <a:pt x="1237335" y="580111"/>
                </a:cubicBezTo>
                <a:cubicBezTo>
                  <a:pt x="1243177" y="575437"/>
                  <a:pt x="1246098" y="571932"/>
                  <a:pt x="1246098" y="569595"/>
                </a:cubicBezTo>
                <a:cubicBezTo>
                  <a:pt x="1246098" y="566090"/>
                  <a:pt x="1244638" y="562877"/>
                  <a:pt x="1241717" y="559956"/>
                </a:cubicBezTo>
                <a:cubicBezTo>
                  <a:pt x="1238796" y="557035"/>
                  <a:pt x="1236751" y="553822"/>
                  <a:pt x="1235583" y="550317"/>
                </a:cubicBezTo>
                <a:cubicBezTo>
                  <a:pt x="1228572" y="550317"/>
                  <a:pt x="1225067" y="549732"/>
                  <a:pt x="1225067" y="548564"/>
                </a:cubicBezTo>
                <a:cubicBezTo>
                  <a:pt x="1226236" y="549732"/>
                  <a:pt x="1227988" y="552069"/>
                  <a:pt x="1230325" y="555574"/>
                </a:cubicBezTo>
                <a:cubicBezTo>
                  <a:pt x="1229157" y="552069"/>
                  <a:pt x="1227404" y="559080"/>
                  <a:pt x="1225067" y="576606"/>
                </a:cubicBezTo>
                <a:cubicBezTo>
                  <a:pt x="1225067" y="582448"/>
                  <a:pt x="1225651" y="591211"/>
                  <a:pt x="1226820" y="602895"/>
                </a:cubicBezTo>
                <a:cubicBezTo>
                  <a:pt x="1230325" y="600558"/>
                  <a:pt x="1232662" y="599389"/>
                  <a:pt x="1233830" y="599389"/>
                </a:cubicBezTo>
                <a:cubicBezTo>
                  <a:pt x="1233830" y="594716"/>
                  <a:pt x="1235583" y="598221"/>
                  <a:pt x="1239088" y="609905"/>
                </a:cubicBezTo>
                <a:cubicBezTo>
                  <a:pt x="1239088" y="613410"/>
                  <a:pt x="1238504" y="623342"/>
                  <a:pt x="1237335" y="639699"/>
                </a:cubicBezTo>
                <a:cubicBezTo>
                  <a:pt x="1237335" y="650215"/>
                  <a:pt x="1240256" y="657225"/>
                  <a:pt x="1246098" y="660730"/>
                </a:cubicBezTo>
                <a:cubicBezTo>
                  <a:pt x="1242593" y="663067"/>
                  <a:pt x="1239672" y="663067"/>
                  <a:pt x="1237335" y="660730"/>
                </a:cubicBezTo>
                <a:cubicBezTo>
                  <a:pt x="1233830" y="667741"/>
                  <a:pt x="1234999" y="674751"/>
                  <a:pt x="1240841" y="681762"/>
                </a:cubicBezTo>
                <a:cubicBezTo>
                  <a:pt x="1239672" y="687604"/>
                  <a:pt x="1237335" y="697535"/>
                  <a:pt x="1233830" y="711556"/>
                </a:cubicBezTo>
                <a:cubicBezTo>
                  <a:pt x="1226820" y="732587"/>
                  <a:pt x="1223315" y="741350"/>
                  <a:pt x="1223315" y="737845"/>
                </a:cubicBezTo>
                <a:cubicBezTo>
                  <a:pt x="1223315" y="739013"/>
                  <a:pt x="1216888" y="752450"/>
                  <a:pt x="1204036" y="778155"/>
                </a:cubicBezTo>
                <a:cubicBezTo>
                  <a:pt x="1202868" y="782828"/>
                  <a:pt x="1186510" y="808533"/>
                  <a:pt x="1154963" y="855269"/>
                </a:cubicBezTo>
                <a:cubicBezTo>
                  <a:pt x="1156132" y="856437"/>
                  <a:pt x="1158468" y="857022"/>
                  <a:pt x="1161974" y="857022"/>
                </a:cubicBezTo>
                <a:cubicBezTo>
                  <a:pt x="1163142" y="857022"/>
                  <a:pt x="1166063" y="854977"/>
                  <a:pt x="1170737" y="850887"/>
                </a:cubicBezTo>
                <a:cubicBezTo>
                  <a:pt x="1175410" y="846798"/>
                  <a:pt x="1178915" y="844753"/>
                  <a:pt x="1181252" y="844753"/>
                </a:cubicBezTo>
                <a:cubicBezTo>
                  <a:pt x="1182421" y="845922"/>
                  <a:pt x="1183589" y="848259"/>
                  <a:pt x="1184757" y="851764"/>
                </a:cubicBezTo>
                <a:cubicBezTo>
                  <a:pt x="1185926" y="855269"/>
                  <a:pt x="1187094" y="857606"/>
                  <a:pt x="1188263" y="858774"/>
                </a:cubicBezTo>
                <a:cubicBezTo>
                  <a:pt x="1183589" y="858774"/>
                  <a:pt x="1180084" y="861111"/>
                  <a:pt x="1177747" y="865785"/>
                </a:cubicBezTo>
                <a:cubicBezTo>
                  <a:pt x="1170737" y="878637"/>
                  <a:pt x="1159637" y="897916"/>
                  <a:pt x="1144448" y="923620"/>
                </a:cubicBezTo>
                <a:cubicBezTo>
                  <a:pt x="1135100" y="932968"/>
                  <a:pt x="1121664" y="948157"/>
                  <a:pt x="1104138" y="969188"/>
                </a:cubicBezTo>
                <a:cubicBezTo>
                  <a:pt x="1102969" y="969188"/>
                  <a:pt x="1100048" y="977367"/>
                  <a:pt x="1095375" y="993724"/>
                </a:cubicBezTo>
                <a:cubicBezTo>
                  <a:pt x="1089533" y="999566"/>
                  <a:pt x="1081938" y="1007745"/>
                  <a:pt x="1072591" y="1018261"/>
                </a:cubicBezTo>
                <a:cubicBezTo>
                  <a:pt x="1044549" y="1050976"/>
                  <a:pt x="1014755" y="1078433"/>
                  <a:pt x="983208" y="1100633"/>
                </a:cubicBezTo>
                <a:cubicBezTo>
                  <a:pt x="968019" y="1109980"/>
                  <a:pt x="896163" y="1149706"/>
                  <a:pt x="767639" y="1219810"/>
                </a:cubicBezTo>
                <a:cubicBezTo>
                  <a:pt x="768807" y="1213968"/>
                  <a:pt x="765302" y="1211047"/>
                  <a:pt x="757123" y="1211047"/>
                </a:cubicBezTo>
                <a:cubicBezTo>
                  <a:pt x="754786" y="1211047"/>
                  <a:pt x="752449" y="1211631"/>
                  <a:pt x="750113" y="1212799"/>
                </a:cubicBezTo>
                <a:cubicBezTo>
                  <a:pt x="747776" y="1212799"/>
                  <a:pt x="746023" y="1212799"/>
                  <a:pt x="744855" y="1212799"/>
                </a:cubicBezTo>
                <a:cubicBezTo>
                  <a:pt x="747192" y="1211631"/>
                  <a:pt x="751281" y="1208710"/>
                  <a:pt x="757123" y="1204036"/>
                </a:cubicBezTo>
                <a:cubicBezTo>
                  <a:pt x="762965" y="1199363"/>
                  <a:pt x="766470" y="1196442"/>
                  <a:pt x="767639" y="1195273"/>
                </a:cubicBezTo>
                <a:lnTo>
                  <a:pt x="764133" y="1200531"/>
                </a:lnTo>
                <a:cubicBezTo>
                  <a:pt x="769975" y="1206373"/>
                  <a:pt x="773481" y="1209294"/>
                  <a:pt x="774649" y="1209294"/>
                </a:cubicBezTo>
                <a:cubicBezTo>
                  <a:pt x="778154" y="1209294"/>
                  <a:pt x="803275" y="1196442"/>
                  <a:pt x="850011" y="1170737"/>
                </a:cubicBezTo>
                <a:cubicBezTo>
                  <a:pt x="844169" y="1164895"/>
                  <a:pt x="841248" y="1161974"/>
                  <a:pt x="841248" y="1161974"/>
                </a:cubicBezTo>
                <a:cubicBezTo>
                  <a:pt x="838911" y="1161974"/>
                  <a:pt x="835990" y="1162558"/>
                  <a:pt x="832485" y="1163727"/>
                </a:cubicBezTo>
                <a:cubicBezTo>
                  <a:pt x="828980" y="1163727"/>
                  <a:pt x="826643" y="1163727"/>
                  <a:pt x="825474" y="1163727"/>
                </a:cubicBezTo>
                <a:cubicBezTo>
                  <a:pt x="833653" y="1160221"/>
                  <a:pt x="844753" y="1154964"/>
                  <a:pt x="858774" y="1147953"/>
                </a:cubicBezTo>
                <a:cubicBezTo>
                  <a:pt x="855269" y="1150290"/>
                  <a:pt x="851179" y="1154379"/>
                  <a:pt x="846506" y="1160221"/>
                </a:cubicBezTo>
                <a:cubicBezTo>
                  <a:pt x="844169" y="1161390"/>
                  <a:pt x="845337" y="1161974"/>
                  <a:pt x="850011" y="1161974"/>
                </a:cubicBezTo>
                <a:cubicBezTo>
                  <a:pt x="854684" y="1161974"/>
                  <a:pt x="861695" y="1157300"/>
                  <a:pt x="871042" y="1147953"/>
                </a:cubicBezTo>
                <a:cubicBezTo>
                  <a:pt x="869874" y="1146785"/>
                  <a:pt x="866953" y="1146201"/>
                  <a:pt x="862279" y="1146201"/>
                </a:cubicBezTo>
                <a:cubicBezTo>
                  <a:pt x="864616" y="1140359"/>
                  <a:pt x="870458" y="1134809"/>
                  <a:pt x="879805" y="1129551"/>
                </a:cubicBezTo>
                <a:cubicBezTo>
                  <a:pt x="889152" y="1124293"/>
                  <a:pt x="894410" y="1121664"/>
                  <a:pt x="895578" y="1121664"/>
                </a:cubicBezTo>
                <a:cubicBezTo>
                  <a:pt x="892073" y="1118159"/>
                  <a:pt x="888568" y="1116406"/>
                  <a:pt x="885063" y="1116406"/>
                </a:cubicBezTo>
                <a:cubicBezTo>
                  <a:pt x="880389" y="1116406"/>
                  <a:pt x="873087" y="1118743"/>
                  <a:pt x="863155" y="1123417"/>
                </a:cubicBezTo>
                <a:cubicBezTo>
                  <a:pt x="853224" y="1128090"/>
                  <a:pt x="840664" y="1136853"/>
                  <a:pt x="825474" y="1149706"/>
                </a:cubicBezTo>
                <a:cubicBezTo>
                  <a:pt x="826643" y="1150874"/>
                  <a:pt x="828980" y="1151458"/>
                  <a:pt x="832485" y="1151458"/>
                </a:cubicBezTo>
                <a:cubicBezTo>
                  <a:pt x="831316" y="1151458"/>
                  <a:pt x="829856" y="1152919"/>
                  <a:pt x="828103" y="1155840"/>
                </a:cubicBezTo>
                <a:cubicBezTo>
                  <a:pt x="826351" y="1158761"/>
                  <a:pt x="823722" y="1160221"/>
                  <a:pt x="820217" y="1160221"/>
                </a:cubicBezTo>
                <a:cubicBezTo>
                  <a:pt x="817880" y="1160221"/>
                  <a:pt x="816711" y="1159053"/>
                  <a:pt x="816711" y="1156716"/>
                </a:cubicBezTo>
                <a:cubicBezTo>
                  <a:pt x="817880" y="1155548"/>
                  <a:pt x="817880" y="1154379"/>
                  <a:pt x="816711" y="1153211"/>
                </a:cubicBezTo>
                <a:lnTo>
                  <a:pt x="723824" y="1204036"/>
                </a:lnTo>
                <a:lnTo>
                  <a:pt x="723824" y="1212799"/>
                </a:lnTo>
                <a:cubicBezTo>
                  <a:pt x="722655" y="1213968"/>
                  <a:pt x="725284" y="1214552"/>
                  <a:pt x="731710" y="1214552"/>
                </a:cubicBezTo>
                <a:cubicBezTo>
                  <a:pt x="738136" y="1214552"/>
                  <a:pt x="741350" y="1215136"/>
                  <a:pt x="741350" y="1216305"/>
                </a:cubicBezTo>
                <a:cubicBezTo>
                  <a:pt x="737844" y="1217473"/>
                  <a:pt x="731126" y="1219226"/>
                  <a:pt x="721195" y="1221562"/>
                </a:cubicBezTo>
                <a:cubicBezTo>
                  <a:pt x="711263" y="1223899"/>
                  <a:pt x="703961" y="1225652"/>
                  <a:pt x="699287" y="1226820"/>
                </a:cubicBezTo>
                <a:cubicBezTo>
                  <a:pt x="705129" y="1223315"/>
                  <a:pt x="712140" y="1218641"/>
                  <a:pt x="720318" y="1212799"/>
                </a:cubicBezTo>
                <a:cubicBezTo>
                  <a:pt x="717982" y="1210463"/>
                  <a:pt x="714476" y="1209294"/>
                  <a:pt x="709803" y="1209294"/>
                </a:cubicBezTo>
                <a:cubicBezTo>
                  <a:pt x="701040" y="1211923"/>
                  <a:pt x="690962" y="1217510"/>
                  <a:pt x="679571" y="1226053"/>
                </a:cubicBezTo>
                <a:lnTo>
                  <a:pt x="679488" y="1226120"/>
                </a:lnTo>
                <a:lnTo>
                  <a:pt x="690524" y="1228573"/>
                </a:lnTo>
                <a:lnTo>
                  <a:pt x="690524" y="1233831"/>
                </a:lnTo>
                <a:lnTo>
                  <a:pt x="674751" y="1230325"/>
                </a:lnTo>
                <a:lnTo>
                  <a:pt x="674751" y="1229936"/>
                </a:lnTo>
                <a:lnTo>
                  <a:pt x="667740" y="1235583"/>
                </a:lnTo>
                <a:cubicBezTo>
                  <a:pt x="664235" y="1232078"/>
                  <a:pt x="660146" y="1230325"/>
                  <a:pt x="655472" y="1230325"/>
                </a:cubicBezTo>
                <a:cubicBezTo>
                  <a:pt x="642620" y="1230325"/>
                  <a:pt x="613410" y="1240257"/>
                  <a:pt x="567842" y="1260120"/>
                </a:cubicBezTo>
                <a:cubicBezTo>
                  <a:pt x="569011" y="1262456"/>
                  <a:pt x="571347" y="1263625"/>
                  <a:pt x="574853" y="1263625"/>
                </a:cubicBezTo>
                <a:cubicBezTo>
                  <a:pt x="572516" y="1263625"/>
                  <a:pt x="590626" y="1257783"/>
                  <a:pt x="629183" y="1246099"/>
                </a:cubicBezTo>
                <a:cubicBezTo>
                  <a:pt x="619836" y="1260120"/>
                  <a:pt x="603478" y="1270051"/>
                  <a:pt x="580110" y="1275893"/>
                </a:cubicBezTo>
                <a:cubicBezTo>
                  <a:pt x="556742" y="1281735"/>
                  <a:pt x="533959" y="1286993"/>
                  <a:pt x="511759" y="1291666"/>
                </a:cubicBezTo>
                <a:cubicBezTo>
                  <a:pt x="500075" y="1324382"/>
                  <a:pt x="484302" y="1371702"/>
                  <a:pt x="464439" y="1433627"/>
                </a:cubicBezTo>
                <a:cubicBezTo>
                  <a:pt x="458597" y="1456995"/>
                  <a:pt x="449250" y="1490879"/>
                  <a:pt x="436397" y="1535278"/>
                </a:cubicBezTo>
                <a:lnTo>
                  <a:pt x="431139" y="1531773"/>
                </a:lnTo>
                <a:cubicBezTo>
                  <a:pt x="431139" y="1522425"/>
                  <a:pt x="432308" y="1507820"/>
                  <a:pt x="434645" y="1487958"/>
                </a:cubicBezTo>
                <a:cubicBezTo>
                  <a:pt x="442823" y="1464590"/>
                  <a:pt x="454507" y="1428953"/>
                  <a:pt x="469697" y="1381049"/>
                </a:cubicBezTo>
                <a:cubicBezTo>
                  <a:pt x="470865" y="1374039"/>
                  <a:pt x="469112" y="1368197"/>
                  <a:pt x="464439" y="1363523"/>
                </a:cubicBezTo>
                <a:cubicBezTo>
                  <a:pt x="466776" y="1360018"/>
                  <a:pt x="467944" y="1354176"/>
                  <a:pt x="467944" y="1345997"/>
                </a:cubicBezTo>
                <a:cubicBezTo>
                  <a:pt x="467944" y="1343660"/>
                  <a:pt x="469697" y="1338987"/>
                  <a:pt x="473202" y="1331976"/>
                </a:cubicBezTo>
                <a:cubicBezTo>
                  <a:pt x="467360" y="1327303"/>
                  <a:pt x="465023" y="1324966"/>
                  <a:pt x="466191" y="1324966"/>
                </a:cubicBezTo>
                <a:cubicBezTo>
                  <a:pt x="462686" y="1334313"/>
                  <a:pt x="458597" y="1344244"/>
                  <a:pt x="453923" y="1354760"/>
                </a:cubicBezTo>
                <a:cubicBezTo>
                  <a:pt x="444576" y="1373454"/>
                  <a:pt x="436981" y="1382802"/>
                  <a:pt x="431139" y="1382802"/>
                </a:cubicBezTo>
                <a:cubicBezTo>
                  <a:pt x="428803" y="1382802"/>
                  <a:pt x="426466" y="1381633"/>
                  <a:pt x="424129" y="1379296"/>
                </a:cubicBezTo>
                <a:cubicBezTo>
                  <a:pt x="421792" y="1376960"/>
                  <a:pt x="420624" y="1375791"/>
                  <a:pt x="420624" y="1375791"/>
                </a:cubicBezTo>
                <a:cubicBezTo>
                  <a:pt x="397256" y="1445895"/>
                  <a:pt x="380898" y="1480947"/>
                  <a:pt x="371551" y="1480947"/>
                </a:cubicBezTo>
                <a:cubicBezTo>
                  <a:pt x="371551" y="1480947"/>
                  <a:pt x="369214" y="1478610"/>
                  <a:pt x="364541" y="1473937"/>
                </a:cubicBezTo>
                <a:cubicBezTo>
                  <a:pt x="362204" y="1479779"/>
                  <a:pt x="361035" y="1487958"/>
                  <a:pt x="361035" y="1498473"/>
                </a:cubicBezTo>
                <a:cubicBezTo>
                  <a:pt x="351688" y="1518336"/>
                  <a:pt x="338836" y="1549299"/>
                  <a:pt x="322478" y="1591361"/>
                </a:cubicBezTo>
                <a:cubicBezTo>
                  <a:pt x="331825" y="1541120"/>
                  <a:pt x="341173" y="1498473"/>
                  <a:pt x="350520" y="1463421"/>
                </a:cubicBezTo>
                <a:cubicBezTo>
                  <a:pt x="349351" y="1463421"/>
                  <a:pt x="348475" y="1462545"/>
                  <a:pt x="347891" y="1460792"/>
                </a:cubicBezTo>
                <a:cubicBezTo>
                  <a:pt x="347307" y="1459040"/>
                  <a:pt x="347015" y="1457579"/>
                  <a:pt x="347015" y="1456411"/>
                </a:cubicBezTo>
                <a:cubicBezTo>
                  <a:pt x="342341" y="1461084"/>
                  <a:pt x="335915" y="1470432"/>
                  <a:pt x="327736" y="1484452"/>
                </a:cubicBezTo>
                <a:cubicBezTo>
                  <a:pt x="327736" y="1479779"/>
                  <a:pt x="325983" y="1475689"/>
                  <a:pt x="322478" y="1472184"/>
                </a:cubicBezTo>
                <a:cubicBezTo>
                  <a:pt x="315468" y="1479195"/>
                  <a:pt x="308457" y="1492047"/>
                  <a:pt x="301447" y="1510741"/>
                </a:cubicBezTo>
                <a:cubicBezTo>
                  <a:pt x="293268" y="1532941"/>
                  <a:pt x="287426" y="1546962"/>
                  <a:pt x="283921" y="1552804"/>
                </a:cubicBezTo>
                <a:cubicBezTo>
                  <a:pt x="281584" y="1552804"/>
                  <a:pt x="275158" y="1555141"/>
                  <a:pt x="264642" y="1559814"/>
                </a:cubicBezTo>
                <a:lnTo>
                  <a:pt x="264642" y="1544041"/>
                </a:lnTo>
                <a:cubicBezTo>
                  <a:pt x="264642" y="1541704"/>
                  <a:pt x="266103" y="1537615"/>
                  <a:pt x="269024" y="1531773"/>
                </a:cubicBezTo>
                <a:cubicBezTo>
                  <a:pt x="271945" y="1525931"/>
                  <a:pt x="273990" y="1520965"/>
                  <a:pt x="275158" y="1516876"/>
                </a:cubicBezTo>
                <a:cubicBezTo>
                  <a:pt x="276326" y="1512786"/>
                  <a:pt x="279247" y="1507236"/>
                  <a:pt x="283921" y="1500226"/>
                </a:cubicBezTo>
                <a:cubicBezTo>
                  <a:pt x="280416" y="1499057"/>
                  <a:pt x="276911" y="1492631"/>
                  <a:pt x="273405" y="1480947"/>
                </a:cubicBezTo>
                <a:cubicBezTo>
                  <a:pt x="269900" y="1485621"/>
                  <a:pt x="267563" y="1491463"/>
                  <a:pt x="266395" y="1498473"/>
                </a:cubicBezTo>
                <a:cubicBezTo>
                  <a:pt x="264058" y="1499642"/>
                  <a:pt x="260553" y="1502563"/>
                  <a:pt x="255879" y="1507236"/>
                </a:cubicBezTo>
                <a:cubicBezTo>
                  <a:pt x="255879" y="1509573"/>
                  <a:pt x="253543" y="1521257"/>
                  <a:pt x="248869" y="1542288"/>
                </a:cubicBezTo>
                <a:cubicBezTo>
                  <a:pt x="244195" y="1534109"/>
                  <a:pt x="243611" y="1528267"/>
                  <a:pt x="247116" y="1524762"/>
                </a:cubicBezTo>
                <a:cubicBezTo>
                  <a:pt x="245948" y="1523594"/>
                  <a:pt x="244487" y="1522717"/>
                  <a:pt x="242735" y="1522133"/>
                </a:cubicBezTo>
                <a:cubicBezTo>
                  <a:pt x="240982" y="1521549"/>
                  <a:pt x="239522" y="1521257"/>
                  <a:pt x="238353" y="1521257"/>
                </a:cubicBezTo>
                <a:cubicBezTo>
                  <a:pt x="237185" y="1522425"/>
                  <a:pt x="236601" y="1524178"/>
                  <a:pt x="236601" y="1526515"/>
                </a:cubicBezTo>
                <a:cubicBezTo>
                  <a:pt x="236601" y="1524178"/>
                  <a:pt x="244195" y="1497305"/>
                  <a:pt x="259385" y="1445895"/>
                </a:cubicBezTo>
                <a:cubicBezTo>
                  <a:pt x="269900" y="1407338"/>
                  <a:pt x="275158" y="1375791"/>
                  <a:pt x="275158" y="1351255"/>
                </a:cubicBezTo>
                <a:cubicBezTo>
                  <a:pt x="272821" y="1351255"/>
                  <a:pt x="270484" y="1352423"/>
                  <a:pt x="268148" y="1354760"/>
                </a:cubicBezTo>
                <a:cubicBezTo>
                  <a:pt x="261137" y="1385138"/>
                  <a:pt x="250622" y="1431290"/>
                  <a:pt x="236601" y="1493215"/>
                </a:cubicBezTo>
                <a:cubicBezTo>
                  <a:pt x="240106" y="1462837"/>
                  <a:pt x="247701" y="1423696"/>
                  <a:pt x="259385" y="1375791"/>
                </a:cubicBezTo>
                <a:cubicBezTo>
                  <a:pt x="259385" y="1375791"/>
                  <a:pt x="255295" y="1375791"/>
                  <a:pt x="247116" y="1375791"/>
                </a:cubicBezTo>
                <a:cubicBezTo>
                  <a:pt x="248285" y="1373454"/>
                  <a:pt x="250037" y="1369949"/>
                  <a:pt x="252374" y="1365276"/>
                </a:cubicBezTo>
                <a:lnTo>
                  <a:pt x="252374" y="1354760"/>
                </a:lnTo>
                <a:cubicBezTo>
                  <a:pt x="223164" y="1357097"/>
                  <a:pt x="179349" y="1360602"/>
                  <a:pt x="120929" y="1365276"/>
                </a:cubicBezTo>
                <a:cubicBezTo>
                  <a:pt x="131445" y="1364107"/>
                  <a:pt x="146634" y="1360602"/>
                  <a:pt x="166497" y="1354760"/>
                </a:cubicBezTo>
                <a:cubicBezTo>
                  <a:pt x="143129" y="1354760"/>
                  <a:pt x="107493" y="1356513"/>
                  <a:pt x="59588" y="1360018"/>
                </a:cubicBezTo>
                <a:lnTo>
                  <a:pt x="247116" y="1330224"/>
                </a:lnTo>
                <a:cubicBezTo>
                  <a:pt x="252958" y="1326718"/>
                  <a:pt x="255879" y="1323797"/>
                  <a:pt x="255879" y="1321461"/>
                </a:cubicBezTo>
                <a:cubicBezTo>
                  <a:pt x="244195" y="1319124"/>
                  <a:pt x="224333" y="1320292"/>
                  <a:pt x="196291" y="1324966"/>
                </a:cubicBezTo>
                <a:cubicBezTo>
                  <a:pt x="160071" y="1331976"/>
                  <a:pt x="138455" y="1335481"/>
                  <a:pt x="131445" y="1335481"/>
                </a:cubicBezTo>
                <a:lnTo>
                  <a:pt x="119177" y="1335481"/>
                </a:lnTo>
                <a:lnTo>
                  <a:pt x="255879" y="1305687"/>
                </a:lnTo>
                <a:cubicBezTo>
                  <a:pt x="257048" y="1301014"/>
                  <a:pt x="259385" y="1294587"/>
                  <a:pt x="262890" y="1286409"/>
                </a:cubicBezTo>
                <a:cubicBezTo>
                  <a:pt x="246532" y="1287577"/>
                  <a:pt x="221996" y="1289622"/>
                  <a:pt x="189281" y="1292543"/>
                </a:cubicBezTo>
                <a:cubicBezTo>
                  <a:pt x="156565" y="1295464"/>
                  <a:pt x="132029" y="1297508"/>
                  <a:pt x="115671" y="1298677"/>
                </a:cubicBezTo>
                <a:cubicBezTo>
                  <a:pt x="155397" y="1285824"/>
                  <a:pt x="175260" y="1279398"/>
                  <a:pt x="175260" y="1279398"/>
                </a:cubicBezTo>
                <a:cubicBezTo>
                  <a:pt x="177597" y="1279398"/>
                  <a:pt x="178765" y="1279982"/>
                  <a:pt x="178765" y="1281151"/>
                </a:cubicBezTo>
                <a:cubicBezTo>
                  <a:pt x="177597" y="1281151"/>
                  <a:pt x="178181" y="1281151"/>
                  <a:pt x="180518" y="1281151"/>
                </a:cubicBezTo>
                <a:cubicBezTo>
                  <a:pt x="189865" y="1281151"/>
                  <a:pt x="199796" y="1277646"/>
                  <a:pt x="210312" y="1270635"/>
                </a:cubicBezTo>
                <a:cubicBezTo>
                  <a:pt x="206807" y="1268298"/>
                  <a:pt x="204470" y="1267130"/>
                  <a:pt x="203301" y="1267130"/>
                </a:cubicBezTo>
                <a:cubicBezTo>
                  <a:pt x="202133" y="1267130"/>
                  <a:pt x="184607" y="1270635"/>
                  <a:pt x="150723" y="1277646"/>
                </a:cubicBezTo>
                <a:cubicBezTo>
                  <a:pt x="113335" y="1285824"/>
                  <a:pt x="86461" y="1291082"/>
                  <a:pt x="70104" y="1293419"/>
                </a:cubicBezTo>
                <a:lnTo>
                  <a:pt x="54330" y="1289914"/>
                </a:lnTo>
                <a:cubicBezTo>
                  <a:pt x="59004" y="1288745"/>
                  <a:pt x="66014" y="1286409"/>
                  <a:pt x="75362" y="1282903"/>
                </a:cubicBezTo>
                <a:cubicBezTo>
                  <a:pt x="74193" y="1281735"/>
                  <a:pt x="70104" y="1281151"/>
                  <a:pt x="63093" y="1281151"/>
                </a:cubicBezTo>
                <a:cubicBezTo>
                  <a:pt x="109829" y="1270635"/>
                  <a:pt x="178765" y="1253109"/>
                  <a:pt x="269900" y="1228573"/>
                </a:cubicBezTo>
                <a:cubicBezTo>
                  <a:pt x="271069" y="1222731"/>
                  <a:pt x="274574" y="1213384"/>
                  <a:pt x="280416" y="1200531"/>
                </a:cubicBezTo>
                <a:lnTo>
                  <a:pt x="280416" y="1191768"/>
                </a:lnTo>
                <a:cubicBezTo>
                  <a:pt x="281584" y="1190600"/>
                  <a:pt x="279832" y="1190016"/>
                  <a:pt x="275158" y="1190016"/>
                </a:cubicBezTo>
                <a:cubicBezTo>
                  <a:pt x="273990" y="1190016"/>
                  <a:pt x="266979" y="1192644"/>
                  <a:pt x="254127" y="1197902"/>
                </a:cubicBezTo>
                <a:cubicBezTo>
                  <a:pt x="241274" y="1203160"/>
                  <a:pt x="231343" y="1206373"/>
                  <a:pt x="224333" y="1207542"/>
                </a:cubicBezTo>
                <a:cubicBezTo>
                  <a:pt x="189281" y="1214552"/>
                  <a:pt x="121513" y="1225652"/>
                  <a:pt x="21031" y="1240841"/>
                </a:cubicBezTo>
                <a:cubicBezTo>
                  <a:pt x="21031" y="1242009"/>
                  <a:pt x="23952" y="1239673"/>
                  <a:pt x="29794" y="1233831"/>
                </a:cubicBezTo>
                <a:cubicBezTo>
                  <a:pt x="27457" y="1232662"/>
                  <a:pt x="24536" y="1232078"/>
                  <a:pt x="21031" y="1232078"/>
                </a:cubicBezTo>
                <a:cubicBezTo>
                  <a:pt x="24536" y="1232078"/>
                  <a:pt x="28626" y="1231494"/>
                  <a:pt x="33299" y="1230325"/>
                </a:cubicBezTo>
                <a:cubicBezTo>
                  <a:pt x="39141" y="1230325"/>
                  <a:pt x="43231" y="1230325"/>
                  <a:pt x="45567" y="1230325"/>
                </a:cubicBezTo>
                <a:cubicBezTo>
                  <a:pt x="47904" y="1230325"/>
                  <a:pt x="48488" y="1228573"/>
                  <a:pt x="47320" y="1225068"/>
                </a:cubicBezTo>
                <a:cubicBezTo>
                  <a:pt x="76530" y="1218057"/>
                  <a:pt x="96393" y="1214552"/>
                  <a:pt x="106908" y="1214552"/>
                </a:cubicBezTo>
                <a:lnTo>
                  <a:pt x="252374" y="1174242"/>
                </a:lnTo>
                <a:cubicBezTo>
                  <a:pt x="253543" y="1176579"/>
                  <a:pt x="256464" y="1177747"/>
                  <a:pt x="261137" y="1177747"/>
                </a:cubicBezTo>
                <a:cubicBezTo>
                  <a:pt x="276326" y="1177747"/>
                  <a:pt x="285089" y="1171321"/>
                  <a:pt x="287426" y="1158469"/>
                </a:cubicBezTo>
                <a:cubicBezTo>
                  <a:pt x="316636" y="1019429"/>
                  <a:pt x="361620" y="812622"/>
                  <a:pt x="422376" y="538048"/>
                </a:cubicBezTo>
                <a:cubicBezTo>
                  <a:pt x="430555" y="518186"/>
                  <a:pt x="442239" y="486055"/>
                  <a:pt x="457428" y="441655"/>
                </a:cubicBezTo>
                <a:cubicBezTo>
                  <a:pt x="459765" y="432308"/>
                  <a:pt x="466191" y="407187"/>
                  <a:pt x="476707" y="366293"/>
                </a:cubicBezTo>
                <a:cubicBezTo>
                  <a:pt x="469697" y="360452"/>
                  <a:pt x="461518" y="357530"/>
                  <a:pt x="452171" y="357530"/>
                </a:cubicBezTo>
                <a:cubicBezTo>
                  <a:pt x="449834" y="357530"/>
                  <a:pt x="441947" y="358991"/>
                  <a:pt x="428511" y="361912"/>
                </a:cubicBezTo>
                <a:cubicBezTo>
                  <a:pt x="415074" y="364833"/>
                  <a:pt x="406603" y="366293"/>
                  <a:pt x="403098" y="366293"/>
                </a:cubicBezTo>
                <a:lnTo>
                  <a:pt x="383819" y="366293"/>
                </a:lnTo>
                <a:cubicBezTo>
                  <a:pt x="387324" y="361620"/>
                  <a:pt x="387324" y="357530"/>
                  <a:pt x="383819" y="354025"/>
                </a:cubicBezTo>
                <a:cubicBezTo>
                  <a:pt x="380314" y="349352"/>
                  <a:pt x="376225" y="344678"/>
                  <a:pt x="371551" y="340004"/>
                </a:cubicBezTo>
                <a:cubicBezTo>
                  <a:pt x="375056" y="340004"/>
                  <a:pt x="381190" y="339420"/>
                  <a:pt x="389953" y="338252"/>
                </a:cubicBezTo>
                <a:cubicBezTo>
                  <a:pt x="398716" y="337083"/>
                  <a:pt x="404266" y="336499"/>
                  <a:pt x="406603" y="336499"/>
                </a:cubicBezTo>
                <a:cubicBezTo>
                  <a:pt x="408940" y="336499"/>
                  <a:pt x="413029" y="334162"/>
                  <a:pt x="418871" y="329489"/>
                </a:cubicBezTo>
                <a:cubicBezTo>
                  <a:pt x="418871" y="328320"/>
                  <a:pt x="418287" y="326568"/>
                  <a:pt x="417119" y="324231"/>
                </a:cubicBezTo>
                <a:cubicBezTo>
                  <a:pt x="413613" y="328905"/>
                  <a:pt x="408940" y="331241"/>
                  <a:pt x="403098" y="331241"/>
                </a:cubicBezTo>
                <a:cubicBezTo>
                  <a:pt x="404266" y="331241"/>
                  <a:pt x="396087" y="326568"/>
                  <a:pt x="378561" y="317221"/>
                </a:cubicBezTo>
                <a:cubicBezTo>
                  <a:pt x="379730" y="314884"/>
                  <a:pt x="382067" y="310210"/>
                  <a:pt x="385572" y="303200"/>
                </a:cubicBezTo>
                <a:cubicBezTo>
                  <a:pt x="389077" y="296189"/>
                  <a:pt x="391414" y="290932"/>
                  <a:pt x="392582" y="287426"/>
                </a:cubicBezTo>
                <a:cubicBezTo>
                  <a:pt x="396087" y="295605"/>
                  <a:pt x="403098" y="299695"/>
                  <a:pt x="413613" y="299695"/>
                </a:cubicBezTo>
                <a:cubicBezTo>
                  <a:pt x="417119" y="299695"/>
                  <a:pt x="422961" y="294437"/>
                  <a:pt x="431139" y="283921"/>
                </a:cubicBezTo>
                <a:lnTo>
                  <a:pt x="424129" y="278663"/>
                </a:lnTo>
                <a:cubicBezTo>
                  <a:pt x="420624" y="277495"/>
                  <a:pt x="417119" y="280416"/>
                  <a:pt x="413613" y="287426"/>
                </a:cubicBezTo>
                <a:cubicBezTo>
                  <a:pt x="407771" y="276911"/>
                  <a:pt x="401345" y="271653"/>
                  <a:pt x="394335" y="271653"/>
                </a:cubicBezTo>
                <a:cubicBezTo>
                  <a:pt x="395503" y="269316"/>
                  <a:pt x="396087" y="266979"/>
                  <a:pt x="396087" y="264643"/>
                </a:cubicBezTo>
                <a:cubicBezTo>
                  <a:pt x="394919" y="263474"/>
                  <a:pt x="393166" y="262890"/>
                  <a:pt x="390829" y="262890"/>
                </a:cubicBezTo>
                <a:cubicBezTo>
                  <a:pt x="380314" y="262890"/>
                  <a:pt x="371551" y="272822"/>
                  <a:pt x="364541" y="292684"/>
                </a:cubicBezTo>
                <a:cubicBezTo>
                  <a:pt x="362204" y="291516"/>
                  <a:pt x="359283" y="288595"/>
                  <a:pt x="355778" y="283921"/>
                </a:cubicBezTo>
                <a:cubicBezTo>
                  <a:pt x="353441" y="285090"/>
                  <a:pt x="351104" y="286842"/>
                  <a:pt x="348767" y="289179"/>
                </a:cubicBezTo>
                <a:cubicBezTo>
                  <a:pt x="347599" y="298526"/>
                  <a:pt x="345262" y="314300"/>
                  <a:pt x="341757" y="336499"/>
                </a:cubicBezTo>
                <a:cubicBezTo>
                  <a:pt x="340588" y="336499"/>
                  <a:pt x="337959" y="337083"/>
                  <a:pt x="333870" y="338252"/>
                </a:cubicBezTo>
                <a:cubicBezTo>
                  <a:pt x="329781" y="339420"/>
                  <a:pt x="326568" y="340004"/>
                  <a:pt x="324231" y="340004"/>
                </a:cubicBezTo>
                <a:lnTo>
                  <a:pt x="324231" y="306705"/>
                </a:lnTo>
                <a:cubicBezTo>
                  <a:pt x="327736" y="302031"/>
                  <a:pt x="329489" y="296774"/>
                  <a:pt x="329489" y="290932"/>
                </a:cubicBezTo>
                <a:lnTo>
                  <a:pt x="341757" y="290932"/>
                </a:lnTo>
                <a:cubicBezTo>
                  <a:pt x="341757" y="289763"/>
                  <a:pt x="339128" y="286842"/>
                  <a:pt x="333870" y="282169"/>
                </a:cubicBezTo>
                <a:cubicBezTo>
                  <a:pt x="328612" y="277495"/>
                  <a:pt x="325983" y="273990"/>
                  <a:pt x="325983" y="271653"/>
                </a:cubicBezTo>
                <a:cubicBezTo>
                  <a:pt x="325983" y="266979"/>
                  <a:pt x="330949" y="258216"/>
                  <a:pt x="340880" y="245364"/>
                </a:cubicBezTo>
                <a:cubicBezTo>
                  <a:pt x="350812" y="232512"/>
                  <a:pt x="358699" y="226085"/>
                  <a:pt x="364541" y="226085"/>
                </a:cubicBezTo>
                <a:cubicBezTo>
                  <a:pt x="366877" y="226085"/>
                  <a:pt x="371551" y="226962"/>
                  <a:pt x="378561" y="228714"/>
                </a:cubicBezTo>
                <a:cubicBezTo>
                  <a:pt x="385572" y="230467"/>
                  <a:pt x="390829" y="231343"/>
                  <a:pt x="394335" y="231343"/>
                </a:cubicBezTo>
                <a:lnTo>
                  <a:pt x="383819" y="240106"/>
                </a:lnTo>
                <a:lnTo>
                  <a:pt x="389077" y="245364"/>
                </a:lnTo>
                <a:cubicBezTo>
                  <a:pt x="390245" y="241859"/>
                  <a:pt x="393166" y="237185"/>
                  <a:pt x="397840" y="231343"/>
                </a:cubicBezTo>
                <a:cubicBezTo>
                  <a:pt x="403682" y="229006"/>
                  <a:pt x="412445" y="224333"/>
                  <a:pt x="424129" y="217322"/>
                </a:cubicBezTo>
                <a:cubicBezTo>
                  <a:pt x="426466" y="216154"/>
                  <a:pt x="425882" y="214401"/>
                  <a:pt x="422376" y="212065"/>
                </a:cubicBezTo>
                <a:cubicBezTo>
                  <a:pt x="438734" y="203886"/>
                  <a:pt x="445160" y="199796"/>
                  <a:pt x="441655" y="199796"/>
                </a:cubicBezTo>
                <a:cubicBezTo>
                  <a:pt x="445160" y="199796"/>
                  <a:pt x="451002" y="201549"/>
                  <a:pt x="459181" y="205054"/>
                </a:cubicBezTo>
                <a:lnTo>
                  <a:pt x="466191" y="198044"/>
                </a:lnTo>
                <a:cubicBezTo>
                  <a:pt x="461518" y="188697"/>
                  <a:pt x="452171" y="184023"/>
                  <a:pt x="438150" y="184023"/>
                </a:cubicBezTo>
                <a:cubicBezTo>
                  <a:pt x="426466" y="184023"/>
                  <a:pt x="418871" y="184607"/>
                  <a:pt x="415366" y="185776"/>
                </a:cubicBezTo>
                <a:cubicBezTo>
                  <a:pt x="418871" y="183439"/>
                  <a:pt x="419455" y="180518"/>
                  <a:pt x="417119" y="177013"/>
                </a:cubicBezTo>
                <a:cubicBezTo>
                  <a:pt x="407771" y="182855"/>
                  <a:pt x="404850" y="186944"/>
                  <a:pt x="408356" y="189281"/>
                </a:cubicBezTo>
                <a:lnTo>
                  <a:pt x="397840" y="189281"/>
                </a:lnTo>
                <a:cubicBezTo>
                  <a:pt x="397840" y="189281"/>
                  <a:pt x="397256" y="188405"/>
                  <a:pt x="396087" y="186652"/>
                </a:cubicBezTo>
                <a:cubicBezTo>
                  <a:pt x="394919" y="184899"/>
                  <a:pt x="394335" y="182270"/>
                  <a:pt x="394335" y="178765"/>
                </a:cubicBezTo>
                <a:cubicBezTo>
                  <a:pt x="394335" y="174092"/>
                  <a:pt x="399885" y="168250"/>
                  <a:pt x="410985" y="161239"/>
                </a:cubicBezTo>
                <a:cubicBezTo>
                  <a:pt x="422084" y="154229"/>
                  <a:pt x="426466" y="147803"/>
                  <a:pt x="424129" y="141961"/>
                </a:cubicBezTo>
                <a:cubicBezTo>
                  <a:pt x="432308" y="148971"/>
                  <a:pt x="438150" y="152476"/>
                  <a:pt x="441655" y="152476"/>
                </a:cubicBezTo>
                <a:cubicBezTo>
                  <a:pt x="443992" y="152476"/>
                  <a:pt x="448957" y="151016"/>
                  <a:pt x="456552" y="148095"/>
                </a:cubicBezTo>
                <a:cubicBezTo>
                  <a:pt x="464147" y="145174"/>
                  <a:pt x="469112" y="143713"/>
                  <a:pt x="471449" y="143713"/>
                </a:cubicBezTo>
                <a:cubicBezTo>
                  <a:pt x="473786" y="143713"/>
                  <a:pt x="477291" y="144297"/>
                  <a:pt x="481965" y="145466"/>
                </a:cubicBezTo>
                <a:cubicBezTo>
                  <a:pt x="486638" y="146634"/>
                  <a:pt x="490144" y="147218"/>
                  <a:pt x="492480" y="147218"/>
                </a:cubicBezTo>
                <a:cubicBezTo>
                  <a:pt x="504164" y="147218"/>
                  <a:pt x="511175" y="145466"/>
                  <a:pt x="513512" y="141961"/>
                </a:cubicBezTo>
                <a:cubicBezTo>
                  <a:pt x="520522" y="122098"/>
                  <a:pt x="526948" y="102819"/>
                  <a:pt x="532790" y="84125"/>
                </a:cubicBezTo>
                <a:cubicBezTo>
                  <a:pt x="542137" y="59588"/>
                  <a:pt x="557911" y="42063"/>
                  <a:pt x="580110" y="31547"/>
                </a:cubicBezTo>
                <a:cubicBezTo>
                  <a:pt x="580110" y="38557"/>
                  <a:pt x="581863" y="45568"/>
                  <a:pt x="585368" y="52578"/>
                </a:cubicBezTo>
                <a:cubicBezTo>
                  <a:pt x="591210" y="42063"/>
                  <a:pt x="594131" y="35636"/>
                  <a:pt x="594131" y="33300"/>
                </a:cubicBezTo>
                <a:lnTo>
                  <a:pt x="599389" y="40310"/>
                </a:lnTo>
                <a:cubicBezTo>
                  <a:pt x="602894" y="37973"/>
                  <a:pt x="612826" y="35052"/>
                  <a:pt x="629183" y="31547"/>
                </a:cubicBezTo>
                <a:cubicBezTo>
                  <a:pt x="629183" y="35052"/>
                  <a:pt x="626262" y="42647"/>
                  <a:pt x="620420" y="54331"/>
                </a:cubicBezTo>
                <a:cubicBezTo>
                  <a:pt x="622757" y="53162"/>
                  <a:pt x="626846" y="56667"/>
                  <a:pt x="632688" y="64846"/>
                </a:cubicBezTo>
                <a:cubicBezTo>
                  <a:pt x="633857" y="59004"/>
                  <a:pt x="640575" y="54623"/>
                  <a:pt x="652843" y="51702"/>
                </a:cubicBezTo>
                <a:cubicBezTo>
                  <a:pt x="665112" y="48781"/>
                  <a:pt x="672414" y="46736"/>
                  <a:pt x="674751" y="45568"/>
                </a:cubicBezTo>
                <a:cubicBezTo>
                  <a:pt x="679424" y="36221"/>
                  <a:pt x="687019" y="22784"/>
                  <a:pt x="697535" y="5258"/>
                </a:cubicBezTo>
                <a:cubicBezTo>
                  <a:pt x="698703" y="5258"/>
                  <a:pt x="702500" y="4382"/>
                  <a:pt x="708926" y="2629"/>
                </a:cubicBezTo>
                <a:cubicBezTo>
                  <a:pt x="715353" y="876"/>
                  <a:pt x="719734" y="0"/>
                  <a:pt x="722071" y="0"/>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sym typeface="+mn-lt"/>
            </a:endParaRPr>
          </a:p>
        </p:txBody>
      </p:sp>
    </p:spTree>
    <p:extLst>
      <p:ext uri="{BB962C8B-B14F-4D97-AF65-F5344CB8AC3E}">
        <p14:creationId xmlns:p14="http://schemas.microsoft.com/office/powerpoint/2010/main" val="42867460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fficePLUS.cn-1">
            <a:extLst>
              <a:ext uri="{FF2B5EF4-FFF2-40B4-BE49-F238E27FC236}">
                <a16:creationId xmlns:a16="http://schemas.microsoft.com/office/drawing/2014/main" id="{D5BC9876-7588-4512-AD6B-20D5007317B6}"/>
              </a:ext>
            </a:extLst>
          </p:cNvPr>
          <p:cNvPicPr>
            <a:picLocks noChangeAspect="1"/>
          </p:cNvPicPr>
          <p:nvPr/>
        </p:nvPicPr>
        <p:blipFill>
          <a:blip r:embed="rId3">
            <a:extLst>
              <a:ext uri="{28A0092B-C50C-407E-A947-70E740481C1C}">
                <a14:useLocalDpi xmlns:a14="http://schemas.microsoft.com/office/drawing/2010/main" val="0"/>
              </a:ext>
            </a:extLst>
          </a:blip>
          <a:srcRect b="15674"/>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6" name="OfficePLUS.cn-2">
            <a:extLst>
              <a:ext uri="{FF2B5EF4-FFF2-40B4-BE49-F238E27FC236}">
                <a16:creationId xmlns:a16="http://schemas.microsoft.com/office/drawing/2014/main" id="{8274F77A-7E04-49CE-A12C-078CA43C6BD6}"/>
              </a:ext>
            </a:extLst>
          </p:cNvPr>
          <p:cNvSpPr/>
          <p:nvPr/>
        </p:nvSpPr>
        <p:spPr>
          <a:xfrm rot="5400000">
            <a:off x="-30655" y="863600"/>
            <a:ext cx="444500" cy="38319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18" name="OfficePLUS.cn-3">
            <a:extLst>
              <a:ext uri="{FF2B5EF4-FFF2-40B4-BE49-F238E27FC236}">
                <a16:creationId xmlns:a16="http://schemas.microsoft.com/office/drawing/2014/main" id="{DB6FA54C-6BDC-4F6F-8F21-D9044320A12D}"/>
              </a:ext>
            </a:extLst>
          </p:cNvPr>
          <p:cNvSpPr txBox="1"/>
          <p:nvPr/>
        </p:nvSpPr>
        <p:spPr>
          <a:xfrm flipH="1">
            <a:off x="398689" y="684024"/>
            <a:ext cx="4257222"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chemeClr val="bg1"/>
                </a:solidFill>
                <a:effectLst/>
                <a:uLnTx/>
                <a:uFillTx/>
                <a:ea typeface="思源宋体 Heavy" panose="02020900000000000000" pitchFamily="18" charset="-122"/>
                <a:cs typeface="阿里巴巴普惠体 L" panose="00020600040101010101" pitchFamily="18" charset="-122"/>
                <a:sym typeface="+mn-lt"/>
              </a:rPr>
              <a:t>在此输入标题</a:t>
            </a:r>
            <a:endParaRPr kumimoji="0" lang="en-US" altLang="zh-CN" sz="2800" b="0" i="0" u="none" strike="noStrike" kern="1200" cap="none" spc="0" normalizeH="0" baseline="0" noProof="0" dirty="0">
              <a:ln>
                <a:noFill/>
              </a:ln>
              <a:solidFill>
                <a:schemeClr val="bg1"/>
              </a:solidFill>
              <a:effectLst/>
              <a:uLnTx/>
              <a:uFillTx/>
              <a:ea typeface="思源宋体 Heavy" panose="02020900000000000000" pitchFamily="18" charset="-122"/>
              <a:cs typeface="阿里巴巴普惠体 L" panose="00020600040101010101" pitchFamily="18" charset="-122"/>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chemeClr val="bg1"/>
                </a:solidFill>
                <a:effectLst/>
                <a:uLnTx/>
                <a:uFillTx/>
                <a:ea typeface="思源宋体 Heavy" panose="02020900000000000000" pitchFamily="18" charset="-122"/>
                <a:cs typeface="阿里巴巴普惠体 L" panose="00020600040101010101" pitchFamily="18" charset="-122"/>
                <a:sym typeface="+mn-lt"/>
              </a:rPr>
              <a:t>Enter title here</a:t>
            </a:r>
          </a:p>
        </p:txBody>
      </p:sp>
      <p:sp>
        <p:nvSpPr>
          <p:cNvPr id="19" name="OfficePLUS.cn-4">
            <a:extLst>
              <a:ext uri="{FF2B5EF4-FFF2-40B4-BE49-F238E27FC236}">
                <a16:creationId xmlns:a16="http://schemas.microsoft.com/office/drawing/2014/main" id="{BF622371-E8D8-4B21-8A3C-9EC2B6A044A2}"/>
              </a:ext>
            </a:extLst>
          </p:cNvPr>
          <p:cNvSpPr>
            <a:spLocks noChangeAspect="1"/>
          </p:cNvSpPr>
          <p:nvPr/>
        </p:nvSpPr>
        <p:spPr bwMode="auto">
          <a:xfrm>
            <a:off x="9279895" y="5486358"/>
            <a:ext cx="566411" cy="609685"/>
          </a:xfrm>
          <a:custGeom>
            <a:avLst/>
            <a:gdLst>
              <a:gd name="T0" fmla="*/ 8506 w 11943"/>
              <a:gd name="T1" fmla="*/ 10438 h 12854"/>
              <a:gd name="T2" fmla="*/ 8423 w 11943"/>
              <a:gd name="T3" fmla="*/ 10563 h 12854"/>
              <a:gd name="T4" fmla="*/ 6465 w 11943"/>
              <a:gd name="T5" fmla="*/ 12522 h 12854"/>
              <a:gd name="T6" fmla="*/ 6386 w 11943"/>
              <a:gd name="T7" fmla="*/ 12641 h 12854"/>
              <a:gd name="T8" fmla="*/ 5556 w 11943"/>
              <a:gd name="T9" fmla="*/ 12641 h 12854"/>
              <a:gd name="T10" fmla="*/ 5480 w 11943"/>
              <a:gd name="T11" fmla="*/ 12524 h 12854"/>
              <a:gd name="T12" fmla="*/ 3511 w 11943"/>
              <a:gd name="T13" fmla="*/ 10555 h 12854"/>
              <a:gd name="T14" fmla="*/ 3429 w 11943"/>
              <a:gd name="T15" fmla="*/ 10433 h 12854"/>
              <a:gd name="T16" fmla="*/ 605 w 11943"/>
              <a:gd name="T17" fmla="*/ 4216 h 12854"/>
              <a:gd name="T18" fmla="*/ 5978 w 11943"/>
              <a:gd name="T19" fmla="*/ 3 h 12854"/>
              <a:gd name="T20" fmla="*/ 11343 w 11943"/>
              <a:gd name="T21" fmla="*/ 4226 h 12854"/>
              <a:gd name="T22" fmla="*/ 8506 w 11943"/>
              <a:gd name="T23" fmla="*/ 10438 h 12854"/>
              <a:gd name="T24" fmla="*/ 5971 w 11943"/>
              <a:gd name="T25" fmla="*/ 1173 h 12854"/>
              <a:gd name="T26" fmla="*/ 1739 w 11943"/>
              <a:gd name="T27" fmla="*/ 4487 h 12854"/>
              <a:gd name="T28" fmla="*/ 3935 w 11943"/>
              <a:gd name="T29" fmla="*/ 9393 h 12854"/>
              <a:gd name="T30" fmla="*/ 3935 w 11943"/>
              <a:gd name="T31" fmla="*/ 9608 h 12854"/>
              <a:gd name="T32" fmla="*/ 4302 w 11943"/>
              <a:gd name="T33" fmla="*/ 9766 h 12854"/>
              <a:gd name="T34" fmla="*/ 5971 w 11943"/>
              <a:gd name="T35" fmla="*/ 11435 h 12854"/>
              <a:gd name="T36" fmla="*/ 7633 w 11943"/>
              <a:gd name="T37" fmla="*/ 9773 h 12854"/>
              <a:gd name="T38" fmla="*/ 8006 w 11943"/>
              <a:gd name="T39" fmla="*/ 9614 h 12854"/>
              <a:gd name="T40" fmla="*/ 8006 w 11943"/>
              <a:gd name="T41" fmla="*/ 9393 h 12854"/>
              <a:gd name="T42" fmla="*/ 10202 w 11943"/>
              <a:gd name="T43" fmla="*/ 4488 h 12854"/>
              <a:gd name="T44" fmla="*/ 5971 w 11943"/>
              <a:gd name="T45" fmla="*/ 1173 h 12854"/>
              <a:gd name="T46" fmla="*/ 5971 w 11943"/>
              <a:gd name="T47" fmla="*/ 8153 h 12854"/>
              <a:gd name="T48" fmla="*/ 3553 w 11943"/>
              <a:gd name="T49" fmla="*/ 6538 h 12854"/>
              <a:gd name="T50" fmla="*/ 4120 w 11943"/>
              <a:gd name="T51" fmla="*/ 3685 h 12854"/>
              <a:gd name="T52" fmla="*/ 6973 w 11943"/>
              <a:gd name="T53" fmla="*/ 3118 h 12854"/>
              <a:gd name="T54" fmla="*/ 8588 w 11943"/>
              <a:gd name="T55" fmla="*/ 5536 h 12854"/>
              <a:gd name="T56" fmla="*/ 5971 w 11943"/>
              <a:gd name="T57" fmla="*/ 8153 h 12854"/>
              <a:gd name="T58" fmla="*/ 5971 w 11943"/>
              <a:gd name="T59" fmla="*/ 3500 h 12854"/>
              <a:gd name="T60" fmla="*/ 4090 w 11943"/>
              <a:gd name="T61" fmla="*/ 4757 h 12854"/>
              <a:gd name="T62" fmla="*/ 4532 w 11943"/>
              <a:gd name="T63" fmla="*/ 6975 h 12854"/>
              <a:gd name="T64" fmla="*/ 6750 w 11943"/>
              <a:gd name="T65" fmla="*/ 7417 h 12854"/>
              <a:gd name="T66" fmla="*/ 8007 w 11943"/>
              <a:gd name="T67" fmla="*/ 5536 h 12854"/>
              <a:gd name="T68" fmla="*/ 5971 w 11943"/>
              <a:gd name="T69" fmla="*/ 3500 h 1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943" h="12854">
                <a:moveTo>
                  <a:pt x="8506" y="10438"/>
                </a:moveTo>
                <a:cubicBezTo>
                  <a:pt x="8485" y="10483"/>
                  <a:pt x="8457" y="10525"/>
                  <a:pt x="8423" y="10563"/>
                </a:cubicBezTo>
                <a:lnTo>
                  <a:pt x="6465" y="12522"/>
                </a:lnTo>
                <a:cubicBezTo>
                  <a:pt x="6444" y="12565"/>
                  <a:pt x="6418" y="12605"/>
                  <a:pt x="6386" y="12641"/>
                </a:cubicBezTo>
                <a:cubicBezTo>
                  <a:pt x="6151" y="12854"/>
                  <a:pt x="5792" y="12854"/>
                  <a:pt x="5556" y="12641"/>
                </a:cubicBezTo>
                <a:cubicBezTo>
                  <a:pt x="5526" y="12605"/>
                  <a:pt x="5500" y="12566"/>
                  <a:pt x="5480" y="12524"/>
                </a:cubicBezTo>
                <a:lnTo>
                  <a:pt x="3511" y="10555"/>
                </a:lnTo>
                <a:cubicBezTo>
                  <a:pt x="3478" y="10518"/>
                  <a:pt x="3451" y="10477"/>
                  <a:pt x="3429" y="10433"/>
                </a:cubicBezTo>
                <a:cubicBezTo>
                  <a:pt x="1167" y="9260"/>
                  <a:pt x="0" y="6691"/>
                  <a:pt x="605" y="4216"/>
                </a:cubicBezTo>
                <a:cubicBezTo>
                  <a:pt x="1210" y="1740"/>
                  <a:pt x="3430" y="0"/>
                  <a:pt x="5978" y="3"/>
                </a:cubicBezTo>
                <a:cubicBezTo>
                  <a:pt x="8527" y="5"/>
                  <a:pt x="10743" y="1750"/>
                  <a:pt x="11343" y="4226"/>
                </a:cubicBezTo>
                <a:cubicBezTo>
                  <a:pt x="11943" y="6703"/>
                  <a:pt x="10771" y="9269"/>
                  <a:pt x="8506" y="10438"/>
                </a:cubicBezTo>
                <a:close/>
                <a:moveTo>
                  <a:pt x="5971" y="1173"/>
                </a:moveTo>
                <a:cubicBezTo>
                  <a:pt x="3967" y="1175"/>
                  <a:pt x="2221" y="2542"/>
                  <a:pt x="1739" y="4487"/>
                </a:cubicBezTo>
                <a:cubicBezTo>
                  <a:pt x="1257" y="6433"/>
                  <a:pt x="2163" y="8456"/>
                  <a:pt x="3935" y="9393"/>
                </a:cubicBezTo>
                <a:lnTo>
                  <a:pt x="3935" y="9608"/>
                </a:lnTo>
                <a:cubicBezTo>
                  <a:pt x="4073" y="9613"/>
                  <a:pt x="4203" y="9669"/>
                  <a:pt x="4302" y="9766"/>
                </a:cubicBezTo>
                <a:lnTo>
                  <a:pt x="5971" y="11435"/>
                </a:lnTo>
                <a:lnTo>
                  <a:pt x="7633" y="9773"/>
                </a:lnTo>
                <a:cubicBezTo>
                  <a:pt x="7732" y="9675"/>
                  <a:pt x="7866" y="9618"/>
                  <a:pt x="8006" y="9614"/>
                </a:cubicBezTo>
                <a:lnTo>
                  <a:pt x="8006" y="9393"/>
                </a:lnTo>
                <a:cubicBezTo>
                  <a:pt x="9778" y="8456"/>
                  <a:pt x="10684" y="6433"/>
                  <a:pt x="10202" y="4488"/>
                </a:cubicBezTo>
                <a:cubicBezTo>
                  <a:pt x="9720" y="2542"/>
                  <a:pt x="7975" y="1175"/>
                  <a:pt x="5971" y="1173"/>
                </a:cubicBezTo>
                <a:close/>
                <a:moveTo>
                  <a:pt x="5971" y="8153"/>
                </a:moveTo>
                <a:cubicBezTo>
                  <a:pt x="4912" y="8153"/>
                  <a:pt x="3958" y="7516"/>
                  <a:pt x="3553" y="6538"/>
                </a:cubicBezTo>
                <a:cubicBezTo>
                  <a:pt x="3148" y="5560"/>
                  <a:pt x="3372" y="4434"/>
                  <a:pt x="4120" y="3685"/>
                </a:cubicBezTo>
                <a:cubicBezTo>
                  <a:pt x="4869" y="2937"/>
                  <a:pt x="5995" y="2713"/>
                  <a:pt x="6973" y="3118"/>
                </a:cubicBezTo>
                <a:cubicBezTo>
                  <a:pt x="7951" y="3523"/>
                  <a:pt x="8588" y="4477"/>
                  <a:pt x="8588" y="5536"/>
                </a:cubicBezTo>
                <a:cubicBezTo>
                  <a:pt x="8588" y="6982"/>
                  <a:pt x="7417" y="8153"/>
                  <a:pt x="5971" y="8153"/>
                </a:cubicBezTo>
                <a:close/>
                <a:moveTo>
                  <a:pt x="5971" y="3500"/>
                </a:moveTo>
                <a:cubicBezTo>
                  <a:pt x="5148" y="3500"/>
                  <a:pt x="4405" y="3996"/>
                  <a:pt x="4090" y="4757"/>
                </a:cubicBezTo>
                <a:cubicBezTo>
                  <a:pt x="3775" y="5518"/>
                  <a:pt x="3949" y="6393"/>
                  <a:pt x="4532" y="6975"/>
                </a:cubicBezTo>
                <a:cubicBezTo>
                  <a:pt x="5114" y="7558"/>
                  <a:pt x="5989" y="7732"/>
                  <a:pt x="6750" y="7417"/>
                </a:cubicBezTo>
                <a:cubicBezTo>
                  <a:pt x="7511" y="7102"/>
                  <a:pt x="8007" y="6359"/>
                  <a:pt x="8007" y="5536"/>
                </a:cubicBezTo>
                <a:cubicBezTo>
                  <a:pt x="8007" y="4412"/>
                  <a:pt x="7095" y="3500"/>
                  <a:pt x="5971" y="3500"/>
                </a:cubicBezTo>
                <a:close/>
              </a:path>
            </a:pathLst>
          </a:custGeom>
          <a:solidFill>
            <a:schemeClr val="bg1"/>
          </a:solidFill>
          <a:ln>
            <a:noFill/>
          </a:ln>
        </p:spPr>
        <p:txBody>
          <a:bodyPr/>
          <a:lstStyle/>
          <a:p>
            <a:endParaRPr lang="zh-CN" altLang="en-US">
              <a:sym typeface="+mn-lt"/>
            </a:endParaRPr>
          </a:p>
        </p:txBody>
      </p:sp>
      <p:sp>
        <p:nvSpPr>
          <p:cNvPr id="20" name="OfficePLUS.cn-5">
            <a:extLst>
              <a:ext uri="{FF2B5EF4-FFF2-40B4-BE49-F238E27FC236}">
                <a16:creationId xmlns:a16="http://schemas.microsoft.com/office/drawing/2014/main" id="{A8AFD8C0-8F13-4387-9339-01A3929B1E08}"/>
              </a:ext>
            </a:extLst>
          </p:cNvPr>
          <p:cNvSpPr txBox="1"/>
          <p:nvPr/>
        </p:nvSpPr>
        <p:spPr>
          <a:xfrm flipH="1">
            <a:off x="9923689" y="5611624"/>
            <a:ext cx="2268311"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bg1"/>
                </a:solidFill>
                <a:ea typeface="思源宋体 Heavy" panose="02020900000000000000" pitchFamily="18" charset="-122"/>
                <a:cs typeface="阿里巴巴普惠体 L" panose="00020600040101010101" pitchFamily="18" charset="-122"/>
                <a:sym typeface="+mn-lt"/>
              </a:rPr>
              <a:t>地点</a:t>
            </a:r>
            <a:endParaRPr lang="en-US" altLang="zh-CN" sz="1600" dirty="0">
              <a:solidFill>
                <a:schemeClr val="bg1"/>
              </a:solidFill>
              <a:ea typeface="思源宋体 Heavy" panose="02020900000000000000" pitchFamily="18" charset="-122"/>
              <a:cs typeface="阿里巴巴普惠体 L" panose="00020600040101010101" pitchFamily="18" charset="-122"/>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bg1"/>
                </a:solidFill>
                <a:effectLst/>
                <a:uLnTx/>
                <a:uFillTx/>
                <a:ea typeface="思源宋体 Heavy" panose="02020900000000000000" pitchFamily="18" charset="-122"/>
                <a:cs typeface="阿里巴巴普惠体 L" panose="00020600040101010101" pitchFamily="18" charset="-122"/>
                <a:sym typeface="+mn-lt"/>
              </a:rPr>
              <a:t>Enter title here</a:t>
            </a:r>
          </a:p>
        </p:txBody>
      </p:sp>
    </p:spTree>
    <p:custDataLst>
      <p:tags r:id="rId1"/>
    </p:custDataLst>
    <p:extLst>
      <p:ext uri="{BB962C8B-B14F-4D97-AF65-F5344CB8AC3E}">
        <p14:creationId xmlns:p14="http://schemas.microsoft.com/office/powerpoint/2010/main" val="25397222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fficePLUS.cn-1">
            <a:extLst>
              <a:ext uri="{FF2B5EF4-FFF2-40B4-BE49-F238E27FC236}">
                <a16:creationId xmlns:a16="http://schemas.microsoft.com/office/drawing/2014/main" id="{492EC6F4-8C50-4FC9-A55A-0017E8EB6F56}"/>
              </a:ext>
            </a:extLst>
          </p:cNvPr>
          <p:cNvPicPr>
            <a:picLocks noChangeAspect="1"/>
          </p:cNvPicPr>
          <p:nvPr/>
        </p:nvPicPr>
        <p:blipFill>
          <a:blip r:embed="rId2">
            <a:extLst>
              <a:ext uri="{28A0092B-C50C-407E-A947-70E740481C1C}">
                <a14:useLocalDpi xmlns:a14="http://schemas.microsoft.com/office/drawing/2010/main" val="0"/>
              </a:ext>
            </a:extLst>
          </a:blip>
          <a:srcRect t="15667"/>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5" name="OfficePLUS.cn-2">
            <a:extLst>
              <a:ext uri="{FF2B5EF4-FFF2-40B4-BE49-F238E27FC236}">
                <a16:creationId xmlns:a16="http://schemas.microsoft.com/office/drawing/2014/main" id="{44E66A83-A927-4C04-93FF-D08D2B7B8D1B}"/>
              </a:ext>
            </a:extLst>
          </p:cNvPr>
          <p:cNvSpPr txBox="1"/>
          <p:nvPr/>
        </p:nvSpPr>
        <p:spPr>
          <a:xfrm>
            <a:off x="368300" y="2781300"/>
            <a:ext cx="877163" cy="923330"/>
          </a:xfrm>
          <a:prstGeom prst="rect">
            <a:avLst/>
          </a:prstGeom>
          <a:noFill/>
          <a:effectLst/>
        </p:spPr>
        <p:txBody>
          <a:bodyPr wrap="none" rtlCol="0">
            <a:spAutoFit/>
          </a:bodyPr>
          <a:lstStyle/>
          <a:p>
            <a:r>
              <a:rPr lang="zh-CN" altLang="en-US" sz="5400" dirty="0">
                <a:gradFill flip="none" rotWithShape="1">
                  <a:gsLst>
                    <a:gs pos="44000">
                      <a:srgbClr val="FFFFFF"/>
                    </a:gs>
                    <a:gs pos="100000">
                      <a:srgbClr val="FFFFFF">
                        <a:alpha val="0"/>
                      </a:srgbClr>
                    </a:gs>
                  </a:gsLst>
                  <a:lin ang="0" scaled="1"/>
                  <a:tileRect/>
                </a:gradFill>
                <a:effectLst>
                  <a:reflection blurRad="6350" stA="60000" endA="900" endPos="60000" dist="60007" dir="5400000" sy="-100000" algn="bl" rotWithShape="0"/>
                </a:effectLst>
                <a:ea typeface="思源宋体 Heavy" panose="02020900000000000000" pitchFamily="18" charset="-122"/>
                <a:sym typeface="+mn-lt"/>
              </a:rPr>
              <a:t>我</a:t>
            </a:r>
          </a:p>
        </p:txBody>
      </p:sp>
      <p:sp>
        <p:nvSpPr>
          <p:cNvPr id="7" name="OfficePLUS.cn-3">
            <a:extLst>
              <a:ext uri="{FF2B5EF4-FFF2-40B4-BE49-F238E27FC236}">
                <a16:creationId xmlns:a16="http://schemas.microsoft.com/office/drawing/2014/main" id="{B1E9DAB5-8EE1-480A-AA2F-6185CE3CD51C}"/>
              </a:ext>
            </a:extLst>
          </p:cNvPr>
          <p:cNvSpPr txBox="1"/>
          <p:nvPr/>
        </p:nvSpPr>
        <p:spPr>
          <a:xfrm>
            <a:off x="969751" y="2781300"/>
            <a:ext cx="877163" cy="923330"/>
          </a:xfrm>
          <a:prstGeom prst="rect">
            <a:avLst/>
          </a:prstGeom>
          <a:noFill/>
          <a:effectLst/>
        </p:spPr>
        <p:txBody>
          <a:bodyPr wrap="none" rtlCol="0">
            <a:spAutoFit/>
          </a:bodyPr>
          <a:lstStyle/>
          <a:p>
            <a:r>
              <a:rPr lang="zh-CN" altLang="en-US" sz="5400" dirty="0">
                <a:gradFill flip="none" rotWithShape="1">
                  <a:gsLst>
                    <a:gs pos="44000">
                      <a:srgbClr val="FFFFFF"/>
                    </a:gs>
                    <a:gs pos="100000">
                      <a:srgbClr val="FFFFFF">
                        <a:alpha val="0"/>
                      </a:srgbClr>
                    </a:gs>
                  </a:gsLst>
                  <a:lin ang="0" scaled="1"/>
                  <a:tileRect/>
                </a:gradFill>
                <a:effectLst>
                  <a:reflection blurRad="6350" stA="60000" endA="900" endPos="60000" dist="60007" dir="5400000" sy="-100000" algn="bl" rotWithShape="0"/>
                </a:effectLst>
                <a:ea typeface="思源宋体 Heavy" panose="02020900000000000000" pitchFamily="18" charset="-122"/>
                <a:sym typeface="+mn-lt"/>
              </a:rPr>
              <a:t>愿</a:t>
            </a:r>
          </a:p>
        </p:txBody>
      </p:sp>
      <p:sp>
        <p:nvSpPr>
          <p:cNvPr id="9" name="OfficePLUS.cn-4">
            <a:extLst>
              <a:ext uri="{FF2B5EF4-FFF2-40B4-BE49-F238E27FC236}">
                <a16:creationId xmlns:a16="http://schemas.microsoft.com/office/drawing/2014/main" id="{5A879558-8D80-43DF-8F7A-DF83705843E4}"/>
              </a:ext>
            </a:extLst>
          </p:cNvPr>
          <p:cNvSpPr txBox="1"/>
          <p:nvPr/>
        </p:nvSpPr>
        <p:spPr>
          <a:xfrm>
            <a:off x="1571202" y="2781300"/>
            <a:ext cx="877163" cy="923330"/>
          </a:xfrm>
          <a:prstGeom prst="rect">
            <a:avLst/>
          </a:prstGeom>
          <a:noFill/>
          <a:effectLst/>
        </p:spPr>
        <p:txBody>
          <a:bodyPr wrap="none" rtlCol="0">
            <a:spAutoFit/>
          </a:bodyPr>
          <a:lstStyle/>
          <a:p>
            <a:r>
              <a:rPr lang="zh-CN" altLang="en-US" sz="5400" dirty="0">
                <a:gradFill flip="none" rotWithShape="1">
                  <a:gsLst>
                    <a:gs pos="44000">
                      <a:srgbClr val="FFFFFF"/>
                    </a:gs>
                    <a:gs pos="100000">
                      <a:srgbClr val="FFFFFF">
                        <a:alpha val="0"/>
                      </a:srgbClr>
                    </a:gs>
                  </a:gsLst>
                  <a:lin ang="0" scaled="1"/>
                  <a:tileRect/>
                </a:gradFill>
                <a:effectLst>
                  <a:reflection blurRad="6350" stA="60000" endA="900" endPos="60000" dist="60007" dir="5400000" sy="-100000" algn="bl" rotWithShape="0"/>
                </a:effectLst>
                <a:ea typeface="思源宋体 Heavy" panose="02020900000000000000" pitchFamily="18" charset="-122"/>
                <a:sym typeface="+mn-lt"/>
              </a:rPr>
              <a:t>与</a:t>
            </a:r>
          </a:p>
        </p:txBody>
      </p:sp>
      <p:sp>
        <p:nvSpPr>
          <p:cNvPr id="11" name="OfficePLUS.cn-5">
            <a:extLst>
              <a:ext uri="{FF2B5EF4-FFF2-40B4-BE49-F238E27FC236}">
                <a16:creationId xmlns:a16="http://schemas.microsoft.com/office/drawing/2014/main" id="{D5EB031B-FEA4-4DCB-8504-89CDCC089E24}"/>
              </a:ext>
            </a:extLst>
          </p:cNvPr>
          <p:cNvSpPr txBox="1"/>
          <p:nvPr/>
        </p:nvSpPr>
        <p:spPr>
          <a:xfrm>
            <a:off x="2172653" y="2781300"/>
            <a:ext cx="877163" cy="923330"/>
          </a:xfrm>
          <a:prstGeom prst="rect">
            <a:avLst/>
          </a:prstGeom>
          <a:noFill/>
          <a:effectLst/>
        </p:spPr>
        <p:txBody>
          <a:bodyPr wrap="none" rtlCol="0">
            <a:spAutoFit/>
          </a:bodyPr>
          <a:lstStyle/>
          <a:p>
            <a:r>
              <a:rPr lang="zh-CN" altLang="en-US" sz="5400" dirty="0">
                <a:gradFill flip="none" rotWithShape="1">
                  <a:gsLst>
                    <a:gs pos="44000">
                      <a:srgbClr val="FFFFFF"/>
                    </a:gs>
                    <a:gs pos="100000">
                      <a:srgbClr val="FFFFFF">
                        <a:alpha val="0"/>
                      </a:srgbClr>
                    </a:gs>
                  </a:gsLst>
                  <a:lin ang="0" scaled="1"/>
                  <a:tileRect/>
                </a:gradFill>
                <a:effectLst>
                  <a:reflection blurRad="6350" stA="60000" endA="900" endPos="60000" dist="60007" dir="5400000" sy="-100000" algn="bl" rotWithShape="0"/>
                </a:effectLst>
                <a:ea typeface="思源宋体 Heavy" panose="02020900000000000000" pitchFamily="18" charset="-122"/>
                <a:sym typeface="+mn-lt"/>
              </a:rPr>
              <a:t>你</a:t>
            </a:r>
          </a:p>
        </p:txBody>
      </p:sp>
      <p:sp>
        <p:nvSpPr>
          <p:cNvPr id="13" name="OfficePLUS.cn-6">
            <a:extLst>
              <a:ext uri="{FF2B5EF4-FFF2-40B4-BE49-F238E27FC236}">
                <a16:creationId xmlns:a16="http://schemas.microsoft.com/office/drawing/2014/main" id="{323D361B-A8A2-4E93-B4BC-BDDD184A6A53}"/>
              </a:ext>
            </a:extLst>
          </p:cNvPr>
          <p:cNvSpPr txBox="1"/>
          <p:nvPr/>
        </p:nvSpPr>
        <p:spPr>
          <a:xfrm>
            <a:off x="2774104" y="2781300"/>
            <a:ext cx="877163" cy="923330"/>
          </a:xfrm>
          <a:prstGeom prst="rect">
            <a:avLst/>
          </a:prstGeom>
          <a:noFill/>
          <a:effectLst/>
        </p:spPr>
        <p:txBody>
          <a:bodyPr wrap="none" rtlCol="0">
            <a:spAutoFit/>
          </a:bodyPr>
          <a:lstStyle/>
          <a:p>
            <a:r>
              <a:rPr lang="zh-CN" altLang="en-US" sz="5400" dirty="0">
                <a:gradFill flip="none" rotWithShape="1">
                  <a:gsLst>
                    <a:gs pos="44000">
                      <a:srgbClr val="FFFFFF"/>
                    </a:gs>
                    <a:gs pos="100000">
                      <a:srgbClr val="FFFFFF">
                        <a:alpha val="0"/>
                      </a:srgbClr>
                    </a:gs>
                  </a:gsLst>
                  <a:lin ang="0" scaled="1"/>
                  <a:tileRect/>
                </a:gradFill>
                <a:effectLst>
                  <a:reflection blurRad="6350" stA="60000" endA="900" endPos="60000" dist="60007" dir="5400000" sy="-100000" algn="bl" rotWithShape="0"/>
                </a:effectLst>
                <a:ea typeface="思源宋体 Heavy" panose="02020900000000000000" pitchFamily="18" charset="-122"/>
                <a:sym typeface="+mn-lt"/>
              </a:rPr>
              <a:t>共</a:t>
            </a:r>
          </a:p>
        </p:txBody>
      </p:sp>
      <p:sp>
        <p:nvSpPr>
          <p:cNvPr id="15" name="OfficePLUS.cn-7">
            <a:extLst>
              <a:ext uri="{FF2B5EF4-FFF2-40B4-BE49-F238E27FC236}">
                <a16:creationId xmlns:a16="http://schemas.microsoft.com/office/drawing/2014/main" id="{67CDC5B6-5D5B-4DEA-B81D-4043BE1F61FC}"/>
              </a:ext>
            </a:extLst>
          </p:cNvPr>
          <p:cNvSpPr txBox="1"/>
          <p:nvPr/>
        </p:nvSpPr>
        <p:spPr>
          <a:xfrm>
            <a:off x="3375555" y="2781300"/>
            <a:ext cx="877163" cy="923330"/>
          </a:xfrm>
          <a:prstGeom prst="rect">
            <a:avLst/>
          </a:prstGeom>
          <a:noFill/>
          <a:effectLst/>
        </p:spPr>
        <p:txBody>
          <a:bodyPr wrap="none" rtlCol="0">
            <a:spAutoFit/>
          </a:bodyPr>
          <a:lstStyle/>
          <a:p>
            <a:r>
              <a:rPr lang="zh-CN" altLang="en-US" sz="5400" dirty="0">
                <a:gradFill flip="none" rotWithShape="1">
                  <a:gsLst>
                    <a:gs pos="44000">
                      <a:srgbClr val="FFFFFF"/>
                    </a:gs>
                    <a:gs pos="100000">
                      <a:srgbClr val="FFFFFF">
                        <a:alpha val="0"/>
                      </a:srgbClr>
                    </a:gs>
                  </a:gsLst>
                  <a:lin ang="0" scaled="1"/>
                  <a:tileRect/>
                </a:gradFill>
                <a:effectLst>
                  <a:reflection blurRad="6350" stA="60000" endA="900" endPos="60000" dist="60007" dir="5400000" sy="-100000" algn="bl" rotWithShape="0"/>
                </a:effectLst>
                <a:ea typeface="思源宋体 Heavy" panose="02020900000000000000" pitchFamily="18" charset="-122"/>
                <a:sym typeface="+mn-lt"/>
              </a:rPr>
              <a:t>游</a:t>
            </a:r>
          </a:p>
        </p:txBody>
      </p:sp>
      <p:sp>
        <p:nvSpPr>
          <p:cNvPr id="17" name="OfficePLUS.cn-8">
            <a:extLst>
              <a:ext uri="{FF2B5EF4-FFF2-40B4-BE49-F238E27FC236}">
                <a16:creationId xmlns:a16="http://schemas.microsoft.com/office/drawing/2014/main" id="{5FA8C672-F3A4-4886-ADCD-CF33E88AF497}"/>
              </a:ext>
            </a:extLst>
          </p:cNvPr>
          <p:cNvSpPr txBox="1"/>
          <p:nvPr/>
        </p:nvSpPr>
        <p:spPr>
          <a:xfrm>
            <a:off x="3977006" y="2781300"/>
            <a:ext cx="877163" cy="923330"/>
          </a:xfrm>
          <a:prstGeom prst="rect">
            <a:avLst/>
          </a:prstGeom>
          <a:noFill/>
          <a:effectLst/>
        </p:spPr>
        <p:txBody>
          <a:bodyPr wrap="none" rtlCol="0">
            <a:spAutoFit/>
          </a:bodyPr>
          <a:lstStyle/>
          <a:p>
            <a:r>
              <a:rPr lang="zh-CN" altLang="en-US" sz="5400">
                <a:gradFill flip="none" rotWithShape="1">
                  <a:gsLst>
                    <a:gs pos="44000">
                      <a:srgbClr val="FFFFFF"/>
                    </a:gs>
                    <a:gs pos="100000">
                      <a:srgbClr val="FFFFFF">
                        <a:alpha val="0"/>
                      </a:srgbClr>
                    </a:gs>
                  </a:gsLst>
                  <a:lin ang="0" scaled="1"/>
                  <a:tileRect/>
                </a:gradFill>
                <a:effectLst>
                  <a:reflection blurRad="6350" stA="60000" endA="900" endPos="60000" dist="60007" dir="5400000" sy="-100000" algn="bl" rotWithShape="0"/>
                </a:effectLst>
                <a:ea typeface="思源宋体 Heavy" panose="02020900000000000000" pitchFamily="18" charset="-122"/>
                <a:sym typeface="+mn-lt"/>
              </a:rPr>
              <a:t>仙</a:t>
            </a:r>
            <a:endParaRPr lang="zh-CN" altLang="en-US" sz="5400" dirty="0">
              <a:gradFill flip="none" rotWithShape="1">
                <a:gsLst>
                  <a:gs pos="44000">
                    <a:srgbClr val="FFFFFF"/>
                  </a:gs>
                  <a:gs pos="100000">
                    <a:srgbClr val="FFFFFF">
                      <a:alpha val="0"/>
                    </a:srgbClr>
                  </a:gs>
                </a:gsLst>
                <a:lin ang="0" scaled="1"/>
                <a:tileRect/>
              </a:gradFill>
              <a:effectLst>
                <a:reflection blurRad="6350" stA="60000" endA="900" endPos="60000" dist="60007" dir="5400000" sy="-100000" algn="bl" rotWithShape="0"/>
              </a:effectLst>
              <a:ea typeface="思源宋体 Heavy" panose="02020900000000000000" pitchFamily="18" charset="-122"/>
              <a:sym typeface="+mn-lt"/>
            </a:endParaRPr>
          </a:p>
        </p:txBody>
      </p:sp>
      <p:sp>
        <p:nvSpPr>
          <p:cNvPr id="19" name="OfficePLUS.cn-9">
            <a:extLst>
              <a:ext uri="{FF2B5EF4-FFF2-40B4-BE49-F238E27FC236}">
                <a16:creationId xmlns:a16="http://schemas.microsoft.com/office/drawing/2014/main" id="{745E30B5-ABD9-4D68-9319-27E1EF2C5F96}"/>
              </a:ext>
            </a:extLst>
          </p:cNvPr>
          <p:cNvSpPr txBox="1"/>
          <p:nvPr/>
        </p:nvSpPr>
        <p:spPr>
          <a:xfrm>
            <a:off x="4578456" y="2781300"/>
            <a:ext cx="877163" cy="923330"/>
          </a:xfrm>
          <a:prstGeom prst="rect">
            <a:avLst/>
          </a:prstGeom>
          <a:noFill/>
          <a:effectLst/>
        </p:spPr>
        <p:txBody>
          <a:bodyPr wrap="none" rtlCol="0">
            <a:spAutoFit/>
          </a:bodyPr>
          <a:lstStyle/>
          <a:p>
            <a:r>
              <a:rPr lang="zh-CN" altLang="en-US" sz="5400" dirty="0">
                <a:gradFill flip="none" rotWithShape="1">
                  <a:gsLst>
                    <a:gs pos="44000">
                      <a:srgbClr val="FFFFFF"/>
                    </a:gs>
                    <a:gs pos="100000">
                      <a:srgbClr val="FFFFFF">
                        <a:alpha val="0"/>
                      </a:srgbClr>
                    </a:gs>
                  </a:gsLst>
                  <a:lin ang="0" scaled="1"/>
                  <a:tileRect/>
                </a:gradFill>
                <a:effectLst>
                  <a:reflection blurRad="6350" stA="60000" endA="900" endPos="60000" dist="60007" dir="5400000" sy="-100000" algn="bl" rotWithShape="0"/>
                </a:effectLst>
                <a:ea typeface="思源宋体 Heavy" panose="02020900000000000000" pitchFamily="18" charset="-122"/>
                <a:sym typeface="+mn-lt"/>
              </a:rPr>
              <a:t>境</a:t>
            </a:r>
          </a:p>
        </p:txBody>
      </p:sp>
      <p:sp>
        <p:nvSpPr>
          <p:cNvPr id="23" name="OfficePLUS.cn-10">
            <a:extLst>
              <a:ext uri="{FF2B5EF4-FFF2-40B4-BE49-F238E27FC236}">
                <a16:creationId xmlns:a16="http://schemas.microsoft.com/office/drawing/2014/main" id="{1975C949-06B9-4157-842F-95B1BBE0D87B}"/>
              </a:ext>
            </a:extLst>
          </p:cNvPr>
          <p:cNvSpPr txBox="1"/>
          <p:nvPr/>
        </p:nvSpPr>
        <p:spPr>
          <a:xfrm>
            <a:off x="422728" y="4732746"/>
            <a:ext cx="2921000" cy="338554"/>
          </a:xfrm>
          <a:prstGeom prst="rect">
            <a:avLst/>
          </a:prstGeom>
          <a:noFill/>
        </p:spPr>
        <p:txBody>
          <a:bodyPr wrap="square" rtlCol="0">
            <a:spAutoFit/>
          </a:bodyPr>
          <a:lstStyle/>
          <a:p>
            <a:r>
              <a:rPr lang="en-US" altLang="zh-CN" sz="1600" dirty="0">
                <a:solidFill>
                  <a:schemeClr val="bg1"/>
                </a:solidFill>
                <a:effectLst>
                  <a:reflection blurRad="6350" stA="60000" endA="900" endPos="60000" dist="29997" dir="5400000" sy="-100000" algn="bl" rotWithShape="0"/>
                </a:effectLst>
                <a:ea typeface="思源宋体 Heavy" panose="02020900000000000000" pitchFamily="18" charset="-122"/>
                <a:cs typeface="+mn-ea"/>
                <a:sym typeface="+mn-lt"/>
              </a:rPr>
              <a:t>2020/08</a:t>
            </a:r>
            <a:endParaRPr lang="zh-CN" altLang="en-US" sz="1600" dirty="0">
              <a:solidFill>
                <a:schemeClr val="bg1"/>
              </a:solidFill>
              <a:effectLst>
                <a:reflection blurRad="6350" stA="60000" endA="900" endPos="60000" dist="29997" dir="5400000" sy="-100000" algn="bl" rotWithShape="0"/>
              </a:effectLst>
              <a:ea typeface="思源宋体 Heavy" panose="02020900000000000000" pitchFamily="18" charset="-122"/>
              <a:cs typeface="+mn-ea"/>
              <a:sym typeface="+mn-lt"/>
            </a:endParaRPr>
          </a:p>
        </p:txBody>
      </p:sp>
      <p:pic>
        <p:nvPicPr>
          <p:cNvPr id="25" name="OfficePLUS.cn-11">
            <a:hlinkClick r:id="rId3"/>
            <a:extLst>
              <a:ext uri="{FF2B5EF4-FFF2-40B4-BE49-F238E27FC236}">
                <a16:creationId xmlns:a16="http://schemas.microsoft.com/office/drawing/2014/main" id="{CD982DFF-B370-40BD-A303-FA22E70C96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47299" y="304710"/>
            <a:ext cx="1828800" cy="243840"/>
          </a:xfrm>
          <a:prstGeom prst="rect">
            <a:avLst/>
          </a:prstGeom>
        </p:spPr>
      </p:pic>
    </p:spTree>
    <p:extLst>
      <p:ext uri="{BB962C8B-B14F-4D97-AF65-F5344CB8AC3E}">
        <p14:creationId xmlns:p14="http://schemas.microsoft.com/office/powerpoint/2010/main" val="11051306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888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8048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1805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OfficePLUS.cn-1">
            <a:extLst>
              <a:ext uri="{FF2B5EF4-FFF2-40B4-BE49-F238E27FC236}">
                <a16:creationId xmlns:a16="http://schemas.microsoft.com/office/drawing/2014/main" id="{16311FD6-6630-4F32-B38F-4A8AEB9E0584}"/>
              </a:ext>
            </a:extLst>
          </p:cNvPr>
          <p:cNvPicPr>
            <a:picLocks noChangeAspect="1"/>
          </p:cNvPicPr>
          <p:nvPr/>
        </p:nvPicPr>
        <p:blipFill>
          <a:blip r:embed="rId2">
            <a:extLst>
              <a:ext uri="{28A0092B-C50C-407E-A947-70E740481C1C}">
                <a14:useLocalDpi xmlns:a14="http://schemas.microsoft.com/office/drawing/2010/main" val="0"/>
              </a:ext>
            </a:extLst>
          </a:blip>
          <a:srcRect t="12481" b="50000"/>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grpSp>
        <p:nvGrpSpPr>
          <p:cNvPr id="9" name="OfficePLUS.cn-2">
            <a:extLst>
              <a:ext uri="{FF2B5EF4-FFF2-40B4-BE49-F238E27FC236}">
                <a16:creationId xmlns:a16="http://schemas.microsoft.com/office/drawing/2014/main" id="{842B2DB6-A12E-44FD-B041-F3AA41B5A09A}"/>
              </a:ext>
            </a:extLst>
          </p:cNvPr>
          <p:cNvGrpSpPr/>
          <p:nvPr/>
        </p:nvGrpSpPr>
        <p:grpSpPr>
          <a:xfrm>
            <a:off x="4114800" y="1259114"/>
            <a:ext cx="1103086" cy="3730172"/>
            <a:chOff x="3759200" y="1335314"/>
            <a:chExt cx="1103086" cy="3730172"/>
          </a:xfrm>
        </p:grpSpPr>
        <p:sp>
          <p:nvSpPr>
            <p:cNvPr id="6" name="OfficePLUS.cn-2-1">
              <a:extLst>
                <a:ext uri="{FF2B5EF4-FFF2-40B4-BE49-F238E27FC236}">
                  <a16:creationId xmlns:a16="http://schemas.microsoft.com/office/drawing/2014/main" id="{ED884661-3393-4E86-8996-2E10F9570337}"/>
                </a:ext>
              </a:extLst>
            </p:cNvPr>
            <p:cNvSpPr/>
            <p:nvPr/>
          </p:nvSpPr>
          <p:spPr>
            <a:xfrm>
              <a:off x="3759200" y="1335314"/>
              <a:ext cx="1103086" cy="3730172"/>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8" name="OfficePLUS.cn-2-2">
              <a:extLst>
                <a:ext uri="{FF2B5EF4-FFF2-40B4-BE49-F238E27FC236}">
                  <a16:creationId xmlns:a16="http://schemas.microsoft.com/office/drawing/2014/main" id="{C9942BB6-E393-4E81-A046-CF4C187CE42C}"/>
                </a:ext>
              </a:extLst>
            </p:cNvPr>
            <p:cNvSpPr/>
            <p:nvPr/>
          </p:nvSpPr>
          <p:spPr>
            <a:xfrm>
              <a:off x="3860800" y="1416957"/>
              <a:ext cx="899886" cy="8998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grpSp>
      <p:grpSp>
        <p:nvGrpSpPr>
          <p:cNvPr id="10" name="OfficePLUS.cn-3">
            <a:extLst>
              <a:ext uri="{FF2B5EF4-FFF2-40B4-BE49-F238E27FC236}">
                <a16:creationId xmlns:a16="http://schemas.microsoft.com/office/drawing/2014/main" id="{02F59EAA-5109-42F2-A22A-C3ACFAD7D6B9}"/>
              </a:ext>
            </a:extLst>
          </p:cNvPr>
          <p:cNvGrpSpPr/>
          <p:nvPr/>
        </p:nvGrpSpPr>
        <p:grpSpPr>
          <a:xfrm>
            <a:off x="6483350" y="1259114"/>
            <a:ext cx="1103086" cy="3730172"/>
            <a:chOff x="3759200" y="1335314"/>
            <a:chExt cx="1103086" cy="3730172"/>
          </a:xfrm>
        </p:grpSpPr>
        <p:sp>
          <p:nvSpPr>
            <p:cNvPr id="11" name="OfficePLUS.cn-3-1">
              <a:extLst>
                <a:ext uri="{FF2B5EF4-FFF2-40B4-BE49-F238E27FC236}">
                  <a16:creationId xmlns:a16="http://schemas.microsoft.com/office/drawing/2014/main" id="{5D2E8E9F-D7E5-4E77-A607-414643190D39}"/>
                </a:ext>
              </a:extLst>
            </p:cNvPr>
            <p:cNvSpPr/>
            <p:nvPr/>
          </p:nvSpPr>
          <p:spPr>
            <a:xfrm>
              <a:off x="3759200" y="1335314"/>
              <a:ext cx="1103086" cy="3730172"/>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12" name="OfficePLUS.cn-3-2">
              <a:extLst>
                <a:ext uri="{FF2B5EF4-FFF2-40B4-BE49-F238E27FC236}">
                  <a16:creationId xmlns:a16="http://schemas.microsoft.com/office/drawing/2014/main" id="{E9DBC282-F498-4F5E-B6BB-36DECD677E97}"/>
                </a:ext>
              </a:extLst>
            </p:cNvPr>
            <p:cNvSpPr/>
            <p:nvPr/>
          </p:nvSpPr>
          <p:spPr>
            <a:xfrm>
              <a:off x="3860800" y="1416957"/>
              <a:ext cx="899886" cy="8998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grpSp>
      <p:grpSp>
        <p:nvGrpSpPr>
          <p:cNvPr id="13" name="OfficePLUS.cn-4">
            <a:extLst>
              <a:ext uri="{FF2B5EF4-FFF2-40B4-BE49-F238E27FC236}">
                <a16:creationId xmlns:a16="http://schemas.microsoft.com/office/drawing/2014/main" id="{7BD9034A-5DEC-490A-BE15-BDF1296CB66A}"/>
              </a:ext>
            </a:extLst>
          </p:cNvPr>
          <p:cNvGrpSpPr/>
          <p:nvPr/>
        </p:nvGrpSpPr>
        <p:grpSpPr>
          <a:xfrm>
            <a:off x="8851900" y="1259114"/>
            <a:ext cx="1103086" cy="3730172"/>
            <a:chOff x="3759200" y="1335314"/>
            <a:chExt cx="1103086" cy="3730172"/>
          </a:xfrm>
        </p:grpSpPr>
        <p:sp>
          <p:nvSpPr>
            <p:cNvPr id="14" name="OfficePLUS.cn-4-1">
              <a:extLst>
                <a:ext uri="{FF2B5EF4-FFF2-40B4-BE49-F238E27FC236}">
                  <a16:creationId xmlns:a16="http://schemas.microsoft.com/office/drawing/2014/main" id="{A1E0B45E-86F0-437F-ACFD-9581CE846099}"/>
                </a:ext>
              </a:extLst>
            </p:cNvPr>
            <p:cNvSpPr/>
            <p:nvPr/>
          </p:nvSpPr>
          <p:spPr>
            <a:xfrm>
              <a:off x="3759200" y="1335314"/>
              <a:ext cx="1103086" cy="3730172"/>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15" name="OfficePLUS.cn-4-2">
              <a:extLst>
                <a:ext uri="{FF2B5EF4-FFF2-40B4-BE49-F238E27FC236}">
                  <a16:creationId xmlns:a16="http://schemas.microsoft.com/office/drawing/2014/main" id="{5383130A-B82C-4173-9FE3-9E0CBBEF75A9}"/>
                </a:ext>
              </a:extLst>
            </p:cNvPr>
            <p:cNvSpPr/>
            <p:nvPr/>
          </p:nvSpPr>
          <p:spPr>
            <a:xfrm>
              <a:off x="3860800" y="1416957"/>
              <a:ext cx="899886" cy="8998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grpSp>
      <p:sp>
        <p:nvSpPr>
          <p:cNvPr id="17" name="OfficePLUS.cn-5">
            <a:extLst>
              <a:ext uri="{FF2B5EF4-FFF2-40B4-BE49-F238E27FC236}">
                <a16:creationId xmlns:a16="http://schemas.microsoft.com/office/drawing/2014/main" id="{7D30EF7F-C78C-427F-85C3-CA2B673CD3A5}"/>
              </a:ext>
            </a:extLst>
          </p:cNvPr>
          <p:cNvSpPr txBox="1"/>
          <p:nvPr/>
        </p:nvSpPr>
        <p:spPr>
          <a:xfrm>
            <a:off x="749300" y="2227302"/>
            <a:ext cx="1031051" cy="1107996"/>
          </a:xfrm>
          <a:prstGeom prst="rect">
            <a:avLst/>
          </a:prstGeom>
          <a:noFill/>
          <a:effectLst/>
        </p:spPr>
        <p:txBody>
          <a:bodyPr wrap="none" rtlCol="0">
            <a:spAutoFit/>
          </a:bodyPr>
          <a:lstStyle/>
          <a:p>
            <a:r>
              <a:rPr lang="zh-CN" altLang="en-US" sz="6600" dirty="0">
                <a:gradFill flip="none" rotWithShape="1">
                  <a:gsLst>
                    <a:gs pos="44000">
                      <a:srgbClr val="FFFFFF"/>
                    </a:gs>
                    <a:gs pos="100000">
                      <a:srgbClr val="FFFFFF">
                        <a:alpha val="0"/>
                      </a:srgbClr>
                    </a:gs>
                  </a:gsLst>
                  <a:lin ang="0" scaled="1"/>
                  <a:tileRect/>
                </a:gradFill>
                <a:effectLst/>
                <a:ea typeface="思源宋体 Heavy" panose="02020900000000000000" pitchFamily="18" charset="-122"/>
                <a:sym typeface="+mn-lt"/>
              </a:rPr>
              <a:t>目</a:t>
            </a:r>
          </a:p>
        </p:txBody>
      </p:sp>
      <p:sp>
        <p:nvSpPr>
          <p:cNvPr id="19" name="OfficePLUS.cn-6">
            <a:extLst>
              <a:ext uri="{FF2B5EF4-FFF2-40B4-BE49-F238E27FC236}">
                <a16:creationId xmlns:a16="http://schemas.microsoft.com/office/drawing/2014/main" id="{552D02D0-8582-42F5-8A37-C988A302DD65}"/>
              </a:ext>
            </a:extLst>
          </p:cNvPr>
          <p:cNvSpPr txBox="1"/>
          <p:nvPr/>
        </p:nvSpPr>
        <p:spPr>
          <a:xfrm>
            <a:off x="1299951" y="2875002"/>
            <a:ext cx="1031051" cy="1107996"/>
          </a:xfrm>
          <a:prstGeom prst="rect">
            <a:avLst/>
          </a:prstGeom>
          <a:noFill/>
          <a:effectLst/>
        </p:spPr>
        <p:txBody>
          <a:bodyPr wrap="none" rtlCol="0">
            <a:spAutoFit/>
          </a:bodyPr>
          <a:lstStyle/>
          <a:p>
            <a:r>
              <a:rPr lang="zh-CN" altLang="en-US" sz="6600" dirty="0">
                <a:gradFill flip="none" rotWithShape="1">
                  <a:gsLst>
                    <a:gs pos="44000">
                      <a:srgbClr val="FFFFFF"/>
                    </a:gs>
                    <a:gs pos="100000">
                      <a:srgbClr val="FFFFFF">
                        <a:alpha val="0"/>
                      </a:srgbClr>
                    </a:gs>
                  </a:gsLst>
                  <a:lin ang="0" scaled="1"/>
                  <a:tileRect/>
                </a:gradFill>
                <a:effectLst>
                  <a:reflection blurRad="6350" stA="60000" endA="900" endPos="60000" dist="60007" dir="5400000" sy="-100000" algn="bl" rotWithShape="0"/>
                </a:effectLst>
                <a:ea typeface="思源宋体 Heavy" panose="02020900000000000000" pitchFamily="18" charset="-122"/>
                <a:sym typeface="+mn-lt"/>
              </a:rPr>
              <a:t>录</a:t>
            </a:r>
          </a:p>
        </p:txBody>
      </p:sp>
      <p:pic>
        <p:nvPicPr>
          <p:cNvPr id="23" name="OfficePLUS.cn-7">
            <a:hlinkClick r:id="rId3"/>
            <a:extLst>
              <a:ext uri="{FF2B5EF4-FFF2-40B4-BE49-F238E27FC236}">
                <a16:creationId xmlns:a16="http://schemas.microsoft.com/office/drawing/2014/main" id="{665A90B9-07B3-4AB5-B822-2B4ED9F449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47299" y="304710"/>
            <a:ext cx="1828800" cy="243840"/>
          </a:xfrm>
          <a:prstGeom prst="rect">
            <a:avLst/>
          </a:prstGeom>
        </p:spPr>
      </p:pic>
      <p:sp>
        <p:nvSpPr>
          <p:cNvPr id="25" name="OfficePLUS.cn-8">
            <a:extLst>
              <a:ext uri="{FF2B5EF4-FFF2-40B4-BE49-F238E27FC236}">
                <a16:creationId xmlns:a16="http://schemas.microsoft.com/office/drawing/2014/main" id="{58B85CC5-ED10-4794-ADDC-5360453BFE58}"/>
              </a:ext>
            </a:extLst>
          </p:cNvPr>
          <p:cNvSpPr txBox="1"/>
          <p:nvPr/>
        </p:nvSpPr>
        <p:spPr>
          <a:xfrm>
            <a:off x="0" y="3247648"/>
            <a:ext cx="1572986"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ea typeface="思源黑体 CN Light"/>
                <a:cs typeface="+mn-cs"/>
                <a:sym typeface="+mn-lt"/>
              </a:rPr>
              <a:t>CONTENTS</a:t>
            </a:r>
            <a:endParaRPr kumimoji="0" lang="zh-CN" altLang="en-US" sz="2000" b="0" i="0" u="none" strike="noStrike" kern="1200" cap="none" spc="0" normalizeH="0" baseline="0" noProof="0" dirty="0">
              <a:ln>
                <a:noFill/>
              </a:ln>
              <a:solidFill>
                <a:prstClr val="white"/>
              </a:solidFill>
              <a:effectLst/>
              <a:uLnTx/>
              <a:uFillTx/>
              <a:ea typeface="思源黑体 CN Light"/>
              <a:cs typeface="+mn-cs"/>
              <a:sym typeface="+mn-lt"/>
            </a:endParaRPr>
          </a:p>
        </p:txBody>
      </p:sp>
      <p:sp>
        <p:nvSpPr>
          <p:cNvPr id="27" name="OfficePLUS.cn-9">
            <a:extLst>
              <a:ext uri="{FF2B5EF4-FFF2-40B4-BE49-F238E27FC236}">
                <a16:creationId xmlns:a16="http://schemas.microsoft.com/office/drawing/2014/main" id="{57189150-AC14-47D1-B296-E3BA6C533340}"/>
              </a:ext>
            </a:extLst>
          </p:cNvPr>
          <p:cNvSpPr txBox="1"/>
          <p:nvPr/>
        </p:nvSpPr>
        <p:spPr>
          <a:xfrm>
            <a:off x="4241800" y="1270000"/>
            <a:ext cx="877163" cy="923330"/>
          </a:xfrm>
          <a:prstGeom prst="rect">
            <a:avLst/>
          </a:prstGeom>
          <a:noFill/>
          <a:effectLst/>
        </p:spPr>
        <p:txBody>
          <a:bodyPr wrap="none" rtlCol="0">
            <a:spAutoFit/>
          </a:bodyPr>
          <a:lstStyle/>
          <a:p>
            <a:r>
              <a:rPr lang="zh-CN" altLang="en-US" sz="5400" dirty="0">
                <a:solidFill>
                  <a:schemeClr val="tx1">
                    <a:lumMod val="50000"/>
                    <a:lumOff val="50000"/>
                  </a:schemeClr>
                </a:solidFill>
                <a:effectLst/>
                <a:ea typeface="演示秋鸿楷" panose="00000500000000000000" pitchFamily="2" charset="-122"/>
                <a:sym typeface="+mn-lt"/>
              </a:rPr>
              <a:t>壹</a:t>
            </a:r>
          </a:p>
        </p:txBody>
      </p:sp>
      <p:sp>
        <p:nvSpPr>
          <p:cNvPr id="28" name="OfficePLUS.cn-10">
            <a:extLst>
              <a:ext uri="{FF2B5EF4-FFF2-40B4-BE49-F238E27FC236}">
                <a16:creationId xmlns:a16="http://schemas.microsoft.com/office/drawing/2014/main" id="{B18773A1-1EF0-4833-9437-02AC87D7C608}"/>
              </a:ext>
            </a:extLst>
          </p:cNvPr>
          <p:cNvSpPr txBox="1"/>
          <p:nvPr/>
        </p:nvSpPr>
        <p:spPr>
          <a:xfrm>
            <a:off x="6604000" y="1270000"/>
            <a:ext cx="877163" cy="923330"/>
          </a:xfrm>
          <a:prstGeom prst="rect">
            <a:avLst/>
          </a:prstGeom>
          <a:noFill/>
          <a:effectLst/>
        </p:spPr>
        <p:txBody>
          <a:bodyPr wrap="none" rtlCol="0">
            <a:spAutoFit/>
          </a:bodyPr>
          <a:lstStyle/>
          <a:p>
            <a:r>
              <a:rPr lang="zh-CN" altLang="en-US" sz="5400" dirty="0">
                <a:solidFill>
                  <a:schemeClr val="tx1">
                    <a:lumMod val="50000"/>
                    <a:lumOff val="50000"/>
                  </a:schemeClr>
                </a:solidFill>
                <a:effectLst/>
                <a:ea typeface="演示秋鸿楷" panose="00000500000000000000" pitchFamily="2" charset="-122"/>
                <a:sym typeface="+mn-lt"/>
              </a:rPr>
              <a:t>贰</a:t>
            </a:r>
          </a:p>
        </p:txBody>
      </p:sp>
      <p:sp>
        <p:nvSpPr>
          <p:cNvPr id="33" name="OfficePLUS.cn-11">
            <a:extLst>
              <a:ext uri="{FF2B5EF4-FFF2-40B4-BE49-F238E27FC236}">
                <a16:creationId xmlns:a16="http://schemas.microsoft.com/office/drawing/2014/main" id="{D3BA5E89-0EE5-4383-B734-E22C3FD9EBEF}"/>
              </a:ext>
            </a:extLst>
          </p:cNvPr>
          <p:cNvSpPr txBox="1"/>
          <p:nvPr/>
        </p:nvSpPr>
        <p:spPr>
          <a:xfrm>
            <a:off x="8966200" y="1270000"/>
            <a:ext cx="877163" cy="923330"/>
          </a:xfrm>
          <a:prstGeom prst="rect">
            <a:avLst/>
          </a:prstGeom>
          <a:noFill/>
          <a:effectLst/>
        </p:spPr>
        <p:txBody>
          <a:bodyPr wrap="none" rtlCol="0">
            <a:spAutoFit/>
          </a:bodyPr>
          <a:lstStyle/>
          <a:p>
            <a:r>
              <a:rPr lang="zh-CN" altLang="en-US" sz="5400" dirty="0">
                <a:solidFill>
                  <a:schemeClr val="tx1">
                    <a:lumMod val="50000"/>
                    <a:lumOff val="50000"/>
                  </a:schemeClr>
                </a:solidFill>
                <a:effectLst/>
                <a:ea typeface="演示秋鸿楷" panose="00000500000000000000" pitchFamily="2" charset="-122"/>
                <a:sym typeface="+mn-lt"/>
              </a:rPr>
              <a:t>叁</a:t>
            </a:r>
          </a:p>
        </p:txBody>
      </p:sp>
      <p:sp>
        <p:nvSpPr>
          <p:cNvPr id="34" name="OfficePLUS.cn-12">
            <a:extLst>
              <a:ext uri="{FF2B5EF4-FFF2-40B4-BE49-F238E27FC236}">
                <a16:creationId xmlns:a16="http://schemas.microsoft.com/office/drawing/2014/main" id="{390B947E-DD79-43F3-8C51-FB8DC9E70680}"/>
              </a:ext>
            </a:extLst>
          </p:cNvPr>
          <p:cNvSpPr txBox="1"/>
          <p:nvPr/>
        </p:nvSpPr>
        <p:spPr>
          <a:xfrm>
            <a:off x="4339392" y="2298700"/>
            <a:ext cx="677108" cy="2603500"/>
          </a:xfrm>
          <a:prstGeom prst="rect">
            <a:avLst/>
          </a:prstGeom>
          <a:noFill/>
        </p:spPr>
        <p:txBody>
          <a:bodyPr vert="eaVert" wrap="square" rtlCol="0">
            <a:spAutoFit/>
          </a:bodyPr>
          <a:lstStyle/>
          <a:p>
            <a:r>
              <a:rPr lang="zh-CN" altLang="en-US" sz="3200" dirty="0">
                <a:solidFill>
                  <a:schemeClr val="bg1"/>
                </a:solidFill>
                <a:ea typeface="思源宋体 Heavy" panose="02020900000000000000" pitchFamily="18" charset="-122"/>
                <a:sym typeface="+mn-lt"/>
              </a:rPr>
              <a:t>在此输入标题</a:t>
            </a:r>
          </a:p>
        </p:txBody>
      </p:sp>
      <p:sp>
        <p:nvSpPr>
          <p:cNvPr id="35" name="OfficePLUS.cn-13">
            <a:extLst>
              <a:ext uri="{FF2B5EF4-FFF2-40B4-BE49-F238E27FC236}">
                <a16:creationId xmlns:a16="http://schemas.microsoft.com/office/drawing/2014/main" id="{D30AD88B-7630-4383-8AD1-832AF4CB35AA}"/>
              </a:ext>
            </a:extLst>
          </p:cNvPr>
          <p:cNvSpPr txBox="1"/>
          <p:nvPr/>
        </p:nvSpPr>
        <p:spPr>
          <a:xfrm>
            <a:off x="6688892" y="2298700"/>
            <a:ext cx="677108" cy="2603500"/>
          </a:xfrm>
          <a:prstGeom prst="rect">
            <a:avLst/>
          </a:prstGeom>
          <a:noFill/>
        </p:spPr>
        <p:txBody>
          <a:bodyPr vert="eaVert" wrap="square" rtlCol="0">
            <a:spAutoFit/>
          </a:bodyPr>
          <a:lstStyle/>
          <a:p>
            <a:r>
              <a:rPr lang="zh-CN" altLang="en-US" sz="3200" dirty="0">
                <a:solidFill>
                  <a:schemeClr val="bg1"/>
                </a:solidFill>
                <a:ea typeface="思源宋体 Heavy" panose="02020900000000000000" pitchFamily="18" charset="-122"/>
                <a:sym typeface="+mn-lt"/>
              </a:rPr>
              <a:t>在此输入标题</a:t>
            </a:r>
          </a:p>
        </p:txBody>
      </p:sp>
      <p:sp>
        <p:nvSpPr>
          <p:cNvPr id="36" name="OfficePLUS.cn-14">
            <a:extLst>
              <a:ext uri="{FF2B5EF4-FFF2-40B4-BE49-F238E27FC236}">
                <a16:creationId xmlns:a16="http://schemas.microsoft.com/office/drawing/2014/main" id="{7AE60EC4-948E-404F-8BA5-EB5359FEA865}"/>
              </a:ext>
            </a:extLst>
          </p:cNvPr>
          <p:cNvSpPr txBox="1"/>
          <p:nvPr/>
        </p:nvSpPr>
        <p:spPr>
          <a:xfrm>
            <a:off x="9051092" y="2298700"/>
            <a:ext cx="677108" cy="2603500"/>
          </a:xfrm>
          <a:prstGeom prst="rect">
            <a:avLst/>
          </a:prstGeom>
          <a:noFill/>
        </p:spPr>
        <p:txBody>
          <a:bodyPr vert="eaVert" wrap="square" rtlCol="0">
            <a:spAutoFit/>
          </a:bodyPr>
          <a:lstStyle/>
          <a:p>
            <a:r>
              <a:rPr lang="zh-CN" altLang="en-US" sz="3200" dirty="0">
                <a:solidFill>
                  <a:schemeClr val="bg1"/>
                </a:solidFill>
                <a:ea typeface="思源宋体 Heavy" panose="02020900000000000000" pitchFamily="18" charset="-122"/>
                <a:sym typeface="+mn-lt"/>
              </a:rPr>
              <a:t>在此输入标题</a:t>
            </a:r>
          </a:p>
        </p:txBody>
      </p:sp>
    </p:spTree>
    <p:extLst>
      <p:ext uri="{BB962C8B-B14F-4D97-AF65-F5344CB8AC3E}">
        <p14:creationId xmlns:p14="http://schemas.microsoft.com/office/powerpoint/2010/main" val="37609255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fficePLUS.cn-1">
            <a:extLst>
              <a:ext uri="{FF2B5EF4-FFF2-40B4-BE49-F238E27FC236}">
                <a16:creationId xmlns:a16="http://schemas.microsoft.com/office/drawing/2014/main" id="{A8B61280-41E0-4E11-BF41-FB82B6636AAB}"/>
              </a:ext>
            </a:extLst>
          </p:cNvPr>
          <p:cNvPicPr>
            <a:picLocks noChangeAspect="1"/>
          </p:cNvPicPr>
          <p:nvPr/>
        </p:nvPicPr>
        <p:blipFill>
          <a:blip r:embed="rId2">
            <a:extLst>
              <a:ext uri="{28A0092B-C50C-407E-A947-70E740481C1C}">
                <a14:useLocalDpi xmlns:a14="http://schemas.microsoft.com/office/drawing/2010/main" val="0"/>
              </a:ext>
            </a:extLst>
          </a:blip>
          <a:srcRect t="12481" b="50000"/>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5" name="OfficePLUS.cn-2">
            <a:extLst>
              <a:ext uri="{FF2B5EF4-FFF2-40B4-BE49-F238E27FC236}">
                <a16:creationId xmlns:a16="http://schemas.microsoft.com/office/drawing/2014/main" id="{0D2BA7AE-982F-4024-BFFB-C1CD8B116A50}"/>
              </a:ext>
            </a:extLst>
          </p:cNvPr>
          <p:cNvSpPr>
            <a:spLocks noEditPoints="1"/>
          </p:cNvSpPr>
          <p:nvPr/>
        </p:nvSpPr>
        <p:spPr bwMode="auto">
          <a:xfrm rot="18356519">
            <a:off x="875552" y="1762126"/>
            <a:ext cx="2667749" cy="2716116"/>
          </a:xfrm>
          <a:custGeom>
            <a:avLst/>
            <a:gdLst>
              <a:gd name="T0" fmla="*/ 226 w 372"/>
              <a:gd name="T1" fmla="*/ 91 h 400"/>
              <a:gd name="T2" fmla="*/ 243 w 372"/>
              <a:gd name="T3" fmla="*/ 72 h 400"/>
              <a:gd name="T4" fmla="*/ 196 w 372"/>
              <a:gd name="T5" fmla="*/ 54 h 400"/>
              <a:gd name="T6" fmla="*/ 168 w 372"/>
              <a:gd name="T7" fmla="*/ 56 h 400"/>
              <a:gd name="T8" fmla="*/ 179 w 372"/>
              <a:gd name="T9" fmla="*/ 29 h 400"/>
              <a:gd name="T10" fmla="*/ 21 w 372"/>
              <a:gd name="T11" fmla="*/ 112 h 400"/>
              <a:gd name="T12" fmla="*/ 7 w 372"/>
              <a:gd name="T13" fmla="*/ 235 h 400"/>
              <a:gd name="T14" fmla="*/ 30 w 372"/>
              <a:gd name="T15" fmla="*/ 285 h 400"/>
              <a:gd name="T16" fmla="*/ 39 w 372"/>
              <a:gd name="T17" fmla="*/ 278 h 400"/>
              <a:gd name="T18" fmla="*/ 47 w 372"/>
              <a:gd name="T19" fmla="*/ 300 h 400"/>
              <a:gd name="T20" fmla="*/ 56 w 372"/>
              <a:gd name="T21" fmla="*/ 312 h 400"/>
              <a:gd name="T22" fmla="*/ 74 w 372"/>
              <a:gd name="T23" fmla="*/ 157 h 400"/>
              <a:gd name="T24" fmla="*/ 275 w 372"/>
              <a:gd name="T25" fmla="*/ 102 h 400"/>
              <a:gd name="T26" fmla="*/ 12 w 372"/>
              <a:gd name="T27" fmla="*/ 199 h 400"/>
              <a:gd name="T28" fmla="*/ 50 w 372"/>
              <a:gd name="T29" fmla="*/ 307 h 400"/>
              <a:gd name="T30" fmla="*/ 185 w 372"/>
              <a:gd name="T31" fmla="*/ 87 h 400"/>
              <a:gd name="T32" fmla="*/ 331 w 372"/>
              <a:gd name="T33" fmla="*/ 126 h 400"/>
              <a:gd name="T34" fmla="*/ 253 w 372"/>
              <a:gd name="T35" fmla="*/ 60 h 400"/>
              <a:gd name="T36" fmla="*/ 233 w 372"/>
              <a:gd name="T37" fmla="*/ 97 h 400"/>
              <a:gd name="T38" fmla="*/ 237 w 372"/>
              <a:gd name="T39" fmla="*/ 104 h 400"/>
              <a:gd name="T40" fmla="*/ 39 w 372"/>
              <a:gd name="T41" fmla="*/ 7 h 400"/>
              <a:gd name="T42" fmla="*/ 22 w 372"/>
              <a:gd name="T43" fmla="*/ 86 h 400"/>
              <a:gd name="T44" fmla="*/ 343 w 372"/>
              <a:gd name="T45" fmla="*/ 152 h 400"/>
              <a:gd name="T46" fmla="*/ 340 w 372"/>
              <a:gd name="T47" fmla="*/ 199 h 400"/>
              <a:gd name="T48" fmla="*/ 264 w 372"/>
              <a:gd name="T49" fmla="*/ 114 h 400"/>
              <a:gd name="T50" fmla="*/ 271 w 372"/>
              <a:gd name="T51" fmla="*/ 113 h 400"/>
              <a:gd name="T52" fmla="*/ 327 w 372"/>
              <a:gd name="T53" fmla="*/ 156 h 400"/>
              <a:gd name="T54" fmla="*/ 317 w 372"/>
              <a:gd name="T55" fmla="*/ 141 h 400"/>
              <a:gd name="T56" fmla="*/ 308 w 372"/>
              <a:gd name="T57" fmla="*/ 94 h 400"/>
              <a:gd name="T58" fmla="*/ 301 w 372"/>
              <a:gd name="T59" fmla="*/ 88 h 400"/>
              <a:gd name="T60" fmla="*/ 315 w 372"/>
              <a:gd name="T61" fmla="*/ 112 h 400"/>
              <a:gd name="T62" fmla="*/ 52 w 372"/>
              <a:gd name="T63" fmla="*/ 320 h 400"/>
              <a:gd name="T64" fmla="*/ 36 w 372"/>
              <a:gd name="T65" fmla="*/ 282 h 400"/>
              <a:gd name="T66" fmla="*/ 44 w 372"/>
              <a:gd name="T67" fmla="*/ 306 h 400"/>
              <a:gd name="T68" fmla="*/ 308 w 372"/>
              <a:gd name="T69" fmla="*/ 340 h 400"/>
              <a:gd name="T70" fmla="*/ 287 w 372"/>
              <a:gd name="T71" fmla="*/ 361 h 400"/>
              <a:gd name="T72" fmla="*/ 309 w 372"/>
              <a:gd name="T73" fmla="*/ 339 h 400"/>
              <a:gd name="T74" fmla="*/ 321 w 372"/>
              <a:gd name="T75" fmla="*/ 319 h 400"/>
              <a:gd name="T76" fmla="*/ 293 w 372"/>
              <a:gd name="T77" fmla="*/ 363 h 400"/>
              <a:gd name="T78" fmla="*/ 285 w 372"/>
              <a:gd name="T79" fmla="*/ 362 h 400"/>
              <a:gd name="T80" fmla="*/ 268 w 372"/>
              <a:gd name="T81" fmla="*/ 386 h 400"/>
              <a:gd name="T82" fmla="*/ 276 w 372"/>
              <a:gd name="T83" fmla="*/ 382 h 400"/>
              <a:gd name="T84" fmla="*/ 283 w 372"/>
              <a:gd name="T85" fmla="*/ 367 h 400"/>
              <a:gd name="T86" fmla="*/ 301 w 372"/>
              <a:gd name="T87" fmla="*/ 358 h 400"/>
              <a:gd name="T88" fmla="*/ 260 w 372"/>
              <a:gd name="T89" fmla="*/ 382 h 400"/>
              <a:gd name="T90" fmla="*/ 251 w 372"/>
              <a:gd name="T91" fmla="*/ 391 h 400"/>
              <a:gd name="T92" fmla="*/ 264 w 372"/>
              <a:gd name="T93" fmla="*/ 385 h 400"/>
              <a:gd name="T94" fmla="*/ 300 w 372"/>
              <a:gd name="T95" fmla="*/ 351 h 400"/>
              <a:gd name="T96" fmla="*/ 290 w 372"/>
              <a:gd name="T97" fmla="*/ 360 h 400"/>
              <a:gd name="T98" fmla="*/ 323 w 372"/>
              <a:gd name="T99" fmla="*/ 318 h 400"/>
              <a:gd name="T100" fmla="*/ 336 w 372"/>
              <a:gd name="T101" fmla="*/ 296 h 400"/>
              <a:gd name="T102" fmla="*/ 315 w 372"/>
              <a:gd name="T103" fmla="*/ 329 h 400"/>
              <a:gd name="T104" fmla="*/ 322 w 372"/>
              <a:gd name="T105" fmla="*/ 320 h 400"/>
              <a:gd name="T106" fmla="*/ 61 w 372"/>
              <a:gd name="T107" fmla="*/ 320 h 400"/>
              <a:gd name="T108" fmla="*/ 68 w 372"/>
              <a:gd name="T109" fmla="*/ 332 h 400"/>
              <a:gd name="T110" fmla="*/ 60 w 372"/>
              <a:gd name="T111" fmla="*/ 321 h 400"/>
              <a:gd name="T112" fmla="*/ 59 w 372"/>
              <a:gd name="T113" fmla="*/ 314 h 400"/>
              <a:gd name="T114" fmla="*/ 243 w 372"/>
              <a:gd name="T115" fmla="*/ 389 h 400"/>
              <a:gd name="T116" fmla="*/ 238 w 372"/>
              <a:gd name="T117" fmla="*/ 394 h 400"/>
              <a:gd name="T118" fmla="*/ 244 w 372"/>
              <a:gd name="T119" fmla="*/ 388 h 400"/>
              <a:gd name="T120" fmla="*/ 78 w 372"/>
              <a:gd name="T121" fmla="*/ 343 h 400"/>
              <a:gd name="T122" fmla="*/ 79 w 372"/>
              <a:gd name="T123" fmla="*/ 344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72" h="400">
                <a:moveTo>
                  <a:pt x="334" y="171"/>
                </a:moveTo>
                <a:cubicBezTo>
                  <a:pt x="336" y="172"/>
                  <a:pt x="335" y="168"/>
                  <a:pt x="334" y="169"/>
                </a:cubicBezTo>
                <a:cubicBezTo>
                  <a:pt x="334" y="170"/>
                  <a:pt x="334" y="171"/>
                  <a:pt x="334" y="171"/>
                </a:cubicBezTo>
                <a:close/>
                <a:moveTo>
                  <a:pt x="330" y="156"/>
                </a:moveTo>
                <a:cubicBezTo>
                  <a:pt x="327" y="156"/>
                  <a:pt x="329" y="160"/>
                  <a:pt x="331" y="160"/>
                </a:cubicBezTo>
                <a:cubicBezTo>
                  <a:pt x="331" y="158"/>
                  <a:pt x="329" y="158"/>
                  <a:pt x="330" y="156"/>
                </a:cubicBezTo>
                <a:close/>
                <a:moveTo>
                  <a:pt x="336" y="153"/>
                </a:moveTo>
                <a:cubicBezTo>
                  <a:pt x="336" y="151"/>
                  <a:pt x="335" y="150"/>
                  <a:pt x="334" y="149"/>
                </a:cubicBezTo>
                <a:cubicBezTo>
                  <a:pt x="333" y="151"/>
                  <a:pt x="335" y="152"/>
                  <a:pt x="336" y="153"/>
                </a:cubicBezTo>
                <a:close/>
                <a:moveTo>
                  <a:pt x="216" y="50"/>
                </a:moveTo>
                <a:cubicBezTo>
                  <a:pt x="216" y="47"/>
                  <a:pt x="209" y="48"/>
                  <a:pt x="209" y="49"/>
                </a:cubicBezTo>
                <a:cubicBezTo>
                  <a:pt x="212" y="49"/>
                  <a:pt x="214" y="50"/>
                  <a:pt x="216" y="50"/>
                </a:cubicBezTo>
                <a:close/>
                <a:moveTo>
                  <a:pt x="212" y="100"/>
                </a:moveTo>
                <a:cubicBezTo>
                  <a:pt x="211" y="98"/>
                  <a:pt x="207" y="99"/>
                  <a:pt x="205" y="98"/>
                </a:cubicBezTo>
                <a:cubicBezTo>
                  <a:pt x="204" y="98"/>
                  <a:pt x="204" y="100"/>
                  <a:pt x="202" y="100"/>
                </a:cubicBezTo>
                <a:cubicBezTo>
                  <a:pt x="203" y="98"/>
                  <a:pt x="204" y="97"/>
                  <a:pt x="204" y="95"/>
                </a:cubicBezTo>
                <a:cubicBezTo>
                  <a:pt x="210" y="96"/>
                  <a:pt x="215" y="98"/>
                  <a:pt x="221" y="97"/>
                </a:cubicBezTo>
                <a:cubicBezTo>
                  <a:pt x="220" y="96"/>
                  <a:pt x="220" y="95"/>
                  <a:pt x="219" y="94"/>
                </a:cubicBezTo>
                <a:cubicBezTo>
                  <a:pt x="218" y="95"/>
                  <a:pt x="218" y="96"/>
                  <a:pt x="217" y="96"/>
                </a:cubicBezTo>
                <a:cubicBezTo>
                  <a:pt x="217" y="95"/>
                  <a:pt x="217" y="96"/>
                  <a:pt x="217" y="94"/>
                </a:cubicBezTo>
                <a:cubicBezTo>
                  <a:pt x="216" y="96"/>
                  <a:pt x="214" y="95"/>
                  <a:pt x="213" y="96"/>
                </a:cubicBezTo>
                <a:cubicBezTo>
                  <a:pt x="212" y="95"/>
                  <a:pt x="211" y="94"/>
                  <a:pt x="210" y="94"/>
                </a:cubicBezTo>
                <a:cubicBezTo>
                  <a:pt x="208" y="93"/>
                  <a:pt x="209" y="95"/>
                  <a:pt x="207" y="95"/>
                </a:cubicBezTo>
                <a:cubicBezTo>
                  <a:pt x="208" y="93"/>
                  <a:pt x="206" y="92"/>
                  <a:pt x="206" y="91"/>
                </a:cubicBezTo>
                <a:cubicBezTo>
                  <a:pt x="207" y="91"/>
                  <a:pt x="208" y="92"/>
                  <a:pt x="209" y="92"/>
                </a:cubicBezTo>
                <a:cubicBezTo>
                  <a:pt x="210" y="90"/>
                  <a:pt x="208" y="92"/>
                  <a:pt x="208" y="91"/>
                </a:cubicBezTo>
                <a:cubicBezTo>
                  <a:pt x="208" y="89"/>
                  <a:pt x="212" y="91"/>
                  <a:pt x="213" y="90"/>
                </a:cubicBezTo>
                <a:cubicBezTo>
                  <a:pt x="212" y="90"/>
                  <a:pt x="212" y="90"/>
                  <a:pt x="212" y="89"/>
                </a:cubicBezTo>
                <a:cubicBezTo>
                  <a:pt x="216" y="88"/>
                  <a:pt x="223" y="88"/>
                  <a:pt x="226" y="91"/>
                </a:cubicBezTo>
                <a:cubicBezTo>
                  <a:pt x="226" y="92"/>
                  <a:pt x="224" y="91"/>
                  <a:pt x="224" y="93"/>
                </a:cubicBezTo>
                <a:cubicBezTo>
                  <a:pt x="230" y="96"/>
                  <a:pt x="239" y="94"/>
                  <a:pt x="244" y="99"/>
                </a:cubicBezTo>
                <a:cubicBezTo>
                  <a:pt x="240" y="99"/>
                  <a:pt x="236" y="97"/>
                  <a:pt x="233" y="98"/>
                </a:cubicBezTo>
                <a:cubicBezTo>
                  <a:pt x="239" y="100"/>
                  <a:pt x="244" y="101"/>
                  <a:pt x="249" y="102"/>
                </a:cubicBezTo>
                <a:cubicBezTo>
                  <a:pt x="249" y="101"/>
                  <a:pt x="250" y="101"/>
                  <a:pt x="251" y="101"/>
                </a:cubicBezTo>
                <a:cubicBezTo>
                  <a:pt x="248" y="98"/>
                  <a:pt x="243" y="97"/>
                  <a:pt x="241" y="94"/>
                </a:cubicBezTo>
                <a:cubicBezTo>
                  <a:pt x="243" y="93"/>
                  <a:pt x="244" y="94"/>
                  <a:pt x="244" y="93"/>
                </a:cubicBezTo>
                <a:cubicBezTo>
                  <a:pt x="245" y="93"/>
                  <a:pt x="248" y="94"/>
                  <a:pt x="246" y="95"/>
                </a:cubicBezTo>
                <a:cubicBezTo>
                  <a:pt x="249" y="97"/>
                  <a:pt x="255" y="100"/>
                  <a:pt x="257" y="99"/>
                </a:cubicBezTo>
                <a:cubicBezTo>
                  <a:pt x="256" y="99"/>
                  <a:pt x="256" y="99"/>
                  <a:pt x="255" y="98"/>
                </a:cubicBezTo>
                <a:cubicBezTo>
                  <a:pt x="259" y="98"/>
                  <a:pt x="262" y="99"/>
                  <a:pt x="265" y="101"/>
                </a:cubicBezTo>
                <a:cubicBezTo>
                  <a:pt x="265" y="100"/>
                  <a:pt x="265" y="100"/>
                  <a:pt x="265" y="100"/>
                </a:cubicBezTo>
                <a:cubicBezTo>
                  <a:pt x="266" y="100"/>
                  <a:pt x="265" y="101"/>
                  <a:pt x="267" y="101"/>
                </a:cubicBezTo>
                <a:cubicBezTo>
                  <a:pt x="267" y="101"/>
                  <a:pt x="267" y="101"/>
                  <a:pt x="266" y="102"/>
                </a:cubicBezTo>
                <a:cubicBezTo>
                  <a:pt x="270" y="103"/>
                  <a:pt x="273" y="105"/>
                  <a:pt x="277" y="106"/>
                </a:cubicBezTo>
                <a:cubicBezTo>
                  <a:pt x="277" y="105"/>
                  <a:pt x="275" y="106"/>
                  <a:pt x="275" y="105"/>
                </a:cubicBezTo>
                <a:cubicBezTo>
                  <a:pt x="280" y="107"/>
                  <a:pt x="285" y="109"/>
                  <a:pt x="289" y="112"/>
                </a:cubicBezTo>
                <a:cubicBezTo>
                  <a:pt x="290" y="111"/>
                  <a:pt x="287" y="111"/>
                  <a:pt x="289" y="109"/>
                </a:cubicBezTo>
                <a:cubicBezTo>
                  <a:pt x="291" y="110"/>
                  <a:pt x="292" y="112"/>
                  <a:pt x="294" y="112"/>
                </a:cubicBezTo>
                <a:cubicBezTo>
                  <a:pt x="291" y="107"/>
                  <a:pt x="282" y="104"/>
                  <a:pt x="284" y="97"/>
                </a:cubicBezTo>
                <a:cubicBezTo>
                  <a:pt x="278" y="96"/>
                  <a:pt x="274" y="93"/>
                  <a:pt x="270" y="90"/>
                </a:cubicBezTo>
                <a:cubicBezTo>
                  <a:pt x="272" y="90"/>
                  <a:pt x="275" y="92"/>
                  <a:pt x="277" y="92"/>
                </a:cubicBezTo>
                <a:cubicBezTo>
                  <a:pt x="276" y="92"/>
                  <a:pt x="274" y="90"/>
                  <a:pt x="275" y="90"/>
                </a:cubicBezTo>
                <a:cubicBezTo>
                  <a:pt x="281" y="92"/>
                  <a:pt x="286" y="95"/>
                  <a:pt x="292" y="97"/>
                </a:cubicBezTo>
                <a:cubicBezTo>
                  <a:pt x="290" y="95"/>
                  <a:pt x="289" y="93"/>
                  <a:pt x="287" y="91"/>
                </a:cubicBezTo>
                <a:cubicBezTo>
                  <a:pt x="287" y="91"/>
                  <a:pt x="287" y="91"/>
                  <a:pt x="288" y="90"/>
                </a:cubicBezTo>
                <a:cubicBezTo>
                  <a:pt x="285" y="89"/>
                  <a:pt x="283" y="87"/>
                  <a:pt x="281" y="86"/>
                </a:cubicBezTo>
                <a:cubicBezTo>
                  <a:pt x="280" y="87"/>
                  <a:pt x="282" y="87"/>
                  <a:pt x="282" y="89"/>
                </a:cubicBezTo>
                <a:cubicBezTo>
                  <a:pt x="270" y="82"/>
                  <a:pt x="256" y="77"/>
                  <a:pt x="243" y="72"/>
                </a:cubicBezTo>
                <a:cubicBezTo>
                  <a:pt x="243" y="71"/>
                  <a:pt x="243" y="71"/>
                  <a:pt x="242" y="71"/>
                </a:cubicBezTo>
                <a:cubicBezTo>
                  <a:pt x="241" y="71"/>
                  <a:pt x="240" y="70"/>
                  <a:pt x="239" y="72"/>
                </a:cubicBezTo>
                <a:cubicBezTo>
                  <a:pt x="238" y="70"/>
                  <a:pt x="237" y="70"/>
                  <a:pt x="236" y="70"/>
                </a:cubicBezTo>
                <a:cubicBezTo>
                  <a:pt x="237" y="69"/>
                  <a:pt x="240" y="69"/>
                  <a:pt x="241" y="68"/>
                </a:cubicBezTo>
                <a:cubicBezTo>
                  <a:pt x="241" y="69"/>
                  <a:pt x="244" y="70"/>
                  <a:pt x="245" y="69"/>
                </a:cubicBezTo>
                <a:cubicBezTo>
                  <a:pt x="243" y="68"/>
                  <a:pt x="241" y="68"/>
                  <a:pt x="239" y="67"/>
                </a:cubicBezTo>
                <a:cubicBezTo>
                  <a:pt x="240" y="67"/>
                  <a:pt x="241" y="67"/>
                  <a:pt x="241" y="66"/>
                </a:cubicBezTo>
                <a:cubicBezTo>
                  <a:pt x="236" y="62"/>
                  <a:pt x="228" y="67"/>
                  <a:pt x="224" y="62"/>
                </a:cubicBezTo>
                <a:cubicBezTo>
                  <a:pt x="219" y="61"/>
                  <a:pt x="214" y="64"/>
                  <a:pt x="212" y="60"/>
                </a:cubicBezTo>
                <a:cubicBezTo>
                  <a:pt x="211" y="60"/>
                  <a:pt x="209" y="61"/>
                  <a:pt x="208" y="60"/>
                </a:cubicBezTo>
                <a:cubicBezTo>
                  <a:pt x="209" y="59"/>
                  <a:pt x="213" y="59"/>
                  <a:pt x="214" y="59"/>
                </a:cubicBezTo>
                <a:cubicBezTo>
                  <a:pt x="213" y="56"/>
                  <a:pt x="220" y="59"/>
                  <a:pt x="221" y="58"/>
                </a:cubicBezTo>
                <a:cubicBezTo>
                  <a:pt x="221" y="58"/>
                  <a:pt x="220" y="57"/>
                  <a:pt x="221" y="57"/>
                </a:cubicBezTo>
                <a:cubicBezTo>
                  <a:pt x="221" y="58"/>
                  <a:pt x="224" y="58"/>
                  <a:pt x="224" y="57"/>
                </a:cubicBezTo>
                <a:cubicBezTo>
                  <a:pt x="223" y="56"/>
                  <a:pt x="221" y="56"/>
                  <a:pt x="218" y="56"/>
                </a:cubicBezTo>
                <a:cubicBezTo>
                  <a:pt x="218" y="55"/>
                  <a:pt x="219" y="55"/>
                  <a:pt x="218" y="54"/>
                </a:cubicBezTo>
                <a:cubicBezTo>
                  <a:pt x="216" y="56"/>
                  <a:pt x="212" y="53"/>
                  <a:pt x="212" y="56"/>
                </a:cubicBezTo>
                <a:cubicBezTo>
                  <a:pt x="209" y="55"/>
                  <a:pt x="206" y="56"/>
                  <a:pt x="203" y="54"/>
                </a:cubicBezTo>
                <a:cubicBezTo>
                  <a:pt x="204" y="53"/>
                  <a:pt x="203" y="52"/>
                  <a:pt x="204" y="52"/>
                </a:cubicBezTo>
                <a:cubicBezTo>
                  <a:pt x="205" y="55"/>
                  <a:pt x="209" y="52"/>
                  <a:pt x="211" y="52"/>
                </a:cubicBezTo>
                <a:cubicBezTo>
                  <a:pt x="208" y="50"/>
                  <a:pt x="205" y="53"/>
                  <a:pt x="203" y="49"/>
                </a:cubicBezTo>
                <a:cubicBezTo>
                  <a:pt x="204" y="49"/>
                  <a:pt x="206" y="50"/>
                  <a:pt x="206" y="48"/>
                </a:cubicBezTo>
                <a:cubicBezTo>
                  <a:pt x="203" y="47"/>
                  <a:pt x="199" y="48"/>
                  <a:pt x="198" y="50"/>
                </a:cubicBezTo>
                <a:cubicBezTo>
                  <a:pt x="199" y="50"/>
                  <a:pt x="200" y="50"/>
                  <a:pt x="200" y="51"/>
                </a:cubicBezTo>
                <a:cubicBezTo>
                  <a:pt x="197" y="51"/>
                  <a:pt x="197" y="51"/>
                  <a:pt x="197" y="51"/>
                </a:cubicBezTo>
                <a:cubicBezTo>
                  <a:pt x="196" y="50"/>
                  <a:pt x="198" y="49"/>
                  <a:pt x="195" y="49"/>
                </a:cubicBezTo>
                <a:cubicBezTo>
                  <a:pt x="195" y="50"/>
                  <a:pt x="196" y="50"/>
                  <a:pt x="196" y="50"/>
                </a:cubicBezTo>
                <a:cubicBezTo>
                  <a:pt x="195" y="51"/>
                  <a:pt x="193" y="51"/>
                  <a:pt x="192" y="53"/>
                </a:cubicBezTo>
                <a:cubicBezTo>
                  <a:pt x="194" y="52"/>
                  <a:pt x="194" y="55"/>
                  <a:pt x="196" y="54"/>
                </a:cubicBezTo>
                <a:cubicBezTo>
                  <a:pt x="196" y="53"/>
                  <a:pt x="196" y="52"/>
                  <a:pt x="197" y="52"/>
                </a:cubicBezTo>
                <a:cubicBezTo>
                  <a:pt x="198" y="52"/>
                  <a:pt x="199" y="53"/>
                  <a:pt x="199" y="54"/>
                </a:cubicBezTo>
                <a:cubicBezTo>
                  <a:pt x="198" y="54"/>
                  <a:pt x="197" y="55"/>
                  <a:pt x="197" y="56"/>
                </a:cubicBezTo>
                <a:cubicBezTo>
                  <a:pt x="201" y="58"/>
                  <a:pt x="208" y="55"/>
                  <a:pt x="212" y="58"/>
                </a:cubicBezTo>
                <a:cubicBezTo>
                  <a:pt x="209" y="58"/>
                  <a:pt x="207" y="58"/>
                  <a:pt x="205" y="57"/>
                </a:cubicBezTo>
                <a:cubicBezTo>
                  <a:pt x="205" y="59"/>
                  <a:pt x="202" y="59"/>
                  <a:pt x="201" y="59"/>
                </a:cubicBezTo>
                <a:cubicBezTo>
                  <a:pt x="201" y="58"/>
                  <a:pt x="201" y="58"/>
                  <a:pt x="201" y="57"/>
                </a:cubicBezTo>
                <a:cubicBezTo>
                  <a:pt x="197" y="58"/>
                  <a:pt x="195" y="58"/>
                  <a:pt x="190" y="58"/>
                </a:cubicBezTo>
                <a:cubicBezTo>
                  <a:pt x="190" y="58"/>
                  <a:pt x="189" y="58"/>
                  <a:pt x="189" y="56"/>
                </a:cubicBezTo>
                <a:cubicBezTo>
                  <a:pt x="188" y="58"/>
                  <a:pt x="183" y="59"/>
                  <a:pt x="181" y="57"/>
                </a:cubicBezTo>
                <a:cubicBezTo>
                  <a:pt x="183" y="57"/>
                  <a:pt x="182" y="56"/>
                  <a:pt x="181" y="55"/>
                </a:cubicBezTo>
                <a:cubicBezTo>
                  <a:pt x="184" y="55"/>
                  <a:pt x="187" y="56"/>
                  <a:pt x="191" y="55"/>
                </a:cubicBezTo>
                <a:cubicBezTo>
                  <a:pt x="190" y="53"/>
                  <a:pt x="186" y="56"/>
                  <a:pt x="184" y="54"/>
                </a:cubicBezTo>
                <a:cubicBezTo>
                  <a:pt x="184" y="54"/>
                  <a:pt x="186" y="54"/>
                  <a:pt x="186" y="53"/>
                </a:cubicBezTo>
                <a:cubicBezTo>
                  <a:pt x="186" y="52"/>
                  <a:pt x="185" y="53"/>
                  <a:pt x="183" y="53"/>
                </a:cubicBezTo>
                <a:cubicBezTo>
                  <a:pt x="183" y="55"/>
                  <a:pt x="182" y="54"/>
                  <a:pt x="180" y="54"/>
                </a:cubicBezTo>
                <a:cubicBezTo>
                  <a:pt x="180" y="55"/>
                  <a:pt x="181" y="55"/>
                  <a:pt x="181" y="56"/>
                </a:cubicBezTo>
                <a:cubicBezTo>
                  <a:pt x="179" y="56"/>
                  <a:pt x="177" y="58"/>
                  <a:pt x="176" y="56"/>
                </a:cubicBezTo>
                <a:cubicBezTo>
                  <a:pt x="178" y="56"/>
                  <a:pt x="180" y="55"/>
                  <a:pt x="180" y="53"/>
                </a:cubicBezTo>
                <a:cubicBezTo>
                  <a:pt x="178" y="53"/>
                  <a:pt x="178" y="52"/>
                  <a:pt x="177" y="53"/>
                </a:cubicBezTo>
                <a:cubicBezTo>
                  <a:pt x="177" y="52"/>
                  <a:pt x="178" y="52"/>
                  <a:pt x="178" y="52"/>
                </a:cubicBezTo>
                <a:cubicBezTo>
                  <a:pt x="176" y="51"/>
                  <a:pt x="172" y="51"/>
                  <a:pt x="171" y="53"/>
                </a:cubicBezTo>
                <a:cubicBezTo>
                  <a:pt x="172" y="54"/>
                  <a:pt x="176" y="51"/>
                  <a:pt x="176" y="54"/>
                </a:cubicBezTo>
                <a:cubicBezTo>
                  <a:pt x="172" y="54"/>
                  <a:pt x="172" y="54"/>
                  <a:pt x="172" y="54"/>
                </a:cubicBezTo>
                <a:cubicBezTo>
                  <a:pt x="172" y="56"/>
                  <a:pt x="172" y="56"/>
                  <a:pt x="172" y="56"/>
                </a:cubicBezTo>
                <a:cubicBezTo>
                  <a:pt x="174" y="56"/>
                  <a:pt x="173" y="54"/>
                  <a:pt x="175" y="55"/>
                </a:cubicBezTo>
                <a:cubicBezTo>
                  <a:pt x="176" y="58"/>
                  <a:pt x="173" y="57"/>
                  <a:pt x="172" y="57"/>
                </a:cubicBezTo>
                <a:cubicBezTo>
                  <a:pt x="171" y="57"/>
                  <a:pt x="171" y="57"/>
                  <a:pt x="172" y="56"/>
                </a:cubicBezTo>
                <a:cubicBezTo>
                  <a:pt x="170" y="56"/>
                  <a:pt x="169" y="57"/>
                  <a:pt x="168" y="56"/>
                </a:cubicBezTo>
                <a:cubicBezTo>
                  <a:pt x="165" y="59"/>
                  <a:pt x="162" y="61"/>
                  <a:pt x="160" y="64"/>
                </a:cubicBezTo>
                <a:cubicBezTo>
                  <a:pt x="149" y="65"/>
                  <a:pt x="140" y="67"/>
                  <a:pt x="133" y="72"/>
                </a:cubicBezTo>
                <a:cubicBezTo>
                  <a:pt x="130" y="72"/>
                  <a:pt x="129" y="75"/>
                  <a:pt x="126" y="74"/>
                </a:cubicBezTo>
                <a:cubicBezTo>
                  <a:pt x="128" y="73"/>
                  <a:pt x="130" y="72"/>
                  <a:pt x="132" y="71"/>
                </a:cubicBezTo>
                <a:cubicBezTo>
                  <a:pt x="131" y="69"/>
                  <a:pt x="135" y="69"/>
                  <a:pt x="136" y="68"/>
                </a:cubicBezTo>
                <a:cubicBezTo>
                  <a:pt x="131" y="68"/>
                  <a:pt x="127" y="70"/>
                  <a:pt x="123" y="71"/>
                </a:cubicBezTo>
                <a:cubicBezTo>
                  <a:pt x="125" y="70"/>
                  <a:pt x="123" y="69"/>
                  <a:pt x="124" y="68"/>
                </a:cubicBezTo>
                <a:cubicBezTo>
                  <a:pt x="127" y="67"/>
                  <a:pt x="130" y="65"/>
                  <a:pt x="134" y="64"/>
                </a:cubicBezTo>
                <a:cubicBezTo>
                  <a:pt x="134" y="66"/>
                  <a:pt x="137" y="66"/>
                  <a:pt x="136" y="68"/>
                </a:cubicBezTo>
                <a:cubicBezTo>
                  <a:pt x="138" y="68"/>
                  <a:pt x="136" y="63"/>
                  <a:pt x="139" y="64"/>
                </a:cubicBezTo>
                <a:cubicBezTo>
                  <a:pt x="139" y="63"/>
                  <a:pt x="137" y="64"/>
                  <a:pt x="137" y="63"/>
                </a:cubicBezTo>
                <a:cubicBezTo>
                  <a:pt x="142" y="62"/>
                  <a:pt x="148" y="60"/>
                  <a:pt x="152" y="58"/>
                </a:cubicBezTo>
                <a:cubicBezTo>
                  <a:pt x="146" y="59"/>
                  <a:pt x="140" y="61"/>
                  <a:pt x="135" y="60"/>
                </a:cubicBezTo>
                <a:cubicBezTo>
                  <a:pt x="136" y="59"/>
                  <a:pt x="140" y="58"/>
                  <a:pt x="143" y="57"/>
                </a:cubicBezTo>
                <a:cubicBezTo>
                  <a:pt x="141" y="57"/>
                  <a:pt x="139" y="58"/>
                  <a:pt x="138" y="57"/>
                </a:cubicBezTo>
                <a:cubicBezTo>
                  <a:pt x="138" y="56"/>
                  <a:pt x="140" y="57"/>
                  <a:pt x="140" y="56"/>
                </a:cubicBezTo>
                <a:cubicBezTo>
                  <a:pt x="139" y="55"/>
                  <a:pt x="137" y="56"/>
                  <a:pt x="137" y="54"/>
                </a:cubicBezTo>
                <a:cubicBezTo>
                  <a:pt x="141" y="54"/>
                  <a:pt x="144" y="52"/>
                  <a:pt x="148" y="52"/>
                </a:cubicBezTo>
                <a:cubicBezTo>
                  <a:pt x="151" y="51"/>
                  <a:pt x="152" y="52"/>
                  <a:pt x="154" y="50"/>
                </a:cubicBezTo>
                <a:cubicBezTo>
                  <a:pt x="153" y="49"/>
                  <a:pt x="151" y="51"/>
                  <a:pt x="152" y="48"/>
                </a:cubicBezTo>
                <a:cubicBezTo>
                  <a:pt x="156" y="48"/>
                  <a:pt x="158" y="46"/>
                  <a:pt x="162" y="46"/>
                </a:cubicBezTo>
                <a:cubicBezTo>
                  <a:pt x="161" y="46"/>
                  <a:pt x="161" y="45"/>
                  <a:pt x="161" y="45"/>
                </a:cubicBezTo>
                <a:cubicBezTo>
                  <a:pt x="169" y="41"/>
                  <a:pt x="183" y="41"/>
                  <a:pt x="190" y="39"/>
                </a:cubicBezTo>
                <a:cubicBezTo>
                  <a:pt x="189" y="39"/>
                  <a:pt x="188" y="38"/>
                  <a:pt x="187" y="38"/>
                </a:cubicBezTo>
                <a:cubicBezTo>
                  <a:pt x="187" y="36"/>
                  <a:pt x="187" y="36"/>
                  <a:pt x="187" y="36"/>
                </a:cubicBezTo>
                <a:cubicBezTo>
                  <a:pt x="189" y="36"/>
                  <a:pt x="191" y="37"/>
                  <a:pt x="192" y="36"/>
                </a:cubicBezTo>
                <a:cubicBezTo>
                  <a:pt x="186" y="34"/>
                  <a:pt x="181" y="33"/>
                  <a:pt x="173" y="32"/>
                </a:cubicBezTo>
                <a:cubicBezTo>
                  <a:pt x="173" y="30"/>
                  <a:pt x="176" y="32"/>
                  <a:pt x="177" y="31"/>
                </a:cubicBezTo>
                <a:cubicBezTo>
                  <a:pt x="175" y="30"/>
                  <a:pt x="179" y="30"/>
                  <a:pt x="179" y="29"/>
                </a:cubicBezTo>
                <a:cubicBezTo>
                  <a:pt x="175" y="30"/>
                  <a:pt x="173" y="25"/>
                  <a:pt x="170" y="28"/>
                </a:cubicBezTo>
                <a:cubicBezTo>
                  <a:pt x="169" y="28"/>
                  <a:pt x="170" y="26"/>
                  <a:pt x="168" y="26"/>
                </a:cubicBezTo>
                <a:cubicBezTo>
                  <a:pt x="167" y="26"/>
                  <a:pt x="166" y="27"/>
                  <a:pt x="164" y="27"/>
                </a:cubicBezTo>
                <a:cubicBezTo>
                  <a:pt x="165" y="25"/>
                  <a:pt x="162" y="26"/>
                  <a:pt x="161" y="25"/>
                </a:cubicBezTo>
                <a:cubicBezTo>
                  <a:pt x="162" y="24"/>
                  <a:pt x="163" y="24"/>
                  <a:pt x="163" y="23"/>
                </a:cubicBezTo>
                <a:cubicBezTo>
                  <a:pt x="159" y="21"/>
                  <a:pt x="152" y="23"/>
                  <a:pt x="147" y="21"/>
                </a:cubicBezTo>
                <a:cubicBezTo>
                  <a:pt x="147" y="21"/>
                  <a:pt x="148" y="20"/>
                  <a:pt x="148" y="19"/>
                </a:cubicBezTo>
                <a:cubicBezTo>
                  <a:pt x="147" y="19"/>
                  <a:pt x="147" y="19"/>
                  <a:pt x="146" y="19"/>
                </a:cubicBezTo>
                <a:cubicBezTo>
                  <a:pt x="130" y="19"/>
                  <a:pt x="115" y="22"/>
                  <a:pt x="100" y="24"/>
                </a:cubicBezTo>
                <a:cubicBezTo>
                  <a:pt x="89" y="25"/>
                  <a:pt x="81" y="31"/>
                  <a:pt x="71" y="31"/>
                </a:cubicBezTo>
                <a:cubicBezTo>
                  <a:pt x="70" y="32"/>
                  <a:pt x="72" y="33"/>
                  <a:pt x="71" y="33"/>
                </a:cubicBezTo>
                <a:cubicBezTo>
                  <a:pt x="70" y="33"/>
                  <a:pt x="70" y="32"/>
                  <a:pt x="69" y="32"/>
                </a:cubicBezTo>
                <a:cubicBezTo>
                  <a:pt x="62" y="35"/>
                  <a:pt x="54" y="40"/>
                  <a:pt x="47" y="46"/>
                </a:cubicBezTo>
                <a:cubicBezTo>
                  <a:pt x="45" y="47"/>
                  <a:pt x="43" y="50"/>
                  <a:pt x="41" y="50"/>
                </a:cubicBezTo>
                <a:cubicBezTo>
                  <a:pt x="41" y="51"/>
                  <a:pt x="40" y="51"/>
                  <a:pt x="40" y="51"/>
                </a:cubicBezTo>
                <a:cubicBezTo>
                  <a:pt x="33" y="56"/>
                  <a:pt x="24" y="61"/>
                  <a:pt x="23" y="70"/>
                </a:cubicBezTo>
                <a:cubicBezTo>
                  <a:pt x="24" y="70"/>
                  <a:pt x="25" y="67"/>
                  <a:pt x="27" y="69"/>
                </a:cubicBezTo>
                <a:cubicBezTo>
                  <a:pt x="27" y="68"/>
                  <a:pt x="28" y="67"/>
                  <a:pt x="30" y="67"/>
                </a:cubicBezTo>
                <a:cubicBezTo>
                  <a:pt x="27" y="70"/>
                  <a:pt x="29" y="75"/>
                  <a:pt x="32" y="76"/>
                </a:cubicBezTo>
                <a:cubicBezTo>
                  <a:pt x="33" y="77"/>
                  <a:pt x="34" y="75"/>
                  <a:pt x="35" y="76"/>
                </a:cubicBezTo>
                <a:cubicBezTo>
                  <a:pt x="34" y="77"/>
                  <a:pt x="33" y="79"/>
                  <a:pt x="32" y="79"/>
                </a:cubicBezTo>
                <a:cubicBezTo>
                  <a:pt x="33" y="80"/>
                  <a:pt x="30" y="82"/>
                  <a:pt x="32" y="82"/>
                </a:cubicBezTo>
                <a:cubicBezTo>
                  <a:pt x="33" y="80"/>
                  <a:pt x="35" y="78"/>
                  <a:pt x="37" y="76"/>
                </a:cubicBezTo>
                <a:cubicBezTo>
                  <a:pt x="39" y="77"/>
                  <a:pt x="37" y="80"/>
                  <a:pt x="39" y="80"/>
                </a:cubicBezTo>
                <a:cubicBezTo>
                  <a:pt x="37" y="83"/>
                  <a:pt x="36" y="86"/>
                  <a:pt x="34" y="87"/>
                </a:cubicBezTo>
                <a:cubicBezTo>
                  <a:pt x="34" y="96"/>
                  <a:pt x="24" y="99"/>
                  <a:pt x="20" y="105"/>
                </a:cubicBezTo>
                <a:cubicBezTo>
                  <a:pt x="20" y="106"/>
                  <a:pt x="21" y="106"/>
                  <a:pt x="21" y="106"/>
                </a:cubicBezTo>
                <a:cubicBezTo>
                  <a:pt x="20" y="108"/>
                  <a:pt x="19" y="109"/>
                  <a:pt x="19" y="112"/>
                </a:cubicBezTo>
                <a:cubicBezTo>
                  <a:pt x="20" y="113"/>
                  <a:pt x="21" y="111"/>
                  <a:pt x="21" y="112"/>
                </a:cubicBezTo>
                <a:cubicBezTo>
                  <a:pt x="21" y="118"/>
                  <a:pt x="21" y="118"/>
                  <a:pt x="21" y="118"/>
                </a:cubicBezTo>
                <a:cubicBezTo>
                  <a:pt x="24" y="121"/>
                  <a:pt x="31" y="120"/>
                  <a:pt x="35" y="123"/>
                </a:cubicBezTo>
                <a:cubicBezTo>
                  <a:pt x="33" y="125"/>
                  <a:pt x="38" y="129"/>
                  <a:pt x="34" y="130"/>
                </a:cubicBezTo>
                <a:cubicBezTo>
                  <a:pt x="35" y="131"/>
                  <a:pt x="37" y="131"/>
                  <a:pt x="37" y="130"/>
                </a:cubicBezTo>
                <a:cubicBezTo>
                  <a:pt x="38" y="130"/>
                  <a:pt x="38" y="130"/>
                  <a:pt x="38" y="131"/>
                </a:cubicBezTo>
                <a:cubicBezTo>
                  <a:pt x="36" y="135"/>
                  <a:pt x="34" y="140"/>
                  <a:pt x="30" y="142"/>
                </a:cubicBezTo>
                <a:cubicBezTo>
                  <a:pt x="30" y="140"/>
                  <a:pt x="32" y="138"/>
                  <a:pt x="32" y="137"/>
                </a:cubicBezTo>
                <a:cubicBezTo>
                  <a:pt x="28" y="141"/>
                  <a:pt x="24" y="149"/>
                  <a:pt x="21" y="151"/>
                </a:cubicBezTo>
                <a:cubicBezTo>
                  <a:pt x="19" y="156"/>
                  <a:pt x="16" y="163"/>
                  <a:pt x="15" y="171"/>
                </a:cubicBezTo>
                <a:cubicBezTo>
                  <a:pt x="14" y="174"/>
                  <a:pt x="15" y="177"/>
                  <a:pt x="12" y="179"/>
                </a:cubicBezTo>
                <a:cubicBezTo>
                  <a:pt x="13" y="183"/>
                  <a:pt x="8" y="187"/>
                  <a:pt x="10" y="191"/>
                </a:cubicBezTo>
                <a:cubicBezTo>
                  <a:pt x="11" y="190"/>
                  <a:pt x="11" y="189"/>
                  <a:pt x="12" y="188"/>
                </a:cubicBezTo>
                <a:cubicBezTo>
                  <a:pt x="13" y="188"/>
                  <a:pt x="11" y="187"/>
                  <a:pt x="12" y="186"/>
                </a:cubicBezTo>
                <a:cubicBezTo>
                  <a:pt x="13" y="187"/>
                  <a:pt x="12" y="187"/>
                  <a:pt x="14" y="186"/>
                </a:cubicBezTo>
                <a:cubicBezTo>
                  <a:pt x="15" y="190"/>
                  <a:pt x="14" y="194"/>
                  <a:pt x="13" y="196"/>
                </a:cubicBezTo>
                <a:cubicBezTo>
                  <a:pt x="12" y="196"/>
                  <a:pt x="12" y="195"/>
                  <a:pt x="12" y="195"/>
                </a:cubicBezTo>
                <a:cubicBezTo>
                  <a:pt x="11" y="197"/>
                  <a:pt x="11" y="199"/>
                  <a:pt x="11" y="200"/>
                </a:cubicBezTo>
                <a:cubicBezTo>
                  <a:pt x="11" y="200"/>
                  <a:pt x="12" y="199"/>
                  <a:pt x="13" y="199"/>
                </a:cubicBezTo>
                <a:cubicBezTo>
                  <a:pt x="13" y="203"/>
                  <a:pt x="13" y="205"/>
                  <a:pt x="14" y="207"/>
                </a:cubicBezTo>
                <a:cubicBezTo>
                  <a:pt x="14" y="207"/>
                  <a:pt x="13" y="207"/>
                  <a:pt x="13" y="208"/>
                </a:cubicBezTo>
                <a:cubicBezTo>
                  <a:pt x="13" y="210"/>
                  <a:pt x="16" y="210"/>
                  <a:pt x="15" y="209"/>
                </a:cubicBezTo>
                <a:cubicBezTo>
                  <a:pt x="15" y="210"/>
                  <a:pt x="15" y="205"/>
                  <a:pt x="17" y="205"/>
                </a:cubicBezTo>
                <a:cubicBezTo>
                  <a:pt x="15" y="209"/>
                  <a:pt x="17" y="215"/>
                  <a:pt x="15" y="218"/>
                </a:cubicBezTo>
                <a:cubicBezTo>
                  <a:pt x="15" y="216"/>
                  <a:pt x="15" y="215"/>
                  <a:pt x="15" y="213"/>
                </a:cubicBezTo>
                <a:cubicBezTo>
                  <a:pt x="14" y="213"/>
                  <a:pt x="13" y="214"/>
                  <a:pt x="12" y="213"/>
                </a:cubicBezTo>
                <a:cubicBezTo>
                  <a:pt x="8" y="216"/>
                  <a:pt x="12" y="223"/>
                  <a:pt x="8" y="226"/>
                </a:cubicBezTo>
                <a:cubicBezTo>
                  <a:pt x="8" y="226"/>
                  <a:pt x="9" y="226"/>
                  <a:pt x="9" y="227"/>
                </a:cubicBezTo>
                <a:cubicBezTo>
                  <a:pt x="8" y="227"/>
                  <a:pt x="7" y="227"/>
                  <a:pt x="7" y="228"/>
                </a:cubicBezTo>
                <a:cubicBezTo>
                  <a:pt x="8" y="230"/>
                  <a:pt x="7" y="232"/>
                  <a:pt x="7" y="235"/>
                </a:cubicBezTo>
                <a:cubicBezTo>
                  <a:pt x="9" y="236"/>
                  <a:pt x="8" y="234"/>
                  <a:pt x="9" y="234"/>
                </a:cubicBezTo>
                <a:cubicBezTo>
                  <a:pt x="9" y="236"/>
                  <a:pt x="8" y="237"/>
                  <a:pt x="9" y="239"/>
                </a:cubicBezTo>
                <a:cubicBezTo>
                  <a:pt x="10" y="239"/>
                  <a:pt x="11" y="239"/>
                  <a:pt x="12" y="239"/>
                </a:cubicBezTo>
                <a:cubicBezTo>
                  <a:pt x="12" y="242"/>
                  <a:pt x="10" y="243"/>
                  <a:pt x="12" y="245"/>
                </a:cubicBezTo>
                <a:cubicBezTo>
                  <a:pt x="13" y="243"/>
                  <a:pt x="15" y="240"/>
                  <a:pt x="17" y="242"/>
                </a:cubicBezTo>
                <a:cubicBezTo>
                  <a:pt x="15" y="243"/>
                  <a:pt x="14" y="245"/>
                  <a:pt x="15" y="248"/>
                </a:cubicBezTo>
                <a:cubicBezTo>
                  <a:pt x="16" y="248"/>
                  <a:pt x="15" y="245"/>
                  <a:pt x="17" y="246"/>
                </a:cubicBezTo>
                <a:cubicBezTo>
                  <a:pt x="18" y="246"/>
                  <a:pt x="18" y="246"/>
                  <a:pt x="18" y="246"/>
                </a:cubicBezTo>
                <a:cubicBezTo>
                  <a:pt x="18" y="248"/>
                  <a:pt x="15" y="248"/>
                  <a:pt x="17" y="250"/>
                </a:cubicBezTo>
                <a:cubicBezTo>
                  <a:pt x="19" y="249"/>
                  <a:pt x="20" y="253"/>
                  <a:pt x="18" y="255"/>
                </a:cubicBezTo>
                <a:cubicBezTo>
                  <a:pt x="16" y="256"/>
                  <a:pt x="18" y="253"/>
                  <a:pt x="16" y="254"/>
                </a:cubicBezTo>
                <a:cubicBezTo>
                  <a:pt x="17" y="256"/>
                  <a:pt x="15" y="256"/>
                  <a:pt x="15" y="258"/>
                </a:cubicBezTo>
                <a:cubicBezTo>
                  <a:pt x="16" y="258"/>
                  <a:pt x="17" y="258"/>
                  <a:pt x="19" y="258"/>
                </a:cubicBezTo>
                <a:cubicBezTo>
                  <a:pt x="20" y="257"/>
                  <a:pt x="20" y="256"/>
                  <a:pt x="22" y="257"/>
                </a:cubicBezTo>
                <a:cubicBezTo>
                  <a:pt x="22" y="259"/>
                  <a:pt x="24" y="260"/>
                  <a:pt x="24" y="262"/>
                </a:cubicBezTo>
                <a:cubicBezTo>
                  <a:pt x="23" y="264"/>
                  <a:pt x="22" y="264"/>
                  <a:pt x="22" y="267"/>
                </a:cubicBezTo>
                <a:cubicBezTo>
                  <a:pt x="22" y="267"/>
                  <a:pt x="22" y="267"/>
                  <a:pt x="22" y="267"/>
                </a:cubicBezTo>
                <a:cubicBezTo>
                  <a:pt x="22" y="267"/>
                  <a:pt x="22" y="267"/>
                  <a:pt x="22" y="268"/>
                </a:cubicBezTo>
                <a:cubicBezTo>
                  <a:pt x="22" y="268"/>
                  <a:pt x="23" y="267"/>
                  <a:pt x="23" y="267"/>
                </a:cubicBezTo>
                <a:cubicBezTo>
                  <a:pt x="24" y="267"/>
                  <a:pt x="24" y="268"/>
                  <a:pt x="26" y="268"/>
                </a:cubicBezTo>
                <a:cubicBezTo>
                  <a:pt x="26" y="268"/>
                  <a:pt x="26" y="268"/>
                  <a:pt x="26" y="268"/>
                </a:cubicBezTo>
                <a:cubicBezTo>
                  <a:pt x="26" y="268"/>
                  <a:pt x="26" y="268"/>
                  <a:pt x="26" y="268"/>
                </a:cubicBezTo>
                <a:cubicBezTo>
                  <a:pt x="26" y="269"/>
                  <a:pt x="26" y="269"/>
                  <a:pt x="26" y="269"/>
                </a:cubicBezTo>
                <a:cubicBezTo>
                  <a:pt x="27" y="270"/>
                  <a:pt x="27" y="271"/>
                  <a:pt x="28" y="273"/>
                </a:cubicBezTo>
                <a:cubicBezTo>
                  <a:pt x="27" y="273"/>
                  <a:pt x="27" y="273"/>
                  <a:pt x="27" y="274"/>
                </a:cubicBezTo>
                <a:cubicBezTo>
                  <a:pt x="27" y="274"/>
                  <a:pt x="28" y="274"/>
                  <a:pt x="28" y="274"/>
                </a:cubicBezTo>
                <a:cubicBezTo>
                  <a:pt x="29" y="276"/>
                  <a:pt x="29" y="279"/>
                  <a:pt x="30" y="282"/>
                </a:cubicBezTo>
                <a:cubicBezTo>
                  <a:pt x="30" y="282"/>
                  <a:pt x="30" y="282"/>
                  <a:pt x="30" y="282"/>
                </a:cubicBezTo>
                <a:cubicBezTo>
                  <a:pt x="30" y="282"/>
                  <a:pt x="30" y="284"/>
                  <a:pt x="30" y="285"/>
                </a:cubicBezTo>
                <a:cubicBezTo>
                  <a:pt x="31" y="285"/>
                  <a:pt x="31" y="285"/>
                  <a:pt x="31" y="285"/>
                </a:cubicBezTo>
                <a:cubicBezTo>
                  <a:pt x="31" y="285"/>
                  <a:pt x="30" y="285"/>
                  <a:pt x="30" y="285"/>
                </a:cubicBezTo>
                <a:cubicBezTo>
                  <a:pt x="30" y="286"/>
                  <a:pt x="30" y="287"/>
                  <a:pt x="31" y="287"/>
                </a:cubicBezTo>
                <a:cubicBezTo>
                  <a:pt x="31" y="287"/>
                  <a:pt x="31" y="287"/>
                  <a:pt x="31" y="286"/>
                </a:cubicBezTo>
                <a:cubicBezTo>
                  <a:pt x="31" y="286"/>
                  <a:pt x="31" y="286"/>
                  <a:pt x="31" y="286"/>
                </a:cubicBezTo>
                <a:cubicBezTo>
                  <a:pt x="31" y="286"/>
                  <a:pt x="31" y="286"/>
                  <a:pt x="31" y="286"/>
                </a:cubicBezTo>
                <a:cubicBezTo>
                  <a:pt x="32" y="286"/>
                  <a:pt x="32" y="286"/>
                  <a:pt x="32" y="286"/>
                </a:cubicBezTo>
                <a:cubicBezTo>
                  <a:pt x="32" y="286"/>
                  <a:pt x="32" y="286"/>
                  <a:pt x="31" y="285"/>
                </a:cubicBezTo>
                <a:cubicBezTo>
                  <a:pt x="32" y="282"/>
                  <a:pt x="32" y="280"/>
                  <a:pt x="32" y="277"/>
                </a:cubicBezTo>
                <a:cubicBezTo>
                  <a:pt x="32" y="277"/>
                  <a:pt x="32" y="277"/>
                  <a:pt x="33" y="277"/>
                </a:cubicBezTo>
                <a:cubicBezTo>
                  <a:pt x="33" y="276"/>
                  <a:pt x="33" y="275"/>
                  <a:pt x="33" y="275"/>
                </a:cubicBezTo>
                <a:cubicBezTo>
                  <a:pt x="33" y="272"/>
                  <a:pt x="33" y="270"/>
                  <a:pt x="34" y="268"/>
                </a:cubicBezTo>
                <a:cubicBezTo>
                  <a:pt x="34" y="268"/>
                  <a:pt x="35" y="269"/>
                  <a:pt x="35" y="269"/>
                </a:cubicBezTo>
                <a:cubicBezTo>
                  <a:pt x="35" y="269"/>
                  <a:pt x="35" y="270"/>
                  <a:pt x="35" y="271"/>
                </a:cubicBezTo>
                <a:cubicBezTo>
                  <a:pt x="35" y="271"/>
                  <a:pt x="34" y="271"/>
                  <a:pt x="34" y="271"/>
                </a:cubicBezTo>
                <a:cubicBezTo>
                  <a:pt x="34" y="273"/>
                  <a:pt x="33" y="273"/>
                  <a:pt x="33" y="274"/>
                </a:cubicBezTo>
                <a:cubicBezTo>
                  <a:pt x="34" y="274"/>
                  <a:pt x="34" y="274"/>
                  <a:pt x="34" y="274"/>
                </a:cubicBezTo>
                <a:cubicBezTo>
                  <a:pt x="34" y="275"/>
                  <a:pt x="36" y="275"/>
                  <a:pt x="35" y="277"/>
                </a:cubicBezTo>
                <a:cubicBezTo>
                  <a:pt x="36" y="276"/>
                  <a:pt x="37" y="277"/>
                  <a:pt x="38" y="277"/>
                </a:cubicBezTo>
                <a:cubicBezTo>
                  <a:pt x="38" y="276"/>
                  <a:pt x="38" y="276"/>
                  <a:pt x="38" y="276"/>
                </a:cubicBezTo>
                <a:cubicBezTo>
                  <a:pt x="38" y="276"/>
                  <a:pt x="38" y="276"/>
                  <a:pt x="38" y="276"/>
                </a:cubicBezTo>
                <a:cubicBezTo>
                  <a:pt x="35" y="277"/>
                  <a:pt x="36" y="274"/>
                  <a:pt x="35" y="272"/>
                </a:cubicBezTo>
                <a:cubicBezTo>
                  <a:pt x="36" y="272"/>
                  <a:pt x="37" y="271"/>
                  <a:pt x="37" y="271"/>
                </a:cubicBezTo>
                <a:cubicBezTo>
                  <a:pt x="38" y="273"/>
                  <a:pt x="36" y="272"/>
                  <a:pt x="36" y="273"/>
                </a:cubicBezTo>
                <a:cubicBezTo>
                  <a:pt x="37" y="274"/>
                  <a:pt x="38" y="273"/>
                  <a:pt x="38" y="274"/>
                </a:cubicBezTo>
                <a:cubicBezTo>
                  <a:pt x="37" y="274"/>
                  <a:pt x="36" y="274"/>
                  <a:pt x="37" y="275"/>
                </a:cubicBezTo>
                <a:cubicBezTo>
                  <a:pt x="37" y="275"/>
                  <a:pt x="38" y="275"/>
                  <a:pt x="39" y="275"/>
                </a:cubicBezTo>
                <a:cubicBezTo>
                  <a:pt x="39" y="275"/>
                  <a:pt x="39" y="276"/>
                  <a:pt x="39" y="276"/>
                </a:cubicBezTo>
                <a:cubicBezTo>
                  <a:pt x="39" y="276"/>
                  <a:pt x="39" y="277"/>
                  <a:pt x="39" y="278"/>
                </a:cubicBezTo>
                <a:cubicBezTo>
                  <a:pt x="38" y="277"/>
                  <a:pt x="36" y="279"/>
                  <a:pt x="36" y="277"/>
                </a:cubicBezTo>
                <a:cubicBezTo>
                  <a:pt x="35" y="277"/>
                  <a:pt x="35" y="278"/>
                  <a:pt x="35" y="279"/>
                </a:cubicBezTo>
                <a:cubicBezTo>
                  <a:pt x="35" y="279"/>
                  <a:pt x="35" y="280"/>
                  <a:pt x="36" y="280"/>
                </a:cubicBezTo>
                <a:cubicBezTo>
                  <a:pt x="36" y="279"/>
                  <a:pt x="37" y="279"/>
                  <a:pt x="38" y="279"/>
                </a:cubicBezTo>
                <a:cubicBezTo>
                  <a:pt x="38" y="278"/>
                  <a:pt x="39" y="278"/>
                  <a:pt x="39" y="277"/>
                </a:cubicBezTo>
                <a:cubicBezTo>
                  <a:pt x="40" y="278"/>
                  <a:pt x="40" y="278"/>
                  <a:pt x="40" y="278"/>
                </a:cubicBezTo>
                <a:cubicBezTo>
                  <a:pt x="39" y="279"/>
                  <a:pt x="39" y="280"/>
                  <a:pt x="40" y="281"/>
                </a:cubicBezTo>
                <a:cubicBezTo>
                  <a:pt x="40" y="281"/>
                  <a:pt x="40" y="281"/>
                  <a:pt x="40" y="281"/>
                </a:cubicBezTo>
                <a:cubicBezTo>
                  <a:pt x="40" y="283"/>
                  <a:pt x="41" y="284"/>
                  <a:pt x="41" y="285"/>
                </a:cubicBezTo>
                <a:cubicBezTo>
                  <a:pt x="41" y="285"/>
                  <a:pt x="41" y="285"/>
                  <a:pt x="41" y="285"/>
                </a:cubicBezTo>
                <a:cubicBezTo>
                  <a:pt x="41" y="285"/>
                  <a:pt x="41" y="285"/>
                  <a:pt x="41" y="286"/>
                </a:cubicBezTo>
                <a:cubicBezTo>
                  <a:pt x="41" y="286"/>
                  <a:pt x="41" y="286"/>
                  <a:pt x="41" y="287"/>
                </a:cubicBezTo>
                <a:cubicBezTo>
                  <a:pt x="41" y="287"/>
                  <a:pt x="41" y="287"/>
                  <a:pt x="41" y="287"/>
                </a:cubicBezTo>
                <a:cubicBezTo>
                  <a:pt x="41" y="287"/>
                  <a:pt x="41" y="288"/>
                  <a:pt x="41" y="288"/>
                </a:cubicBezTo>
                <a:cubicBezTo>
                  <a:pt x="41" y="288"/>
                  <a:pt x="41" y="288"/>
                  <a:pt x="41" y="288"/>
                </a:cubicBezTo>
                <a:cubicBezTo>
                  <a:pt x="42" y="290"/>
                  <a:pt x="43" y="293"/>
                  <a:pt x="44" y="295"/>
                </a:cubicBezTo>
                <a:cubicBezTo>
                  <a:pt x="44" y="295"/>
                  <a:pt x="44" y="295"/>
                  <a:pt x="44" y="296"/>
                </a:cubicBezTo>
                <a:cubicBezTo>
                  <a:pt x="44" y="296"/>
                  <a:pt x="44" y="296"/>
                  <a:pt x="44" y="296"/>
                </a:cubicBezTo>
                <a:cubicBezTo>
                  <a:pt x="44" y="296"/>
                  <a:pt x="44" y="297"/>
                  <a:pt x="45" y="298"/>
                </a:cubicBezTo>
                <a:cubicBezTo>
                  <a:pt x="44" y="298"/>
                  <a:pt x="44" y="297"/>
                  <a:pt x="43" y="297"/>
                </a:cubicBezTo>
                <a:cubicBezTo>
                  <a:pt x="42" y="298"/>
                  <a:pt x="43" y="298"/>
                  <a:pt x="43" y="299"/>
                </a:cubicBezTo>
                <a:cubicBezTo>
                  <a:pt x="44" y="298"/>
                  <a:pt x="45" y="298"/>
                  <a:pt x="45" y="298"/>
                </a:cubicBezTo>
                <a:cubicBezTo>
                  <a:pt x="45" y="298"/>
                  <a:pt x="46" y="297"/>
                  <a:pt x="46" y="297"/>
                </a:cubicBezTo>
                <a:cubicBezTo>
                  <a:pt x="46" y="297"/>
                  <a:pt x="46" y="298"/>
                  <a:pt x="46" y="299"/>
                </a:cubicBezTo>
                <a:cubicBezTo>
                  <a:pt x="46" y="299"/>
                  <a:pt x="45" y="299"/>
                  <a:pt x="45" y="299"/>
                </a:cubicBezTo>
                <a:cubicBezTo>
                  <a:pt x="45" y="300"/>
                  <a:pt x="46" y="300"/>
                  <a:pt x="46" y="300"/>
                </a:cubicBezTo>
                <a:cubicBezTo>
                  <a:pt x="46" y="300"/>
                  <a:pt x="46" y="300"/>
                  <a:pt x="46" y="300"/>
                </a:cubicBezTo>
                <a:cubicBezTo>
                  <a:pt x="47" y="300"/>
                  <a:pt x="47" y="300"/>
                  <a:pt x="47" y="300"/>
                </a:cubicBezTo>
                <a:cubicBezTo>
                  <a:pt x="47" y="300"/>
                  <a:pt x="47" y="300"/>
                  <a:pt x="47" y="300"/>
                </a:cubicBezTo>
                <a:cubicBezTo>
                  <a:pt x="47" y="300"/>
                  <a:pt x="47" y="300"/>
                  <a:pt x="47" y="301"/>
                </a:cubicBezTo>
                <a:cubicBezTo>
                  <a:pt x="46" y="301"/>
                  <a:pt x="46" y="302"/>
                  <a:pt x="47" y="302"/>
                </a:cubicBezTo>
                <a:cubicBezTo>
                  <a:pt x="47" y="302"/>
                  <a:pt x="47" y="302"/>
                  <a:pt x="48" y="301"/>
                </a:cubicBezTo>
                <a:cubicBezTo>
                  <a:pt x="48" y="303"/>
                  <a:pt x="49" y="304"/>
                  <a:pt x="49" y="306"/>
                </a:cubicBezTo>
                <a:cubicBezTo>
                  <a:pt x="49" y="306"/>
                  <a:pt x="49" y="306"/>
                  <a:pt x="49" y="306"/>
                </a:cubicBezTo>
                <a:cubicBezTo>
                  <a:pt x="49" y="306"/>
                  <a:pt x="49" y="307"/>
                  <a:pt x="49" y="307"/>
                </a:cubicBezTo>
                <a:cubicBezTo>
                  <a:pt x="49" y="307"/>
                  <a:pt x="49" y="307"/>
                  <a:pt x="48" y="307"/>
                </a:cubicBezTo>
                <a:cubicBezTo>
                  <a:pt x="48" y="307"/>
                  <a:pt x="48" y="307"/>
                  <a:pt x="48" y="307"/>
                </a:cubicBezTo>
                <a:cubicBezTo>
                  <a:pt x="48" y="307"/>
                  <a:pt x="48" y="307"/>
                  <a:pt x="48" y="307"/>
                </a:cubicBezTo>
                <a:cubicBezTo>
                  <a:pt x="48" y="308"/>
                  <a:pt x="47" y="308"/>
                  <a:pt x="47" y="308"/>
                </a:cubicBezTo>
                <a:cubicBezTo>
                  <a:pt x="47" y="308"/>
                  <a:pt x="48" y="308"/>
                  <a:pt x="48" y="308"/>
                </a:cubicBezTo>
                <a:cubicBezTo>
                  <a:pt x="48" y="308"/>
                  <a:pt x="48" y="309"/>
                  <a:pt x="48" y="309"/>
                </a:cubicBezTo>
                <a:cubicBezTo>
                  <a:pt x="48" y="309"/>
                  <a:pt x="49" y="308"/>
                  <a:pt x="49" y="308"/>
                </a:cubicBezTo>
                <a:cubicBezTo>
                  <a:pt x="49" y="308"/>
                  <a:pt x="49" y="307"/>
                  <a:pt x="49" y="307"/>
                </a:cubicBezTo>
                <a:cubicBezTo>
                  <a:pt x="49" y="307"/>
                  <a:pt x="49" y="307"/>
                  <a:pt x="50" y="308"/>
                </a:cubicBezTo>
                <a:cubicBezTo>
                  <a:pt x="50" y="307"/>
                  <a:pt x="50" y="307"/>
                  <a:pt x="50" y="307"/>
                </a:cubicBezTo>
                <a:cubicBezTo>
                  <a:pt x="50" y="307"/>
                  <a:pt x="50" y="307"/>
                  <a:pt x="50" y="307"/>
                </a:cubicBezTo>
                <a:cubicBezTo>
                  <a:pt x="50" y="307"/>
                  <a:pt x="50" y="307"/>
                  <a:pt x="50" y="307"/>
                </a:cubicBezTo>
                <a:cubicBezTo>
                  <a:pt x="50" y="306"/>
                  <a:pt x="50" y="306"/>
                  <a:pt x="50" y="305"/>
                </a:cubicBezTo>
                <a:cubicBezTo>
                  <a:pt x="50" y="305"/>
                  <a:pt x="51" y="305"/>
                  <a:pt x="51" y="305"/>
                </a:cubicBezTo>
                <a:cubicBezTo>
                  <a:pt x="51" y="305"/>
                  <a:pt x="52" y="306"/>
                  <a:pt x="52" y="306"/>
                </a:cubicBezTo>
                <a:cubicBezTo>
                  <a:pt x="51" y="306"/>
                  <a:pt x="52" y="307"/>
                  <a:pt x="52" y="307"/>
                </a:cubicBezTo>
                <a:cubicBezTo>
                  <a:pt x="52" y="308"/>
                  <a:pt x="52" y="309"/>
                  <a:pt x="53" y="310"/>
                </a:cubicBezTo>
                <a:cubicBezTo>
                  <a:pt x="52" y="310"/>
                  <a:pt x="52" y="310"/>
                  <a:pt x="51" y="311"/>
                </a:cubicBezTo>
                <a:cubicBezTo>
                  <a:pt x="53" y="311"/>
                  <a:pt x="52" y="312"/>
                  <a:pt x="53" y="312"/>
                </a:cubicBezTo>
                <a:cubicBezTo>
                  <a:pt x="53" y="312"/>
                  <a:pt x="53" y="312"/>
                  <a:pt x="53" y="312"/>
                </a:cubicBezTo>
                <a:cubicBezTo>
                  <a:pt x="53" y="312"/>
                  <a:pt x="53" y="313"/>
                  <a:pt x="54" y="313"/>
                </a:cubicBezTo>
                <a:cubicBezTo>
                  <a:pt x="54" y="312"/>
                  <a:pt x="55" y="312"/>
                  <a:pt x="55" y="310"/>
                </a:cubicBezTo>
                <a:cubicBezTo>
                  <a:pt x="56" y="311"/>
                  <a:pt x="56" y="311"/>
                  <a:pt x="56" y="312"/>
                </a:cubicBezTo>
                <a:cubicBezTo>
                  <a:pt x="57" y="311"/>
                  <a:pt x="57" y="311"/>
                  <a:pt x="58" y="312"/>
                </a:cubicBezTo>
                <a:cubicBezTo>
                  <a:pt x="57" y="311"/>
                  <a:pt x="57" y="311"/>
                  <a:pt x="57" y="311"/>
                </a:cubicBezTo>
                <a:cubicBezTo>
                  <a:pt x="56" y="311"/>
                  <a:pt x="56" y="310"/>
                  <a:pt x="56" y="309"/>
                </a:cubicBezTo>
                <a:cubicBezTo>
                  <a:pt x="56" y="309"/>
                  <a:pt x="56" y="308"/>
                  <a:pt x="56" y="308"/>
                </a:cubicBezTo>
                <a:cubicBezTo>
                  <a:pt x="56" y="308"/>
                  <a:pt x="56" y="308"/>
                  <a:pt x="56" y="308"/>
                </a:cubicBezTo>
                <a:cubicBezTo>
                  <a:pt x="54" y="303"/>
                  <a:pt x="52" y="298"/>
                  <a:pt x="50" y="293"/>
                </a:cubicBezTo>
                <a:cubicBezTo>
                  <a:pt x="50" y="293"/>
                  <a:pt x="50" y="294"/>
                  <a:pt x="50" y="294"/>
                </a:cubicBezTo>
                <a:cubicBezTo>
                  <a:pt x="50" y="294"/>
                  <a:pt x="49" y="294"/>
                  <a:pt x="49" y="293"/>
                </a:cubicBezTo>
                <a:cubicBezTo>
                  <a:pt x="49" y="293"/>
                  <a:pt x="49" y="293"/>
                  <a:pt x="49" y="292"/>
                </a:cubicBezTo>
                <a:cubicBezTo>
                  <a:pt x="49" y="292"/>
                  <a:pt x="49" y="292"/>
                  <a:pt x="49" y="291"/>
                </a:cubicBezTo>
                <a:cubicBezTo>
                  <a:pt x="49" y="291"/>
                  <a:pt x="49" y="291"/>
                  <a:pt x="49" y="291"/>
                </a:cubicBezTo>
                <a:cubicBezTo>
                  <a:pt x="49" y="291"/>
                  <a:pt x="49" y="291"/>
                  <a:pt x="49" y="291"/>
                </a:cubicBezTo>
                <a:cubicBezTo>
                  <a:pt x="49" y="290"/>
                  <a:pt x="49" y="290"/>
                  <a:pt x="49" y="290"/>
                </a:cubicBezTo>
                <a:cubicBezTo>
                  <a:pt x="49" y="290"/>
                  <a:pt x="49" y="290"/>
                  <a:pt x="49" y="290"/>
                </a:cubicBezTo>
                <a:cubicBezTo>
                  <a:pt x="48" y="286"/>
                  <a:pt x="47" y="281"/>
                  <a:pt x="46" y="277"/>
                </a:cubicBezTo>
                <a:cubicBezTo>
                  <a:pt x="45" y="277"/>
                  <a:pt x="45" y="275"/>
                  <a:pt x="45" y="274"/>
                </a:cubicBezTo>
                <a:cubicBezTo>
                  <a:pt x="45" y="274"/>
                  <a:pt x="45" y="274"/>
                  <a:pt x="45" y="274"/>
                </a:cubicBezTo>
                <a:cubicBezTo>
                  <a:pt x="44" y="265"/>
                  <a:pt x="43" y="256"/>
                  <a:pt x="43" y="247"/>
                </a:cubicBezTo>
                <a:cubicBezTo>
                  <a:pt x="43" y="244"/>
                  <a:pt x="43" y="241"/>
                  <a:pt x="43" y="238"/>
                </a:cubicBezTo>
                <a:cubicBezTo>
                  <a:pt x="43" y="237"/>
                  <a:pt x="42" y="237"/>
                  <a:pt x="42" y="236"/>
                </a:cubicBezTo>
                <a:cubicBezTo>
                  <a:pt x="43" y="235"/>
                  <a:pt x="43" y="233"/>
                  <a:pt x="44" y="232"/>
                </a:cubicBezTo>
                <a:cubicBezTo>
                  <a:pt x="44" y="223"/>
                  <a:pt x="46" y="215"/>
                  <a:pt x="48" y="207"/>
                </a:cubicBezTo>
                <a:cubicBezTo>
                  <a:pt x="48" y="204"/>
                  <a:pt x="49" y="201"/>
                  <a:pt x="51" y="199"/>
                </a:cubicBezTo>
                <a:cubicBezTo>
                  <a:pt x="52" y="197"/>
                  <a:pt x="53" y="194"/>
                  <a:pt x="54" y="192"/>
                </a:cubicBezTo>
                <a:cubicBezTo>
                  <a:pt x="53" y="192"/>
                  <a:pt x="53" y="192"/>
                  <a:pt x="53" y="192"/>
                </a:cubicBezTo>
                <a:cubicBezTo>
                  <a:pt x="52" y="188"/>
                  <a:pt x="55" y="185"/>
                  <a:pt x="57" y="182"/>
                </a:cubicBezTo>
                <a:cubicBezTo>
                  <a:pt x="57" y="183"/>
                  <a:pt x="57" y="184"/>
                  <a:pt x="57" y="184"/>
                </a:cubicBezTo>
                <a:cubicBezTo>
                  <a:pt x="61" y="175"/>
                  <a:pt x="66" y="166"/>
                  <a:pt x="73" y="158"/>
                </a:cubicBezTo>
                <a:cubicBezTo>
                  <a:pt x="73" y="158"/>
                  <a:pt x="73" y="157"/>
                  <a:pt x="74" y="157"/>
                </a:cubicBezTo>
                <a:cubicBezTo>
                  <a:pt x="90" y="135"/>
                  <a:pt x="113" y="119"/>
                  <a:pt x="139" y="109"/>
                </a:cubicBezTo>
                <a:cubicBezTo>
                  <a:pt x="139" y="109"/>
                  <a:pt x="139" y="109"/>
                  <a:pt x="139" y="109"/>
                </a:cubicBezTo>
                <a:cubicBezTo>
                  <a:pt x="141" y="107"/>
                  <a:pt x="144" y="106"/>
                  <a:pt x="146" y="105"/>
                </a:cubicBezTo>
                <a:cubicBezTo>
                  <a:pt x="147" y="107"/>
                  <a:pt x="143" y="107"/>
                  <a:pt x="141" y="108"/>
                </a:cubicBezTo>
                <a:cubicBezTo>
                  <a:pt x="154" y="104"/>
                  <a:pt x="167" y="101"/>
                  <a:pt x="181" y="100"/>
                </a:cubicBezTo>
                <a:cubicBezTo>
                  <a:pt x="181" y="100"/>
                  <a:pt x="181" y="100"/>
                  <a:pt x="181" y="100"/>
                </a:cubicBezTo>
                <a:cubicBezTo>
                  <a:pt x="180" y="100"/>
                  <a:pt x="179" y="100"/>
                  <a:pt x="179" y="99"/>
                </a:cubicBezTo>
                <a:cubicBezTo>
                  <a:pt x="180" y="100"/>
                  <a:pt x="182" y="99"/>
                  <a:pt x="184" y="100"/>
                </a:cubicBezTo>
                <a:cubicBezTo>
                  <a:pt x="183" y="95"/>
                  <a:pt x="189" y="96"/>
                  <a:pt x="191" y="94"/>
                </a:cubicBezTo>
                <a:cubicBezTo>
                  <a:pt x="192" y="97"/>
                  <a:pt x="197" y="94"/>
                  <a:pt x="199" y="97"/>
                </a:cubicBezTo>
                <a:cubicBezTo>
                  <a:pt x="197" y="97"/>
                  <a:pt x="195" y="97"/>
                  <a:pt x="194" y="97"/>
                </a:cubicBezTo>
                <a:cubicBezTo>
                  <a:pt x="196" y="98"/>
                  <a:pt x="198" y="99"/>
                  <a:pt x="200" y="100"/>
                </a:cubicBezTo>
                <a:cubicBezTo>
                  <a:pt x="202" y="101"/>
                  <a:pt x="204" y="101"/>
                  <a:pt x="206" y="101"/>
                </a:cubicBezTo>
                <a:cubicBezTo>
                  <a:pt x="206" y="100"/>
                  <a:pt x="207" y="101"/>
                  <a:pt x="208" y="101"/>
                </a:cubicBezTo>
                <a:cubicBezTo>
                  <a:pt x="209" y="101"/>
                  <a:pt x="210" y="101"/>
                  <a:pt x="211" y="102"/>
                </a:cubicBezTo>
                <a:cubicBezTo>
                  <a:pt x="211" y="101"/>
                  <a:pt x="209" y="101"/>
                  <a:pt x="209" y="100"/>
                </a:cubicBezTo>
                <a:cubicBezTo>
                  <a:pt x="210" y="99"/>
                  <a:pt x="211" y="100"/>
                  <a:pt x="212" y="100"/>
                </a:cubicBezTo>
                <a:close/>
                <a:moveTo>
                  <a:pt x="244" y="98"/>
                </a:moveTo>
                <a:cubicBezTo>
                  <a:pt x="247" y="98"/>
                  <a:pt x="246" y="100"/>
                  <a:pt x="248" y="100"/>
                </a:cubicBezTo>
                <a:cubicBezTo>
                  <a:pt x="247" y="101"/>
                  <a:pt x="244" y="100"/>
                  <a:pt x="244" y="98"/>
                </a:cubicBezTo>
                <a:close/>
                <a:moveTo>
                  <a:pt x="285" y="106"/>
                </a:moveTo>
                <a:cubicBezTo>
                  <a:pt x="284" y="107"/>
                  <a:pt x="282" y="105"/>
                  <a:pt x="280" y="105"/>
                </a:cubicBezTo>
                <a:cubicBezTo>
                  <a:pt x="281" y="104"/>
                  <a:pt x="284" y="105"/>
                  <a:pt x="285" y="106"/>
                </a:cubicBezTo>
                <a:close/>
                <a:moveTo>
                  <a:pt x="277" y="102"/>
                </a:moveTo>
                <a:cubicBezTo>
                  <a:pt x="276" y="102"/>
                  <a:pt x="275" y="101"/>
                  <a:pt x="274" y="101"/>
                </a:cubicBezTo>
                <a:cubicBezTo>
                  <a:pt x="275" y="99"/>
                  <a:pt x="277" y="101"/>
                  <a:pt x="277" y="102"/>
                </a:cubicBezTo>
                <a:close/>
                <a:moveTo>
                  <a:pt x="275" y="102"/>
                </a:moveTo>
                <a:cubicBezTo>
                  <a:pt x="273" y="102"/>
                  <a:pt x="271" y="103"/>
                  <a:pt x="272" y="101"/>
                </a:cubicBezTo>
                <a:cubicBezTo>
                  <a:pt x="273" y="101"/>
                  <a:pt x="275" y="101"/>
                  <a:pt x="275" y="102"/>
                </a:cubicBezTo>
                <a:close/>
                <a:moveTo>
                  <a:pt x="271" y="100"/>
                </a:moveTo>
                <a:cubicBezTo>
                  <a:pt x="271" y="103"/>
                  <a:pt x="269" y="99"/>
                  <a:pt x="267" y="99"/>
                </a:cubicBezTo>
                <a:cubicBezTo>
                  <a:pt x="268" y="98"/>
                  <a:pt x="270" y="101"/>
                  <a:pt x="271" y="100"/>
                </a:cubicBezTo>
                <a:close/>
                <a:moveTo>
                  <a:pt x="233" y="70"/>
                </a:moveTo>
                <a:cubicBezTo>
                  <a:pt x="234" y="70"/>
                  <a:pt x="233" y="69"/>
                  <a:pt x="233" y="68"/>
                </a:cubicBezTo>
                <a:cubicBezTo>
                  <a:pt x="234" y="68"/>
                  <a:pt x="234" y="70"/>
                  <a:pt x="235" y="70"/>
                </a:cubicBezTo>
                <a:cubicBezTo>
                  <a:pt x="234" y="70"/>
                  <a:pt x="233" y="70"/>
                  <a:pt x="231" y="70"/>
                </a:cubicBezTo>
                <a:cubicBezTo>
                  <a:pt x="231" y="70"/>
                  <a:pt x="231" y="69"/>
                  <a:pt x="230" y="69"/>
                </a:cubicBezTo>
                <a:cubicBezTo>
                  <a:pt x="231" y="67"/>
                  <a:pt x="232" y="70"/>
                  <a:pt x="233" y="70"/>
                </a:cubicBezTo>
                <a:close/>
                <a:moveTo>
                  <a:pt x="232" y="90"/>
                </a:moveTo>
                <a:cubicBezTo>
                  <a:pt x="232" y="88"/>
                  <a:pt x="236" y="87"/>
                  <a:pt x="238" y="88"/>
                </a:cubicBezTo>
                <a:cubicBezTo>
                  <a:pt x="238" y="89"/>
                  <a:pt x="236" y="90"/>
                  <a:pt x="235" y="90"/>
                </a:cubicBezTo>
                <a:cubicBezTo>
                  <a:pt x="235" y="91"/>
                  <a:pt x="236" y="90"/>
                  <a:pt x="237" y="90"/>
                </a:cubicBezTo>
                <a:cubicBezTo>
                  <a:pt x="233" y="93"/>
                  <a:pt x="240" y="91"/>
                  <a:pt x="240" y="94"/>
                </a:cubicBezTo>
                <a:cubicBezTo>
                  <a:pt x="236" y="93"/>
                  <a:pt x="233" y="92"/>
                  <a:pt x="229" y="90"/>
                </a:cubicBezTo>
                <a:cubicBezTo>
                  <a:pt x="229" y="88"/>
                  <a:pt x="232" y="89"/>
                  <a:pt x="232" y="90"/>
                </a:cubicBezTo>
                <a:close/>
                <a:moveTo>
                  <a:pt x="224" y="76"/>
                </a:moveTo>
                <a:cubicBezTo>
                  <a:pt x="226" y="76"/>
                  <a:pt x="226" y="76"/>
                  <a:pt x="224" y="76"/>
                </a:cubicBezTo>
                <a:cubicBezTo>
                  <a:pt x="223" y="77"/>
                  <a:pt x="221" y="78"/>
                  <a:pt x="217" y="78"/>
                </a:cubicBezTo>
                <a:cubicBezTo>
                  <a:pt x="218" y="76"/>
                  <a:pt x="222" y="76"/>
                  <a:pt x="224" y="76"/>
                </a:cubicBezTo>
                <a:close/>
                <a:moveTo>
                  <a:pt x="217" y="77"/>
                </a:moveTo>
                <a:cubicBezTo>
                  <a:pt x="216" y="79"/>
                  <a:pt x="213" y="79"/>
                  <a:pt x="211" y="79"/>
                </a:cubicBezTo>
                <a:cubicBezTo>
                  <a:pt x="211" y="77"/>
                  <a:pt x="215" y="78"/>
                  <a:pt x="217" y="77"/>
                </a:cubicBezTo>
                <a:close/>
                <a:moveTo>
                  <a:pt x="134" y="61"/>
                </a:moveTo>
                <a:cubicBezTo>
                  <a:pt x="134" y="62"/>
                  <a:pt x="132" y="62"/>
                  <a:pt x="131" y="62"/>
                </a:cubicBezTo>
                <a:cubicBezTo>
                  <a:pt x="130" y="60"/>
                  <a:pt x="133" y="61"/>
                  <a:pt x="134" y="61"/>
                </a:cubicBezTo>
                <a:close/>
                <a:moveTo>
                  <a:pt x="12" y="199"/>
                </a:moveTo>
                <a:cubicBezTo>
                  <a:pt x="12" y="198"/>
                  <a:pt x="12" y="197"/>
                  <a:pt x="12" y="197"/>
                </a:cubicBezTo>
                <a:cubicBezTo>
                  <a:pt x="14" y="197"/>
                  <a:pt x="13" y="199"/>
                  <a:pt x="12" y="199"/>
                </a:cubicBezTo>
                <a:close/>
                <a:moveTo>
                  <a:pt x="12" y="238"/>
                </a:moveTo>
                <a:cubicBezTo>
                  <a:pt x="11" y="237"/>
                  <a:pt x="11" y="237"/>
                  <a:pt x="10" y="237"/>
                </a:cubicBezTo>
                <a:cubicBezTo>
                  <a:pt x="10" y="237"/>
                  <a:pt x="11" y="237"/>
                  <a:pt x="11" y="235"/>
                </a:cubicBezTo>
                <a:cubicBezTo>
                  <a:pt x="11" y="236"/>
                  <a:pt x="11" y="236"/>
                  <a:pt x="12" y="236"/>
                </a:cubicBezTo>
                <a:cubicBezTo>
                  <a:pt x="12" y="237"/>
                  <a:pt x="12" y="237"/>
                  <a:pt x="12" y="238"/>
                </a:cubicBezTo>
                <a:close/>
                <a:moveTo>
                  <a:pt x="12" y="233"/>
                </a:moveTo>
                <a:cubicBezTo>
                  <a:pt x="11" y="232"/>
                  <a:pt x="12" y="230"/>
                  <a:pt x="13" y="228"/>
                </a:cubicBezTo>
                <a:cubicBezTo>
                  <a:pt x="15" y="229"/>
                  <a:pt x="12" y="232"/>
                  <a:pt x="12" y="233"/>
                </a:cubicBezTo>
                <a:close/>
                <a:moveTo>
                  <a:pt x="34" y="268"/>
                </a:moveTo>
                <a:cubicBezTo>
                  <a:pt x="34" y="268"/>
                  <a:pt x="34" y="267"/>
                  <a:pt x="34" y="267"/>
                </a:cubicBezTo>
                <a:cubicBezTo>
                  <a:pt x="35" y="267"/>
                  <a:pt x="35" y="267"/>
                  <a:pt x="35" y="268"/>
                </a:cubicBezTo>
                <a:cubicBezTo>
                  <a:pt x="34" y="268"/>
                  <a:pt x="34" y="268"/>
                  <a:pt x="34" y="268"/>
                </a:cubicBezTo>
                <a:close/>
                <a:moveTo>
                  <a:pt x="38" y="274"/>
                </a:moveTo>
                <a:cubicBezTo>
                  <a:pt x="38" y="273"/>
                  <a:pt x="38" y="271"/>
                  <a:pt x="37" y="271"/>
                </a:cubicBezTo>
                <a:cubicBezTo>
                  <a:pt x="37" y="271"/>
                  <a:pt x="37" y="271"/>
                  <a:pt x="37" y="271"/>
                </a:cubicBezTo>
                <a:cubicBezTo>
                  <a:pt x="37" y="270"/>
                  <a:pt x="37" y="270"/>
                  <a:pt x="37" y="270"/>
                </a:cubicBezTo>
                <a:cubicBezTo>
                  <a:pt x="37" y="270"/>
                  <a:pt x="37" y="270"/>
                  <a:pt x="37" y="269"/>
                </a:cubicBezTo>
                <a:cubicBezTo>
                  <a:pt x="37" y="269"/>
                  <a:pt x="37" y="269"/>
                  <a:pt x="37" y="269"/>
                </a:cubicBezTo>
                <a:cubicBezTo>
                  <a:pt x="37" y="269"/>
                  <a:pt x="37" y="269"/>
                  <a:pt x="37" y="268"/>
                </a:cubicBezTo>
                <a:cubicBezTo>
                  <a:pt x="37" y="269"/>
                  <a:pt x="37" y="269"/>
                  <a:pt x="38" y="270"/>
                </a:cubicBezTo>
                <a:cubicBezTo>
                  <a:pt x="38" y="270"/>
                  <a:pt x="38" y="270"/>
                  <a:pt x="38" y="270"/>
                </a:cubicBezTo>
                <a:cubicBezTo>
                  <a:pt x="38" y="270"/>
                  <a:pt x="38" y="270"/>
                  <a:pt x="38" y="270"/>
                </a:cubicBezTo>
                <a:cubicBezTo>
                  <a:pt x="38" y="271"/>
                  <a:pt x="38" y="272"/>
                  <a:pt x="39" y="274"/>
                </a:cubicBezTo>
                <a:cubicBezTo>
                  <a:pt x="39" y="274"/>
                  <a:pt x="38" y="274"/>
                  <a:pt x="38" y="274"/>
                </a:cubicBezTo>
                <a:close/>
                <a:moveTo>
                  <a:pt x="52" y="307"/>
                </a:moveTo>
                <a:cubicBezTo>
                  <a:pt x="52" y="307"/>
                  <a:pt x="52" y="306"/>
                  <a:pt x="52" y="306"/>
                </a:cubicBezTo>
                <a:cubicBezTo>
                  <a:pt x="52" y="306"/>
                  <a:pt x="52" y="307"/>
                  <a:pt x="52" y="307"/>
                </a:cubicBezTo>
                <a:close/>
                <a:moveTo>
                  <a:pt x="50" y="307"/>
                </a:moveTo>
                <a:cubicBezTo>
                  <a:pt x="50" y="307"/>
                  <a:pt x="50" y="307"/>
                  <a:pt x="50" y="307"/>
                </a:cubicBezTo>
                <a:cubicBezTo>
                  <a:pt x="50" y="307"/>
                  <a:pt x="50" y="307"/>
                  <a:pt x="50" y="307"/>
                </a:cubicBezTo>
                <a:cubicBezTo>
                  <a:pt x="50" y="307"/>
                  <a:pt x="50" y="307"/>
                  <a:pt x="50" y="307"/>
                </a:cubicBezTo>
                <a:close/>
                <a:moveTo>
                  <a:pt x="69" y="159"/>
                </a:moveTo>
                <a:cubicBezTo>
                  <a:pt x="68" y="158"/>
                  <a:pt x="70" y="157"/>
                  <a:pt x="70" y="157"/>
                </a:cubicBezTo>
                <a:cubicBezTo>
                  <a:pt x="72" y="157"/>
                  <a:pt x="70" y="158"/>
                  <a:pt x="69" y="159"/>
                </a:cubicBezTo>
                <a:close/>
                <a:moveTo>
                  <a:pt x="81" y="146"/>
                </a:moveTo>
                <a:cubicBezTo>
                  <a:pt x="81" y="146"/>
                  <a:pt x="81" y="146"/>
                  <a:pt x="81" y="146"/>
                </a:cubicBezTo>
                <a:cubicBezTo>
                  <a:pt x="80" y="146"/>
                  <a:pt x="79" y="149"/>
                  <a:pt x="78" y="149"/>
                </a:cubicBezTo>
                <a:cubicBezTo>
                  <a:pt x="78" y="148"/>
                  <a:pt x="79" y="147"/>
                  <a:pt x="81" y="146"/>
                </a:cubicBezTo>
                <a:cubicBezTo>
                  <a:pt x="81" y="146"/>
                  <a:pt x="81" y="146"/>
                  <a:pt x="81" y="146"/>
                </a:cubicBezTo>
                <a:close/>
                <a:moveTo>
                  <a:pt x="114" y="81"/>
                </a:moveTo>
                <a:cubicBezTo>
                  <a:pt x="114" y="80"/>
                  <a:pt x="115" y="80"/>
                  <a:pt x="116" y="79"/>
                </a:cubicBezTo>
                <a:cubicBezTo>
                  <a:pt x="116" y="81"/>
                  <a:pt x="115" y="81"/>
                  <a:pt x="114" y="81"/>
                </a:cubicBezTo>
                <a:close/>
                <a:moveTo>
                  <a:pt x="120" y="79"/>
                </a:moveTo>
                <a:cubicBezTo>
                  <a:pt x="120" y="78"/>
                  <a:pt x="119" y="78"/>
                  <a:pt x="119" y="78"/>
                </a:cubicBezTo>
                <a:cubicBezTo>
                  <a:pt x="120" y="77"/>
                  <a:pt x="121" y="77"/>
                  <a:pt x="123" y="76"/>
                </a:cubicBezTo>
                <a:cubicBezTo>
                  <a:pt x="123" y="78"/>
                  <a:pt x="121" y="78"/>
                  <a:pt x="120" y="79"/>
                </a:cubicBezTo>
                <a:close/>
                <a:moveTo>
                  <a:pt x="168" y="98"/>
                </a:moveTo>
                <a:cubicBezTo>
                  <a:pt x="169" y="97"/>
                  <a:pt x="170" y="96"/>
                  <a:pt x="171" y="96"/>
                </a:cubicBezTo>
                <a:cubicBezTo>
                  <a:pt x="171" y="97"/>
                  <a:pt x="169" y="98"/>
                  <a:pt x="168" y="98"/>
                </a:cubicBezTo>
                <a:close/>
                <a:moveTo>
                  <a:pt x="172" y="98"/>
                </a:moveTo>
                <a:cubicBezTo>
                  <a:pt x="170" y="98"/>
                  <a:pt x="172" y="96"/>
                  <a:pt x="174" y="96"/>
                </a:cubicBezTo>
                <a:cubicBezTo>
                  <a:pt x="173" y="97"/>
                  <a:pt x="172" y="97"/>
                  <a:pt x="172" y="98"/>
                </a:cubicBezTo>
                <a:close/>
                <a:moveTo>
                  <a:pt x="177" y="95"/>
                </a:moveTo>
                <a:cubicBezTo>
                  <a:pt x="176" y="96"/>
                  <a:pt x="174" y="96"/>
                  <a:pt x="174" y="94"/>
                </a:cubicBezTo>
                <a:cubicBezTo>
                  <a:pt x="175" y="94"/>
                  <a:pt x="177" y="93"/>
                  <a:pt x="177" y="95"/>
                </a:cubicBezTo>
                <a:close/>
                <a:moveTo>
                  <a:pt x="185" y="87"/>
                </a:moveTo>
                <a:cubicBezTo>
                  <a:pt x="186" y="85"/>
                  <a:pt x="189" y="85"/>
                  <a:pt x="191" y="84"/>
                </a:cubicBezTo>
                <a:cubicBezTo>
                  <a:pt x="190" y="86"/>
                  <a:pt x="187" y="87"/>
                  <a:pt x="185" y="87"/>
                </a:cubicBezTo>
                <a:close/>
                <a:moveTo>
                  <a:pt x="206" y="94"/>
                </a:moveTo>
                <a:cubicBezTo>
                  <a:pt x="204" y="95"/>
                  <a:pt x="204" y="94"/>
                  <a:pt x="204" y="94"/>
                </a:cubicBezTo>
                <a:cubicBezTo>
                  <a:pt x="204" y="92"/>
                  <a:pt x="206" y="93"/>
                  <a:pt x="206" y="94"/>
                </a:cubicBezTo>
                <a:close/>
                <a:moveTo>
                  <a:pt x="206" y="80"/>
                </a:moveTo>
                <a:cubicBezTo>
                  <a:pt x="205" y="81"/>
                  <a:pt x="204" y="81"/>
                  <a:pt x="202" y="81"/>
                </a:cubicBezTo>
                <a:cubicBezTo>
                  <a:pt x="203" y="80"/>
                  <a:pt x="205" y="80"/>
                  <a:pt x="206" y="80"/>
                </a:cubicBezTo>
                <a:close/>
                <a:moveTo>
                  <a:pt x="201" y="97"/>
                </a:moveTo>
                <a:cubicBezTo>
                  <a:pt x="199" y="96"/>
                  <a:pt x="199" y="95"/>
                  <a:pt x="199" y="94"/>
                </a:cubicBezTo>
                <a:cubicBezTo>
                  <a:pt x="200" y="94"/>
                  <a:pt x="203" y="94"/>
                  <a:pt x="202" y="97"/>
                </a:cubicBezTo>
                <a:cubicBezTo>
                  <a:pt x="202" y="97"/>
                  <a:pt x="201" y="96"/>
                  <a:pt x="201" y="97"/>
                </a:cubicBezTo>
                <a:close/>
                <a:moveTo>
                  <a:pt x="346" y="166"/>
                </a:moveTo>
                <a:cubicBezTo>
                  <a:pt x="345" y="159"/>
                  <a:pt x="340" y="153"/>
                  <a:pt x="337" y="146"/>
                </a:cubicBezTo>
                <a:cubicBezTo>
                  <a:pt x="336" y="147"/>
                  <a:pt x="336" y="144"/>
                  <a:pt x="335" y="146"/>
                </a:cubicBezTo>
                <a:cubicBezTo>
                  <a:pt x="340" y="152"/>
                  <a:pt x="341" y="162"/>
                  <a:pt x="346" y="168"/>
                </a:cubicBezTo>
                <a:cubicBezTo>
                  <a:pt x="347" y="167"/>
                  <a:pt x="346" y="167"/>
                  <a:pt x="346" y="166"/>
                </a:cubicBezTo>
                <a:close/>
                <a:moveTo>
                  <a:pt x="333" y="189"/>
                </a:moveTo>
                <a:cubicBezTo>
                  <a:pt x="336" y="189"/>
                  <a:pt x="334" y="192"/>
                  <a:pt x="336" y="192"/>
                </a:cubicBezTo>
                <a:cubicBezTo>
                  <a:pt x="336" y="191"/>
                  <a:pt x="336" y="190"/>
                  <a:pt x="335" y="188"/>
                </a:cubicBezTo>
                <a:cubicBezTo>
                  <a:pt x="334" y="189"/>
                  <a:pt x="332" y="188"/>
                  <a:pt x="333" y="189"/>
                </a:cubicBezTo>
                <a:close/>
                <a:moveTo>
                  <a:pt x="182" y="47"/>
                </a:moveTo>
                <a:cubicBezTo>
                  <a:pt x="183" y="47"/>
                  <a:pt x="184" y="47"/>
                  <a:pt x="184" y="46"/>
                </a:cubicBezTo>
                <a:cubicBezTo>
                  <a:pt x="183" y="47"/>
                  <a:pt x="181" y="46"/>
                  <a:pt x="182" y="47"/>
                </a:cubicBezTo>
                <a:close/>
                <a:moveTo>
                  <a:pt x="337" y="272"/>
                </a:moveTo>
                <a:cubicBezTo>
                  <a:pt x="337" y="273"/>
                  <a:pt x="336" y="275"/>
                  <a:pt x="337" y="275"/>
                </a:cubicBezTo>
                <a:cubicBezTo>
                  <a:pt x="338" y="275"/>
                  <a:pt x="338" y="273"/>
                  <a:pt x="337" y="272"/>
                </a:cubicBezTo>
                <a:close/>
                <a:moveTo>
                  <a:pt x="331" y="126"/>
                </a:moveTo>
                <a:cubicBezTo>
                  <a:pt x="331" y="128"/>
                  <a:pt x="330" y="128"/>
                  <a:pt x="329" y="127"/>
                </a:cubicBezTo>
                <a:cubicBezTo>
                  <a:pt x="329" y="129"/>
                  <a:pt x="330" y="129"/>
                  <a:pt x="331" y="130"/>
                </a:cubicBezTo>
                <a:cubicBezTo>
                  <a:pt x="331" y="128"/>
                  <a:pt x="333" y="127"/>
                  <a:pt x="331" y="126"/>
                </a:cubicBezTo>
                <a:close/>
                <a:moveTo>
                  <a:pt x="342" y="195"/>
                </a:moveTo>
                <a:cubicBezTo>
                  <a:pt x="341" y="196"/>
                  <a:pt x="340" y="196"/>
                  <a:pt x="339" y="195"/>
                </a:cubicBezTo>
                <a:cubicBezTo>
                  <a:pt x="339" y="196"/>
                  <a:pt x="339" y="197"/>
                  <a:pt x="340" y="197"/>
                </a:cubicBezTo>
                <a:cubicBezTo>
                  <a:pt x="341" y="197"/>
                  <a:pt x="342" y="197"/>
                  <a:pt x="342" y="195"/>
                </a:cubicBezTo>
                <a:close/>
                <a:moveTo>
                  <a:pt x="340" y="192"/>
                </a:moveTo>
                <a:cubicBezTo>
                  <a:pt x="340" y="188"/>
                  <a:pt x="338" y="186"/>
                  <a:pt x="337" y="184"/>
                </a:cubicBezTo>
                <a:cubicBezTo>
                  <a:pt x="336" y="187"/>
                  <a:pt x="337" y="190"/>
                  <a:pt x="340" y="192"/>
                </a:cubicBezTo>
                <a:close/>
                <a:moveTo>
                  <a:pt x="230" y="62"/>
                </a:moveTo>
                <a:cubicBezTo>
                  <a:pt x="231" y="60"/>
                  <a:pt x="234" y="63"/>
                  <a:pt x="237" y="63"/>
                </a:cubicBezTo>
                <a:cubicBezTo>
                  <a:pt x="236" y="61"/>
                  <a:pt x="230" y="59"/>
                  <a:pt x="230" y="62"/>
                </a:cubicBezTo>
                <a:close/>
                <a:moveTo>
                  <a:pt x="230" y="57"/>
                </a:moveTo>
                <a:cubicBezTo>
                  <a:pt x="230" y="56"/>
                  <a:pt x="228" y="56"/>
                  <a:pt x="227" y="56"/>
                </a:cubicBezTo>
                <a:cubicBezTo>
                  <a:pt x="227" y="58"/>
                  <a:pt x="228" y="58"/>
                  <a:pt x="230" y="57"/>
                </a:cubicBezTo>
                <a:close/>
                <a:moveTo>
                  <a:pt x="337" y="135"/>
                </a:moveTo>
                <a:cubicBezTo>
                  <a:pt x="337" y="134"/>
                  <a:pt x="336" y="133"/>
                  <a:pt x="335" y="132"/>
                </a:cubicBezTo>
                <a:cubicBezTo>
                  <a:pt x="335" y="133"/>
                  <a:pt x="336" y="135"/>
                  <a:pt x="337" y="135"/>
                </a:cubicBezTo>
                <a:close/>
                <a:moveTo>
                  <a:pt x="168" y="50"/>
                </a:moveTo>
                <a:cubicBezTo>
                  <a:pt x="167" y="50"/>
                  <a:pt x="164" y="48"/>
                  <a:pt x="165" y="50"/>
                </a:cubicBezTo>
                <a:cubicBezTo>
                  <a:pt x="166" y="51"/>
                  <a:pt x="167" y="50"/>
                  <a:pt x="168" y="50"/>
                </a:cubicBezTo>
                <a:close/>
                <a:moveTo>
                  <a:pt x="230" y="51"/>
                </a:moveTo>
                <a:cubicBezTo>
                  <a:pt x="228" y="51"/>
                  <a:pt x="225" y="50"/>
                  <a:pt x="224" y="50"/>
                </a:cubicBezTo>
                <a:cubicBezTo>
                  <a:pt x="226" y="51"/>
                  <a:pt x="223" y="52"/>
                  <a:pt x="224" y="53"/>
                </a:cubicBezTo>
                <a:cubicBezTo>
                  <a:pt x="226" y="53"/>
                  <a:pt x="227" y="54"/>
                  <a:pt x="227" y="55"/>
                </a:cubicBezTo>
                <a:cubicBezTo>
                  <a:pt x="229" y="54"/>
                  <a:pt x="230" y="55"/>
                  <a:pt x="231" y="56"/>
                </a:cubicBezTo>
                <a:cubicBezTo>
                  <a:pt x="231" y="57"/>
                  <a:pt x="230" y="57"/>
                  <a:pt x="231" y="58"/>
                </a:cubicBezTo>
                <a:cubicBezTo>
                  <a:pt x="238" y="58"/>
                  <a:pt x="243" y="59"/>
                  <a:pt x="249" y="61"/>
                </a:cubicBezTo>
                <a:cubicBezTo>
                  <a:pt x="250" y="61"/>
                  <a:pt x="249" y="60"/>
                  <a:pt x="250" y="60"/>
                </a:cubicBezTo>
                <a:cubicBezTo>
                  <a:pt x="251" y="61"/>
                  <a:pt x="254" y="61"/>
                  <a:pt x="255" y="61"/>
                </a:cubicBezTo>
                <a:cubicBezTo>
                  <a:pt x="255" y="60"/>
                  <a:pt x="253" y="61"/>
                  <a:pt x="253" y="60"/>
                </a:cubicBezTo>
                <a:cubicBezTo>
                  <a:pt x="254" y="59"/>
                  <a:pt x="256" y="60"/>
                  <a:pt x="255" y="59"/>
                </a:cubicBezTo>
                <a:cubicBezTo>
                  <a:pt x="254" y="58"/>
                  <a:pt x="251" y="58"/>
                  <a:pt x="251" y="57"/>
                </a:cubicBezTo>
                <a:cubicBezTo>
                  <a:pt x="254" y="57"/>
                  <a:pt x="257" y="57"/>
                  <a:pt x="259" y="57"/>
                </a:cubicBezTo>
                <a:cubicBezTo>
                  <a:pt x="257" y="54"/>
                  <a:pt x="251" y="53"/>
                  <a:pt x="247" y="54"/>
                </a:cubicBezTo>
                <a:cubicBezTo>
                  <a:pt x="247" y="55"/>
                  <a:pt x="247" y="56"/>
                  <a:pt x="246" y="56"/>
                </a:cubicBezTo>
                <a:cubicBezTo>
                  <a:pt x="242" y="55"/>
                  <a:pt x="237" y="54"/>
                  <a:pt x="231" y="54"/>
                </a:cubicBezTo>
                <a:cubicBezTo>
                  <a:pt x="231" y="52"/>
                  <a:pt x="231" y="53"/>
                  <a:pt x="230" y="51"/>
                </a:cubicBezTo>
                <a:close/>
                <a:moveTo>
                  <a:pt x="244" y="65"/>
                </a:moveTo>
                <a:cubicBezTo>
                  <a:pt x="253" y="67"/>
                  <a:pt x="264" y="69"/>
                  <a:pt x="270" y="71"/>
                </a:cubicBezTo>
                <a:cubicBezTo>
                  <a:pt x="264" y="68"/>
                  <a:pt x="253" y="59"/>
                  <a:pt x="244" y="65"/>
                </a:cubicBezTo>
                <a:close/>
                <a:moveTo>
                  <a:pt x="247" y="68"/>
                </a:moveTo>
                <a:cubicBezTo>
                  <a:pt x="248" y="68"/>
                  <a:pt x="248" y="68"/>
                  <a:pt x="249" y="68"/>
                </a:cubicBezTo>
                <a:cubicBezTo>
                  <a:pt x="249" y="66"/>
                  <a:pt x="248" y="66"/>
                  <a:pt x="247" y="66"/>
                </a:cubicBezTo>
                <a:lnTo>
                  <a:pt x="247" y="68"/>
                </a:lnTo>
                <a:close/>
                <a:moveTo>
                  <a:pt x="227" y="101"/>
                </a:moveTo>
                <a:cubicBezTo>
                  <a:pt x="225" y="101"/>
                  <a:pt x="221" y="99"/>
                  <a:pt x="219" y="101"/>
                </a:cubicBezTo>
                <a:cubicBezTo>
                  <a:pt x="219" y="101"/>
                  <a:pt x="219" y="100"/>
                  <a:pt x="218" y="100"/>
                </a:cubicBezTo>
                <a:cubicBezTo>
                  <a:pt x="220" y="103"/>
                  <a:pt x="215" y="101"/>
                  <a:pt x="216" y="102"/>
                </a:cubicBezTo>
                <a:cubicBezTo>
                  <a:pt x="217" y="102"/>
                  <a:pt x="218" y="102"/>
                  <a:pt x="218" y="103"/>
                </a:cubicBezTo>
                <a:cubicBezTo>
                  <a:pt x="220" y="103"/>
                  <a:pt x="222" y="104"/>
                  <a:pt x="224" y="104"/>
                </a:cubicBezTo>
                <a:cubicBezTo>
                  <a:pt x="226" y="104"/>
                  <a:pt x="227" y="104"/>
                  <a:pt x="229" y="104"/>
                </a:cubicBezTo>
                <a:cubicBezTo>
                  <a:pt x="229" y="104"/>
                  <a:pt x="229" y="104"/>
                  <a:pt x="229" y="104"/>
                </a:cubicBezTo>
                <a:cubicBezTo>
                  <a:pt x="227" y="104"/>
                  <a:pt x="227" y="103"/>
                  <a:pt x="227" y="101"/>
                </a:cubicBezTo>
                <a:close/>
                <a:moveTo>
                  <a:pt x="229" y="105"/>
                </a:moveTo>
                <a:cubicBezTo>
                  <a:pt x="230" y="106"/>
                  <a:pt x="230" y="106"/>
                  <a:pt x="231" y="106"/>
                </a:cubicBezTo>
                <a:cubicBezTo>
                  <a:pt x="231" y="106"/>
                  <a:pt x="231" y="106"/>
                  <a:pt x="231" y="106"/>
                </a:cubicBezTo>
                <a:cubicBezTo>
                  <a:pt x="231" y="105"/>
                  <a:pt x="230" y="105"/>
                  <a:pt x="229" y="105"/>
                </a:cubicBezTo>
                <a:close/>
                <a:moveTo>
                  <a:pt x="224" y="97"/>
                </a:moveTo>
                <a:cubicBezTo>
                  <a:pt x="228" y="99"/>
                  <a:pt x="233" y="100"/>
                  <a:pt x="233" y="97"/>
                </a:cubicBezTo>
                <a:cubicBezTo>
                  <a:pt x="230" y="96"/>
                  <a:pt x="228" y="97"/>
                  <a:pt x="224" y="97"/>
                </a:cubicBezTo>
                <a:close/>
                <a:moveTo>
                  <a:pt x="284" y="98"/>
                </a:moveTo>
                <a:cubicBezTo>
                  <a:pt x="284" y="99"/>
                  <a:pt x="285" y="99"/>
                  <a:pt x="284" y="100"/>
                </a:cubicBezTo>
                <a:cubicBezTo>
                  <a:pt x="285" y="100"/>
                  <a:pt x="286" y="100"/>
                  <a:pt x="286" y="99"/>
                </a:cubicBezTo>
                <a:cubicBezTo>
                  <a:pt x="285" y="100"/>
                  <a:pt x="285" y="98"/>
                  <a:pt x="284" y="98"/>
                </a:cubicBezTo>
                <a:close/>
                <a:moveTo>
                  <a:pt x="228" y="105"/>
                </a:moveTo>
                <a:cubicBezTo>
                  <a:pt x="228" y="105"/>
                  <a:pt x="227" y="105"/>
                  <a:pt x="227" y="105"/>
                </a:cubicBezTo>
                <a:cubicBezTo>
                  <a:pt x="227" y="105"/>
                  <a:pt x="228" y="105"/>
                  <a:pt x="228" y="105"/>
                </a:cubicBezTo>
                <a:cubicBezTo>
                  <a:pt x="228" y="105"/>
                  <a:pt x="228" y="105"/>
                  <a:pt x="228" y="105"/>
                </a:cubicBezTo>
                <a:cubicBezTo>
                  <a:pt x="228" y="105"/>
                  <a:pt x="228" y="105"/>
                  <a:pt x="228" y="105"/>
                </a:cubicBezTo>
                <a:close/>
                <a:moveTo>
                  <a:pt x="162" y="59"/>
                </a:moveTo>
                <a:cubicBezTo>
                  <a:pt x="162" y="58"/>
                  <a:pt x="165" y="59"/>
                  <a:pt x="165" y="57"/>
                </a:cubicBezTo>
                <a:cubicBezTo>
                  <a:pt x="164" y="58"/>
                  <a:pt x="161" y="58"/>
                  <a:pt x="162" y="59"/>
                </a:cubicBezTo>
                <a:close/>
                <a:moveTo>
                  <a:pt x="223" y="50"/>
                </a:moveTo>
                <a:cubicBezTo>
                  <a:pt x="222" y="50"/>
                  <a:pt x="223" y="49"/>
                  <a:pt x="224" y="49"/>
                </a:cubicBezTo>
                <a:cubicBezTo>
                  <a:pt x="227" y="48"/>
                  <a:pt x="230" y="51"/>
                  <a:pt x="231" y="49"/>
                </a:cubicBezTo>
                <a:cubicBezTo>
                  <a:pt x="229" y="47"/>
                  <a:pt x="224" y="47"/>
                  <a:pt x="222" y="45"/>
                </a:cubicBezTo>
                <a:cubicBezTo>
                  <a:pt x="222" y="46"/>
                  <a:pt x="221" y="46"/>
                  <a:pt x="221" y="47"/>
                </a:cubicBezTo>
                <a:cubicBezTo>
                  <a:pt x="222" y="47"/>
                  <a:pt x="222" y="48"/>
                  <a:pt x="222" y="49"/>
                </a:cubicBezTo>
                <a:cubicBezTo>
                  <a:pt x="221" y="50"/>
                  <a:pt x="218" y="48"/>
                  <a:pt x="218" y="50"/>
                </a:cubicBezTo>
                <a:cubicBezTo>
                  <a:pt x="220" y="50"/>
                  <a:pt x="222" y="51"/>
                  <a:pt x="223" y="50"/>
                </a:cubicBezTo>
                <a:close/>
                <a:moveTo>
                  <a:pt x="217" y="100"/>
                </a:moveTo>
                <a:cubicBezTo>
                  <a:pt x="216" y="100"/>
                  <a:pt x="215" y="99"/>
                  <a:pt x="214" y="99"/>
                </a:cubicBezTo>
                <a:cubicBezTo>
                  <a:pt x="214" y="99"/>
                  <a:pt x="213" y="101"/>
                  <a:pt x="212" y="102"/>
                </a:cubicBezTo>
                <a:cubicBezTo>
                  <a:pt x="213" y="102"/>
                  <a:pt x="213" y="102"/>
                  <a:pt x="214" y="102"/>
                </a:cubicBezTo>
                <a:cubicBezTo>
                  <a:pt x="215" y="100"/>
                  <a:pt x="216" y="102"/>
                  <a:pt x="217" y="100"/>
                </a:cubicBezTo>
                <a:close/>
                <a:moveTo>
                  <a:pt x="243" y="103"/>
                </a:moveTo>
                <a:cubicBezTo>
                  <a:pt x="241" y="103"/>
                  <a:pt x="240" y="101"/>
                  <a:pt x="237" y="102"/>
                </a:cubicBezTo>
                <a:cubicBezTo>
                  <a:pt x="237" y="104"/>
                  <a:pt x="237" y="104"/>
                  <a:pt x="237" y="104"/>
                </a:cubicBezTo>
                <a:cubicBezTo>
                  <a:pt x="239" y="102"/>
                  <a:pt x="242" y="104"/>
                  <a:pt x="243" y="103"/>
                </a:cubicBezTo>
                <a:close/>
                <a:moveTo>
                  <a:pt x="197" y="100"/>
                </a:moveTo>
                <a:cubicBezTo>
                  <a:pt x="197" y="100"/>
                  <a:pt x="197" y="100"/>
                  <a:pt x="197" y="100"/>
                </a:cubicBezTo>
                <a:cubicBezTo>
                  <a:pt x="197" y="100"/>
                  <a:pt x="197" y="100"/>
                  <a:pt x="197" y="100"/>
                </a:cubicBezTo>
                <a:cubicBezTo>
                  <a:pt x="197" y="100"/>
                  <a:pt x="197" y="100"/>
                  <a:pt x="197" y="100"/>
                </a:cubicBezTo>
                <a:close/>
                <a:moveTo>
                  <a:pt x="1" y="62"/>
                </a:moveTo>
                <a:cubicBezTo>
                  <a:pt x="2" y="61"/>
                  <a:pt x="4" y="62"/>
                  <a:pt x="4" y="60"/>
                </a:cubicBezTo>
                <a:cubicBezTo>
                  <a:pt x="3" y="59"/>
                  <a:pt x="2" y="61"/>
                  <a:pt x="1" y="62"/>
                </a:cubicBezTo>
                <a:close/>
                <a:moveTo>
                  <a:pt x="368" y="214"/>
                </a:moveTo>
                <a:cubicBezTo>
                  <a:pt x="368" y="216"/>
                  <a:pt x="368" y="217"/>
                  <a:pt x="369" y="218"/>
                </a:cubicBezTo>
                <a:cubicBezTo>
                  <a:pt x="369" y="217"/>
                  <a:pt x="369" y="215"/>
                  <a:pt x="368" y="214"/>
                </a:cubicBezTo>
                <a:close/>
                <a:moveTo>
                  <a:pt x="369" y="223"/>
                </a:moveTo>
                <a:cubicBezTo>
                  <a:pt x="370" y="225"/>
                  <a:pt x="369" y="228"/>
                  <a:pt x="371" y="229"/>
                </a:cubicBezTo>
                <a:cubicBezTo>
                  <a:pt x="370" y="227"/>
                  <a:pt x="371" y="223"/>
                  <a:pt x="369" y="223"/>
                </a:cubicBezTo>
                <a:close/>
                <a:moveTo>
                  <a:pt x="371" y="229"/>
                </a:moveTo>
                <a:cubicBezTo>
                  <a:pt x="370" y="233"/>
                  <a:pt x="371" y="236"/>
                  <a:pt x="371" y="236"/>
                </a:cubicBezTo>
                <a:cubicBezTo>
                  <a:pt x="372" y="238"/>
                  <a:pt x="372" y="239"/>
                  <a:pt x="372" y="237"/>
                </a:cubicBezTo>
                <a:cubicBezTo>
                  <a:pt x="372" y="234"/>
                  <a:pt x="372" y="230"/>
                  <a:pt x="371" y="229"/>
                </a:cubicBezTo>
                <a:close/>
                <a:moveTo>
                  <a:pt x="9" y="40"/>
                </a:moveTo>
                <a:cubicBezTo>
                  <a:pt x="13" y="42"/>
                  <a:pt x="17" y="37"/>
                  <a:pt x="19" y="37"/>
                </a:cubicBezTo>
                <a:cubicBezTo>
                  <a:pt x="17" y="40"/>
                  <a:pt x="17" y="40"/>
                  <a:pt x="14" y="42"/>
                </a:cubicBezTo>
                <a:cubicBezTo>
                  <a:pt x="19" y="47"/>
                  <a:pt x="23" y="40"/>
                  <a:pt x="26" y="36"/>
                </a:cubicBezTo>
                <a:cubicBezTo>
                  <a:pt x="34" y="27"/>
                  <a:pt x="43" y="18"/>
                  <a:pt x="52" y="14"/>
                </a:cubicBezTo>
                <a:cubicBezTo>
                  <a:pt x="54" y="9"/>
                  <a:pt x="59" y="8"/>
                  <a:pt x="62" y="3"/>
                </a:cubicBezTo>
                <a:cubicBezTo>
                  <a:pt x="57" y="4"/>
                  <a:pt x="56" y="8"/>
                  <a:pt x="52" y="9"/>
                </a:cubicBezTo>
                <a:cubicBezTo>
                  <a:pt x="53" y="8"/>
                  <a:pt x="52" y="7"/>
                  <a:pt x="53" y="6"/>
                </a:cubicBezTo>
                <a:cubicBezTo>
                  <a:pt x="51" y="6"/>
                  <a:pt x="50" y="8"/>
                  <a:pt x="48" y="8"/>
                </a:cubicBezTo>
                <a:cubicBezTo>
                  <a:pt x="49" y="5"/>
                  <a:pt x="53" y="4"/>
                  <a:pt x="52" y="0"/>
                </a:cubicBezTo>
                <a:cubicBezTo>
                  <a:pt x="46" y="0"/>
                  <a:pt x="44" y="5"/>
                  <a:pt x="39" y="7"/>
                </a:cubicBezTo>
                <a:cubicBezTo>
                  <a:pt x="38" y="6"/>
                  <a:pt x="38" y="5"/>
                  <a:pt x="37" y="5"/>
                </a:cubicBezTo>
                <a:cubicBezTo>
                  <a:pt x="34" y="8"/>
                  <a:pt x="30" y="10"/>
                  <a:pt x="26" y="12"/>
                </a:cubicBezTo>
                <a:cubicBezTo>
                  <a:pt x="26" y="16"/>
                  <a:pt x="23" y="19"/>
                  <a:pt x="20" y="21"/>
                </a:cubicBezTo>
                <a:cubicBezTo>
                  <a:pt x="14" y="25"/>
                  <a:pt x="5" y="28"/>
                  <a:pt x="0" y="34"/>
                </a:cubicBezTo>
                <a:cubicBezTo>
                  <a:pt x="3" y="35"/>
                  <a:pt x="3" y="33"/>
                  <a:pt x="5" y="33"/>
                </a:cubicBezTo>
                <a:cubicBezTo>
                  <a:pt x="6" y="35"/>
                  <a:pt x="2" y="36"/>
                  <a:pt x="3" y="39"/>
                </a:cubicBezTo>
                <a:cubicBezTo>
                  <a:pt x="5" y="41"/>
                  <a:pt x="9" y="38"/>
                  <a:pt x="11" y="37"/>
                </a:cubicBezTo>
                <a:cubicBezTo>
                  <a:pt x="11" y="39"/>
                  <a:pt x="9" y="39"/>
                  <a:pt x="9" y="40"/>
                </a:cubicBezTo>
                <a:close/>
                <a:moveTo>
                  <a:pt x="194" y="97"/>
                </a:moveTo>
                <a:cubicBezTo>
                  <a:pt x="190" y="96"/>
                  <a:pt x="188" y="98"/>
                  <a:pt x="186" y="97"/>
                </a:cubicBezTo>
                <a:cubicBezTo>
                  <a:pt x="185" y="99"/>
                  <a:pt x="188" y="98"/>
                  <a:pt x="188" y="99"/>
                </a:cubicBezTo>
                <a:cubicBezTo>
                  <a:pt x="188" y="100"/>
                  <a:pt x="188" y="100"/>
                  <a:pt x="188" y="100"/>
                </a:cubicBezTo>
                <a:cubicBezTo>
                  <a:pt x="188" y="100"/>
                  <a:pt x="189" y="100"/>
                  <a:pt x="190" y="100"/>
                </a:cubicBezTo>
                <a:cubicBezTo>
                  <a:pt x="191" y="100"/>
                  <a:pt x="193" y="100"/>
                  <a:pt x="195" y="100"/>
                </a:cubicBezTo>
                <a:cubicBezTo>
                  <a:pt x="194" y="100"/>
                  <a:pt x="193" y="100"/>
                  <a:pt x="192" y="100"/>
                </a:cubicBezTo>
                <a:cubicBezTo>
                  <a:pt x="192" y="99"/>
                  <a:pt x="194" y="99"/>
                  <a:pt x="194" y="97"/>
                </a:cubicBezTo>
                <a:close/>
                <a:moveTo>
                  <a:pt x="12" y="45"/>
                </a:moveTo>
                <a:cubicBezTo>
                  <a:pt x="12" y="47"/>
                  <a:pt x="11" y="48"/>
                  <a:pt x="9" y="48"/>
                </a:cubicBezTo>
                <a:cubicBezTo>
                  <a:pt x="11" y="49"/>
                  <a:pt x="13" y="47"/>
                  <a:pt x="15" y="45"/>
                </a:cubicBezTo>
                <a:cubicBezTo>
                  <a:pt x="13" y="46"/>
                  <a:pt x="14" y="45"/>
                  <a:pt x="12" y="45"/>
                </a:cubicBezTo>
                <a:close/>
                <a:moveTo>
                  <a:pt x="7" y="213"/>
                </a:moveTo>
                <a:cubicBezTo>
                  <a:pt x="6" y="213"/>
                  <a:pt x="6" y="215"/>
                  <a:pt x="7" y="216"/>
                </a:cubicBezTo>
                <a:cubicBezTo>
                  <a:pt x="8" y="215"/>
                  <a:pt x="8" y="213"/>
                  <a:pt x="7" y="213"/>
                </a:cubicBezTo>
                <a:close/>
                <a:moveTo>
                  <a:pt x="26" y="80"/>
                </a:moveTo>
                <a:cubicBezTo>
                  <a:pt x="26" y="81"/>
                  <a:pt x="26" y="81"/>
                  <a:pt x="27" y="81"/>
                </a:cubicBezTo>
                <a:cubicBezTo>
                  <a:pt x="27" y="80"/>
                  <a:pt x="29" y="80"/>
                  <a:pt x="29" y="78"/>
                </a:cubicBezTo>
                <a:cubicBezTo>
                  <a:pt x="27" y="79"/>
                  <a:pt x="28" y="78"/>
                  <a:pt x="27" y="76"/>
                </a:cubicBezTo>
                <a:cubicBezTo>
                  <a:pt x="24" y="80"/>
                  <a:pt x="21" y="83"/>
                  <a:pt x="18" y="87"/>
                </a:cubicBezTo>
                <a:cubicBezTo>
                  <a:pt x="20" y="87"/>
                  <a:pt x="21" y="87"/>
                  <a:pt x="22" y="86"/>
                </a:cubicBezTo>
                <a:cubicBezTo>
                  <a:pt x="22" y="85"/>
                  <a:pt x="21" y="85"/>
                  <a:pt x="21" y="84"/>
                </a:cubicBezTo>
                <a:cubicBezTo>
                  <a:pt x="22" y="83"/>
                  <a:pt x="24" y="84"/>
                  <a:pt x="25" y="84"/>
                </a:cubicBezTo>
                <a:cubicBezTo>
                  <a:pt x="24" y="83"/>
                  <a:pt x="26" y="82"/>
                  <a:pt x="25" y="81"/>
                </a:cubicBezTo>
                <a:cubicBezTo>
                  <a:pt x="25" y="82"/>
                  <a:pt x="24" y="83"/>
                  <a:pt x="23" y="82"/>
                </a:cubicBezTo>
                <a:cubicBezTo>
                  <a:pt x="24" y="81"/>
                  <a:pt x="25" y="80"/>
                  <a:pt x="26" y="80"/>
                </a:cubicBezTo>
                <a:close/>
                <a:moveTo>
                  <a:pt x="21" y="264"/>
                </a:moveTo>
                <a:cubicBezTo>
                  <a:pt x="20" y="264"/>
                  <a:pt x="20" y="264"/>
                  <a:pt x="19" y="264"/>
                </a:cubicBezTo>
                <a:cubicBezTo>
                  <a:pt x="19" y="264"/>
                  <a:pt x="18" y="265"/>
                  <a:pt x="18" y="265"/>
                </a:cubicBezTo>
                <a:cubicBezTo>
                  <a:pt x="19" y="266"/>
                  <a:pt x="21" y="266"/>
                  <a:pt x="21" y="264"/>
                </a:cubicBezTo>
                <a:close/>
                <a:moveTo>
                  <a:pt x="23" y="77"/>
                </a:moveTo>
                <a:cubicBezTo>
                  <a:pt x="21" y="79"/>
                  <a:pt x="18" y="82"/>
                  <a:pt x="18" y="84"/>
                </a:cubicBezTo>
                <a:cubicBezTo>
                  <a:pt x="19" y="81"/>
                  <a:pt x="25" y="80"/>
                  <a:pt x="23" y="77"/>
                </a:cubicBezTo>
                <a:close/>
                <a:moveTo>
                  <a:pt x="21" y="76"/>
                </a:moveTo>
                <a:cubicBezTo>
                  <a:pt x="23" y="76"/>
                  <a:pt x="24" y="75"/>
                  <a:pt x="24" y="73"/>
                </a:cubicBezTo>
                <a:cubicBezTo>
                  <a:pt x="22" y="74"/>
                  <a:pt x="22" y="75"/>
                  <a:pt x="21" y="76"/>
                </a:cubicBezTo>
                <a:close/>
                <a:moveTo>
                  <a:pt x="363" y="197"/>
                </a:moveTo>
                <a:cubicBezTo>
                  <a:pt x="363" y="199"/>
                  <a:pt x="364" y="202"/>
                  <a:pt x="365" y="203"/>
                </a:cubicBezTo>
                <a:cubicBezTo>
                  <a:pt x="365" y="201"/>
                  <a:pt x="365" y="197"/>
                  <a:pt x="363" y="197"/>
                </a:cubicBezTo>
                <a:close/>
                <a:moveTo>
                  <a:pt x="343" y="286"/>
                </a:moveTo>
                <a:cubicBezTo>
                  <a:pt x="344" y="286"/>
                  <a:pt x="344" y="284"/>
                  <a:pt x="344" y="282"/>
                </a:cubicBezTo>
                <a:cubicBezTo>
                  <a:pt x="342" y="282"/>
                  <a:pt x="343" y="284"/>
                  <a:pt x="343" y="286"/>
                </a:cubicBezTo>
                <a:close/>
                <a:moveTo>
                  <a:pt x="341" y="143"/>
                </a:moveTo>
                <a:cubicBezTo>
                  <a:pt x="340" y="141"/>
                  <a:pt x="340" y="139"/>
                  <a:pt x="339" y="138"/>
                </a:cubicBezTo>
                <a:cubicBezTo>
                  <a:pt x="338" y="140"/>
                  <a:pt x="340" y="142"/>
                  <a:pt x="341" y="143"/>
                </a:cubicBezTo>
                <a:close/>
                <a:moveTo>
                  <a:pt x="343" y="152"/>
                </a:moveTo>
                <a:cubicBezTo>
                  <a:pt x="343" y="151"/>
                  <a:pt x="343" y="151"/>
                  <a:pt x="343" y="151"/>
                </a:cubicBezTo>
                <a:cubicBezTo>
                  <a:pt x="346" y="152"/>
                  <a:pt x="345" y="158"/>
                  <a:pt x="348" y="157"/>
                </a:cubicBezTo>
                <a:cubicBezTo>
                  <a:pt x="346" y="155"/>
                  <a:pt x="346" y="152"/>
                  <a:pt x="344" y="149"/>
                </a:cubicBezTo>
                <a:cubicBezTo>
                  <a:pt x="344" y="150"/>
                  <a:pt x="342" y="151"/>
                  <a:pt x="343" y="152"/>
                </a:cubicBezTo>
                <a:close/>
                <a:moveTo>
                  <a:pt x="343" y="249"/>
                </a:moveTo>
                <a:cubicBezTo>
                  <a:pt x="344" y="242"/>
                  <a:pt x="344" y="235"/>
                  <a:pt x="343" y="230"/>
                </a:cubicBezTo>
                <a:cubicBezTo>
                  <a:pt x="343" y="237"/>
                  <a:pt x="342" y="243"/>
                  <a:pt x="343" y="249"/>
                </a:cubicBezTo>
                <a:close/>
                <a:moveTo>
                  <a:pt x="341" y="250"/>
                </a:moveTo>
                <a:cubicBezTo>
                  <a:pt x="341" y="251"/>
                  <a:pt x="340" y="254"/>
                  <a:pt x="341" y="254"/>
                </a:cubicBezTo>
                <a:cubicBezTo>
                  <a:pt x="342" y="253"/>
                  <a:pt x="342" y="251"/>
                  <a:pt x="341" y="250"/>
                </a:cubicBezTo>
                <a:close/>
                <a:moveTo>
                  <a:pt x="339" y="296"/>
                </a:moveTo>
                <a:cubicBezTo>
                  <a:pt x="340" y="295"/>
                  <a:pt x="341" y="292"/>
                  <a:pt x="340" y="290"/>
                </a:cubicBezTo>
                <a:cubicBezTo>
                  <a:pt x="340" y="292"/>
                  <a:pt x="338" y="294"/>
                  <a:pt x="339" y="296"/>
                </a:cubicBezTo>
                <a:close/>
                <a:moveTo>
                  <a:pt x="344" y="227"/>
                </a:moveTo>
                <a:cubicBezTo>
                  <a:pt x="344" y="225"/>
                  <a:pt x="345" y="223"/>
                  <a:pt x="343" y="223"/>
                </a:cubicBezTo>
                <a:cubicBezTo>
                  <a:pt x="344" y="224"/>
                  <a:pt x="343" y="227"/>
                  <a:pt x="344" y="227"/>
                </a:cubicBezTo>
                <a:close/>
                <a:moveTo>
                  <a:pt x="353" y="183"/>
                </a:moveTo>
                <a:cubicBezTo>
                  <a:pt x="353" y="183"/>
                  <a:pt x="354" y="184"/>
                  <a:pt x="354" y="185"/>
                </a:cubicBezTo>
                <a:cubicBezTo>
                  <a:pt x="355" y="184"/>
                  <a:pt x="353" y="181"/>
                  <a:pt x="353" y="183"/>
                </a:cubicBezTo>
                <a:close/>
                <a:moveTo>
                  <a:pt x="355" y="183"/>
                </a:moveTo>
                <a:cubicBezTo>
                  <a:pt x="355" y="181"/>
                  <a:pt x="354" y="180"/>
                  <a:pt x="353" y="179"/>
                </a:cubicBezTo>
                <a:cubicBezTo>
                  <a:pt x="354" y="180"/>
                  <a:pt x="354" y="182"/>
                  <a:pt x="355" y="183"/>
                </a:cubicBezTo>
                <a:close/>
                <a:moveTo>
                  <a:pt x="357" y="186"/>
                </a:moveTo>
                <a:cubicBezTo>
                  <a:pt x="355" y="185"/>
                  <a:pt x="355" y="187"/>
                  <a:pt x="356" y="188"/>
                </a:cubicBezTo>
                <a:cubicBezTo>
                  <a:pt x="357" y="188"/>
                  <a:pt x="356" y="187"/>
                  <a:pt x="357" y="186"/>
                </a:cubicBezTo>
                <a:close/>
                <a:moveTo>
                  <a:pt x="343" y="276"/>
                </a:moveTo>
                <a:cubicBezTo>
                  <a:pt x="344" y="276"/>
                  <a:pt x="344" y="278"/>
                  <a:pt x="345" y="278"/>
                </a:cubicBezTo>
                <a:cubicBezTo>
                  <a:pt x="344" y="276"/>
                  <a:pt x="346" y="277"/>
                  <a:pt x="346" y="275"/>
                </a:cubicBezTo>
                <a:cubicBezTo>
                  <a:pt x="344" y="275"/>
                  <a:pt x="343" y="275"/>
                  <a:pt x="343" y="276"/>
                </a:cubicBezTo>
                <a:close/>
                <a:moveTo>
                  <a:pt x="346" y="209"/>
                </a:moveTo>
                <a:cubicBezTo>
                  <a:pt x="348" y="212"/>
                  <a:pt x="345" y="208"/>
                  <a:pt x="344" y="206"/>
                </a:cubicBezTo>
                <a:cubicBezTo>
                  <a:pt x="344" y="203"/>
                  <a:pt x="344" y="200"/>
                  <a:pt x="343" y="199"/>
                </a:cubicBezTo>
                <a:cubicBezTo>
                  <a:pt x="341" y="199"/>
                  <a:pt x="341" y="200"/>
                  <a:pt x="340" y="199"/>
                </a:cubicBezTo>
                <a:cubicBezTo>
                  <a:pt x="341" y="204"/>
                  <a:pt x="342" y="206"/>
                  <a:pt x="345" y="209"/>
                </a:cubicBezTo>
                <a:cubicBezTo>
                  <a:pt x="344" y="212"/>
                  <a:pt x="345" y="216"/>
                  <a:pt x="346" y="219"/>
                </a:cubicBezTo>
                <a:cubicBezTo>
                  <a:pt x="349" y="215"/>
                  <a:pt x="344" y="212"/>
                  <a:pt x="346" y="209"/>
                </a:cubicBezTo>
                <a:close/>
                <a:moveTo>
                  <a:pt x="346" y="180"/>
                </a:moveTo>
                <a:cubicBezTo>
                  <a:pt x="348" y="179"/>
                  <a:pt x="347" y="181"/>
                  <a:pt x="349" y="181"/>
                </a:cubicBezTo>
                <a:cubicBezTo>
                  <a:pt x="349" y="180"/>
                  <a:pt x="348" y="179"/>
                  <a:pt x="348" y="178"/>
                </a:cubicBezTo>
                <a:cubicBezTo>
                  <a:pt x="347" y="178"/>
                  <a:pt x="346" y="179"/>
                  <a:pt x="346" y="180"/>
                </a:cubicBezTo>
                <a:close/>
                <a:moveTo>
                  <a:pt x="258" y="101"/>
                </a:moveTo>
                <a:cubicBezTo>
                  <a:pt x="256" y="101"/>
                  <a:pt x="255" y="100"/>
                  <a:pt x="254" y="100"/>
                </a:cubicBezTo>
                <a:cubicBezTo>
                  <a:pt x="254" y="102"/>
                  <a:pt x="258" y="102"/>
                  <a:pt x="258" y="101"/>
                </a:cubicBezTo>
                <a:close/>
                <a:moveTo>
                  <a:pt x="328" y="130"/>
                </a:moveTo>
                <a:cubicBezTo>
                  <a:pt x="327" y="128"/>
                  <a:pt x="326" y="125"/>
                  <a:pt x="324" y="124"/>
                </a:cubicBezTo>
                <a:cubicBezTo>
                  <a:pt x="324" y="126"/>
                  <a:pt x="326" y="129"/>
                  <a:pt x="328" y="130"/>
                </a:cubicBezTo>
                <a:close/>
                <a:moveTo>
                  <a:pt x="324" y="135"/>
                </a:moveTo>
                <a:cubicBezTo>
                  <a:pt x="326" y="137"/>
                  <a:pt x="328" y="141"/>
                  <a:pt x="330" y="141"/>
                </a:cubicBezTo>
                <a:cubicBezTo>
                  <a:pt x="328" y="140"/>
                  <a:pt x="327" y="138"/>
                  <a:pt x="328" y="136"/>
                </a:cubicBezTo>
                <a:cubicBezTo>
                  <a:pt x="326" y="137"/>
                  <a:pt x="325" y="134"/>
                  <a:pt x="324" y="135"/>
                </a:cubicBezTo>
                <a:close/>
                <a:moveTo>
                  <a:pt x="333" y="131"/>
                </a:moveTo>
                <a:cubicBezTo>
                  <a:pt x="335" y="131"/>
                  <a:pt x="333" y="129"/>
                  <a:pt x="332" y="128"/>
                </a:cubicBezTo>
                <a:cubicBezTo>
                  <a:pt x="332" y="130"/>
                  <a:pt x="334" y="130"/>
                  <a:pt x="333" y="131"/>
                </a:cubicBezTo>
                <a:close/>
                <a:moveTo>
                  <a:pt x="273" y="126"/>
                </a:moveTo>
                <a:cubicBezTo>
                  <a:pt x="273" y="126"/>
                  <a:pt x="274" y="126"/>
                  <a:pt x="274" y="127"/>
                </a:cubicBezTo>
                <a:cubicBezTo>
                  <a:pt x="275" y="127"/>
                  <a:pt x="275" y="126"/>
                  <a:pt x="274" y="126"/>
                </a:cubicBezTo>
                <a:cubicBezTo>
                  <a:pt x="274" y="126"/>
                  <a:pt x="273" y="125"/>
                  <a:pt x="273" y="126"/>
                </a:cubicBezTo>
                <a:close/>
                <a:moveTo>
                  <a:pt x="270" y="118"/>
                </a:moveTo>
                <a:cubicBezTo>
                  <a:pt x="269" y="118"/>
                  <a:pt x="268" y="115"/>
                  <a:pt x="267" y="116"/>
                </a:cubicBezTo>
                <a:cubicBezTo>
                  <a:pt x="269" y="116"/>
                  <a:pt x="269" y="119"/>
                  <a:pt x="267" y="119"/>
                </a:cubicBezTo>
                <a:cubicBezTo>
                  <a:pt x="266" y="118"/>
                  <a:pt x="264" y="116"/>
                  <a:pt x="263" y="115"/>
                </a:cubicBezTo>
                <a:cubicBezTo>
                  <a:pt x="263" y="115"/>
                  <a:pt x="264" y="115"/>
                  <a:pt x="264" y="114"/>
                </a:cubicBezTo>
                <a:cubicBezTo>
                  <a:pt x="261" y="114"/>
                  <a:pt x="260" y="114"/>
                  <a:pt x="259" y="112"/>
                </a:cubicBezTo>
                <a:cubicBezTo>
                  <a:pt x="257" y="118"/>
                  <a:pt x="267" y="121"/>
                  <a:pt x="270" y="118"/>
                </a:cubicBezTo>
                <a:close/>
                <a:moveTo>
                  <a:pt x="251" y="105"/>
                </a:moveTo>
                <a:cubicBezTo>
                  <a:pt x="249" y="105"/>
                  <a:pt x="248" y="103"/>
                  <a:pt x="248" y="105"/>
                </a:cubicBezTo>
                <a:cubicBezTo>
                  <a:pt x="248" y="105"/>
                  <a:pt x="250" y="105"/>
                  <a:pt x="251" y="105"/>
                </a:cubicBezTo>
                <a:close/>
                <a:moveTo>
                  <a:pt x="275" y="63"/>
                </a:moveTo>
                <a:cubicBezTo>
                  <a:pt x="273" y="62"/>
                  <a:pt x="270" y="58"/>
                  <a:pt x="266" y="59"/>
                </a:cubicBezTo>
                <a:cubicBezTo>
                  <a:pt x="266" y="61"/>
                  <a:pt x="266" y="61"/>
                  <a:pt x="266" y="61"/>
                </a:cubicBezTo>
                <a:cubicBezTo>
                  <a:pt x="270" y="60"/>
                  <a:pt x="272" y="64"/>
                  <a:pt x="275" y="63"/>
                </a:cubicBezTo>
                <a:close/>
                <a:moveTo>
                  <a:pt x="260" y="107"/>
                </a:moveTo>
                <a:cubicBezTo>
                  <a:pt x="260" y="106"/>
                  <a:pt x="261" y="105"/>
                  <a:pt x="262" y="105"/>
                </a:cubicBezTo>
                <a:cubicBezTo>
                  <a:pt x="257" y="105"/>
                  <a:pt x="254" y="101"/>
                  <a:pt x="251" y="101"/>
                </a:cubicBezTo>
                <a:cubicBezTo>
                  <a:pt x="253" y="105"/>
                  <a:pt x="257" y="105"/>
                  <a:pt x="260" y="107"/>
                </a:cubicBezTo>
                <a:close/>
                <a:moveTo>
                  <a:pt x="278" y="114"/>
                </a:moveTo>
                <a:cubicBezTo>
                  <a:pt x="275" y="112"/>
                  <a:pt x="270" y="103"/>
                  <a:pt x="263" y="106"/>
                </a:cubicBezTo>
                <a:cubicBezTo>
                  <a:pt x="265" y="107"/>
                  <a:pt x="267" y="108"/>
                  <a:pt x="268" y="109"/>
                </a:cubicBezTo>
                <a:cubicBezTo>
                  <a:pt x="267" y="110"/>
                  <a:pt x="265" y="109"/>
                  <a:pt x="264" y="110"/>
                </a:cubicBezTo>
                <a:cubicBezTo>
                  <a:pt x="261" y="109"/>
                  <a:pt x="255" y="107"/>
                  <a:pt x="251" y="109"/>
                </a:cubicBezTo>
                <a:cubicBezTo>
                  <a:pt x="249" y="107"/>
                  <a:pt x="246" y="107"/>
                  <a:pt x="244" y="106"/>
                </a:cubicBezTo>
                <a:cubicBezTo>
                  <a:pt x="246" y="109"/>
                  <a:pt x="251" y="109"/>
                  <a:pt x="253" y="112"/>
                </a:cubicBezTo>
                <a:cubicBezTo>
                  <a:pt x="256" y="112"/>
                  <a:pt x="256" y="112"/>
                  <a:pt x="256" y="112"/>
                </a:cubicBezTo>
                <a:cubicBezTo>
                  <a:pt x="256" y="113"/>
                  <a:pt x="257" y="115"/>
                  <a:pt x="257" y="113"/>
                </a:cubicBezTo>
                <a:cubicBezTo>
                  <a:pt x="257" y="113"/>
                  <a:pt x="256" y="112"/>
                  <a:pt x="257" y="112"/>
                </a:cubicBezTo>
                <a:cubicBezTo>
                  <a:pt x="258" y="113"/>
                  <a:pt x="262" y="111"/>
                  <a:pt x="261" y="113"/>
                </a:cubicBezTo>
                <a:cubicBezTo>
                  <a:pt x="263" y="111"/>
                  <a:pt x="265" y="115"/>
                  <a:pt x="266" y="114"/>
                </a:cubicBezTo>
                <a:cubicBezTo>
                  <a:pt x="263" y="113"/>
                  <a:pt x="267" y="113"/>
                  <a:pt x="268" y="112"/>
                </a:cubicBezTo>
                <a:cubicBezTo>
                  <a:pt x="267" y="112"/>
                  <a:pt x="266" y="111"/>
                  <a:pt x="267" y="111"/>
                </a:cubicBezTo>
                <a:cubicBezTo>
                  <a:pt x="270" y="110"/>
                  <a:pt x="274" y="109"/>
                  <a:pt x="275" y="113"/>
                </a:cubicBezTo>
                <a:cubicBezTo>
                  <a:pt x="273" y="114"/>
                  <a:pt x="272" y="112"/>
                  <a:pt x="271" y="113"/>
                </a:cubicBezTo>
                <a:cubicBezTo>
                  <a:pt x="272" y="114"/>
                  <a:pt x="274" y="115"/>
                  <a:pt x="276" y="115"/>
                </a:cubicBezTo>
                <a:cubicBezTo>
                  <a:pt x="275" y="112"/>
                  <a:pt x="278" y="114"/>
                  <a:pt x="278" y="114"/>
                </a:cubicBezTo>
                <a:close/>
                <a:moveTo>
                  <a:pt x="272" y="121"/>
                </a:moveTo>
                <a:cubicBezTo>
                  <a:pt x="271" y="121"/>
                  <a:pt x="271" y="121"/>
                  <a:pt x="270" y="121"/>
                </a:cubicBezTo>
                <a:cubicBezTo>
                  <a:pt x="270" y="122"/>
                  <a:pt x="270" y="122"/>
                  <a:pt x="270" y="122"/>
                </a:cubicBezTo>
                <a:cubicBezTo>
                  <a:pt x="270" y="122"/>
                  <a:pt x="271" y="122"/>
                  <a:pt x="272" y="121"/>
                </a:cubicBezTo>
                <a:close/>
                <a:moveTo>
                  <a:pt x="291" y="136"/>
                </a:moveTo>
                <a:cubicBezTo>
                  <a:pt x="292" y="138"/>
                  <a:pt x="297" y="142"/>
                  <a:pt x="297" y="141"/>
                </a:cubicBezTo>
                <a:cubicBezTo>
                  <a:pt x="297" y="139"/>
                  <a:pt x="290" y="136"/>
                  <a:pt x="293" y="133"/>
                </a:cubicBezTo>
                <a:cubicBezTo>
                  <a:pt x="291" y="133"/>
                  <a:pt x="291" y="134"/>
                  <a:pt x="289" y="134"/>
                </a:cubicBezTo>
                <a:cubicBezTo>
                  <a:pt x="289" y="132"/>
                  <a:pt x="287" y="133"/>
                  <a:pt x="286" y="132"/>
                </a:cubicBezTo>
                <a:cubicBezTo>
                  <a:pt x="286" y="130"/>
                  <a:pt x="286" y="130"/>
                  <a:pt x="286" y="128"/>
                </a:cubicBezTo>
                <a:cubicBezTo>
                  <a:pt x="284" y="128"/>
                  <a:pt x="284" y="128"/>
                  <a:pt x="284" y="128"/>
                </a:cubicBezTo>
                <a:cubicBezTo>
                  <a:pt x="285" y="130"/>
                  <a:pt x="285" y="129"/>
                  <a:pt x="284" y="132"/>
                </a:cubicBezTo>
                <a:cubicBezTo>
                  <a:pt x="288" y="132"/>
                  <a:pt x="288" y="136"/>
                  <a:pt x="291" y="136"/>
                </a:cubicBezTo>
                <a:close/>
                <a:moveTo>
                  <a:pt x="320" y="159"/>
                </a:moveTo>
                <a:cubicBezTo>
                  <a:pt x="320" y="160"/>
                  <a:pt x="319" y="160"/>
                  <a:pt x="319" y="161"/>
                </a:cubicBezTo>
                <a:cubicBezTo>
                  <a:pt x="320" y="162"/>
                  <a:pt x="321" y="163"/>
                  <a:pt x="322" y="164"/>
                </a:cubicBezTo>
                <a:cubicBezTo>
                  <a:pt x="322" y="162"/>
                  <a:pt x="321" y="161"/>
                  <a:pt x="320" y="159"/>
                </a:cubicBezTo>
                <a:close/>
                <a:moveTo>
                  <a:pt x="301" y="137"/>
                </a:moveTo>
                <a:cubicBezTo>
                  <a:pt x="303" y="139"/>
                  <a:pt x="305" y="142"/>
                  <a:pt x="309" y="144"/>
                </a:cubicBezTo>
                <a:cubicBezTo>
                  <a:pt x="307" y="141"/>
                  <a:pt x="302" y="137"/>
                  <a:pt x="301" y="137"/>
                </a:cubicBezTo>
                <a:close/>
                <a:moveTo>
                  <a:pt x="279" y="123"/>
                </a:moveTo>
                <a:cubicBezTo>
                  <a:pt x="279" y="122"/>
                  <a:pt x="279" y="121"/>
                  <a:pt x="278" y="120"/>
                </a:cubicBezTo>
                <a:cubicBezTo>
                  <a:pt x="277" y="121"/>
                  <a:pt x="278" y="123"/>
                  <a:pt x="279" y="123"/>
                </a:cubicBezTo>
                <a:close/>
                <a:moveTo>
                  <a:pt x="323" y="160"/>
                </a:moveTo>
                <a:cubicBezTo>
                  <a:pt x="325" y="162"/>
                  <a:pt x="325" y="164"/>
                  <a:pt x="327" y="165"/>
                </a:cubicBezTo>
                <a:cubicBezTo>
                  <a:pt x="326" y="163"/>
                  <a:pt x="325" y="160"/>
                  <a:pt x="323" y="160"/>
                </a:cubicBezTo>
                <a:close/>
                <a:moveTo>
                  <a:pt x="327" y="156"/>
                </a:moveTo>
                <a:cubicBezTo>
                  <a:pt x="326" y="157"/>
                  <a:pt x="324" y="156"/>
                  <a:pt x="324" y="157"/>
                </a:cubicBezTo>
                <a:cubicBezTo>
                  <a:pt x="325" y="157"/>
                  <a:pt x="326" y="159"/>
                  <a:pt x="327" y="159"/>
                </a:cubicBezTo>
                <a:cubicBezTo>
                  <a:pt x="327" y="158"/>
                  <a:pt x="326" y="157"/>
                  <a:pt x="327" y="156"/>
                </a:cubicBezTo>
                <a:close/>
                <a:moveTo>
                  <a:pt x="303" y="146"/>
                </a:moveTo>
                <a:cubicBezTo>
                  <a:pt x="302" y="147"/>
                  <a:pt x="304" y="149"/>
                  <a:pt x="305" y="149"/>
                </a:cubicBezTo>
                <a:cubicBezTo>
                  <a:pt x="304" y="148"/>
                  <a:pt x="305" y="146"/>
                  <a:pt x="303" y="146"/>
                </a:cubicBezTo>
                <a:close/>
                <a:moveTo>
                  <a:pt x="294" y="132"/>
                </a:moveTo>
                <a:cubicBezTo>
                  <a:pt x="294" y="131"/>
                  <a:pt x="292" y="130"/>
                  <a:pt x="292" y="132"/>
                </a:cubicBezTo>
                <a:cubicBezTo>
                  <a:pt x="293" y="131"/>
                  <a:pt x="294" y="133"/>
                  <a:pt x="294" y="132"/>
                </a:cubicBezTo>
                <a:close/>
                <a:moveTo>
                  <a:pt x="280" y="119"/>
                </a:moveTo>
                <a:cubicBezTo>
                  <a:pt x="279" y="118"/>
                  <a:pt x="279" y="117"/>
                  <a:pt x="277" y="117"/>
                </a:cubicBezTo>
                <a:cubicBezTo>
                  <a:pt x="277" y="118"/>
                  <a:pt x="279" y="120"/>
                  <a:pt x="280" y="119"/>
                </a:cubicBezTo>
                <a:close/>
                <a:moveTo>
                  <a:pt x="316" y="137"/>
                </a:moveTo>
                <a:cubicBezTo>
                  <a:pt x="311" y="132"/>
                  <a:pt x="302" y="121"/>
                  <a:pt x="292" y="118"/>
                </a:cubicBezTo>
                <a:cubicBezTo>
                  <a:pt x="293" y="119"/>
                  <a:pt x="292" y="120"/>
                  <a:pt x="291" y="120"/>
                </a:cubicBezTo>
                <a:cubicBezTo>
                  <a:pt x="290" y="119"/>
                  <a:pt x="288" y="118"/>
                  <a:pt x="288" y="117"/>
                </a:cubicBezTo>
                <a:cubicBezTo>
                  <a:pt x="285" y="119"/>
                  <a:pt x="282" y="114"/>
                  <a:pt x="279" y="115"/>
                </a:cubicBezTo>
                <a:cubicBezTo>
                  <a:pt x="279" y="117"/>
                  <a:pt x="282" y="117"/>
                  <a:pt x="284" y="118"/>
                </a:cubicBezTo>
                <a:cubicBezTo>
                  <a:pt x="284" y="119"/>
                  <a:pt x="285" y="123"/>
                  <a:pt x="287" y="122"/>
                </a:cubicBezTo>
                <a:cubicBezTo>
                  <a:pt x="286" y="121"/>
                  <a:pt x="285" y="120"/>
                  <a:pt x="286" y="120"/>
                </a:cubicBezTo>
                <a:cubicBezTo>
                  <a:pt x="287" y="120"/>
                  <a:pt x="288" y="120"/>
                  <a:pt x="288" y="122"/>
                </a:cubicBezTo>
                <a:cubicBezTo>
                  <a:pt x="289" y="122"/>
                  <a:pt x="291" y="121"/>
                  <a:pt x="292" y="123"/>
                </a:cubicBezTo>
                <a:cubicBezTo>
                  <a:pt x="291" y="124"/>
                  <a:pt x="288" y="124"/>
                  <a:pt x="287" y="126"/>
                </a:cubicBezTo>
                <a:cubicBezTo>
                  <a:pt x="290" y="127"/>
                  <a:pt x="291" y="130"/>
                  <a:pt x="295" y="130"/>
                </a:cubicBezTo>
                <a:cubicBezTo>
                  <a:pt x="296" y="129"/>
                  <a:pt x="292" y="128"/>
                  <a:pt x="295" y="127"/>
                </a:cubicBezTo>
                <a:cubicBezTo>
                  <a:pt x="298" y="130"/>
                  <a:pt x="301" y="135"/>
                  <a:pt x="306" y="134"/>
                </a:cubicBezTo>
                <a:cubicBezTo>
                  <a:pt x="306" y="132"/>
                  <a:pt x="304" y="132"/>
                  <a:pt x="303" y="131"/>
                </a:cubicBezTo>
                <a:cubicBezTo>
                  <a:pt x="304" y="131"/>
                  <a:pt x="304" y="130"/>
                  <a:pt x="304" y="130"/>
                </a:cubicBezTo>
                <a:cubicBezTo>
                  <a:pt x="309" y="134"/>
                  <a:pt x="314" y="136"/>
                  <a:pt x="317" y="141"/>
                </a:cubicBezTo>
                <a:cubicBezTo>
                  <a:pt x="316" y="141"/>
                  <a:pt x="314" y="138"/>
                  <a:pt x="313" y="139"/>
                </a:cubicBezTo>
                <a:cubicBezTo>
                  <a:pt x="315" y="142"/>
                  <a:pt x="318" y="143"/>
                  <a:pt x="320" y="146"/>
                </a:cubicBezTo>
                <a:cubicBezTo>
                  <a:pt x="319" y="148"/>
                  <a:pt x="323" y="150"/>
                  <a:pt x="323" y="153"/>
                </a:cubicBezTo>
                <a:cubicBezTo>
                  <a:pt x="325" y="153"/>
                  <a:pt x="325" y="154"/>
                  <a:pt x="326" y="154"/>
                </a:cubicBezTo>
                <a:cubicBezTo>
                  <a:pt x="326" y="155"/>
                  <a:pt x="328" y="157"/>
                  <a:pt x="329" y="156"/>
                </a:cubicBezTo>
                <a:cubicBezTo>
                  <a:pt x="327" y="151"/>
                  <a:pt x="325" y="145"/>
                  <a:pt x="320" y="144"/>
                </a:cubicBezTo>
                <a:cubicBezTo>
                  <a:pt x="322" y="141"/>
                  <a:pt x="317" y="140"/>
                  <a:pt x="316" y="137"/>
                </a:cubicBezTo>
                <a:close/>
                <a:moveTo>
                  <a:pt x="292" y="128"/>
                </a:moveTo>
                <a:cubicBezTo>
                  <a:pt x="291" y="127"/>
                  <a:pt x="290" y="127"/>
                  <a:pt x="291" y="125"/>
                </a:cubicBezTo>
                <a:cubicBezTo>
                  <a:pt x="292" y="125"/>
                  <a:pt x="292" y="124"/>
                  <a:pt x="294" y="125"/>
                </a:cubicBezTo>
                <a:cubicBezTo>
                  <a:pt x="294" y="127"/>
                  <a:pt x="293" y="127"/>
                  <a:pt x="292" y="128"/>
                </a:cubicBezTo>
                <a:close/>
                <a:moveTo>
                  <a:pt x="294" y="126"/>
                </a:moveTo>
                <a:cubicBezTo>
                  <a:pt x="296" y="124"/>
                  <a:pt x="300" y="125"/>
                  <a:pt x="300" y="128"/>
                </a:cubicBezTo>
                <a:cubicBezTo>
                  <a:pt x="298" y="128"/>
                  <a:pt x="297" y="125"/>
                  <a:pt x="294" y="126"/>
                </a:cubicBezTo>
                <a:close/>
                <a:moveTo>
                  <a:pt x="328" y="169"/>
                </a:moveTo>
                <a:cubicBezTo>
                  <a:pt x="329" y="167"/>
                  <a:pt x="328" y="171"/>
                  <a:pt x="329" y="170"/>
                </a:cubicBezTo>
                <a:cubicBezTo>
                  <a:pt x="330" y="169"/>
                  <a:pt x="328" y="167"/>
                  <a:pt x="328" y="166"/>
                </a:cubicBezTo>
                <a:cubicBezTo>
                  <a:pt x="328" y="167"/>
                  <a:pt x="327" y="169"/>
                  <a:pt x="328" y="169"/>
                </a:cubicBezTo>
                <a:close/>
                <a:moveTo>
                  <a:pt x="263" y="120"/>
                </a:moveTo>
                <a:cubicBezTo>
                  <a:pt x="263" y="120"/>
                  <a:pt x="263" y="120"/>
                  <a:pt x="263" y="120"/>
                </a:cubicBezTo>
                <a:cubicBezTo>
                  <a:pt x="263" y="120"/>
                  <a:pt x="263" y="120"/>
                  <a:pt x="263" y="120"/>
                </a:cubicBezTo>
                <a:cubicBezTo>
                  <a:pt x="263" y="120"/>
                  <a:pt x="263" y="120"/>
                  <a:pt x="263" y="120"/>
                </a:cubicBezTo>
                <a:close/>
                <a:moveTo>
                  <a:pt x="300" y="78"/>
                </a:moveTo>
                <a:cubicBezTo>
                  <a:pt x="300" y="78"/>
                  <a:pt x="299" y="76"/>
                  <a:pt x="298" y="77"/>
                </a:cubicBezTo>
                <a:cubicBezTo>
                  <a:pt x="299" y="78"/>
                  <a:pt x="300" y="80"/>
                  <a:pt x="300" y="78"/>
                </a:cubicBezTo>
                <a:close/>
                <a:moveTo>
                  <a:pt x="310" y="89"/>
                </a:moveTo>
                <a:cubicBezTo>
                  <a:pt x="310" y="88"/>
                  <a:pt x="309" y="87"/>
                  <a:pt x="307" y="86"/>
                </a:cubicBezTo>
                <a:cubicBezTo>
                  <a:pt x="307" y="87"/>
                  <a:pt x="310" y="89"/>
                  <a:pt x="310" y="89"/>
                </a:cubicBezTo>
                <a:close/>
                <a:moveTo>
                  <a:pt x="308" y="94"/>
                </a:moveTo>
                <a:cubicBezTo>
                  <a:pt x="306" y="92"/>
                  <a:pt x="303" y="88"/>
                  <a:pt x="302" y="89"/>
                </a:cubicBezTo>
                <a:cubicBezTo>
                  <a:pt x="304" y="90"/>
                  <a:pt x="305" y="93"/>
                  <a:pt x="308" y="94"/>
                </a:cubicBezTo>
                <a:close/>
                <a:moveTo>
                  <a:pt x="310" y="89"/>
                </a:moveTo>
                <a:cubicBezTo>
                  <a:pt x="310" y="89"/>
                  <a:pt x="310" y="89"/>
                  <a:pt x="310" y="89"/>
                </a:cubicBezTo>
                <a:cubicBezTo>
                  <a:pt x="311" y="89"/>
                  <a:pt x="311" y="89"/>
                  <a:pt x="310" y="89"/>
                </a:cubicBezTo>
                <a:close/>
                <a:moveTo>
                  <a:pt x="309" y="96"/>
                </a:moveTo>
                <a:cubicBezTo>
                  <a:pt x="310" y="96"/>
                  <a:pt x="311" y="99"/>
                  <a:pt x="312" y="98"/>
                </a:cubicBezTo>
                <a:cubicBezTo>
                  <a:pt x="311" y="98"/>
                  <a:pt x="311" y="94"/>
                  <a:pt x="309" y="96"/>
                </a:cubicBezTo>
                <a:close/>
                <a:moveTo>
                  <a:pt x="301" y="109"/>
                </a:moveTo>
                <a:cubicBezTo>
                  <a:pt x="299" y="108"/>
                  <a:pt x="296" y="103"/>
                  <a:pt x="295" y="105"/>
                </a:cubicBezTo>
                <a:cubicBezTo>
                  <a:pt x="298" y="105"/>
                  <a:pt x="298" y="110"/>
                  <a:pt x="301" y="109"/>
                </a:cubicBezTo>
                <a:close/>
                <a:moveTo>
                  <a:pt x="297" y="81"/>
                </a:moveTo>
                <a:cubicBezTo>
                  <a:pt x="298" y="81"/>
                  <a:pt x="299" y="82"/>
                  <a:pt x="300" y="82"/>
                </a:cubicBezTo>
                <a:cubicBezTo>
                  <a:pt x="300" y="81"/>
                  <a:pt x="297" y="79"/>
                  <a:pt x="297" y="81"/>
                </a:cubicBezTo>
                <a:close/>
                <a:moveTo>
                  <a:pt x="305" y="102"/>
                </a:moveTo>
                <a:cubicBezTo>
                  <a:pt x="305" y="103"/>
                  <a:pt x="304" y="104"/>
                  <a:pt x="304" y="105"/>
                </a:cubicBezTo>
                <a:cubicBezTo>
                  <a:pt x="309" y="106"/>
                  <a:pt x="310" y="110"/>
                  <a:pt x="314" y="112"/>
                </a:cubicBezTo>
                <a:cubicBezTo>
                  <a:pt x="313" y="108"/>
                  <a:pt x="308" y="105"/>
                  <a:pt x="305" y="102"/>
                </a:cubicBezTo>
                <a:close/>
                <a:moveTo>
                  <a:pt x="305" y="103"/>
                </a:moveTo>
                <a:cubicBezTo>
                  <a:pt x="307" y="103"/>
                  <a:pt x="306" y="105"/>
                  <a:pt x="307" y="105"/>
                </a:cubicBezTo>
                <a:cubicBezTo>
                  <a:pt x="307" y="106"/>
                  <a:pt x="305" y="104"/>
                  <a:pt x="305" y="103"/>
                </a:cubicBezTo>
                <a:close/>
                <a:moveTo>
                  <a:pt x="284" y="73"/>
                </a:moveTo>
                <a:cubicBezTo>
                  <a:pt x="283" y="71"/>
                  <a:pt x="285" y="73"/>
                  <a:pt x="285" y="72"/>
                </a:cubicBezTo>
                <a:cubicBezTo>
                  <a:pt x="284" y="71"/>
                  <a:pt x="284" y="70"/>
                  <a:pt x="282" y="70"/>
                </a:cubicBezTo>
                <a:cubicBezTo>
                  <a:pt x="282" y="71"/>
                  <a:pt x="281" y="71"/>
                  <a:pt x="281" y="72"/>
                </a:cubicBezTo>
                <a:cubicBezTo>
                  <a:pt x="283" y="71"/>
                  <a:pt x="282" y="73"/>
                  <a:pt x="284" y="73"/>
                </a:cubicBezTo>
                <a:close/>
                <a:moveTo>
                  <a:pt x="301" y="88"/>
                </a:moveTo>
                <a:cubicBezTo>
                  <a:pt x="299" y="86"/>
                  <a:pt x="298" y="85"/>
                  <a:pt x="295" y="84"/>
                </a:cubicBezTo>
                <a:cubicBezTo>
                  <a:pt x="297" y="86"/>
                  <a:pt x="298" y="87"/>
                  <a:pt x="301" y="88"/>
                </a:cubicBezTo>
                <a:close/>
                <a:moveTo>
                  <a:pt x="261" y="108"/>
                </a:moveTo>
                <a:cubicBezTo>
                  <a:pt x="262" y="108"/>
                  <a:pt x="262" y="108"/>
                  <a:pt x="262" y="108"/>
                </a:cubicBezTo>
                <a:cubicBezTo>
                  <a:pt x="263" y="108"/>
                  <a:pt x="263" y="108"/>
                  <a:pt x="264" y="108"/>
                </a:cubicBezTo>
                <a:cubicBezTo>
                  <a:pt x="264" y="108"/>
                  <a:pt x="264" y="107"/>
                  <a:pt x="264" y="107"/>
                </a:cubicBezTo>
                <a:cubicBezTo>
                  <a:pt x="263" y="108"/>
                  <a:pt x="260" y="107"/>
                  <a:pt x="261" y="108"/>
                </a:cubicBezTo>
                <a:close/>
                <a:moveTo>
                  <a:pt x="277" y="81"/>
                </a:moveTo>
                <a:cubicBezTo>
                  <a:pt x="276" y="79"/>
                  <a:pt x="274" y="79"/>
                  <a:pt x="272" y="78"/>
                </a:cubicBezTo>
                <a:cubicBezTo>
                  <a:pt x="272" y="80"/>
                  <a:pt x="275" y="80"/>
                  <a:pt x="277" y="81"/>
                </a:cubicBezTo>
                <a:close/>
                <a:moveTo>
                  <a:pt x="288" y="114"/>
                </a:moveTo>
                <a:cubicBezTo>
                  <a:pt x="286" y="114"/>
                  <a:pt x="286" y="114"/>
                  <a:pt x="286" y="114"/>
                </a:cubicBezTo>
                <a:cubicBezTo>
                  <a:pt x="286" y="115"/>
                  <a:pt x="286" y="115"/>
                  <a:pt x="286" y="115"/>
                </a:cubicBezTo>
                <a:cubicBezTo>
                  <a:pt x="287" y="115"/>
                  <a:pt x="287" y="116"/>
                  <a:pt x="288" y="116"/>
                </a:cubicBezTo>
                <a:lnTo>
                  <a:pt x="288" y="114"/>
                </a:lnTo>
                <a:close/>
                <a:moveTo>
                  <a:pt x="298" y="116"/>
                </a:moveTo>
                <a:cubicBezTo>
                  <a:pt x="300" y="118"/>
                  <a:pt x="303" y="122"/>
                  <a:pt x="306" y="122"/>
                </a:cubicBezTo>
                <a:cubicBezTo>
                  <a:pt x="304" y="119"/>
                  <a:pt x="300" y="117"/>
                  <a:pt x="298" y="116"/>
                </a:cubicBezTo>
                <a:close/>
                <a:moveTo>
                  <a:pt x="275" y="110"/>
                </a:moveTo>
                <a:cubicBezTo>
                  <a:pt x="278" y="110"/>
                  <a:pt x="281" y="113"/>
                  <a:pt x="284" y="113"/>
                </a:cubicBezTo>
                <a:cubicBezTo>
                  <a:pt x="282" y="112"/>
                  <a:pt x="279" y="110"/>
                  <a:pt x="277" y="109"/>
                </a:cubicBezTo>
                <a:cubicBezTo>
                  <a:pt x="277" y="111"/>
                  <a:pt x="275" y="108"/>
                  <a:pt x="275" y="110"/>
                </a:cubicBezTo>
                <a:close/>
                <a:moveTo>
                  <a:pt x="309" y="125"/>
                </a:moveTo>
                <a:cubicBezTo>
                  <a:pt x="312" y="129"/>
                  <a:pt x="308" y="122"/>
                  <a:pt x="306" y="123"/>
                </a:cubicBezTo>
                <a:cubicBezTo>
                  <a:pt x="307" y="124"/>
                  <a:pt x="307" y="126"/>
                  <a:pt x="309" y="125"/>
                </a:cubicBezTo>
                <a:close/>
                <a:moveTo>
                  <a:pt x="321" y="123"/>
                </a:moveTo>
                <a:cubicBezTo>
                  <a:pt x="322" y="122"/>
                  <a:pt x="323" y="123"/>
                  <a:pt x="323" y="123"/>
                </a:cubicBezTo>
                <a:cubicBezTo>
                  <a:pt x="321" y="121"/>
                  <a:pt x="320" y="115"/>
                  <a:pt x="317" y="117"/>
                </a:cubicBezTo>
                <a:cubicBezTo>
                  <a:pt x="318" y="119"/>
                  <a:pt x="320" y="121"/>
                  <a:pt x="321" y="123"/>
                </a:cubicBezTo>
                <a:close/>
                <a:moveTo>
                  <a:pt x="317" y="115"/>
                </a:moveTo>
                <a:cubicBezTo>
                  <a:pt x="317" y="113"/>
                  <a:pt x="316" y="113"/>
                  <a:pt x="315" y="112"/>
                </a:cubicBezTo>
                <a:cubicBezTo>
                  <a:pt x="316" y="114"/>
                  <a:pt x="316" y="113"/>
                  <a:pt x="315" y="115"/>
                </a:cubicBezTo>
                <a:lnTo>
                  <a:pt x="317" y="115"/>
                </a:lnTo>
                <a:close/>
                <a:moveTo>
                  <a:pt x="313" y="130"/>
                </a:moveTo>
                <a:cubicBezTo>
                  <a:pt x="315" y="130"/>
                  <a:pt x="315" y="131"/>
                  <a:pt x="316" y="131"/>
                </a:cubicBezTo>
                <a:cubicBezTo>
                  <a:pt x="316" y="130"/>
                  <a:pt x="313" y="128"/>
                  <a:pt x="313" y="130"/>
                </a:cubicBezTo>
                <a:close/>
                <a:moveTo>
                  <a:pt x="337" y="183"/>
                </a:moveTo>
                <a:cubicBezTo>
                  <a:pt x="337" y="180"/>
                  <a:pt x="335" y="178"/>
                  <a:pt x="335" y="175"/>
                </a:cubicBezTo>
                <a:cubicBezTo>
                  <a:pt x="332" y="177"/>
                  <a:pt x="336" y="181"/>
                  <a:pt x="337" y="183"/>
                </a:cubicBezTo>
                <a:close/>
                <a:moveTo>
                  <a:pt x="39" y="302"/>
                </a:moveTo>
                <a:cubicBezTo>
                  <a:pt x="39" y="302"/>
                  <a:pt x="38" y="302"/>
                  <a:pt x="38" y="303"/>
                </a:cubicBezTo>
                <a:cubicBezTo>
                  <a:pt x="38" y="303"/>
                  <a:pt x="39" y="303"/>
                  <a:pt x="39" y="303"/>
                </a:cubicBezTo>
                <a:cubicBezTo>
                  <a:pt x="39" y="303"/>
                  <a:pt x="39" y="302"/>
                  <a:pt x="39" y="302"/>
                </a:cubicBezTo>
                <a:close/>
                <a:moveTo>
                  <a:pt x="40" y="292"/>
                </a:moveTo>
                <a:cubicBezTo>
                  <a:pt x="40" y="291"/>
                  <a:pt x="40" y="291"/>
                  <a:pt x="40" y="291"/>
                </a:cubicBezTo>
                <a:cubicBezTo>
                  <a:pt x="39" y="291"/>
                  <a:pt x="39" y="291"/>
                  <a:pt x="39" y="291"/>
                </a:cubicBezTo>
                <a:cubicBezTo>
                  <a:pt x="39" y="292"/>
                  <a:pt x="39" y="292"/>
                  <a:pt x="40" y="292"/>
                </a:cubicBezTo>
                <a:close/>
                <a:moveTo>
                  <a:pt x="37" y="287"/>
                </a:moveTo>
                <a:cubicBezTo>
                  <a:pt x="37" y="287"/>
                  <a:pt x="37" y="288"/>
                  <a:pt x="37" y="288"/>
                </a:cubicBezTo>
                <a:cubicBezTo>
                  <a:pt x="37" y="288"/>
                  <a:pt x="38" y="287"/>
                  <a:pt x="38" y="287"/>
                </a:cubicBezTo>
                <a:cubicBezTo>
                  <a:pt x="37" y="287"/>
                  <a:pt x="37" y="287"/>
                  <a:pt x="37" y="287"/>
                </a:cubicBezTo>
                <a:close/>
                <a:moveTo>
                  <a:pt x="35" y="292"/>
                </a:moveTo>
                <a:cubicBezTo>
                  <a:pt x="35" y="292"/>
                  <a:pt x="36" y="292"/>
                  <a:pt x="36" y="291"/>
                </a:cubicBezTo>
                <a:cubicBezTo>
                  <a:pt x="36" y="292"/>
                  <a:pt x="35" y="291"/>
                  <a:pt x="35" y="292"/>
                </a:cubicBezTo>
                <a:close/>
                <a:moveTo>
                  <a:pt x="40" y="295"/>
                </a:moveTo>
                <a:cubicBezTo>
                  <a:pt x="39" y="295"/>
                  <a:pt x="39" y="295"/>
                  <a:pt x="39" y="294"/>
                </a:cubicBezTo>
                <a:cubicBezTo>
                  <a:pt x="38" y="294"/>
                  <a:pt x="38" y="294"/>
                  <a:pt x="38" y="294"/>
                </a:cubicBezTo>
                <a:cubicBezTo>
                  <a:pt x="39" y="295"/>
                  <a:pt x="38" y="295"/>
                  <a:pt x="39" y="296"/>
                </a:cubicBezTo>
                <a:cubicBezTo>
                  <a:pt x="39" y="295"/>
                  <a:pt x="40" y="296"/>
                  <a:pt x="40" y="295"/>
                </a:cubicBezTo>
                <a:close/>
                <a:moveTo>
                  <a:pt x="52" y="320"/>
                </a:moveTo>
                <a:cubicBezTo>
                  <a:pt x="52" y="320"/>
                  <a:pt x="51" y="320"/>
                  <a:pt x="51" y="320"/>
                </a:cubicBezTo>
                <a:cubicBezTo>
                  <a:pt x="51" y="321"/>
                  <a:pt x="51" y="322"/>
                  <a:pt x="52" y="322"/>
                </a:cubicBezTo>
                <a:cubicBezTo>
                  <a:pt x="52" y="321"/>
                  <a:pt x="52" y="321"/>
                  <a:pt x="53" y="321"/>
                </a:cubicBezTo>
                <a:cubicBezTo>
                  <a:pt x="53" y="321"/>
                  <a:pt x="52" y="321"/>
                  <a:pt x="52" y="320"/>
                </a:cubicBezTo>
                <a:close/>
                <a:moveTo>
                  <a:pt x="40" y="294"/>
                </a:moveTo>
                <a:cubicBezTo>
                  <a:pt x="40" y="293"/>
                  <a:pt x="39" y="292"/>
                  <a:pt x="39" y="293"/>
                </a:cubicBezTo>
                <a:cubicBezTo>
                  <a:pt x="39" y="293"/>
                  <a:pt x="40" y="294"/>
                  <a:pt x="40" y="294"/>
                </a:cubicBezTo>
                <a:close/>
                <a:moveTo>
                  <a:pt x="37" y="293"/>
                </a:moveTo>
                <a:cubicBezTo>
                  <a:pt x="37" y="292"/>
                  <a:pt x="37" y="292"/>
                  <a:pt x="37" y="292"/>
                </a:cubicBezTo>
                <a:cubicBezTo>
                  <a:pt x="37" y="292"/>
                  <a:pt x="37" y="293"/>
                  <a:pt x="36" y="293"/>
                </a:cubicBezTo>
                <a:cubicBezTo>
                  <a:pt x="36" y="293"/>
                  <a:pt x="37" y="293"/>
                  <a:pt x="37" y="293"/>
                </a:cubicBezTo>
                <a:close/>
                <a:moveTo>
                  <a:pt x="48" y="310"/>
                </a:moveTo>
                <a:cubicBezTo>
                  <a:pt x="48" y="310"/>
                  <a:pt x="47" y="310"/>
                  <a:pt x="47" y="311"/>
                </a:cubicBezTo>
                <a:cubicBezTo>
                  <a:pt x="48" y="311"/>
                  <a:pt x="48" y="312"/>
                  <a:pt x="48" y="311"/>
                </a:cubicBezTo>
                <a:cubicBezTo>
                  <a:pt x="47" y="311"/>
                  <a:pt x="48" y="311"/>
                  <a:pt x="48" y="310"/>
                </a:cubicBezTo>
                <a:close/>
                <a:moveTo>
                  <a:pt x="39" y="285"/>
                </a:moveTo>
                <a:cubicBezTo>
                  <a:pt x="38" y="285"/>
                  <a:pt x="38" y="286"/>
                  <a:pt x="38" y="286"/>
                </a:cubicBezTo>
                <a:cubicBezTo>
                  <a:pt x="38" y="286"/>
                  <a:pt x="37" y="286"/>
                  <a:pt x="37" y="286"/>
                </a:cubicBezTo>
                <a:cubicBezTo>
                  <a:pt x="37" y="287"/>
                  <a:pt x="40" y="286"/>
                  <a:pt x="39" y="289"/>
                </a:cubicBezTo>
                <a:cubicBezTo>
                  <a:pt x="39" y="289"/>
                  <a:pt x="39" y="289"/>
                  <a:pt x="39" y="289"/>
                </a:cubicBezTo>
                <a:cubicBezTo>
                  <a:pt x="40" y="288"/>
                  <a:pt x="37" y="286"/>
                  <a:pt x="40" y="286"/>
                </a:cubicBezTo>
                <a:cubicBezTo>
                  <a:pt x="40" y="286"/>
                  <a:pt x="40" y="287"/>
                  <a:pt x="40" y="287"/>
                </a:cubicBezTo>
                <a:cubicBezTo>
                  <a:pt x="41" y="286"/>
                  <a:pt x="40" y="286"/>
                  <a:pt x="40" y="285"/>
                </a:cubicBezTo>
                <a:cubicBezTo>
                  <a:pt x="40" y="285"/>
                  <a:pt x="39" y="285"/>
                  <a:pt x="39" y="285"/>
                </a:cubicBezTo>
                <a:cubicBezTo>
                  <a:pt x="40" y="284"/>
                  <a:pt x="39" y="283"/>
                  <a:pt x="40" y="282"/>
                </a:cubicBezTo>
                <a:cubicBezTo>
                  <a:pt x="39" y="283"/>
                  <a:pt x="39" y="284"/>
                  <a:pt x="39" y="285"/>
                </a:cubicBezTo>
                <a:close/>
                <a:moveTo>
                  <a:pt x="35" y="280"/>
                </a:moveTo>
                <a:cubicBezTo>
                  <a:pt x="35" y="280"/>
                  <a:pt x="35" y="281"/>
                  <a:pt x="35" y="282"/>
                </a:cubicBezTo>
                <a:cubicBezTo>
                  <a:pt x="35" y="282"/>
                  <a:pt x="36" y="281"/>
                  <a:pt x="36" y="282"/>
                </a:cubicBezTo>
                <a:cubicBezTo>
                  <a:pt x="37" y="283"/>
                  <a:pt x="36" y="282"/>
                  <a:pt x="36" y="283"/>
                </a:cubicBezTo>
                <a:cubicBezTo>
                  <a:pt x="37" y="283"/>
                  <a:pt x="37" y="284"/>
                  <a:pt x="37" y="285"/>
                </a:cubicBezTo>
                <a:cubicBezTo>
                  <a:pt x="39" y="284"/>
                  <a:pt x="36" y="283"/>
                  <a:pt x="38" y="281"/>
                </a:cubicBezTo>
                <a:cubicBezTo>
                  <a:pt x="37" y="280"/>
                  <a:pt x="36" y="280"/>
                  <a:pt x="35" y="280"/>
                </a:cubicBezTo>
                <a:close/>
                <a:moveTo>
                  <a:pt x="35" y="289"/>
                </a:moveTo>
                <a:cubicBezTo>
                  <a:pt x="35" y="290"/>
                  <a:pt x="36" y="291"/>
                  <a:pt x="37" y="291"/>
                </a:cubicBezTo>
                <a:cubicBezTo>
                  <a:pt x="37" y="291"/>
                  <a:pt x="37" y="291"/>
                  <a:pt x="37" y="291"/>
                </a:cubicBezTo>
                <a:cubicBezTo>
                  <a:pt x="37" y="291"/>
                  <a:pt x="37" y="291"/>
                  <a:pt x="37" y="290"/>
                </a:cubicBezTo>
                <a:cubicBezTo>
                  <a:pt x="36" y="291"/>
                  <a:pt x="36" y="289"/>
                  <a:pt x="35" y="289"/>
                </a:cubicBezTo>
                <a:close/>
                <a:moveTo>
                  <a:pt x="41" y="306"/>
                </a:moveTo>
                <a:cubicBezTo>
                  <a:pt x="41" y="307"/>
                  <a:pt x="41" y="307"/>
                  <a:pt x="41" y="307"/>
                </a:cubicBezTo>
                <a:cubicBezTo>
                  <a:pt x="41" y="307"/>
                  <a:pt x="42" y="307"/>
                  <a:pt x="42" y="306"/>
                </a:cubicBezTo>
                <a:lnTo>
                  <a:pt x="41" y="306"/>
                </a:lnTo>
                <a:close/>
                <a:moveTo>
                  <a:pt x="45" y="306"/>
                </a:moveTo>
                <a:cubicBezTo>
                  <a:pt x="45" y="307"/>
                  <a:pt x="45" y="307"/>
                  <a:pt x="46" y="307"/>
                </a:cubicBezTo>
                <a:cubicBezTo>
                  <a:pt x="46" y="307"/>
                  <a:pt x="46" y="307"/>
                  <a:pt x="46" y="306"/>
                </a:cubicBezTo>
                <a:cubicBezTo>
                  <a:pt x="46" y="307"/>
                  <a:pt x="45" y="306"/>
                  <a:pt x="45" y="306"/>
                </a:cubicBezTo>
                <a:close/>
                <a:moveTo>
                  <a:pt x="48" y="322"/>
                </a:moveTo>
                <a:cubicBezTo>
                  <a:pt x="48" y="323"/>
                  <a:pt x="49" y="323"/>
                  <a:pt x="50" y="323"/>
                </a:cubicBezTo>
                <a:cubicBezTo>
                  <a:pt x="49" y="322"/>
                  <a:pt x="49" y="322"/>
                  <a:pt x="48" y="322"/>
                </a:cubicBezTo>
                <a:close/>
                <a:moveTo>
                  <a:pt x="46" y="303"/>
                </a:moveTo>
                <a:cubicBezTo>
                  <a:pt x="46" y="304"/>
                  <a:pt x="47" y="304"/>
                  <a:pt x="47" y="304"/>
                </a:cubicBezTo>
                <a:cubicBezTo>
                  <a:pt x="47" y="303"/>
                  <a:pt x="47" y="303"/>
                  <a:pt x="46" y="303"/>
                </a:cubicBezTo>
                <a:close/>
                <a:moveTo>
                  <a:pt x="45" y="303"/>
                </a:moveTo>
                <a:cubicBezTo>
                  <a:pt x="45" y="304"/>
                  <a:pt x="45" y="304"/>
                  <a:pt x="46" y="305"/>
                </a:cubicBezTo>
                <a:cubicBezTo>
                  <a:pt x="45" y="304"/>
                  <a:pt x="47" y="303"/>
                  <a:pt x="45" y="303"/>
                </a:cubicBezTo>
                <a:close/>
                <a:moveTo>
                  <a:pt x="44" y="306"/>
                </a:moveTo>
                <a:cubicBezTo>
                  <a:pt x="45" y="306"/>
                  <a:pt x="46" y="306"/>
                  <a:pt x="46" y="306"/>
                </a:cubicBezTo>
                <a:cubicBezTo>
                  <a:pt x="46" y="306"/>
                  <a:pt x="44" y="306"/>
                  <a:pt x="44" y="306"/>
                </a:cubicBezTo>
                <a:close/>
                <a:moveTo>
                  <a:pt x="49" y="309"/>
                </a:moveTo>
                <a:cubicBezTo>
                  <a:pt x="49" y="309"/>
                  <a:pt x="50" y="309"/>
                  <a:pt x="50" y="308"/>
                </a:cubicBezTo>
                <a:cubicBezTo>
                  <a:pt x="49" y="308"/>
                  <a:pt x="49" y="309"/>
                  <a:pt x="49" y="309"/>
                </a:cubicBezTo>
                <a:close/>
                <a:moveTo>
                  <a:pt x="42" y="299"/>
                </a:moveTo>
                <a:cubicBezTo>
                  <a:pt x="40" y="298"/>
                  <a:pt x="40" y="300"/>
                  <a:pt x="40" y="301"/>
                </a:cubicBezTo>
                <a:cubicBezTo>
                  <a:pt x="40" y="301"/>
                  <a:pt x="41" y="300"/>
                  <a:pt x="41" y="301"/>
                </a:cubicBezTo>
                <a:cubicBezTo>
                  <a:pt x="42" y="301"/>
                  <a:pt x="42" y="300"/>
                  <a:pt x="42" y="300"/>
                </a:cubicBezTo>
                <a:cubicBezTo>
                  <a:pt x="41" y="300"/>
                  <a:pt x="41" y="299"/>
                  <a:pt x="42" y="299"/>
                </a:cubicBezTo>
                <a:close/>
                <a:moveTo>
                  <a:pt x="44" y="302"/>
                </a:moveTo>
                <a:cubicBezTo>
                  <a:pt x="43" y="302"/>
                  <a:pt x="43" y="302"/>
                  <a:pt x="43" y="301"/>
                </a:cubicBezTo>
                <a:cubicBezTo>
                  <a:pt x="43" y="302"/>
                  <a:pt x="42" y="302"/>
                  <a:pt x="42" y="303"/>
                </a:cubicBezTo>
                <a:cubicBezTo>
                  <a:pt x="43" y="303"/>
                  <a:pt x="43" y="302"/>
                  <a:pt x="44" y="302"/>
                </a:cubicBezTo>
                <a:close/>
                <a:moveTo>
                  <a:pt x="43" y="303"/>
                </a:moveTo>
                <a:cubicBezTo>
                  <a:pt x="43" y="303"/>
                  <a:pt x="43" y="304"/>
                  <a:pt x="44" y="304"/>
                </a:cubicBezTo>
                <a:cubicBezTo>
                  <a:pt x="44" y="303"/>
                  <a:pt x="44" y="303"/>
                  <a:pt x="43" y="303"/>
                </a:cubicBezTo>
                <a:close/>
                <a:moveTo>
                  <a:pt x="43" y="308"/>
                </a:moveTo>
                <a:cubicBezTo>
                  <a:pt x="43" y="309"/>
                  <a:pt x="43" y="309"/>
                  <a:pt x="43" y="309"/>
                </a:cubicBezTo>
                <a:cubicBezTo>
                  <a:pt x="44" y="310"/>
                  <a:pt x="44" y="308"/>
                  <a:pt x="43" y="308"/>
                </a:cubicBezTo>
                <a:close/>
                <a:moveTo>
                  <a:pt x="45" y="313"/>
                </a:moveTo>
                <a:cubicBezTo>
                  <a:pt x="45" y="312"/>
                  <a:pt x="45" y="312"/>
                  <a:pt x="45" y="312"/>
                </a:cubicBezTo>
                <a:cubicBezTo>
                  <a:pt x="44" y="312"/>
                  <a:pt x="45" y="314"/>
                  <a:pt x="46" y="313"/>
                </a:cubicBezTo>
                <a:cubicBezTo>
                  <a:pt x="45" y="313"/>
                  <a:pt x="45" y="313"/>
                  <a:pt x="45" y="313"/>
                </a:cubicBezTo>
                <a:close/>
                <a:moveTo>
                  <a:pt x="305" y="342"/>
                </a:moveTo>
                <a:cubicBezTo>
                  <a:pt x="306" y="342"/>
                  <a:pt x="306" y="342"/>
                  <a:pt x="306" y="342"/>
                </a:cubicBezTo>
                <a:cubicBezTo>
                  <a:pt x="306" y="342"/>
                  <a:pt x="307" y="341"/>
                  <a:pt x="307" y="340"/>
                </a:cubicBezTo>
                <a:cubicBezTo>
                  <a:pt x="307" y="341"/>
                  <a:pt x="306" y="341"/>
                  <a:pt x="305" y="342"/>
                </a:cubicBezTo>
                <a:close/>
                <a:moveTo>
                  <a:pt x="309" y="339"/>
                </a:moveTo>
                <a:cubicBezTo>
                  <a:pt x="309" y="339"/>
                  <a:pt x="309" y="338"/>
                  <a:pt x="309" y="338"/>
                </a:cubicBezTo>
                <a:cubicBezTo>
                  <a:pt x="308" y="339"/>
                  <a:pt x="308" y="339"/>
                  <a:pt x="308" y="340"/>
                </a:cubicBezTo>
                <a:cubicBezTo>
                  <a:pt x="308" y="339"/>
                  <a:pt x="308" y="339"/>
                  <a:pt x="309" y="339"/>
                </a:cubicBezTo>
                <a:close/>
                <a:moveTo>
                  <a:pt x="307" y="347"/>
                </a:moveTo>
                <a:cubicBezTo>
                  <a:pt x="305" y="347"/>
                  <a:pt x="307" y="345"/>
                  <a:pt x="306" y="344"/>
                </a:cubicBezTo>
                <a:cubicBezTo>
                  <a:pt x="305" y="344"/>
                  <a:pt x="304" y="346"/>
                  <a:pt x="303" y="345"/>
                </a:cubicBezTo>
                <a:cubicBezTo>
                  <a:pt x="304" y="344"/>
                  <a:pt x="305" y="345"/>
                  <a:pt x="305" y="343"/>
                </a:cubicBezTo>
                <a:cubicBezTo>
                  <a:pt x="305" y="343"/>
                  <a:pt x="305" y="343"/>
                  <a:pt x="305" y="343"/>
                </a:cubicBezTo>
                <a:cubicBezTo>
                  <a:pt x="305" y="343"/>
                  <a:pt x="305" y="343"/>
                  <a:pt x="305" y="343"/>
                </a:cubicBezTo>
                <a:cubicBezTo>
                  <a:pt x="304" y="344"/>
                  <a:pt x="303" y="345"/>
                  <a:pt x="302" y="346"/>
                </a:cubicBezTo>
                <a:cubicBezTo>
                  <a:pt x="302" y="346"/>
                  <a:pt x="302" y="346"/>
                  <a:pt x="303" y="346"/>
                </a:cubicBezTo>
                <a:cubicBezTo>
                  <a:pt x="303" y="346"/>
                  <a:pt x="303" y="347"/>
                  <a:pt x="304" y="347"/>
                </a:cubicBezTo>
                <a:cubicBezTo>
                  <a:pt x="304" y="346"/>
                  <a:pt x="304" y="345"/>
                  <a:pt x="304" y="345"/>
                </a:cubicBezTo>
                <a:cubicBezTo>
                  <a:pt x="305" y="346"/>
                  <a:pt x="305" y="346"/>
                  <a:pt x="305" y="346"/>
                </a:cubicBezTo>
                <a:cubicBezTo>
                  <a:pt x="306" y="346"/>
                  <a:pt x="305" y="346"/>
                  <a:pt x="305" y="347"/>
                </a:cubicBezTo>
                <a:cubicBezTo>
                  <a:pt x="305" y="347"/>
                  <a:pt x="306" y="347"/>
                  <a:pt x="306" y="348"/>
                </a:cubicBezTo>
                <a:cubicBezTo>
                  <a:pt x="306" y="347"/>
                  <a:pt x="307" y="347"/>
                  <a:pt x="307" y="347"/>
                </a:cubicBezTo>
                <a:close/>
                <a:moveTo>
                  <a:pt x="34" y="285"/>
                </a:moveTo>
                <a:cubicBezTo>
                  <a:pt x="34" y="285"/>
                  <a:pt x="34" y="285"/>
                  <a:pt x="34" y="285"/>
                </a:cubicBezTo>
                <a:cubicBezTo>
                  <a:pt x="34" y="285"/>
                  <a:pt x="34" y="285"/>
                  <a:pt x="33" y="285"/>
                </a:cubicBezTo>
                <a:cubicBezTo>
                  <a:pt x="33" y="286"/>
                  <a:pt x="33" y="286"/>
                  <a:pt x="33" y="286"/>
                </a:cubicBezTo>
                <a:cubicBezTo>
                  <a:pt x="34" y="286"/>
                  <a:pt x="34" y="286"/>
                  <a:pt x="34" y="286"/>
                </a:cubicBezTo>
                <a:cubicBezTo>
                  <a:pt x="34" y="286"/>
                  <a:pt x="34" y="286"/>
                  <a:pt x="34" y="286"/>
                </a:cubicBezTo>
                <a:cubicBezTo>
                  <a:pt x="34" y="286"/>
                  <a:pt x="34" y="286"/>
                  <a:pt x="34" y="286"/>
                </a:cubicBezTo>
                <a:cubicBezTo>
                  <a:pt x="34" y="285"/>
                  <a:pt x="34" y="285"/>
                  <a:pt x="34" y="285"/>
                </a:cubicBezTo>
                <a:cubicBezTo>
                  <a:pt x="34" y="285"/>
                  <a:pt x="34" y="285"/>
                  <a:pt x="34" y="285"/>
                </a:cubicBezTo>
                <a:close/>
                <a:moveTo>
                  <a:pt x="312" y="339"/>
                </a:moveTo>
                <a:cubicBezTo>
                  <a:pt x="311" y="339"/>
                  <a:pt x="311" y="339"/>
                  <a:pt x="311" y="339"/>
                </a:cubicBezTo>
                <a:cubicBezTo>
                  <a:pt x="311" y="340"/>
                  <a:pt x="312" y="339"/>
                  <a:pt x="312" y="339"/>
                </a:cubicBezTo>
                <a:close/>
                <a:moveTo>
                  <a:pt x="287" y="361"/>
                </a:moveTo>
                <a:cubicBezTo>
                  <a:pt x="287" y="361"/>
                  <a:pt x="287" y="361"/>
                  <a:pt x="287" y="361"/>
                </a:cubicBezTo>
                <a:cubicBezTo>
                  <a:pt x="286" y="361"/>
                  <a:pt x="286" y="361"/>
                  <a:pt x="286" y="361"/>
                </a:cubicBezTo>
                <a:cubicBezTo>
                  <a:pt x="286" y="361"/>
                  <a:pt x="287" y="361"/>
                  <a:pt x="287" y="361"/>
                </a:cubicBezTo>
                <a:close/>
                <a:moveTo>
                  <a:pt x="256" y="381"/>
                </a:moveTo>
                <a:cubicBezTo>
                  <a:pt x="257" y="380"/>
                  <a:pt x="257" y="380"/>
                  <a:pt x="258" y="380"/>
                </a:cubicBezTo>
                <a:cubicBezTo>
                  <a:pt x="257" y="380"/>
                  <a:pt x="257" y="380"/>
                  <a:pt x="256" y="380"/>
                </a:cubicBezTo>
                <a:cubicBezTo>
                  <a:pt x="256" y="380"/>
                  <a:pt x="256" y="381"/>
                  <a:pt x="256" y="381"/>
                </a:cubicBezTo>
                <a:close/>
                <a:moveTo>
                  <a:pt x="51" y="315"/>
                </a:moveTo>
                <a:cubicBezTo>
                  <a:pt x="52" y="315"/>
                  <a:pt x="51" y="315"/>
                  <a:pt x="51" y="316"/>
                </a:cubicBezTo>
                <a:cubicBezTo>
                  <a:pt x="52" y="316"/>
                  <a:pt x="52" y="316"/>
                  <a:pt x="52" y="316"/>
                </a:cubicBezTo>
                <a:cubicBezTo>
                  <a:pt x="52" y="315"/>
                  <a:pt x="52" y="314"/>
                  <a:pt x="51" y="315"/>
                </a:cubicBezTo>
                <a:close/>
                <a:moveTo>
                  <a:pt x="298" y="351"/>
                </a:moveTo>
                <a:cubicBezTo>
                  <a:pt x="297" y="351"/>
                  <a:pt x="297" y="351"/>
                  <a:pt x="296" y="352"/>
                </a:cubicBezTo>
                <a:cubicBezTo>
                  <a:pt x="296" y="352"/>
                  <a:pt x="297" y="352"/>
                  <a:pt x="297" y="352"/>
                </a:cubicBezTo>
                <a:cubicBezTo>
                  <a:pt x="296" y="352"/>
                  <a:pt x="296" y="352"/>
                  <a:pt x="296" y="352"/>
                </a:cubicBezTo>
                <a:cubicBezTo>
                  <a:pt x="296" y="352"/>
                  <a:pt x="296" y="352"/>
                  <a:pt x="296" y="353"/>
                </a:cubicBezTo>
                <a:cubicBezTo>
                  <a:pt x="296" y="353"/>
                  <a:pt x="296" y="353"/>
                  <a:pt x="296" y="353"/>
                </a:cubicBezTo>
                <a:cubicBezTo>
                  <a:pt x="297" y="353"/>
                  <a:pt x="298" y="352"/>
                  <a:pt x="298" y="351"/>
                </a:cubicBezTo>
                <a:close/>
                <a:moveTo>
                  <a:pt x="296" y="355"/>
                </a:moveTo>
                <a:cubicBezTo>
                  <a:pt x="295" y="354"/>
                  <a:pt x="295" y="355"/>
                  <a:pt x="295" y="355"/>
                </a:cubicBezTo>
                <a:cubicBezTo>
                  <a:pt x="295" y="355"/>
                  <a:pt x="295" y="356"/>
                  <a:pt x="296" y="355"/>
                </a:cubicBezTo>
                <a:cubicBezTo>
                  <a:pt x="295" y="355"/>
                  <a:pt x="296" y="355"/>
                  <a:pt x="296" y="355"/>
                </a:cubicBezTo>
                <a:close/>
                <a:moveTo>
                  <a:pt x="314" y="332"/>
                </a:moveTo>
                <a:cubicBezTo>
                  <a:pt x="314" y="332"/>
                  <a:pt x="314" y="332"/>
                  <a:pt x="314" y="332"/>
                </a:cubicBezTo>
                <a:cubicBezTo>
                  <a:pt x="313" y="332"/>
                  <a:pt x="313" y="332"/>
                  <a:pt x="313" y="332"/>
                </a:cubicBezTo>
                <a:lnTo>
                  <a:pt x="314" y="332"/>
                </a:lnTo>
                <a:close/>
                <a:moveTo>
                  <a:pt x="310" y="336"/>
                </a:moveTo>
                <a:cubicBezTo>
                  <a:pt x="310" y="336"/>
                  <a:pt x="310" y="337"/>
                  <a:pt x="309" y="337"/>
                </a:cubicBezTo>
                <a:cubicBezTo>
                  <a:pt x="309" y="338"/>
                  <a:pt x="310" y="338"/>
                  <a:pt x="310" y="338"/>
                </a:cubicBezTo>
                <a:cubicBezTo>
                  <a:pt x="310" y="338"/>
                  <a:pt x="309" y="338"/>
                  <a:pt x="309" y="339"/>
                </a:cubicBezTo>
                <a:cubicBezTo>
                  <a:pt x="310" y="339"/>
                  <a:pt x="310" y="337"/>
                  <a:pt x="311" y="337"/>
                </a:cubicBezTo>
                <a:cubicBezTo>
                  <a:pt x="311" y="338"/>
                  <a:pt x="311" y="338"/>
                  <a:pt x="311" y="338"/>
                </a:cubicBezTo>
                <a:cubicBezTo>
                  <a:pt x="313" y="338"/>
                  <a:pt x="311" y="337"/>
                  <a:pt x="310" y="336"/>
                </a:cubicBezTo>
                <a:close/>
                <a:moveTo>
                  <a:pt x="28" y="275"/>
                </a:moveTo>
                <a:cubicBezTo>
                  <a:pt x="27" y="275"/>
                  <a:pt x="27" y="275"/>
                  <a:pt x="27" y="276"/>
                </a:cubicBezTo>
                <a:cubicBezTo>
                  <a:pt x="27" y="275"/>
                  <a:pt x="27" y="277"/>
                  <a:pt x="27" y="276"/>
                </a:cubicBezTo>
                <a:cubicBezTo>
                  <a:pt x="27" y="276"/>
                  <a:pt x="28" y="276"/>
                  <a:pt x="28" y="275"/>
                </a:cubicBezTo>
                <a:close/>
                <a:moveTo>
                  <a:pt x="318" y="330"/>
                </a:moveTo>
                <a:cubicBezTo>
                  <a:pt x="318" y="330"/>
                  <a:pt x="317" y="330"/>
                  <a:pt x="317" y="330"/>
                </a:cubicBezTo>
                <a:cubicBezTo>
                  <a:pt x="317" y="330"/>
                  <a:pt x="317" y="331"/>
                  <a:pt x="317" y="332"/>
                </a:cubicBezTo>
                <a:cubicBezTo>
                  <a:pt x="318" y="332"/>
                  <a:pt x="318" y="331"/>
                  <a:pt x="318" y="330"/>
                </a:cubicBezTo>
                <a:close/>
                <a:moveTo>
                  <a:pt x="32" y="286"/>
                </a:moveTo>
                <a:cubicBezTo>
                  <a:pt x="32" y="288"/>
                  <a:pt x="32" y="288"/>
                  <a:pt x="32" y="288"/>
                </a:cubicBezTo>
                <a:cubicBezTo>
                  <a:pt x="33" y="288"/>
                  <a:pt x="34" y="288"/>
                  <a:pt x="34" y="287"/>
                </a:cubicBezTo>
                <a:cubicBezTo>
                  <a:pt x="34" y="286"/>
                  <a:pt x="33" y="287"/>
                  <a:pt x="32" y="286"/>
                </a:cubicBezTo>
                <a:close/>
                <a:moveTo>
                  <a:pt x="25" y="268"/>
                </a:moveTo>
                <a:cubicBezTo>
                  <a:pt x="25" y="269"/>
                  <a:pt x="24" y="269"/>
                  <a:pt x="25" y="270"/>
                </a:cubicBezTo>
                <a:cubicBezTo>
                  <a:pt x="25" y="269"/>
                  <a:pt x="26" y="268"/>
                  <a:pt x="25" y="268"/>
                </a:cubicBezTo>
                <a:close/>
                <a:moveTo>
                  <a:pt x="32" y="298"/>
                </a:moveTo>
                <a:cubicBezTo>
                  <a:pt x="33" y="298"/>
                  <a:pt x="33" y="298"/>
                  <a:pt x="34" y="298"/>
                </a:cubicBezTo>
                <a:cubicBezTo>
                  <a:pt x="34" y="297"/>
                  <a:pt x="32" y="297"/>
                  <a:pt x="32" y="298"/>
                </a:cubicBezTo>
                <a:close/>
                <a:moveTo>
                  <a:pt x="27" y="287"/>
                </a:moveTo>
                <a:cubicBezTo>
                  <a:pt x="27" y="288"/>
                  <a:pt x="28" y="288"/>
                  <a:pt x="29" y="288"/>
                </a:cubicBezTo>
                <a:cubicBezTo>
                  <a:pt x="29" y="287"/>
                  <a:pt x="28" y="287"/>
                  <a:pt x="27" y="287"/>
                </a:cubicBezTo>
                <a:close/>
                <a:moveTo>
                  <a:pt x="24" y="271"/>
                </a:moveTo>
                <a:cubicBezTo>
                  <a:pt x="24" y="271"/>
                  <a:pt x="25" y="271"/>
                  <a:pt x="26" y="271"/>
                </a:cubicBezTo>
                <a:cubicBezTo>
                  <a:pt x="26" y="271"/>
                  <a:pt x="24" y="271"/>
                  <a:pt x="24" y="271"/>
                </a:cubicBezTo>
                <a:close/>
                <a:moveTo>
                  <a:pt x="322" y="319"/>
                </a:moveTo>
                <a:cubicBezTo>
                  <a:pt x="322" y="319"/>
                  <a:pt x="322" y="319"/>
                  <a:pt x="321" y="319"/>
                </a:cubicBezTo>
                <a:cubicBezTo>
                  <a:pt x="321" y="319"/>
                  <a:pt x="321" y="319"/>
                  <a:pt x="321" y="319"/>
                </a:cubicBezTo>
                <a:cubicBezTo>
                  <a:pt x="321" y="319"/>
                  <a:pt x="321" y="319"/>
                  <a:pt x="322" y="319"/>
                </a:cubicBezTo>
                <a:close/>
                <a:moveTo>
                  <a:pt x="319" y="323"/>
                </a:moveTo>
                <a:cubicBezTo>
                  <a:pt x="319" y="323"/>
                  <a:pt x="319" y="323"/>
                  <a:pt x="320" y="323"/>
                </a:cubicBezTo>
                <a:cubicBezTo>
                  <a:pt x="320" y="322"/>
                  <a:pt x="320" y="322"/>
                  <a:pt x="320" y="322"/>
                </a:cubicBezTo>
                <a:cubicBezTo>
                  <a:pt x="320" y="322"/>
                  <a:pt x="320" y="322"/>
                  <a:pt x="320" y="322"/>
                </a:cubicBezTo>
                <a:lnTo>
                  <a:pt x="319" y="323"/>
                </a:lnTo>
                <a:close/>
                <a:moveTo>
                  <a:pt x="20" y="271"/>
                </a:moveTo>
                <a:cubicBezTo>
                  <a:pt x="20" y="272"/>
                  <a:pt x="20" y="272"/>
                  <a:pt x="20" y="272"/>
                </a:cubicBezTo>
                <a:cubicBezTo>
                  <a:pt x="20" y="272"/>
                  <a:pt x="21" y="272"/>
                  <a:pt x="21" y="271"/>
                </a:cubicBezTo>
                <a:lnTo>
                  <a:pt x="20" y="271"/>
                </a:lnTo>
                <a:close/>
                <a:moveTo>
                  <a:pt x="24" y="278"/>
                </a:moveTo>
                <a:cubicBezTo>
                  <a:pt x="24" y="277"/>
                  <a:pt x="25" y="277"/>
                  <a:pt x="24" y="277"/>
                </a:cubicBezTo>
                <a:cubicBezTo>
                  <a:pt x="23" y="277"/>
                  <a:pt x="24" y="279"/>
                  <a:pt x="25" y="278"/>
                </a:cubicBezTo>
                <a:cubicBezTo>
                  <a:pt x="25" y="278"/>
                  <a:pt x="24" y="278"/>
                  <a:pt x="24" y="278"/>
                </a:cubicBezTo>
                <a:close/>
                <a:moveTo>
                  <a:pt x="302" y="359"/>
                </a:moveTo>
                <a:cubicBezTo>
                  <a:pt x="302" y="361"/>
                  <a:pt x="303" y="361"/>
                  <a:pt x="303" y="361"/>
                </a:cubicBezTo>
                <a:cubicBezTo>
                  <a:pt x="303" y="360"/>
                  <a:pt x="304" y="360"/>
                  <a:pt x="304" y="359"/>
                </a:cubicBezTo>
                <a:cubicBezTo>
                  <a:pt x="303" y="360"/>
                  <a:pt x="303" y="359"/>
                  <a:pt x="302" y="359"/>
                </a:cubicBezTo>
                <a:close/>
                <a:moveTo>
                  <a:pt x="289" y="366"/>
                </a:moveTo>
                <a:cubicBezTo>
                  <a:pt x="289" y="367"/>
                  <a:pt x="289" y="367"/>
                  <a:pt x="289" y="367"/>
                </a:cubicBezTo>
                <a:cubicBezTo>
                  <a:pt x="290" y="367"/>
                  <a:pt x="291" y="367"/>
                  <a:pt x="292" y="367"/>
                </a:cubicBezTo>
                <a:cubicBezTo>
                  <a:pt x="292" y="365"/>
                  <a:pt x="290" y="367"/>
                  <a:pt x="289" y="366"/>
                </a:cubicBezTo>
                <a:close/>
                <a:moveTo>
                  <a:pt x="290" y="362"/>
                </a:moveTo>
                <a:cubicBezTo>
                  <a:pt x="291" y="362"/>
                  <a:pt x="291" y="362"/>
                  <a:pt x="291" y="363"/>
                </a:cubicBezTo>
                <a:cubicBezTo>
                  <a:pt x="290" y="363"/>
                  <a:pt x="289" y="363"/>
                  <a:pt x="289" y="363"/>
                </a:cubicBezTo>
                <a:cubicBezTo>
                  <a:pt x="289" y="364"/>
                  <a:pt x="288" y="365"/>
                  <a:pt x="289" y="365"/>
                </a:cubicBezTo>
                <a:cubicBezTo>
                  <a:pt x="290" y="364"/>
                  <a:pt x="291" y="364"/>
                  <a:pt x="292" y="364"/>
                </a:cubicBezTo>
                <a:cubicBezTo>
                  <a:pt x="292" y="364"/>
                  <a:pt x="293" y="363"/>
                  <a:pt x="293" y="363"/>
                </a:cubicBezTo>
                <a:cubicBezTo>
                  <a:pt x="292" y="363"/>
                  <a:pt x="291" y="361"/>
                  <a:pt x="290" y="362"/>
                </a:cubicBezTo>
                <a:close/>
                <a:moveTo>
                  <a:pt x="248" y="390"/>
                </a:moveTo>
                <a:cubicBezTo>
                  <a:pt x="249" y="389"/>
                  <a:pt x="250" y="389"/>
                  <a:pt x="250" y="388"/>
                </a:cubicBezTo>
                <a:cubicBezTo>
                  <a:pt x="249" y="387"/>
                  <a:pt x="248" y="389"/>
                  <a:pt x="248" y="390"/>
                </a:cubicBezTo>
                <a:close/>
                <a:moveTo>
                  <a:pt x="282" y="376"/>
                </a:moveTo>
                <a:cubicBezTo>
                  <a:pt x="283" y="377"/>
                  <a:pt x="283" y="377"/>
                  <a:pt x="284" y="377"/>
                </a:cubicBezTo>
                <a:cubicBezTo>
                  <a:pt x="283" y="376"/>
                  <a:pt x="283" y="375"/>
                  <a:pt x="282" y="374"/>
                </a:cubicBezTo>
                <a:cubicBezTo>
                  <a:pt x="282" y="375"/>
                  <a:pt x="282" y="375"/>
                  <a:pt x="282" y="376"/>
                </a:cubicBezTo>
                <a:close/>
                <a:moveTo>
                  <a:pt x="295" y="357"/>
                </a:moveTo>
                <a:cubicBezTo>
                  <a:pt x="295" y="357"/>
                  <a:pt x="295" y="357"/>
                  <a:pt x="295" y="356"/>
                </a:cubicBezTo>
                <a:cubicBezTo>
                  <a:pt x="294" y="356"/>
                  <a:pt x="294" y="357"/>
                  <a:pt x="293" y="356"/>
                </a:cubicBezTo>
                <a:cubicBezTo>
                  <a:pt x="293" y="356"/>
                  <a:pt x="293" y="356"/>
                  <a:pt x="293" y="355"/>
                </a:cubicBezTo>
                <a:cubicBezTo>
                  <a:pt x="294" y="355"/>
                  <a:pt x="295" y="354"/>
                  <a:pt x="295" y="353"/>
                </a:cubicBezTo>
                <a:cubicBezTo>
                  <a:pt x="295" y="353"/>
                  <a:pt x="295" y="353"/>
                  <a:pt x="295" y="353"/>
                </a:cubicBezTo>
                <a:cubicBezTo>
                  <a:pt x="294" y="355"/>
                  <a:pt x="292" y="356"/>
                  <a:pt x="291" y="357"/>
                </a:cubicBezTo>
                <a:cubicBezTo>
                  <a:pt x="291" y="357"/>
                  <a:pt x="291" y="358"/>
                  <a:pt x="291" y="358"/>
                </a:cubicBezTo>
                <a:cubicBezTo>
                  <a:pt x="292" y="358"/>
                  <a:pt x="292" y="357"/>
                  <a:pt x="292" y="357"/>
                </a:cubicBezTo>
                <a:cubicBezTo>
                  <a:pt x="293" y="359"/>
                  <a:pt x="292" y="359"/>
                  <a:pt x="292" y="361"/>
                </a:cubicBezTo>
                <a:cubicBezTo>
                  <a:pt x="294" y="361"/>
                  <a:pt x="294" y="363"/>
                  <a:pt x="295" y="363"/>
                </a:cubicBezTo>
                <a:cubicBezTo>
                  <a:pt x="295" y="361"/>
                  <a:pt x="293" y="359"/>
                  <a:pt x="295" y="357"/>
                </a:cubicBezTo>
                <a:close/>
                <a:moveTo>
                  <a:pt x="294" y="360"/>
                </a:moveTo>
                <a:cubicBezTo>
                  <a:pt x="294" y="360"/>
                  <a:pt x="294" y="361"/>
                  <a:pt x="294" y="361"/>
                </a:cubicBezTo>
                <a:cubicBezTo>
                  <a:pt x="294" y="361"/>
                  <a:pt x="293" y="361"/>
                  <a:pt x="294" y="360"/>
                </a:cubicBezTo>
                <a:close/>
                <a:moveTo>
                  <a:pt x="283" y="373"/>
                </a:moveTo>
                <a:cubicBezTo>
                  <a:pt x="284" y="372"/>
                  <a:pt x="285" y="372"/>
                  <a:pt x="284" y="371"/>
                </a:cubicBezTo>
                <a:cubicBezTo>
                  <a:pt x="284" y="372"/>
                  <a:pt x="283" y="373"/>
                  <a:pt x="283" y="373"/>
                </a:cubicBezTo>
                <a:close/>
                <a:moveTo>
                  <a:pt x="284" y="364"/>
                </a:moveTo>
                <a:cubicBezTo>
                  <a:pt x="284" y="363"/>
                  <a:pt x="285" y="363"/>
                  <a:pt x="285" y="363"/>
                </a:cubicBezTo>
                <a:cubicBezTo>
                  <a:pt x="285" y="362"/>
                  <a:pt x="285" y="362"/>
                  <a:pt x="285" y="362"/>
                </a:cubicBezTo>
                <a:cubicBezTo>
                  <a:pt x="285" y="362"/>
                  <a:pt x="284" y="363"/>
                  <a:pt x="283" y="364"/>
                </a:cubicBezTo>
                <a:cubicBezTo>
                  <a:pt x="283" y="364"/>
                  <a:pt x="283" y="364"/>
                  <a:pt x="282" y="364"/>
                </a:cubicBezTo>
                <a:cubicBezTo>
                  <a:pt x="282" y="364"/>
                  <a:pt x="282" y="365"/>
                  <a:pt x="282" y="365"/>
                </a:cubicBezTo>
                <a:cubicBezTo>
                  <a:pt x="282" y="365"/>
                  <a:pt x="281" y="366"/>
                  <a:pt x="281" y="366"/>
                </a:cubicBezTo>
                <a:cubicBezTo>
                  <a:pt x="281" y="366"/>
                  <a:pt x="281" y="366"/>
                  <a:pt x="281" y="365"/>
                </a:cubicBezTo>
                <a:cubicBezTo>
                  <a:pt x="281" y="366"/>
                  <a:pt x="280" y="366"/>
                  <a:pt x="280" y="366"/>
                </a:cubicBezTo>
                <a:cubicBezTo>
                  <a:pt x="281" y="367"/>
                  <a:pt x="279" y="369"/>
                  <a:pt x="279" y="370"/>
                </a:cubicBezTo>
                <a:cubicBezTo>
                  <a:pt x="278" y="368"/>
                  <a:pt x="280" y="368"/>
                  <a:pt x="280" y="366"/>
                </a:cubicBezTo>
                <a:cubicBezTo>
                  <a:pt x="279" y="367"/>
                  <a:pt x="278" y="367"/>
                  <a:pt x="277" y="368"/>
                </a:cubicBezTo>
                <a:cubicBezTo>
                  <a:pt x="277" y="368"/>
                  <a:pt x="277" y="368"/>
                  <a:pt x="277" y="368"/>
                </a:cubicBezTo>
                <a:cubicBezTo>
                  <a:pt x="277" y="368"/>
                  <a:pt x="277" y="368"/>
                  <a:pt x="277" y="368"/>
                </a:cubicBezTo>
                <a:cubicBezTo>
                  <a:pt x="277" y="368"/>
                  <a:pt x="277" y="368"/>
                  <a:pt x="276" y="369"/>
                </a:cubicBezTo>
                <a:cubicBezTo>
                  <a:pt x="277" y="369"/>
                  <a:pt x="277" y="369"/>
                  <a:pt x="277" y="369"/>
                </a:cubicBezTo>
                <a:cubicBezTo>
                  <a:pt x="278" y="370"/>
                  <a:pt x="276" y="369"/>
                  <a:pt x="276" y="369"/>
                </a:cubicBezTo>
                <a:cubicBezTo>
                  <a:pt x="272" y="371"/>
                  <a:pt x="268" y="374"/>
                  <a:pt x="264" y="376"/>
                </a:cubicBezTo>
                <a:cubicBezTo>
                  <a:pt x="265" y="377"/>
                  <a:pt x="266" y="378"/>
                  <a:pt x="266" y="380"/>
                </a:cubicBezTo>
                <a:cubicBezTo>
                  <a:pt x="267" y="380"/>
                  <a:pt x="268" y="379"/>
                  <a:pt x="268" y="379"/>
                </a:cubicBezTo>
                <a:cubicBezTo>
                  <a:pt x="268" y="378"/>
                  <a:pt x="268" y="378"/>
                  <a:pt x="268" y="378"/>
                </a:cubicBezTo>
                <a:cubicBezTo>
                  <a:pt x="268" y="378"/>
                  <a:pt x="267" y="377"/>
                  <a:pt x="268" y="377"/>
                </a:cubicBezTo>
                <a:cubicBezTo>
                  <a:pt x="269" y="377"/>
                  <a:pt x="269" y="378"/>
                  <a:pt x="270" y="379"/>
                </a:cubicBezTo>
                <a:cubicBezTo>
                  <a:pt x="269" y="379"/>
                  <a:pt x="270" y="380"/>
                  <a:pt x="270" y="381"/>
                </a:cubicBezTo>
                <a:cubicBezTo>
                  <a:pt x="269" y="381"/>
                  <a:pt x="269" y="381"/>
                  <a:pt x="269" y="382"/>
                </a:cubicBezTo>
                <a:cubicBezTo>
                  <a:pt x="268" y="381"/>
                  <a:pt x="267" y="381"/>
                  <a:pt x="267" y="380"/>
                </a:cubicBezTo>
                <a:cubicBezTo>
                  <a:pt x="266" y="381"/>
                  <a:pt x="265" y="382"/>
                  <a:pt x="265" y="383"/>
                </a:cubicBezTo>
                <a:cubicBezTo>
                  <a:pt x="265" y="384"/>
                  <a:pt x="264" y="383"/>
                  <a:pt x="264" y="383"/>
                </a:cubicBezTo>
                <a:cubicBezTo>
                  <a:pt x="264" y="384"/>
                  <a:pt x="265" y="383"/>
                  <a:pt x="265" y="384"/>
                </a:cubicBezTo>
                <a:cubicBezTo>
                  <a:pt x="265" y="384"/>
                  <a:pt x="264" y="384"/>
                  <a:pt x="264" y="385"/>
                </a:cubicBezTo>
                <a:cubicBezTo>
                  <a:pt x="265" y="386"/>
                  <a:pt x="266" y="386"/>
                  <a:pt x="265" y="388"/>
                </a:cubicBezTo>
                <a:cubicBezTo>
                  <a:pt x="266" y="387"/>
                  <a:pt x="267" y="387"/>
                  <a:pt x="268" y="386"/>
                </a:cubicBezTo>
                <a:cubicBezTo>
                  <a:pt x="267" y="386"/>
                  <a:pt x="266" y="386"/>
                  <a:pt x="266" y="386"/>
                </a:cubicBezTo>
                <a:cubicBezTo>
                  <a:pt x="266" y="384"/>
                  <a:pt x="266" y="384"/>
                  <a:pt x="266" y="384"/>
                </a:cubicBezTo>
                <a:cubicBezTo>
                  <a:pt x="267" y="384"/>
                  <a:pt x="267" y="383"/>
                  <a:pt x="268" y="383"/>
                </a:cubicBezTo>
                <a:cubicBezTo>
                  <a:pt x="267" y="384"/>
                  <a:pt x="269" y="383"/>
                  <a:pt x="269" y="383"/>
                </a:cubicBezTo>
                <a:cubicBezTo>
                  <a:pt x="270" y="384"/>
                  <a:pt x="269" y="382"/>
                  <a:pt x="270" y="383"/>
                </a:cubicBezTo>
                <a:cubicBezTo>
                  <a:pt x="271" y="383"/>
                  <a:pt x="270" y="382"/>
                  <a:pt x="272" y="382"/>
                </a:cubicBezTo>
                <a:cubicBezTo>
                  <a:pt x="271" y="383"/>
                  <a:pt x="273" y="383"/>
                  <a:pt x="273" y="384"/>
                </a:cubicBezTo>
                <a:cubicBezTo>
                  <a:pt x="273" y="385"/>
                  <a:pt x="272" y="385"/>
                  <a:pt x="272" y="385"/>
                </a:cubicBezTo>
                <a:cubicBezTo>
                  <a:pt x="272" y="384"/>
                  <a:pt x="271" y="385"/>
                  <a:pt x="270" y="385"/>
                </a:cubicBezTo>
                <a:cubicBezTo>
                  <a:pt x="270" y="385"/>
                  <a:pt x="270" y="384"/>
                  <a:pt x="270" y="384"/>
                </a:cubicBezTo>
                <a:cubicBezTo>
                  <a:pt x="270" y="385"/>
                  <a:pt x="269" y="385"/>
                  <a:pt x="269" y="385"/>
                </a:cubicBezTo>
                <a:cubicBezTo>
                  <a:pt x="270" y="385"/>
                  <a:pt x="270" y="386"/>
                  <a:pt x="271" y="386"/>
                </a:cubicBezTo>
                <a:cubicBezTo>
                  <a:pt x="272" y="385"/>
                  <a:pt x="274" y="386"/>
                  <a:pt x="274" y="384"/>
                </a:cubicBezTo>
                <a:cubicBezTo>
                  <a:pt x="274" y="384"/>
                  <a:pt x="273" y="384"/>
                  <a:pt x="273" y="383"/>
                </a:cubicBezTo>
                <a:cubicBezTo>
                  <a:pt x="273" y="383"/>
                  <a:pt x="273" y="383"/>
                  <a:pt x="273" y="382"/>
                </a:cubicBezTo>
                <a:cubicBezTo>
                  <a:pt x="273" y="382"/>
                  <a:pt x="272" y="382"/>
                  <a:pt x="272" y="381"/>
                </a:cubicBezTo>
                <a:cubicBezTo>
                  <a:pt x="271" y="381"/>
                  <a:pt x="271" y="381"/>
                  <a:pt x="270" y="381"/>
                </a:cubicBezTo>
                <a:cubicBezTo>
                  <a:pt x="270" y="380"/>
                  <a:pt x="271" y="380"/>
                  <a:pt x="272" y="379"/>
                </a:cubicBezTo>
                <a:cubicBezTo>
                  <a:pt x="272" y="378"/>
                  <a:pt x="272" y="378"/>
                  <a:pt x="272" y="377"/>
                </a:cubicBezTo>
                <a:cubicBezTo>
                  <a:pt x="273" y="378"/>
                  <a:pt x="272" y="377"/>
                  <a:pt x="273" y="377"/>
                </a:cubicBezTo>
                <a:cubicBezTo>
                  <a:pt x="274" y="377"/>
                  <a:pt x="274" y="377"/>
                  <a:pt x="274" y="378"/>
                </a:cubicBezTo>
                <a:cubicBezTo>
                  <a:pt x="276" y="377"/>
                  <a:pt x="277" y="375"/>
                  <a:pt x="278" y="374"/>
                </a:cubicBezTo>
                <a:cubicBezTo>
                  <a:pt x="278" y="375"/>
                  <a:pt x="279" y="375"/>
                  <a:pt x="279" y="376"/>
                </a:cubicBezTo>
                <a:cubicBezTo>
                  <a:pt x="279" y="376"/>
                  <a:pt x="277" y="376"/>
                  <a:pt x="277" y="377"/>
                </a:cubicBezTo>
                <a:cubicBezTo>
                  <a:pt x="277" y="377"/>
                  <a:pt x="277" y="377"/>
                  <a:pt x="277" y="377"/>
                </a:cubicBezTo>
                <a:cubicBezTo>
                  <a:pt x="276" y="378"/>
                  <a:pt x="276" y="379"/>
                  <a:pt x="275" y="380"/>
                </a:cubicBezTo>
                <a:cubicBezTo>
                  <a:pt x="276" y="380"/>
                  <a:pt x="276" y="379"/>
                  <a:pt x="277" y="380"/>
                </a:cubicBezTo>
                <a:cubicBezTo>
                  <a:pt x="277" y="380"/>
                  <a:pt x="277" y="380"/>
                  <a:pt x="277" y="381"/>
                </a:cubicBezTo>
                <a:cubicBezTo>
                  <a:pt x="277" y="381"/>
                  <a:pt x="277" y="382"/>
                  <a:pt x="276" y="382"/>
                </a:cubicBezTo>
                <a:cubicBezTo>
                  <a:pt x="276" y="381"/>
                  <a:pt x="275" y="381"/>
                  <a:pt x="275" y="381"/>
                </a:cubicBezTo>
                <a:cubicBezTo>
                  <a:pt x="274" y="381"/>
                  <a:pt x="275" y="380"/>
                  <a:pt x="274" y="379"/>
                </a:cubicBezTo>
                <a:cubicBezTo>
                  <a:pt x="275" y="379"/>
                  <a:pt x="275" y="379"/>
                  <a:pt x="275" y="378"/>
                </a:cubicBezTo>
                <a:cubicBezTo>
                  <a:pt x="274" y="378"/>
                  <a:pt x="273" y="379"/>
                  <a:pt x="272" y="379"/>
                </a:cubicBezTo>
                <a:cubicBezTo>
                  <a:pt x="274" y="380"/>
                  <a:pt x="274" y="381"/>
                  <a:pt x="273" y="382"/>
                </a:cubicBezTo>
                <a:cubicBezTo>
                  <a:pt x="275" y="383"/>
                  <a:pt x="274" y="382"/>
                  <a:pt x="275" y="382"/>
                </a:cubicBezTo>
                <a:cubicBezTo>
                  <a:pt x="275" y="383"/>
                  <a:pt x="276" y="382"/>
                  <a:pt x="276" y="383"/>
                </a:cubicBezTo>
                <a:cubicBezTo>
                  <a:pt x="277" y="382"/>
                  <a:pt x="278" y="382"/>
                  <a:pt x="278" y="380"/>
                </a:cubicBezTo>
                <a:cubicBezTo>
                  <a:pt x="277" y="380"/>
                  <a:pt x="277" y="378"/>
                  <a:pt x="277" y="377"/>
                </a:cubicBezTo>
                <a:cubicBezTo>
                  <a:pt x="278" y="378"/>
                  <a:pt x="279" y="377"/>
                  <a:pt x="279" y="378"/>
                </a:cubicBezTo>
                <a:cubicBezTo>
                  <a:pt x="280" y="379"/>
                  <a:pt x="280" y="377"/>
                  <a:pt x="280" y="377"/>
                </a:cubicBezTo>
                <a:cubicBezTo>
                  <a:pt x="280" y="377"/>
                  <a:pt x="281" y="377"/>
                  <a:pt x="281" y="378"/>
                </a:cubicBezTo>
                <a:cubicBezTo>
                  <a:pt x="281" y="378"/>
                  <a:pt x="281" y="378"/>
                  <a:pt x="281" y="378"/>
                </a:cubicBezTo>
                <a:cubicBezTo>
                  <a:pt x="282" y="378"/>
                  <a:pt x="282" y="378"/>
                  <a:pt x="282" y="378"/>
                </a:cubicBezTo>
                <a:cubicBezTo>
                  <a:pt x="282" y="378"/>
                  <a:pt x="282" y="378"/>
                  <a:pt x="282" y="377"/>
                </a:cubicBezTo>
                <a:cubicBezTo>
                  <a:pt x="281" y="377"/>
                  <a:pt x="281" y="376"/>
                  <a:pt x="282" y="375"/>
                </a:cubicBezTo>
                <a:cubicBezTo>
                  <a:pt x="281" y="375"/>
                  <a:pt x="281" y="375"/>
                  <a:pt x="281" y="374"/>
                </a:cubicBezTo>
                <a:cubicBezTo>
                  <a:pt x="280" y="374"/>
                  <a:pt x="280" y="372"/>
                  <a:pt x="280" y="372"/>
                </a:cubicBezTo>
                <a:cubicBezTo>
                  <a:pt x="280" y="372"/>
                  <a:pt x="280" y="373"/>
                  <a:pt x="279" y="373"/>
                </a:cubicBezTo>
                <a:cubicBezTo>
                  <a:pt x="279" y="372"/>
                  <a:pt x="279" y="372"/>
                  <a:pt x="279" y="372"/>
                </a:cubicBezTo>
                <a:cubicBezTo>
                  <a:pt x="279" y="372"/>
                  <a:pt x="278" y="372"/>
                  <a:pt x="278" y="371"/>
                </a:cubicBezTo>
                <a:cubicBezTo>
                  <a:pt x="279" y="372"/>
                  <a:pt x="279" y="371"/>
                  <a:pt x="279" y="370"/>
                </a:cubicBezTo>
                <a:cubicBezTo>
                  <a:pt x="280" y="371"/>
                  <a:pt x="281" y="371"/>
                  <a:pt x="282" y="372"/>
                </a:cubicBezTo>
                <a:cubicBezTo>
                  <a:pt x="282" y="370"/>
                  <a:pt x="282" y="370"/>
                  <a:pt x="282" y="370"/>
                </a:cubicBezTo>
                <a:cubicBezTo>
                  <a:pt x="283" y="370"/>
                  <a:pt x="282" y="369"/>
                  <a:pt x="283" y="369"/>
                </a:cubicBezTo>
                <a:cubicBezTo>
                  <a:pt x="284" y="369"/>
                  <a:pt x="285" y="370"/>
                  <a:pt x="285" y="371"/>
                </a:cubicBezTo>
                <a:cubicBezTo>
                  <a:pt x="286" y="370"/>
                  <a:pt x="287" y="370"/>
                  <a:pt x="287" y="368"/>
                </a:cubicBezTo>
                <a:cubicBezTo>
                  <a:pt x="285" y="368"/>
                  <a:pt x="285" y="368"/>
                  <a:pt x="283" y="368"/>
                </a:cubicBezTo>
                <a:cubicBezTo>
                  <a:pt x="283" y="368"/>
                  <a:pt x="283" y="367"/>
                  <a:pt x="283" y="367"/>
                </a:cubicBezTo>
                <a:cubicBezTo>
                  <a:pt x="284" y="367"/>
                  <a:pt x="286" y="366"/>
                  <a:pt x="287" y="367"/>
                </a:cubicBezTo>
                <a:cubicBezTo>
                  <a:pt x="287" y="366"/>
                  <a:pt x="287" y="365"/>
                  <a:pt x="287" y="365"/>
                </a:cubicBezTo>
                <a:cubicBezTo>
                  <a:pt x="285" y="366"/>
                  <a:pt x="285" y="364"/>
                  <a:pt x="284" y="364"/>
                </a:cubicBezTo>
                <a:close/>
                <a:moveTo>
                  <a:pt x="271" y="376"/>
                </a:moveTo>
                <a:cubicBezTo>
                  <a:pt x="269" y="376"/>
                  <a:pt x="269" y="376"/>
                  <a:pt x="269" y="376"/>
                </a:cubicBezTo>
                <a:cubicBezTo>
                  <a:pt x="270" y="375"/>
                  <a:pt x="269" y="375"/>
                  <a:pt x="269" y="374"/>
                </a:cubicBezTo>
                <a:cubicBezTo>
                  <a:pt x="270" y="374"/>
                  <a:pt x="270" y="375"/>
                  <a:pt x="271" y="375"/>
                </a:cubicBezTo>
                <a:lnTo>
                  <a:pt x="271" y="376"/>
                </a:lnTo>
                <a:close/>
                <a:moveTo>
                  <a:pt x="273" y="375"/>
                </a:moveTo>
                <a:cubicBezTo>
                  <a:pt x="272" y="375"/>
                  <a:pt x="272" y="375"/>
                  <a:pt x="272" y="376"/>
                </a:cubicBezTo>
                <a:cubicBezTo>
                  <a:pt x="271" y="375"/>
                  <a:pt x="272" y="375"/>
                  <a:pt x="272" y="374"/>
                </a:cubicBezTo>
                <a:cubicBezTo>
                  <a:pt x="274" y="374"/>
                  <a:pt x="274" y="374"/>
                  <a:pt x="274" y="375"/>
                </a:cubicBezTo>
                <a:cubicBezTo>
                  <a:pt x="274" y="376"/>
                  <a:pt x="274" y="375"/>
                  <a:pt x="273" y="375"/>
                </a:cubicBezTo>
                <a:close/>
                <a:moveTo>
                  <a:pt x="274" y="374"/>
                </a:moveTo>
                <a:cubicBezTo>
                  <a:pt x="274" y="373"/>
                  <a:pt x="274" y="372"/>
                  <a:pt x="275" y="372"/>
                </a:cubicBezTo>
                <a:cubicBezTo>
                  <a:pt x="275" y="372"/>
                  <a:pt x="274" y="370"/>
                  <a:pt x="276" y="370"/>
                </a:cubicBezTo>
                <a:cubicBezTo>
                  <a:pt x="275" y="371"/>
                  <a:pt x="276" y="372"/>
                  <a:pt x="277" y="372"/>
                </a:cubicBezTo>
                <a:cubicBezTo>
                  <a:pt x="276" y="372"/>
                  <a:pt x="275" y="373"/>
                  <a:pt x="274" y="374"/>
                </a:cubicBezTo>
                <a:close/>
                <a:moveTo>
                  <a:pt x="281" y="370"/>
                </a:moveTo>
                <a:cubicBezTo>
                  <a:pt x="281" y="370"/>
                  <a:pt x="281" y="369"/>
                  <a:pt x="280" y="369"/>
                </a:cubicBezTo>
                <a:cubicBezTo>
                  <a:pt x="280" y="369"/>
                  <a:pt x="280" y="368"/>
                  <a:pt x="280" y="368"/>
                </a:cubicBezTo>
                <a:cubicBezTo>
                  <a:pt x="281" y="368"/>
                  <a:pt x="281" y="368"/>
                  <a:pt x="281" y="368"/>
                </a:cubicBezTo>
                <a:cubicBezTo>
                  <a:pt x="281" y="369"/>
                  <a:pt x="282" y="369"/>
                  <a:pt x="281" y="370"/>
                </a:cubicBezTo>
                <a:close/>
                <a:moveTo>
                  <a:pt x="301" y="364"/>
                </a:moveTo>
                <a:cubicBezTo>
                  <a:pt x="302" y="365"/>
                  <a:pt x="301" y="365"/>
                  <a:pt x="301" y="365"/>
                </a:cubicBezTo>
                <a:cubicBezTo>
                  <a:pt x="302" y="365"/>
                  <a:pt x="302" y="365"/>
                  <a:pt x="302" y="365"/>
                </a:cubicBezTo>
                <a:cubicBezTo>
                  <a:pt x="302" y="365"/>
                  <a:pt x="303" y="364"/>
                  <a:pt x="301" y="364"/>
                </a:cubicBezTo>
                <a:close/>
                <a:moveTo>
                  <a:pt x="304" y="356"/>
                </a:moveTo>
                <a:cubicBezTo>
                  <a:pt x="302" y="356"/>
                  <a:pt x="302" y="359"/>
                  <a:pt x="301" y="358"/>
                </a:cubicBezTo>
                <a:cubicBezTo>
                  <a:pt x="300" y="358"/>
                  <a:pt x="299" y="359"/>
                  <a:pt x="300" y="359"/>
                </a:cubicBezTo>
                <a:cubicBezTo>
                  <a:pt x="300" y="358"/>
                  <a:pt x="301" y="359"/>
                  <a:pt x="300" y="359"/>
                </a:cubicBezTo>
                <a:cubicBezTo>
                  <a:pt x="302" y="359"/>
                  <a:pt x="303" y="357"/>
                  <a:pt x="304" y="358"/>
                </a:cubicBezTo>
                <a:cubicBezTo>
                  <a:pt x="304" y="357"/>
                  <a:pt x="304" y="357"/>
                  <a:pt x="304" y="356"/>
                </a:cubicBezTo>
                <a:close/>
                <a:moveTo>
                  <a:pt x="274" y="390"/>
                </a:moveTo>
                <a:cubicBezTo>
                  <a:pt x="275" y="390"/>
                  <a:pt x="275" y="391"/>
                  <a:pt x="276" y="390"/>
                </a:cubicBezTo>
                <a:cubicBezTo>
                  <a:pt x="276" y="390"/>
                  <a:pt x="275" y="389"/>
                  <a:pt x="274" y="390"/>
                </a:cubicBezTo>
                <a:close/>
                <a:moveTo>
                  <a:pt x="304" y="354"/>
                </a:moveTo>
                <a:cubicBezTo>
                  <a:pt x="305" y="355"/>
                  <a:pt x="304" y="356"/>
                  <a:pt x="305" y="356"/>
                </a:cubicBezTo>
                <a:cubicBezTo>
                  <a:pt x="305" y="355"/>
                  <a:pt x="305" y="355"/>
                  <a:pt x="305" y="354"/>
                </a:cubicBezTo>
                <a:lnTo>
                  <a:pt x="304" y="354"/>
                </a:lnTo>
                <a:close/>
                <a:moveTo>
                  <a:pt x="300" y="360"/>
                </a:moveTo>
                <a:cubicBezTo>
                  <a:pt x="300" y="361"/>
                  <a:pt x="301" y="361"/>
                  <a:pt x="301" y="361"/>
                </a:cubicBezTo>
                <a:cubicBezTo>
                  <a:pt x="300" y="362"/>
                  <a:pt x="299" y="363"/>
                  <a:pt x="300" y="363"/>
                </a:cubicBezTo>
                <a:cubicBezTo>
                  <a:pt x="301" y="363"/>
                  <a:pt x="300" y="362"/>
                  <a:pt x="301" y="362"/>
                </a:cubicBezTo>
                <a:cubicBezTo>
                  <a:pt x="301" y="361"/>
                  <a:pt x="302" y="360"/>
                  <a:pt x="300" y="360"/>
                </a:cubicBezTo>
                <a:close/>
                <a:moveTo>
                  <a:pt x="296" y="359"/>
                </a:moveTo>
                <a:cubicBezTo>
                  <a:pt x="296" y="359"/>
                  <a:pt x="295" y="359"/>
                  <a:pt x="296" y="360"/>
                </a:cubicBezTo>
                <a:cubicBezTo>
                  <a:pt x="296" y="360"/>
                  <a:pt x="297" y="360"/>
                  <a:pt x="297" y="359"/>
                </a:cubicBezTo>
                <a:cubicBezTo>
                  <a:pt x="296" y="360"/>
                  <a:pt x="297" y="359"/>
                  <a:pt x="296" y="359"/>
                </a:cubicBezTo>
                <a:close/>
                <a:moveTo>
                  <a:pt x="298" y="362"/>
                </a:moveTo>
                <a:cubicBezTo>
                  <a:pt x="298" y="363"/>
                  <a:pt x="298" y="363"/>
                  <a:pt x="298" y="364"/>
                </a:cubicBezTo>
                <a:cubicBezTo>
                  <a:pt x="298" y="363"/>
                  <a:pt x="298" y="364"/>
                  <a:pt x="299" y="363"/>
                </a:cubicBezTo>
                <a:cubicBezTo>
                  <a:pt x="299" y="363"/>
                  <a:pt x="299" y="362"/>
                  <a:pt x="298" y="362"/>
                </a:cubicBezTo>
                <a:close/>
                <a:moveTo>
                  <a:pt x="260" y="386"/>
                </a:moveTo>
                <a:cubicBezTo>
                  <a:pt x="259" y="386"/>
                  <a:pt x="259" y="386"/>
                  <a:pt x="259" y="386"/>
                </a:cubicBezTo>
                <a:cubicBezTo>
                  <a:pt x="259" y="386"/>
                  <a:pt x="258" y="386"/>
                  <a:pt x="258" y="385"/>
                </a:cubicBezTo>
                <a:cubicBezTo>
                  <a:pt x="259" y="384"/>
                  <a:pt x="258" y="383"/>
                  <a:pt x="259" y="382"/>
                </a:cubicBezTo>
                <a:cubicBezTo>
                  <a:pt x="259" y="382"/>
                  <a:pt x="259" y="382"/>
                  <a:pt x="260" y="382"/>
                </a:cubicBezTo>
                <a:cubicBezTo>
                  <a:pt x="259" y="381"/>
                  <a:pt x="259" y="380"/>
                  <a:pt x="258" y="380"/>
                </a:cubicBezTo>
                <a:cubicBezTo>
                  <a:pt x="259" y="381"/>
                  <a:pt x="258" y="382"/>
                  <a:pt x="257" y="382"/>
                </a:cubicBezTo>
                <a:cubicBezTo>
                  <a:pt x="256" y="384"/>
                  <a:pt x="258" y="385"/>
                  <a:pt x="258" y="386"/>
                </a:cubicBezTo>
                <a:cubicBezTo>
                  <a:pt x="258" y="387"/>
                  <a:pt x="256" y="387"/>
                  <a:pt x="255" y="387"/>
                </a:cubicBezTo>
                <a:cubicBezTo>
                  <a:pt x="254" y="387"/>
                  <a:pt x="254" y="387"/>
                  <a:pt x="254" y="388"/>
                </a:cubicBezTo>
                <a:cubicBezTo>
                  <a:pt x="254" y="388"/>
                  <a:pt x="254" y="388"/>
                  <a:pt x="254" y="389"/>
                </a:cubicBezTo>
                <a:cubicBezTo>
                  <a:pt x="255" y="389"/>
                  <a:pt x="255" y="389"/>
                  <a:pt x="256" y="389"/>
                </a:cubicBezTo>
                <a:cubicBezTo>
                  <a:pt x="256" y="389"/>
                  <a:pt x="257" y="389"/>
                  <a:pt x="257" y="389"/>
                </a:cubicBezTo>
                <a:cubicBezTo>
                  <a:pt x="256" y="389"/>
                  <a:pt x="256" y="388"/>
                  <a:pt x="256" y="388"/>
                </a:cubicBezTo>
                <a:cubicBezTo>
                  <a:pt x="258" y="388"/>
                  <a:pt x="258" y="388"/>
                  <a:pt x="258" y="388"/>
                </a:cubicBezTo>
                <a:cubicBezTo>
                  <a:pt x="258" y="388"/>
                  <a:pt x="258" y="389"/>
                  <a:pt x="259" y="389"/>
                </a:cubicBezTo>
                <a:cubicBezTo>
                  <a:pt x="258" y="388"/>
                  <a:pt x="259" y="388"/>
                  <a:pt x="260" y="387"/>
                </a:cubicBezTo>
                <a:cubicBezTo>
                  <a:pt x="260" y="387"/>
                  <a:pt x="260" y="387"/>
                  <a:pt x="260" y="386"/>
                </a:cubicBezTo>
                <a:close/>
                <a:moveTo>
                  <a:pt x="257" y="393"/>
                </a:moveTo>
                <a:cubicBezTo>
                  <a:pt x="257" y="393"/>
                  <a:pt x="256" y="393"/>
                  <a:pt x="256" y="394"/>
                </a:cubicBezTo>
                <a:cubicBezTo>
                  <a:pt x="257" y="394"/>
                  <a:pt x="257" y="394"/>
                  <a:pt x="257" y="394"/>
                </a:cubicBezTo>
                <a:cubicBezTo>
                  <a:pt x="257" y="393"/>
                  <a:pt x="258" y="393"/>
                  <a:pt x="257" y="393"/>
                </a:cubicBezTo>
                <a:close/>
                <a:moveTo>
                  <a:pt x="252" y="391"/>
                </a:moveTo>
                <a:cubicBezTo>
                  <a:pt x="252" y="391"/>
                  <a:pt x="254" y="392"/>
                  <a:pt x="254" y="391"/>
                </a:cubicBezTo>
                <a:cubicBezTo>
                  <a:pt x="253" y="391"/>
                  <a:pt x="253" y="390"/>
                  <a:pt x="252" y="391"/>
                </a:cubicBezTo>
                <a:close/>
                <a:moveTo>
                  <a:pt x="254" y="396"/>
                </a:moveTo>
                <a:cubicBezTo>
                  <a:pt x="254" y="396"/>
                  <a:pt x="253" y="396"/>
                  <a:pt x="253" y="396"/>
                </a:cubicBezTo>
                <a:cubicBezTo>
                  <a:pt x="253" y="397"/>
                  <a:pt x="253" y="397"/>
                  <a:pt x="253" y="397"/>
                </a:cubicBezTo>
                <a:cubicBezTo>
                  <a:pt x="254" y="397"/>
                  <a:pt x="254" y="397"/>
                  <a:pt x="254" y="396"/>
                </a:cubicBezTo>
                <a:close/>
                <a:moveTo>
                  <a:pt x="253" y="399"/>
                </a:moveTo>
                <a:cubicBezTo>
                  <a:pt x="255" y="400"/>
                  <a:pt x="254" y="398"/>
                  <a:pt x="254" y="398"/>
                </a:cubicBezTo>
                <a:cubicBezTo>
                  <a:pt x="254" y="398"/>
                  <a:pt x="254" y="398"/>
                  <a:pt x="254" y="398"/>
                </a:cubicBezTo>
                <a:cubicBezTo>
                  <a:pt x="254" y="399"/>
                  <a:pt x="253" y="399"/>
                  <a:pt x="253" y="399"/>
                </a:cubicBezTo>
                <a:close/>
                <a:moveTo>
                  <a:pt x="251" y="391"/>
                </a:moveTo>
                <a:cubicBezTo>
                  <a:pt x="251" y="390"/>
                  <a:pt x="251" y="390"/>
                  <a:pt x="251" y="390"/>
                </a:cubicBezTo>
                <a:cubicBezTo>
                  <a:pt x="250" y="390"/>
                  <a:pt x="250" y="390"/>
                  <a:pt x="250" y="390"/>
                </a:cubicBezTo>
                <a:cubicBezTo>
                  <a:pt x="250" y="391"/>
                  <a:pt x="250" y="391"/>
                  <a:pt x="251" y="391"/>
                </a:cubicBezTo>
                <a:close/>
                <a:moveTo>
                  <a:pt x="252" y="388"/>
                </a:moveTo>
                <a:cubicBezTo>
                  <a:pt x="252" y="388"/>
                  <a:pt x="251" y="389"/>
                  <a:pt x="251" y="389"/>
                </a:cubicBezTo>
                <a:cubicBezTo>
                  <a:pt x="251" y="390"/>
                  <a:pt x="252" y="389"/>
                  <a:pt x="252" y="388"/>
                </a:cubicBezTo>
                <a:close/>
                <a:moveTo>
                  <a:pt x="253" y="394"/>
                </a:moveTo>
                <a:cubicBezTo>
                  <a:pt x="253" y="394"/>
                  <a:pt x="252" y="393"/>
                  <a:pt x="252" y="394"/>
                </a:cubicBezTo>
                <a:cubicBezTo>
                  <a:pt x="252" y="395"/>
                  <a:pt x="254" y="395"/>
                  <a:pt x="253" y="394"/>
                </a:cubicBezTo>
                <a:close/>
                <a:moveTo>
                  <a:pt x="258" y="390"/>
                </a:moveTo>
                <a:cubicBezTo>
                  <a:pt x="258" y="391"/>
                  <a:pt x="259" y="391"/>
                  <a:pt x="260" y="390"/>
                </a:cubicBezTo>
                <a:cubicBezTo>
                  <a:pt x="260" y="390"/>
                  <a:pt x="260" y="390"/>
                  <a:pt x="260" y="389"/>
                </a:cubicBezTo>
                <a:cubicBezTo>
                  <a:pt x="259" y="389"/>
                  <a:pt x="259" y="390"/>
                  <a:pt x="258" y="390"/>
                </a:cubicBezTo>
                <a:close/>
                <a:moveTo>
                  <a:pt x="264" y="385"/>
                </a:moveTo>
                <a:cubicBezTo>
                  <a:pt x="263" y="385"/>
                  <a:pt x="263" y="384"/>
                  <a:pt x="263" y="383"/>
                </a:cubicBezTo>
                <a:cubicBezTo>
                  <a:pt x="263" y="383"/>
                  <a:pt x="263" y="383"/>
                  <a:pt x="263" y="383"/>
                </a:cubicBezTo>
                <a:cubicBezTo>
                  <a:pt x="264" y="382"/>
                  <a:pt x="263" y="382"/>
                  <a:pt x="263" y="382"/>
                </a:cubicBezTo>
                <a:cubicBezTo>
                  <a:pt x="263" y="381"/>
                  <a:pt x="263" y="381"/>
                  <a:pt x="264" y="381"/>
                </a:cubicBezTo>
                <a:cubicBezTo>
                  <a:pt x="264" y="380"/>
                  <a:pt x="263" y="380"/>
                  <a:pt x="263" y="379"/>
                </a:cubicBezTo>
                <a:cubicBezTo>
                  <a:pt x="264" y="379"/>
                  <a:pt x="264" y="378"/>
                  <a:pt x="264" y="377"/>
                </a:cubicBezTo>
                <a:cubicBezTo>
                  <a:pt x="264" y="377"/>
                  <a:pt x="263" y="377"/>
                  <a:pt x="263" y="377"/>
                </a:cubicBezTo>
                <a:cubicBezTo>
                  <a:pt x="262" y="377"/>
                  <a:pt x="261" y="378"/>
                  <a:pt x="259" y="379"/>
                </a:cubicBezTo>
                <a:cubicBezTo>
                  <a:pt x="259" y="379"/>
                  <a:pt x="260" y="379"/>
                  <a:pt x="260" y="380"/>
                </a:cubicBezTo>
                <a:cubicBezTo>
                  <a:pt x="261" y="380"/>
                  <a:pt x="260" y="379"/>
                  <a:pt x="261" y="379"/>
                </a:cubicBezTo>
                <a:cubicBezTo>
                  <a:pt x="261" y="380"/>
                  <a:pt x="261" y="380"/>
                  <a:pt x="261" y="381"/>
                </a:cubicBezTo>
                <a:cubicBezTo>
                  <a:pt x="261" y="381"/>
                  <a:pt x="260" y="381"/>
                  <a:pt x="261" y="382"/>
                </a:cubicBezTo>
                <a:cubicBezTo>
                  <a:pt x="261" y="382"/>
                  <a:pt x="262" y="382"/>
                  <a:pt x="262" y="382"/>
                </a:cubicBezTo>
                <a:cubicBezTo>
                  <a:pt x="262" y="383"/>
                  <a:pt x="261" y="384"/>
                  <a:pt x="262" y="386"/>
                </a:cubicBezTo>
                <a:cubicBezTo>
                  <a:pt x="263" y="386"/>
                  <a:pt x="263" y="386"/>
                  <a:pt x="264" y="385"/>
                </a:cubicBezTo>
                <a:close/>
                <a:moveTo>
                  <a:pt x="264" y="387"/>
                </a:moveTo>
                <a:cubicBezTo>
                  <a:pt x="264" y="388"/>
                  <a:pt x="262" y="388"/>
                  <a:pt x="263" y="388"/>
                </a:cubicBezTo>
                <a:cubicBezTo>
                  <a:pt x="263" y="389"/>
                  <a:pt x="263" y="388"/>
                  <a:pt x="264" y="388"/>
                </a:cubicBezTo>
                <a:cubicBezTo>
                  <a:pt x="264" y="389"/>
                  <a:pt x="265" y="389"/>
                  <a:pt x="266" y="389"/>
                </a:cubicBezTo>
                <a:cubicBezTo>
                  <a:pt x="266" y="389"/>
                  <a:pt x="266" y="389"/>
                  <a:pt x="266" y="388"/>
                </a:cubicBezTo>
                <a:cubicBezTo>
                  <a:pt x="264" y="389"/>
                  <a:pt x="265" y="387"/>
                  <a:pt x="264" y="387"/>
                </a:cubicBezTo>
                <a:close/>
                <a:moveTo>
                  <a:pt x="258" y="391"/>
                </a:moveTo>
                <a:cubicBezTo>
                  <a:pt x="258" y="391"/>
                  <a:pt x="258" y="392"/>
                  <a:pt x="258" y="392"/>
                </a:cubicBezTo>
                <a:cubicBezTo>
                  <a:pt x="258" y="391"/>
                  <a:pt x="259" y="392"/>
                  <a:pt x="259" y="391"/>
                </a:cubicBezTo>
                <a:lnTo>
                  <a:pt x="258" y="391"/>
                </a:lnTo>
                <a:close/>
                <a:moveTo>
                  <a:pt x="259" y="384"/>
                </a:moveTo>
                <a:cubicBezTo>
                  <a:pt x="260" y="385"/>
                  <a:pt x="259" y="385"/>
                  <a:pt x="259" y="385"/>
                </a:cubicBezTo>
                <a:cubicBezTo>
                  <a:pt x="260" y="386"/>
                  <a:pt x="260" y="384"/>
                  <a:pt x="259" y="384"/>
                </a:cubicBezTo>
                <a:close/>
                <a:moveTo>
                  <a:pt x="268" y="384"/>
                </a:moveTo>
                <a:cubicBezTo>
                  <a:pt x="267" y="385"/>
                  <a:pt x="268" y="385"/>
                  <a:pt x="269" y="385"/>
                </a:cubicBezTo>
                <a:cubicBezTo>
                  <a:pt x="268" y="384"/>
                  <a:pt x="268" y="384"/>
                  <a:pt x="268" y="384"/>
                </a:cubicBezTo>
                <a:close/>
                <a:moveTo>
                  <a:pt x="304" y="352"/>
                </a:moveTo>
                <a:cubicBezTo>
                  <a:pt x="306" y="351"/>
                  <a:pt x="303" y="349"/>
                  <a:pt x="305" y="348"/>
                </a:cubicBezTo>
                <a:cubicBezTo>
                  <a:pt x="305" y="348"/>
                  <a:pt x="305" y="347"/>
                  <a:pt x="304" y="347"/>
                </a:cubicBezTo>
                <a:cubicBezTo>
                  <a:pt x="303" y="348"/>
                  <a:pt x="303" y="347"/>
                  <a:pt x="302" y="347"/>
                </a:cubicBezTo>
                <a:cubicBezTo>
                  <a:pt x="302" y="348"/>
                  <a:pt x="303" y="347"/>
                  <a:pt x="303" y="348"/>
                </a:cubicBezTo>
                <a:cubicBezTo>
                  <a:pt x="302" y="348"/>
                  <a:pt x="302" y="348"/>
                  <a:pt x="302" y="348"/>
                </a:cubicBezTo>
                <a:cubicBezTo>
                  <a:pt x="302" y="350"/>
                  <a:pt x="303" y="349"/>
                  <a:pt x="304" y="349"/>
                </a:cubicBezTo>
                <a:cubicBezTo>
                  <a:pt x="303" y="350"/>
                  <a:pt x="304" y="350"/>
                  <a:pt x="304" y="351"/>
                </a:cubicBezTo>
                <a:cubicBezTo>
                  <a:pt x="304" y="351"/>
                  <a:pt x="304" y="352"/>
                  <a:pt x="303" y="352"/>
                </a:cubicBezTo>
                <a:cubicBezTo>
                  <a:pt x="302" y="351"/>
                  <a:pt x="304" y="350"/>
                  <a:pt x="302" y="350"/>
                </a:cubicBezTo>
                <a:cubicBezTo>
                  <a:pt x="302" y="350"/>
                  <a:pt x="303" y="351"/>
                  <a:pt x="301" y="352"/>
                </a:cubicBezTo>
                <a:cubicBezTo>
                  <a:pt x="302" y="351"/>
                  <a:pt x="302" y="351"/>
                  <a:pt x="301" y="350"/>
                </a:cubicBezTo>
                <a:cubicBezTo>
                  <a:pt x="301" y="350"/>
                  <a:pt x="301" y="351"/>
                  <a:pt x="300" y="351"/>
                </a:cubicBezTo>
                <a:cubicBezTo>
                  <a:pt x="300" y="351"/>
                  <a:pt x="300" y="351"/>
                  <a:pt x="300" y="351"/>
                </a:cubicBezTo>
                <a:cubicBezTo>
                  <a:pt x="300" y="350"/>
                  <a:pt x="301" y="350"/>
                  <a:pt x="301" y="349"/>
                </a:cubicBezTo>
                <a:cubicBezTo>
                  <a:pt x="301" y="349"/>
                  <a:pt x="301" y="349"/>
                  <a:pt x="301" y="348"/>
                </a:cubicBezTo>
                <a:cubicBezTo>
                  <a:pt x="302" y="348"/>
                  <a:pt x="301" y="348"/>
                  <a:pt x="301" y="347"/>
                </a:cubicBezTo>
                <a:cubicBezTo>
                  <a:pt x="300" y="348"/>
                  <a:pt x="300" y="349"/>
                  <a:pt x="299" y="349"/>
                </a:cubicBezTo>
                <a:cubicBezTo>
                  <a:pt x="299" y="350"/>
                  <a:pt x="299" y="351"/>
                  <a:pt x="298" y="351"/>
                </a:cubicBezTo>
                <a:cubicBezTo>
                  <a:pt x="298" y="351"/>
                  <a:pt x="298" y="351"/>
                  <a:pt x="298" y="352"/>
                </a:cubicBezTo>
                <a:cubicBezTo>
                  <a:pt x="298" y="353"/>
                  <a:pt x="297" y="353"/>
                  <a:pt x="296" y="353"/>
                </a:cubicBezTo>
                <a:cubicBezTo>
                  <a:pt x="297" y="354"/>
                  <a:pt x="298" y="352"/>
                  <a:pt x="299" y="354"/>
                </a:cubicBezTo>
                <a:cubicBezTo>
                  <a:pt x="295" y="353"/>
                  <a:pt x="297" y="357"/>
                  <a:pt x="295" y="358"/>
                </a:cubicBezTo>
                <a:cubicBezTo>
                  <a:pt x="296" y="358"/>
                  <a:pt x="296" y="358"/>
                  <a:pt x="296" y="358"/>
                </a:cubicBezTo>
                <a:cubicBezTo>
                  <a:pt x="297" y="358"/>
                  <a:pt x="298" y="358"/>
                  <a:pt x="298" y="359"/>
                </a:cubicBezTo>
                <a:cubicBezTo>
                  <a:pt x="298" y="359"/>
                  <a:pt x="297" y="359"/>
                  <a:pt x="298" y="360"/>
                </a:cubicBezTo>
                <a:cubicBezTo>
                  <a:pt x="298" y="360"/>
                  <a:pt x="299" y="360"/>
                  <a:pt x="300" y="360"/>
                </a:cubicBezTo>
                <a:cubicBezTo>
                  <a:pt x="298" y="360"/>
                  <a:pt x="300" y="358"/>
                  <a:pt x="298" y="357"/>
                </a:cubicBezTo>
                <a:cubicBezTo>
                  <a:pt x="299" y="357"/>
                  <a:pt x="300" y="354"/>
                  <a:pt x="301" y="356"/>
                </a:cubicBezTo>
                <a:cubicBezTo>
                  <a:pt x="300" y="356"/>
                  <a:pt x="299" y="358"/>
                  <a:pt x="300" y="357"/>
                </a:cubicBezTo>
                <a:cubicBezTo>
                  <a:pt x="300" y="356"/>
                  <a:pt x="301" y="357"/>
                  <a:pt x="301" y="356"/>
                </a:cubicBezTo>
                <a:cubicBezTo>
                  <a:pt x="301" y="356"/>
                  <a:pt x="302" y="354"/>
                  <a:pt x="302" y="355"/>
                </a:cubicBezTo>
                <a:cubicBezTo>
                  <a:pt x="302" y="354"/>
                  <a:pt x="303" y="353"/>
                  <a:pt x="302" y="354"/>
                </a:cubicBezTo>
                <a:cubicBezTo>
                  <a:pt x="302" y="354"/>
                  <a:pt x="302" y="354"/>
                  <a:pt x="301" y="354"/>
                </a:cubicBezTo>
                <a:cubicBezTo>
                  <a:pt x="301" y="353"/>
                  <a:pt x="299" y="353"/>
                  <a:pt x="300" y="352"/>
                </a:cubicBezTo>
                <a:cubicBezTo>
                  <a:pt x="301" y="353"/>
                  <a:pt x="302" y="352"/>
                  <a:pt x="303" y="352"/>
                </a:cubicBezTo>
                <a:cubicBezTo>
                  <a:pt x="303" y="352"/>
                  <a:pt x="303" y="353"/>
                  <a:pt x="303" y="353"/>
                </a:cubicBezTo>
                <a:cubicBezTo>
                  <a:pt x="304" y="353"/>
                  <a:pt x="304" y="353"/>
                  <a:pt x="304" y="353"/>
                </a:cubicBezTo>
                <a:cubicBezTo>
                  <a:pt x="304" y="352"/>
                  <a:pt x="305" y="353"/>
                  <a:pt x="306" y="352"/>
                </a:cubicBezTo>
                <a:cubicBezTo>
                  <a:pt x="305" y="352"/>
                  <a:pt x="304" y="352"/>
                  <a:pt x="304" y="352"/>
                </a:cubicBezTo>
                <a:close/>
                <a:moveTo>
                  <a:pt x="291" y="361"/>
                </a:moveTo>
                <a:cubicBezTo>
                  <a:pt x="290" y="360"/>
                  <a:pt x="290" y="360"/>
                  <a:pt x="290" y="360"/>
                </a:cubicBezTo>
                <a:cubicBezTo>
                  <a:pt x="290" y="359"/>
                  <a:pt x="290" y="359"/>
                  <a:pt x="291" y="359"/>
                </a:cubicBezTo>
                <a:cubicBezTo>
                  <a:pt x="291" y="358"/>
                  <a:pt x="290" y="358"/>
                  <a:pt x="290" y="358"/>
                </a:cubicBezTo>
                <a:cubicBezTo>
                  <a:pt x="290" y="358"/>
                  <a:pt x="289" y="359"/>
                  <a:pt x="288" y="360"/>
                </a:cubicBezTo>
                <a:cubicBezTo>
                  <a:pt x="288" y="360"/>
                  <a:pt x="289" y="361"/>
                  <a:pt x="289" y="362"/>
                </a:cubicBezTo>
                <a:cubicBezTo>
                  <a:pt x="288" y="362"/>
                  <a:pt x="287" y="362"/>
                  <a:pt x="287" y="361"/>
                </a:cubicBezTo>
                <a:cubicBezTo>
                  <a:pt x="287" y="362"/>
                  <a:pt x="286" y="364"/>
                  <a:pt x="286" y="363"/>
                </a:cubicBezTo>
                <a:cubicBezTo>
                  <a:pt x="287" y="363"/>
                  <a:pt x="286" y="362"/>
                  <a:pt x="287" y="362"/>
                </a:cubicBezTo>
                <a:cubicBezTo>
                  <a:pt x="288" y="362"/>
                  <a:pt x="288" y="363"/>
                  <a:pt x="288" y="363"/>
                </a:cubicBezTo>
                <a:cubicBezTo>
                  <a:pt x="289" y="363"/>
                  <a:pt x="289" y="361"/>
                  <a:pt x="291" y="361"/>
                </a:cubicBezTo>
                <a:close/>
                <a:moveTo>
                  <a:pt x="327" y="320"/>
                </a:moveTo>
                <a:cubicBezTo>
                  <a:pt x="328" y="320"/>
                  <a:pt x="329" y="319"/>
                  <a:pt x="328" y="319"/>
                </a:cubicBezTo>
                <a:cubicBezTo>
                  <a:pt x="328" y="319"/>
                  <a:pt x="327" y="319"/>
                  <a:pt x="327" y="320"/>
                </a:cubicBezTo>
                <a:close/>
                <a:moveTo>
                  <a:pt x="328" y="313"/>
                </a:moveTo>
                <a:cubicBezTo>
                  <a:pt x="328" y="314"/>
                  <a:pt x="327" y="314"/>
                  <a:pt x="328" y="314"/>
                </a:cubicBezTo>
                <a:cubicBezTo>
                  <a:pt x="328" y="314"/>
                  <a:pt x="329" y="313"/>
                  <a:pt x="328" y="313"/>
                </a:cubicBezTo>
                <a:close/>
                <a:moveTo>
                  <a:pt x="329" y="309"/>
                </a:moveTo>
                <a:cubicBezTo>
                  <a:pt x="329" y="309"/>
                  <a:pt x="328" y="309"/>
                  <a:pt x="328" y="308"/>
                </a:cubicBezTo>
                <a:cubicBezTo>
                  <a:pt x="327" y="308"/>
                  <a:pt x="327" y="308"/>
                  <a:pt x="327" y="308"/>
                </a:cubicBezTo>
                <a:cubicBezTo>
                  <a:pt x="327" y="309"/>
                  <a:pt x="328" y="309"/>
                  <a:pt x="328" y="310"/>
                </a:cubicBezTo>
                <a:cubicBezTo>
                  <a:pt x="328" y="309"/>
                  <a:pt x="329" y="310"/>
                  <a:pt x="329" y="309"/>
                </a:cubicBezTo>
                <a:close/>
                <a:moveTo>
                  <a:pt x="329" y="327"/>
                </a:moveTo>
                <a:cubicBezTo>
                  <a:pt x="329" y="328"/>
                  <a:pt x="329" y="327"/>
                  <a:pt x="330" y="328"/>
                </a:cubicBezTo>
                <a:cubicBezTo>
                  <a:pt x="330" y="326"/>
                  <a:pt x="329" y="327"/>
                  <a:pt x="329" y="327"/>
                </a:cubicBezTo>
                <a:close/>
                <a:moveTo>
                  <a:pt x="323" y="323"/>
                </a:moveTo>
                <a:cubicBezTo>
                  <a:pt x="324" y="323"/>
                  <a:pt x="324" y="322"/>
                  <a:pt x="324" y="322"/>
                </a:cubicBezTo>
                <a:cubicBezTo>
                  <a:pt x="324" y="322"/>
                  <a:pt x="323" y="321"/>
                  <a:pt x="323" y="321"/>
                </a:cubicBezTo>
                <a:lnTo>
                  <a:pt x="323" y="323"/>
                </a:lnTo>
                <a:close/>
                <a:moveTo>
                  <a:pt x="324" y="318"/>
                </a:moveTo>
                <a:cubicBezTo>
                  <a:pt x="323" y="318"/>
                  <a:pt x="322" y="318"/>
                  <a:pt x="323" y="318"/>
                </a:cubicBezTo>
                <a:cubicBezTo>
                  <a:pt x="323" y="318"/>
                  <a:pt x="324" y="319"/>
                  <a:pt x="324" y="318"/>
                </a:cubicBezTo>
                <a:close/>
                <a:moveTo>
                  <a:pt x="324" y="320"/>
                </a:moveTo>
                <a:cubicBezTo>
                  <a:pt x="324" y="320"/>
                  <a:pt x="324" y="320"/>
                  <a:pt x="325" y="320"/>
                </a:cubicBezTo>
                <a:cubicBezTo>
                  <a:pt x="325" y="319"/>
                  <a:pt x="324" y="319"/>
                  <a:pt x="324" y="320"/>
                </a:cubicBezTo>
                <a:close/>
                <a:moveTo>
                  <a:pt x="326" y="312"/>
                </a:moveTo>
                <a:cubicBezTo>
                  <a:pt x="326" y="312"/>
                  <a:pt x="326" y="312"/>
                  <a:pt x="326" y="313"/>
                </a:cubicBezTo>
                <a:cubicBezTo>
                  <a:pt x="327" y="313"/>
                  <a:pt x="327" y="312"/>
                  <a:pt x="326" y="312"/>
                </a:cubicBezTo>
                <a:close/>
                <a:moveTo>
                  <a:pt x="338" y="301"/>
                </a:moveTo>
                <a:cubicBezTo>
                  <a:pt x="338" y="302"/>
                  <a:pt x="337" y="301"/>
                  <a:pt x="338" y="302"/>
                </a:cubicBezTo>
                <a:cubicBezTo>
                  <a:pt x="339" y="302"/>
                  <a:pt x="339" y="301"/>
                  <a:pt x="338" y="301"/>
                </a:cubicBezTo>
                <a:close/>
                <a:moveTo>
                  <a:pt x="339" y="306"/>
                </a:moveTo>
                <a:cubicBezTo>
                  <a:pt x="339" y="307"/>
                  <a:pt x="339" y="307"/>
                  <a:pt x="340" y="307"/>
                </a:cubicBezTo>
                <a:cubicBezTo>
                  <a:pt x="340" y="307"/>
                  <a:pt x="340" y="306"/>
                  <a:pt x="339" y="306"/>
                </a:cubicBezTo>
                <a:close/>
                <a:moveTo>
                  <a:pt x="306" y="350"/>
                </a:moveTo>
                <a:cubicBezTo>
                  <a:pt x="306" y="350"/>
                  <a:pt x="306" y="350"/>
                  <a:pt x="307" y="350"/>
                </a:cubicBezTo>
                <a:cubicBezTo>
                  <a:pt x="307" y="350"/>
                  <a:pt x="307" y="349"/>
                  <a:pt x="307" y="349"/>
                </a:cubicBezTo>
                <a:cubicBezTo>
                  <a:pt x="308" y="349"/>
                  <a:pt x="308" y="350"/>
                  <a:pt x="309" y="350"/>
                </a:cubicBezTo>
                <a:cubicBezTo>
                  <a:pt x="309" y="349"/>
                  <a:pt x="309" y="349"/>
                  <a:pt x="309" y="349"/>
                </a:cubicBezTo>
                <a:cubicBezTo>
                  <a:pt x="307" y="348"/>
                  <a:pt x="306" y="349"/>
                  <a:pt x="306" y="350"/>
                </a:cubicBezTo>
                <a:close/>
                <a:moveTo>
                  <a:pt x="336" y="295"/>
                </a:moveTo>
                <a:cubicBezTo>
                  <a:pt x="336" y="294"/>
                  <a:pt x="336" y="294"/>
                  <a:pt x="336" y="293"/>
                </a:cubicBezTo>
                <a:cubicBezTo>
                  <a:pt x="335" y="293"/>
                  <a:pt x="335" y="292"/>
                  <a:pt x="334" y="292"/>
                </a:cubicBezTo>
                <a:cubicBezTo>
                  <a:pt x="334" y="293"/>
                  <a:pt x="335" y="293"/>
                  <a:pt x="334" y="294"/>
                </a:cubicBezTo>
                <a:cubicBezTo>
                  <a:pt x="334" y="295"/>
                  <a:pt x="335" y="295"/>
                  <a:pt x="336" y="295"/>
                </a:cubicBezTo>
                <a:close/>
                <a:moveTo>
                  <a:pt x="53" y="333"/>
                </a:moveTo>
                <a:cubicBezTo>
                  <a:pt x="53" y="333"/>
                  <a:pt x="54" y="333"/>
                  <a:pt x="54" y="333"/>
                </a:cubicBezTo>
                <a:cubicBezTo>
                  <a:pt x="54" y="332"/>
                  <a:pt x="53" y="332"/>
                  <a:pt x="53" y="333"/>
                </a:cubicBezTo>
                <a:close/>
                <a:moveTo>
                  <a:pt x="335" y="297"/>
                </a:moveTo>
                <a:cubicBezTo>
                  <a:pt x="336" y="297"/>
                  <a:pt x="336" y="297"/>
                  <a:pt x="336" y="296"/>
                </a:cubicBezTo>
                <a:cubicBezTo>
                  <a:pt x="335" y="296"/>
                  <a:pt x="335" y="297"/>
                  <a:pt x="335" y="297"/>
                </a:cubicBezTo>
                <a:close/>
                <a:moveTo>
                  <a:pt x="341" y="310"/>
                </a:moveTo>
                <a:cubicBezTo>
                  <a:pt x="341" y="310"/>
                  <a:pt x="341" y="311"/>
                  <a:pt x="342" y="311"/>
                </a:cubicBezTo>
                <a:cubicBezTo>
                  <a:pt x="342" y="311"/>
                  <a:pt x="342" y="310"/>
                  <a:pt x="341" y="310"/>
                </a:cubicBezTo>
                <a:close/>
                <a:moveTo>
                  <a:pt x="312" y="342"/>
                </a:moveTo>
                <a:cubicBezTo>
                  <a:pt x="312" y="341"/>
                  <a:pt x="310" y="342"/>
                  <a:pt x="310" y="343"/>
                </a:cubicBezTo>
                <a:cubicBezTo>
                  <a:pt x="311" y="343"/>
                  <a:pt x="312" y="343"/>
                  <a:pt x="312" y="342"/>
                </a:cubicBezTo>
                <a:close/>
                <a:moveTo>
                  <a:pt x="311" y="347"/>
                </a:moveTo>
                <a:cubicBezTo>
                  <a:pt x="312" y="347"/>
                  <a:pt x="313" y="347"/>
                  <a:pt x="313" y="346"/>
                </a:cubicBezTo>
                <a:cubicBezTo>
                  <a:pt x="312" y="346"/>
                  <a:pt x="311" y="346"/>
                  <a:pt x="311" y="347"/>
                </a:cubicBezTo>
                <a:close/>
                <a:moveTo>
                  <a:pt x="314" y="348"/>
                </a:moveTo>
                <a:cubicBezTo>
                  <a:pt x="314" y="349"/>
                  <a:pt x="313" y="349"/>
                  <a:pt x="314" y="350"/>
                </a:cubicBezTo>
                <a:cubicBezTo>
                  <a:pt x="314" y="349"/>
                  <a:pt x="315" y="349"/>
                  <a:pt x="314" y="348"/>
                </a:cubicBezTo>
                <a:close/>
                <a:moveTo>
                  <a:pt x="310" y="341"/>
                </a:moveTo>
                <a:cubicBezTo>
                  <a:pt x="309" y="341"/>
                  <a:pt x="309" y="341"/>
                  <a:pt x="309" y="342"/>
                </a:cubicBezTo>
                <a:cubicBezTo>
                  <a:pt x="310" y="342"/>
                  <a:pt x="310" y="341"/>
                  <a:pt x="310" y="341"/>
                </a:cubicBezTo>
                <a:close/>
                <a:moveTo>
                  <a:pt x="315" y="346"/>
                </a:moveTo>
                <a:cubicBezTo>
                  <a:pt x="314" y="346"/>
                  <a:pt x="314" y="346"/>
                  <a:pt x="314" y="346"/>
                </a:cubicBezTo>
                <a:cubicBezTo>
                  <a:pt x="314" y="347"/>
                  <a:pt x="314" y="347"/>
                  <a:pt x="314" y="347"/>
                </a:cubicBezTo>
                <a:cubicBezTo>
                  <a:pt x="315" y="347"/>
                  <a:pt x="315" y="346"/>
                  <a:pt x="315" y="346"/>
                </a:cubicBezTo>
                <a:close/>
                <a:moveTo>
                  <a:pt x="307" y="341"/>
                </a:moveTo>
                <a:cubicBezTo>
                  <a:pt x="308" y="342"/>
                  <a:pt x="308" y="341"/>
                  <a:pt x="308" y="341"/>
                </a:cubicBezTo>
                <a:cubicBezTo>
                  <a:pt x="307" y="343"/>
                  <a:pt x="307" y="343"/>
                  <a:pt x="307" y="345"/>
                </a:cubicBezTo>
                <a:cubicBezTo>
                  <a:pt x="307" y="345"/>
                  <a:pt x="308" y="346"/>
                  <a:pt x="308" y="346"/>
                </a:cubicBezTo>
                <a:cubicBezTo>
                  <a:pt x="309" y="344"/>
                  <a:pt x="309" y="342"/>
                  <a:pt x="308" y="340"/>
                </a:cubicBezTo>
                <a:cubicBezTo>
                  <a:pt x="308" y="340"/>
                  <a:pt x="307" y="340"/>
                  <a:pt x="307" y="341"/>
                </a:cubicBezTo>
                <a:close/>
                <a:moveTo>
                  <a:pt x="316" y="330"/>
                </a:moveTo>
                <a:cubicBezTo>
                  <a:pt x="315" y="329"/>
                  <a:pt x="316" y="328"/>
                  <a:pt x="317" y="327"/>
                </a:cubicBezTo>
                <a:cubicBezTo>
                  <a:pt x="316" y="328"/>
                  <a:pt x="316" y="328"/>
                  <a:pt x="315" y="329"/>
                </a:cubicBezTo>
                <a:cubicBezTo>
                  <a:pt x="316" y="330"/>
                  <a:pt x="316" y="331"/>
                  <a:pt x="315" y="331"/>
                </a:cubicBezTo>
                <a:cubicBezTo>
                  <a:pt x="316" y="332"/>
                  <a:pt x="316" y="330"/>
                  <a:pt x="316" y="330"/>
                </a:cubicBezTo>
                <a:close/>
                <a:moveTo>
                  <a:pt x="321" y="334"/>
                </a:moveTo>
                <a:cubicBezTo>
                  <a:pt x="321" y="333"/>
                  <a:pt x="320" y="333"/>
                  <a:pt x="319" y="333"/>
                </a:cubicBezTo>
                <a:cubicBezTo>
                  <a:pt x="319" y="333"/>
                  <a:pt x="319" y="334"/>
                  <a:pt x="319" y="334"/>
                </a:cubicBezTo>
                <a:cubicBezTo>
                  <a:pt x="320" y="334"/>
                  <a:pt x="320" y="334"/>
                  <a:pt x="321" y="334"/>
                </a:cubicBezTo>
                <a:close/>
                <a:moveTo>
                  <a:pt x="315" y="332"/>
                </a:moveTo>
                <a:cubicBezTo>
                  <a:pt x="315" y="332"/>
                  <a:pt x="315" y="332"/>
                  <a:pt x="315" y="332"/>
                </a:cubicBezTo>
                <a:cubicBezTo>
                  <a:pt x="315" y="332"/>
                  <a:pt x="315" y="332"/>
                  <a:pt x="314" y="332"/>
                </a:cubicBezTo>
                <a:cubicBezTo>
                  <a:pt x="314" y="332"/>
                  <a:pt x="313" y="333"/>
                  <a:pt x="313" y="333"/>
                </a:cubicBezTo>
                <a:cubicBezTo>
                  <a:pt x="314" y="332"/>
                  <a:pt x="314" y="334"/>
                  <a:pt x="314" y="334"/>
                </a:cubicBezTo>
                <a:cubicBezTo>
                  <a:pt x="313" y="334"/>
                  <a:pt x="312" y="334"/>
                  <a:pt x="311" y="335"/>
                </a:cubicBezTo>
                <a:cubicBezTo>
                  <a:pt x="312" y="335"/>
                  <a:pt x="312" y="335"/>
                  <a:pt x="312" y="335"/>
                </a:cubicBezTo>
                <a:cubicBezTo>
                  <a:pt x="313" y="335"/>
                  <a:pt x="313" y="334"/>
                  <a:pt x="314" y="334"/>
                </a:cubicBezTo>
                <a:cubicBezTo>
                  <a:pt x="314" y="335"/>
                  <a:pt x="313" y="335"/>
                  <a:pt x="314" y="335"/>
                </a:cubicBezTo>
                <a:cubicBezTo>
                  <a:pt x="314" y="335"/>
                  <a:pt x="314" y="336"/>
                  <a:pt x="315" y="336"/>
                </a:cubicBezTo>
                <a:cubicBezTo>
                  <a:pt x="314" y="335"/>
                  <a:pt x="315" y="335"/>
                  <a:pt x="315" y="334"/>
                </a:cubicBezTo>
                <a:cubicBezTo>
                  <a:pt x="314" y="335"/>
                  <a:pt x="314" y="332"/>
                  <a:pt x="315" y="332"/>
                </a:cubicBezTo>
                <a:close/>
                <a:moveTo>
                  <a:pt x="320" y="327"/>
                </a:moveTo>
                <a:cubicBezTo>
                  <a:pt x="320" y="327"/>
                  <a:pt x="320" y="327"/>
                  <a:pt x="320" y="327"/>
                </a:cubicBezTo>
                <a:cubicBezTo>
                  <a:pt x="319" y="327"/>
                  <a:pt x="318" y="329"/>
                  <a:pt x="319" y="329"/>
                </a:cubicBezTo>
                <a:cubicBezTo>
                  <a:pt x="319" y="328"/>
                  <a:pt x="320" y="328"/>
                  <a:pt x="320" y="327"/>
                </a:cubicBezTo>
                <a:close/>
                <a:moveTo>
                  <a:pt x="320" y="342"/>
                </a:moveTo>
                <a:cubicBezTo>
                  <a:pt x="320" y="343"/>
                  <a:pt x="321" y="343"/>
                  <a:pt x="321" y="342"/>
                </a:cubicBezTo>
                <a:lnTo>
                  <a:pt x="320" y="342"/>
                </a:lnTo>
                <a:close/>
                <a:moveTo>
                  <a:pt x="322" y="320"/>
                </a:moveTo>
                <a:cubicBezTo>
                  <a:pt x="322" y="321"/>
                  <a:pt x="321" y="320"/>
                  <a:pt x="321" y="321"/>
                </a:cubicBezTo>
                <a:cubicBezTo>
                  <a:pt x="322" y="321"/>
                  <a:pt x="321" y="322"/>
                  <a:pt x="322" y="322"/>
                </a:cubicBezTo>
                <a:cubicBezTo>
                  <a:pt x="322" y="320"/>
                  <a:pt x="323" y="320"/>
                  <a:pt x="322" y="320"/>
                </a:cubicBezTo>
                <a:close/>
                <a:moveTo>
                  <a:pt x="317" y="333"/>
                </a:moveTo>
                <a:cubicBezTo>
                  <a:pt x="317" y="333"/>
                  <a:pt x="316" y="334"/>
                  <a:pt x="316" y="335"/>
                </a:cubicBezTo>
                <a:cubicBezTo>
                  <a:pt x="317" y="335"/>
                  <a:pt x="318" y="334"/>
                  <a:pt x="318" y="333"/>
                </a:cubicBezTo>
                <a:cubicBezTo>
                  <a:pt x="318" y="333"/>
                  <a:pt x="318" y="333"/>
                  <a:pt x="317" y="333"/>
                </a:cubicBezTo>
                <a:close/>
                <a:moveTo>
                  <a:pt x="332" y="295"/>
                </a:moveTo>
                <a:cubicBezTo>
                  <a:pt x="332" y="295"/>
                  <a:pt x="332" y="296"/>
                  <a:pt x="332" y="296"/>
                </a:cubicBezTo>
                <a:cubicBezTo>
                  <a:pt x="332" y="296"/>
                  <a:pt x="332" y="296"/>
                  <a:pt x="332" y="296"/>
                </a:cubicBezTo>
                <a:cubicBezTo>
                  <a:pt x="332" y="295"/>
                  <a:pt x="334" y="295"/>
                  <a:pt x="334" y="294"/>
                </a:cubicBezTo>
                <a:cubicBezTo>
                  <a:pt x="333" y="294"/>
                  <a:pt x="333" y="295"/>
                  <a:pt x="332" y="295"/>
                </a:cubicBezTo>
                <a:close/>
                <a:moveTo>
                  <a:pt x="64" y="326"/>
                </a:moveTo>
                <a:cubicBezTo>
                  <a:pt x="65" y="328"/>
                  <a:pt x="64" y="329"/>
                  <a:pt x="64" y="331"/>
                </a:cubicBezTo>
                <a:cubicBezTo>
                  <a:pt x="65" y="331"/>
                  <a:pt x="65" y="331"/>
                  <a:pt x="65" y="331"/>
                </a:cubicBezTo>
                <a:cubicBezTo>
                  <a:pt x="65" y="330"/>
                  <a:pt x="65" y="327"/>
                  <a:pt x="64" y="326"/>
                </a:cubicBezTo>
                <a:close/>
                <a:moveTo>
                  <a:pt x="64" y="338"/>
                </a:moveTo>
                <a:cubicBezTo>
                  <a:pt x="63" y="338"/>
                  <a:pt x="63" y="339"/>
                  <a:pt x="64" y="339"/>
                </a:cubicBezTo>
                <a:cubicBezTo>
                  <a:pt x="64" y="338"/>
                  <a:pt x="64" y="338"/>
                  <a:pt x="64" y="338"/>
                </a:cubicBezTo>
                <a:close/>
                <a:moveTo>
                  <a:pt x="65" y="325"/>
                </a:moveTo>
                <a:cubicBezTo>
                  <a:pt x="65" y="325"/>
                  <a:pt x="65" y="325"/>
                  <a:pt x="65" y="325"/>
                </a:cubicBezTo>
                <a:cubicBezTo>
                  <a:pt x="64" y="326"/>
                  <a:pt x="65" y="327"/>
                  <a:pt x="66" y="327"/>
                </a:cubicBezTo>
                <a:cubicBezTo>
                  <a:pt x="66" y="327"/>
                  <a:pt x="66" y="327"/>
                  <a:pt x="66" y="327"/>
                </a:cubicBezTo>
                <a:cubicBezTo>
                  <a:pt x="66" y="326"/>
                  <a:pt x="65" y="326"/>
                  <a:pt x="65" y="325"/>
                </a:cubicBezTo>
                <a:close/>
                <a:moveTo>
                  <a:pt x="62" y="334"/>
                </a:moveTo>
                <a:cubicBezTo>
                  <a:pt x="61" y="333"/>
                  <a:pt x="61" y="335"/>
                  <a:pt x="60" y="336"/>
                </a:cubicBezTo>
                <a:cubicBezTo>
                  <a:pt x="61" y="337"/>
                  <a:pt x="62" y="335"/>
                  <a:pt x="61" y="336"/>
                </a:cubicBezTo>
                <a:cubicBezTo>
                  <a:pt x="62" y="336"/>
                  <a:pt x="63" y="336"/>
                  <a:pt x="63" y="335"/>
                </a:cubicBezTo>
                <a:cubicBezTo>
                  <a:pt x="62" y="335"/>
                  <a:pt x="61" y="334"/>
                  <a:pt x="62" y="334"/>
                </a:cubicBezTo>
                <a:close/>
                <a:moveTo>
                  <a:pt x="63" y="321"/>
                </a:moveTo>
                <a:cubicBezTo>
                  <a:pt x="62" y="321"/>
                  <a:pt x="62" y="320"/>
                  <a:pt x="62" y="320"/>
                </a:cubicBezTo>
                <a:cubicBezTo>
                  <a:pt x="62" y="320"/>
                  <a:pt x="61" y="320"/>
                  <a:pt x="61" y="320"/>
                </a:cubicBezTo>
                <a:cubicBezTo>
                  <a:pt x="62" y="320"/>
                  <a:pt x="62" y="321"/>
                  <a:pt x="63" y="321"/>
                </a:cubicBezTo>
                <a:cubicBezTo>
                  <a:pt x="63" y="321"/>
                  <a:pt x="63" y="321"/>
                  <a:pt x="63" y="321"/>
                </a:cubicBezTo>
                <a:close/>
                <a:moveTo>
                  <a:pt x="61" y="322"/>
                </a:moveTo>
                <a:cubicBezTo>
                  <a:pt x="62" y="322"/>
                  <a:pt x="62" y="323"/>
                  <a:pt x="62" y="323"/>
                </a:cubicBezTo>
                <a:cubicBezTo>
                  <a:pt x="62" y="322"/>
                  <a:pt x="63" y="323"/>
                  <a:pt x="62" y="322"/>
                </a:cubicBezTo>
                <a:cubicBezTo>
                  <a:pt x="62" y="322"/>
                  <a:pt x="62" y="322"/>
                  <a:pt x="61" y="322"/>
                </a:cubicBezTo>
                <a:close/>
                <a:moveTo>
                  <a:pt x="64" y="343"/>
                </a:moveTo>
                <a:cubicBezTo>
                  <a:pt x="64" y="344"/>
                  <a:pt x="63" y="344"/>
                  <a:pt x="63" y="344"/>
                </a:cubicBezTo>
                <a:cubicBezTo>
                  <a:pt x="65" y="345"/>
                  <a:pt x="65" y="343"/>
                  <a:pt x="64" y="343"/>
                </a:cubicBezTo>
                <a:close/>
                <a:moveTo>
                  <a:pt x="63" y="332"/>
                </a:moveTo>
                <a:cubicBezTo>
                  <a:pt x="63" y="333"/>
                  <a:pt x="64" y="333"/>
                  <a:pt x="64" y="334"/>
                </a:cubicBezTo>
                <a:cubicBezTo>
                  <a:pt x="65" y="334"/>
                  <a:pt x="65" y="333"/>
                  <a:pt x="66" y="333"/>
                </a:cubicBezTo>
                <a:cubicBezTo>
                  <a:pt x="65" y="333"/>
                  <a:pt x="64" y="332"/>
                  <a:pt x="63" y="332"/>
                </a:cubicBezTo>
                <a:close/>
                <a:moveTo>
                  <a:pt x="66" y="341"/>
                </a:moveTo>
                <a:cubicBezTo>
                  <a:pt x="66" y="342"/>
                  <a:pt x="66" y="342"/>
                  <a:pt x="66" y="343"/>
                </a:cubicBezTo>
                <a:cubicBezTo>
                  <a:pt x="66" y="342"/>
                  <a:pt x="67" y="342"/>
                  <a:pt x="67" y="342"/>
                </a:cubicBezTo>
                <a:cubicBezTo>
                  <a:pt x="66" y="342"/>
                  <a:pt x="66" y="341"/>
                  <a:pt x="66" y="341"/>
                </a:cubicBezTo>
                <a:close/>
                <a:moveTo>
                  <a:pt x="68" y="334"/>
                </a:moveTo>
                <a:cubicBezTo>
                  <a:pt x="67" y="334"/>
                  <a:pt x="68" y="334"/>
                  <a:pt x="67" y="334"/>
                </a:cubicBezTo>
                <a:cubicBezTo>
                  <a:pt x="67" y="335"/>
                  <a:pt x="67" y="335"/>
                  <a:pt x="67" y="335"/>
                </a:cubicBezTo>
                <a:cubicBezTo>
                  <a:pt x="67" y="335"/>
                  <a:pt x="67" y="335"/>
                  <a:pt x="67" y="335"/>
                </a:cubicBezTo>
                <a:cubicBezTo>
                  <a:pt x="67" y="334"/>
                  <a:pt x="68" y="335"/>
                  <a:pt x="68" y="334"/>
                </a:cubicBezTo>
                <a:close/>
                <a:moveTo>
                  <a:pt x="68" y="344"/>
                </a:moveTo>
                <a:cubicBezTo>
                  <a:pt x="69" y="343"/>
                  <a:pt x="70" y="342"/>
                  <a:pt x="70" y="342"/>
                </a:cubicBezTo>
                <a:cubicBezTo>
                  <a:pt x="69" y="342"/>
                  <a:pt x="68" y="342"/>
                  <a:pt x="68" y="344"/>
                </a:cubicBezTo>
                <a:close/>
                <a:moveTo>
                  <a:pt x="69" y="335"/>
                </a:moveTo>
                <a:cubicBezTo>
                  <a:pt x="68" y="335"/>
                  <a:pt x="66" y="337"/>
                  <a:pt x="67" y="337"/>
                </a:cubicBezTo>
                <a:cubicBezTo>
                  <a:pt x="68" y="337"/>
                  <a:pt x="69" y="336"/>
                  <a:pt x="69" y="335"/>
                </a:cubicBezTo>
                <a:close/>
                <a:moveTo>
                  <a:pt x="68" y="332"/>
                </a:moveTo>
                <a:cubicBezTo>
                  <a:pt x="67" y="332"/>
                  <a:pt x="66" y="333"/>
                  <a:pt x="67" y="333"/>
                </a:cubicBezTo>
                <a:cubicBezTo>
                  <a:pt x="67" y="333"/>
                  <a:pt x="68" y="333"/>
                  <a:pt x="68" y="332"/>
                </a:cubicBezTo>
                <a:close/>
                <a:moveTo>
                  <a:pt x="67" y="329"/>
                </a:moveTo>
                <a:cubicBezTo>
                  <a:pt x="67" y="329"/>
                  <a:pt x="66" y="329"/>
                  <a:pt x="66" y="329"/>
                </a:cubicBezTo>
                <a:cubicBezTo>
                  <a:pt x="67" y="329"/>
                  <a:pt x="67" y="329"/>
                  <a:pt x="68" y="329"/>
                </a:cubicBezTo>
                <a:cubicBezTo>
                  <a:pt x="68" y="329"/>
                  <a:pt x="68" y="329"/>
                  <a:pt x="67" y="329"/>
                </a:cubicBezTo>
                <a:close/>
                <a:moveTo>
                  <a:pt x="57" y="317"/>
                </a:moveTo>
                <a:cubicBezTo>
                  <a:pt x="57" y="317"/>
                  <a:pt x="57" y="317"/>
                  <a:pt x="57" y="317"/>
                </a:cubicBezTo>
                <a:cubicBezTo>
                  <a:pt x="56" y="317"/>
                  <a:pt x="56" y="318"/>
                  <a:pt x="56" y="318"/>
                </a:cubicBezTo>
                <a:cubicBezTo>
                  <a:pt x="56" y="318"/>
                  <a:pt x="56" y="318"/>
                  <a:pt x="56" y="319"/>
                </a:cubicBezTo>
                <a:cubicBezTo>
                  <a:pt x="58" y="318"/>
                  <a:pt x="57" y="319"/>
                  <a:pt x="58" y="320"/>
                </a:cubicBezTo>
                <a:cubicBezTo>
                  <a:pt x="60" y="319"/>
                  <a:pt x="57" y="318"/>
                  <a:pt x="58" y="316"/>
                </a:cubicBezTo>
                <a:cubicBezTo>
                  <a:pt x="57" y="316"/>
                  <a:pt x="57" y="315"/>
                  <a:pt x="56" y="315"/>
                </a:cubicBezTo>
                <a:cubicBezTo>
                  <a:pt x="56" y="315"/>
                  <a:pt x="56" y="316"/>
                  <a:pt x="55" y="317"/>
                </a:cubicBezTo>
                <a:cubicBezTo>
                  <a:pt x="56" y="317"/>
                  <a:pt x="57" y="316"/>
                  <a:pt x="57" y="317"/>
                </a:cubicBezTo>
                <a:close/>
                <a:moveTo>
                  <a:pt x="55" y="327"/>
                </a:moveTo>
                <a:cubicBezTo>
                  <a:pt x="56" y="327"/>
                  <a:pt x="57" y="328"/>
                  <a:pt x="57" y="326"/>
                </a:cubicBezTo>
                <a:cubicBezTo>
                  <a:pt x="56" y="327"/>
                  <a:pt x="55" y="326"/>
                  <a:pt x="55" y="327"/>
                </a:cubicBezTo>
                <a:close/>
                <a:moveTo>
                  <a:pt x="58" y="328"/>
                </a:moveTo>
                <a:cubicBezTo>
                  <a:pt x="58" y="327"/>
                  <a:pt x="58" y="327"/>
                  <a:pt x="58" y="327"/>
                </a:cubicBezTo>
                <a:cubicBezTo>
                  <a:pt x="57" y="327"/>
                  <a:pt x="57" y="328"/>
                  <a:pt x="57" y="328"/>
                </a:cubicBezTo>
                <a:cubicBezTo>
                  <a:pt x="57" y="328"/>
                  <a:pt x="57" y="328"/>
                  <a:pt x="58" y="328"/>
                </a:cubicBezTo>
                <a:close/>
                <a:moveTo>
                  <a:pt x="61" y="317"/>
                </a:moveTo>
                <a:cubicBezTo>
                  <a:pt x="60" y="318"/>
                  <a:pt x="59" y="319"/>
                  <a:pt x="59" y="320"/>
                </a:cubicBezTo>
                <a:cubicBezTo>
                  <a:pt x="59" y="320"/>
                  <a:pt x="59" y="321"/>
                  <a:pt x="58" y="321"/>
                </a:cubicBezTo>
                <a:cubicBezTo>
                  <a:pt x="58" y="321"/>
                  <a:pt x="58" y="321"/>
                  <a:pt x="57" y="321"/>
                </a:cubicBezTo>
                <a:cubicBezTo>
                  <a:pt x="58" y="322"/>
                  <a:pt x="60" y="322"/>
                  <a:pt x="59" y="324"/>
                </a:cubicBezTo>
                <a:cubicBezTo>
                  <a:pt x="60" y="324"/>
                  <a:pt x="60" y="324"/>
                  <a:pt x="60" y="324"/>
                </a:cubicBezTo>
                <a:cubicBezTo>
                  <a:pt x="61" y="323"/>
                  <a:pt x="58" y="321"/>
                  <a:pt x="60" y="321"/>
                </a:cubicBezTo>
                <a:cubicBezTo>
                  <a:pt x="60" y="321"/>
                  <a:pt x="60" y="322"/>
                  <a:pt x="61" y="322"/>
                </a:cubicBezTo>
                <a:cubicBezTo>
                  <a:pt x="61" y="321"/>
                  <a:pt x="60" y="321"/>
                  <a:pt x="61" y="320"/>
                </a:cubicBezTo>
                <a:cubicBezTo>
                  <a:pt x="60" y="321"/>
                  <a:pt x="60" y="320"/>
                  <a:pt x="60" y="320"/>
                </a:cubicBezTo>
                <a:cubicBezTo>
                  <a:pt x="61" y="319"/>
                  <a:pt x="60" y="319"/>
                  <a:pt x="61" y="317"/>
                </a:cubicBezTo>
                <a:cubicBezTo>
                  <a:pt x="61" y="317"/>
                  <a:pt x="61" y="317"/>
                  <a:pt x="61" y="317"/>
                </a:cubicBezTo>
                <a:close/>
                <a:moveTo>
                  <a:pt x="55" y="324"/>
                </a:moveTo>
                <a:cubicBezTo>
                  <a:pt x="56" y="325"/>
                  <a:pt x="57" y="326"/>
                  <a:pt x="57" y="326"/>
                </a:cubicBezTo>
                <a:cubicBezTo>
                  <a:pt x="57" y="326"/>
                  <a:pt x="57" y="326"/>
                  <a:pt x="57" y="326"/>
                </a:cubicBezTo>
                <a:cubicBezTo>
                  <a:pt x="57" y="326"/>
                  <a:pt x="58" y="326"/>
                  <a:pt x="58" y="325"/>
                </a:cubicBezTo>
                <a:cubicBezTo>
                  <a:pt x="57" y="326"/>
                  <a:pt x="57" y="324"/>
                  <a:pt x="55" y="324"/>
                </a:cubicBezTo>
                <a:close/>
                <a:moveTo>
                  <a:pt x="53" y="321"/>
                </a:moveTo>
                <a:cubicBezTo>
                  <a:pt x="53" y="323"/>
                  <a:pt x="53" y="323"/>
                  <a:pt x="53" y="323"/>
                </a:cubicBezTo>
                <a:cubicBezTo>
                  <a:pt x="54" y="323"/>
                  <a:pt x="55" y="323"/>
                  <a:pt x="55" y="322"/>
                </a:cubicBezTo>
                <a:cubicBezTo>
                  <a:pt x="54" y="321"/>
                  <a:pt x="53" y="322"/>
                  <a:pt x="53" y="321"/>
                </a:cubicBezTo>
                <a:close/>
                <a:moveTo>
                  <a:pt x="55" y="320"/>
                </a:moveTo>
                <a:cubicBezTo>
                  <a:pt x="54" y="320"/>
                  <a:pt x="54" y="320"/>
                  <a:pt x="54" y="320"/>
                </a:cubicBezTo>
                <a:cubicBezTo>
                  <a:pt x="54" y="320"/>
                  <a:pt x="54" y="321"/>
                  <a:pt x="54" y="320"/>
                </a:cubicBezTo>
                <a:cubicBezTo>
                  <a:pt x="54" y="321"/>
                  <a:pt x="54" y="321"/>
                  <a:pt x="54" y="321"/>
                </a:cubicBezTo>
                <a:cubicBezTo>
                  <a:pt x="54" y="321"/>
                  <a:pt x="54" y="321"/>
                  <a:pt x="54" y="321"/>
                </a:cubicBezTo>
                <a:cubicBezTo>
                  <a:pt x="55" y="321"/>
                  <a:pt x="55" y="321"/>
                  <a:pt x="55" y="321"/>
                </a:cubicBezTo>
                <a:cubicBezTo>
                  <a:pt x="55" y="321"/>
                  <a:pt x="55" y="321"/>
                  <a:pt x="55" y="321"/>
                </a:cubicBezTo>
                <a:cubicBezTo>
                  <a:pt x="55" y="320"/>
                  <a:pt x="55" y="320"/>
                  <a:pt x="55" y="320"/>
                </a:cubicBezTo>
                <a:cubicBezTo>
                  <a:pt x="55" y="320"/>
                  <a:pt x="55" y="320"/>
                  <a:pt x="55" y="320"/>
                </a:cubicBezTo>
                <a:close/>
                <a:moveTo>
                  <a:pt x="57" y="322"/>
                </a:moveTo>
                <a:cubicBezTo>
                  <a:pt x="58" y="323"/>
                  <a:pt x="58" y="323"/>
                  <a:pt x="58" y="323"/>
                </a:cubicBezTo>
                <a:cubicBezTo>
                  <a:pt x="58" y="323"/>
                  <a:pt x="58" y="322"/>
                  <a:pt x="58" y="322"/>
                </a:cubicBezTo>
                <a:cubicBezTo>
                  <a:pt x="58" y="322"/>
                  <a:pt x="57" y="322"/>
                  <a:pt x="57" y="322"/>
                </a:cubicBezTo>
                <a:close/>
                <a:moveTo>
                  <a:pt x="58" y="314"/>
                </a:moveTo>
                <a:cubicBezTo>
                  <a:pt x="58" y="314"/>
                  <a:pt x="58" y="314"/>
                  <a:pt x="59" y="314"/>
                </a:cubicBezTo>
                <a:cubicBezTo>
                  <a:pt x="58" y="313"/>
                  <a:pt x="58" y="313"/>
                  <a:pt x="58" y="313"/>
                </a:cubicBezTo>
                <a:cubicBezTo>
                  <a:pt x="58" y="313"/>
                  <a:pt x="58" y="313"/>
                  <a:pt x="58" y="313"/>
                </a:cubicBezTo>
                <a:cubicBezTo>
                  <a:pt x="58" y="313"/>
                  <a:pt x="58" y="313"/>
                  <a:pt x="57" y="313"/>
                </a:cubicBezTo>
                <a:cubicBezTo>
                  <a:pt x="57" y="313"/>
                  <a:pt x="57" y="313"/>
                  <a:pt x="57" y="313"/>
                </a:cubicBezTo>
                <a:cubicBezTo>
                  <a:pt x="57" y="313"/>
                  <a:pt x="56" y="313"/>
                  <a:pt x="56" y="312"/>
                </a:cubicBezTo>
                <a:cubicBezTo>
                  <a:pt x="56" y="313"/>
                  <a:pt x="56" y="313"/>
                  <a:pt x="55" y="314"/>
                </a:cubicBezTo>
                <a:cubicBezTo>
                  <a:pt x="56" y="314"/>
                  <a:pt x="56" y="315"/>
                  <a:pt x="56" y="315"/>
                </a:cubicBezTo>
                <a:cubicBezTo>
                  <a:pt x="57" y="314"/>
                  <a:pt x="58" y="314"/>
                  <a:pt x="58" y="314"/>
                </a:cubicBezTo>
                <a:close/>
                <a:moveTo>
                  <a:pt x="61" y="329"/>
                </a:moveTo>
                <a:cubicBezTo>
                  <a:pt x="61" y="328"/>
                  <a:pt x="60" y="327"/>
                  <a:pt x="59" y="328"/>
                </a:cubicBezTo>
                <a:cubicBezTo>
                  <a:pt x="60" y="329"/>
                  <a:pt x="60" y="329"/>
                  <a:pt x="61" y="329"/>
                </a:cubicBezTo>
                <a:close/>
                <a:moveTo>
                  <a:pt x="59" y="337"/>
                </a:moveTo>
                <a:cubicBezTo>
                  <a:pt x="59" y="337"/>
                  <a:pt x="58" y="337"/>
                  <a:pt x="59" y="338"/>
                </a:cubicBezTo>
                <a:cubicBezTo>
                  <a:pt x="59" y="338"/>
                  <a:pt x="59" y="338"/>
                  <a:pt x="60" y="338"/>
                </a:cubicBezTo>
                <a:cubicBezTo>
                  <a:pt x="60" y="338"/>
                  <a:pt x="60" y="337"/>
                  <a:pt x="59" y="337"/>
                </a:cubicBezTo>
                <a:close/>
                <a:moveTo>
                  <a:pt x="60" y="330"/>
                </a:moveTo>
                <a:cubicBezTo>
                  <a:pt x="60" y="330"/>
                  <a:pt x="60" y="330"/>
                  <a:pt x="60" y="329"/>
                </a:cubicBezTo>
                <a:cubicBezTo>
                  <a:pt x="59" y="329"/>
                  <a:pt x="59" y="329"/>
                  <a:pt x="59" y="329"/>
                </a:cubicBezTo>
                <a:cubicBezTo>
                  <a:pt x="59" y="330"/>
                  <a:pt x="59" y="330"/>
                  <a:pt x="59" y="331"/>
                </a:cubicBezTo>
                <a:cubicBezTo>
                  <a:pt x="59" y="330"/>
                  <a:pt x="61" y="331"/>
                  <a:pt x="60" y="330"/>
                </a:cubicBezTo>
                <a:close/>
                <a:moveTo>
                  <a:pt x="70" y="336"/>
                </a:moveTo>
                <a:cubicBezTo>
                  <a:pt x="70" y="337"/>
                  <a:pt x="69" y="337"/>
                  <a:pt x="69" y="338"/>
                </a:cubicBezTo>
                <a:cubicBezTo>
                  <a:pt x="70" y="338"/>
                  <a:pt x="71" y="337"/>
                  <a:pt x="70" y="336"/>
                </a:cubicBezTo>
                <a:close/>
                <a:moveTo>
                  <a:pt x="60" y="327"/>
                </a:moveTo>
                <a:cubicBezTo>
                  <a:pt x="60" y="326"/>
                  <a:pt x="60" y="326"/>
                  <a:pt x="60" y="326"/>
                </a:cubicBezTo>
                <a:cubicBezTo>
                  <a:pt x="60" y="326"/>
                  <a:pt x="60" y="326"/>
                  <a:pt x="59" y="326"/>
                </a:cubicBezTo>
                <a:cubicBezTo>
                  <a:pt x="59" y="327"/>
                  <a:pt x="60" y="327"/>
                  <a:pt x="60" y="327"/>
                </a:cubicBezTo>
                <a:close/>
                <a:moveTo>
                  <a:pt x="241" y="391"/>
                </a:moveTo>
                <a:cubicBezTo>
                  <a:pt x="242" y="391"/>
                  <a:pt x="243" y="390"/>
                  <a:pt x="243" y="389"/>
                </a:cubicBezTo>
                <a:cubicBezTo>
                  <a:pt x="242" y="390"/>
                  <a:pt x="242" y="390"/>
                  <a:pt x="241" y="391"/>
                </a:cubicBezTo>
                <a:close/>
                <a:moveTo>
                  <a:pt x="227" y="394"/>
                </a:moveTo>
                <a:cubicBezTo>
                  <a:pt x="227" y="393"/>
                  <a:pt x="228" y="393"/>
                  <a:pt x="228" y="393"/>
                </a:cubicBezTo>
                <a:cubicBezTo>
                  <a:pt x="227" y="392"/>
                  <a:pt x="226" y="394"/>
                  <a:pt x="227" y="394"/>
                </a:cubicBezTo>
                <a:close/>
                <a:moveTo>
                  <a:pt x="69" y="344"/>
                </a:moveTo>
                <a:cubicBezTo>
                  <a:pt x="70" y="344"/>
                  <a:pt x="71" y="344"/>
                  <a:pt x="71" y="343"/>
                </a:cubicBezTo>
                <a:cubicBezTo>
                  <a:pt x="70" y="343"/>
                  <a:pt x="70" y="344"/>
                  <a:pt x="69" y="344"/>
                </a:cubicBezTo>
                <a:close/>
                <a:moveTo>
                  <a:pt x="250" y="388"/>
                </a:moveTo>
                <a:cubicBezTo>
                  <a:pt x="251" y="388"/>
                  <a:pt x="251" y="387"/>
                  <a:pt x="252" y="386"/>
                </a:cubicBezTo>
                <a:cubicBezTo>
                  <a:pt x="251" y="386"/>
                  <a:pt x="251" y="385"/>
                  <a:pt x="250" y="385"/>
                </a:cubicBezTo>
                <a:cubicBezTo>
                  <a:pt x="250" y="386"/>
                  <a:pt x="249" y="387"/>
                  <a:pt x="250" y="388"/>
                </a:cubicBezTo>
                <a:close/>
                <a:moveTo>
                  <a:pt x="236" y="390"/>
                </a:moveTo>
                <a:cubicBezTo>
                  <a:pt x="237" y="390"/>
                  <a:pt x="236" y="389"/>
                  <a:pt x="237" y="388"/>
                </a:cubicBezTo>
                <a:cubicBezTo>
                  <a:pt x="236" y="388"/>
                  <a:pt x="236" y="388"/>
                  <a:pt x="236" y="389"/>
                </a:cubicBezTo>
                <a:cubicBezTo>
                  <a:pt x="235" y="389"/>
                  <a:pt x="235" y="390"/>
                  <a:pt x="236" y="390"/>
                </a:cubicBezTo>
                <a:close/>
                <a:moveTo>
                  <a:pt x="232" y="390"/>
                </a:moveTo>
                <a:cubicBezTo>
                  <a:pt x="232" y="390"/>
                  <a:pt x="233" y="390"/>
                  <a:pt x="233" y="390"/>
                </a:cubicBezTo>
                <a:cubicBezTo>
                  <a:pt x="233" y="389"/>
                  <a:pt x="233" y="389"/>
                  <a:pt x="234" y="389"/>
                </a:cubicBezTo>
                <a:cubicBezTo>
                  <a:pt x="234" y="389"/>
                  <a:pt x="234" y="389"/>
                  <a:pt x="234" y="389"/>
                </a:cubicBezTo>
                <a:cubicBezTo>
                  <a:pt x="233" y="389"/>
                  <a:pt x="233" y="389"/>
                  <a:pt x="232" y="390"/>
                </a:cubicBezTo>
                <a:close/>
                <a:moveTo>
                  <a:pt x="235" y="392"/>
                </a:moveTo>
                <a:cubicBezTo>
                  <a:pt x="235" y="391"/>
                  <a:pt x="235" y="390"/>
                  <a:pt x="235" y="390"/>
                </a:cubicBezTo>
                <a:cubicBezTo>
                  <a:pt x="235" y="390"/>
                  <a:pt x="234" y="390"/>
                  <a:pt x="234" y="391"/>
                </a:cubicBezTo>
                <a:cubicBezTo>
                  <a:pt x="234" y="391"/>
                  <a:pt x="234" y="392"/>
                  <a:pt x="235" y="392"/>
                </a:cubicBezTo>
                <a:close/>
                <a:moveTo>
                  <a:pt x="234" y="395"/>
                </a:moveTo>
                <a:cubicBezTo>
                  <a:pt x="234" y="394"/>
                  <a:pt x="235" y="394"/>
                  <a:pt x="235" y="394"/>
                </a:cubicBezTo>
                <a:cubicBezTo>
                  <a:pt x="234" y="393"/>
                  <a:pt x="234" y="394"/>
                  <a:pt x="234" y="395"/>
                </a:cubicBezTo>
                <a:close/>
                <a:moveTo>
                  <a:pt x="238" y="392"/>
                </a:moveTo>
                <a:cubicBezTo>
                  <a:pt x="238" y="393"/>
                  <a:pt x="237" y="394"/>
                  <a:pt x="238" y="394"/>
                </a:cubicBezTo>
                <a:cubicBezTo>
                  <a:pt x="239" y="393"/>
                  <a:pt x="238" y="392"/>
                  <a:pt x="238" y="392"/>
                </a:cubicBezTo>
                <a:close/>
                <a:moveTo>
                  <a:pt x="238" y="390"/>
                </a:moveTo>
                <a:cubicBezTo>
                  <a:pt x="239" y="391"/>
                  <a:pt x="239" y="390"/>
                  <a:pt x="239" y="389"/>
                </a:cubicBezTo>
                <a:cubicBezTo>
                  <a:pt x="239" y="389"/>
                  <a:pt x="239" y="389"/>
                  <a:pt x="239" y="389"/>
                </a:cubicBezTo>
                <a:cubicBezTo>
                  <a:pt x="239" y="389"/>
                  <a:pt x="238" y="390"/>
                  <a:pt x="238" y="390"/>
                </a:cubicBezTo>
                <a:close/>
                <a:moveTo>
                  <a:pt x="249" y="388"/>
                </a:moveTo>
                <a:cubicBezTo>
                  <a:pt x="249" y="387"/>
                  <a:pt x="248" y="387"/>
                  <a:pt x="248" y="386"/>
                </a:cubicBezTo>
                <a:cubicBezTo>
                  <a:pt x="248" y="386"/>
                  <a:pt x="248" y="386"/>
                  <a:pt x="249" y="385"/>
                </a:cubicBezTo>
                <a:cubicBezTo>
                  <a:pt x="249" y="386"/>
                  <a:pt x="248" y="387"/>
                  <a:pt x="249" y="387"/>
                </a:cubicBezTo>
                <a:cubicBezTo>
                  <a:pt x="250" y="386"/>
                  <a:pt x="250" y="385"/>
                  <a:pt x="250" y="385"/>
                </a:cubicBezTo>
                <a:cubicBezTo>
                  <a:pt x="252" y="385"/>
                  <a:pt x="252" y="386"/>
                  <a:pt x="253" y="387"/>
                </a:cubicBezTo>
                <a:cubicBezTo>
                  <a:pt x="253" y="385"/>
                  <a:pt x="254" y="385"/>
                  <a:pt x="254" y="384"/>
                </a:cubicBezTo>
                <a:cubicBezTo>
                  <a:pt x="255" y="385"/>
                  <a:pt x="254" y="386"/>
                  <a:pt x="254" y="386"/>
                </a:cubicBezTo>
                <a:cubicBezTo>
                  <a:pt x="255" y="386"/>
                  <a:pt x="256" y="384"/>
                  <a:pt x="256" y="383"/>
                </a:cubicBezTo>
                <a:cubicBezTo>
                  <a:pt x="256" y="384"/>
                  <a:pt x="255" y="384"/>
                  <a:pt x="255" y="383"/>
                </a:cubicBezTo>
                <a:cubicBezTo>
                  <a:pt x="257" y="383"/>
                  <a:pt x="255" y="382"/>
                  <a:pt x="256" y="381"/>
                </a:cubicBezTo>
                <a:cubicBezTo>
                  <a:pt x="256" y="381"/>
                  <a:pt x="256" y="381"/>
                  <a:pt x="255" y="381"/>
                </a:cubicBezTo>
                <a:cubicBezTo>
                  <a:pt x="254" y="381"/>
                  <a:pt x="254" y="382"/>
                  <a:pt x="253" y="382"/>
                </a:cubicBezTo>
                <a:cubicBezTo>
                  <a:pt x="253" y="382"/>
                  <a:pt x="253" y="383"/>
                  <a:pt x="252" y="383"/>
                </a:cubicBezTo>
                <a:cubicBezTo>
                  <a:pt x="252" y="383"/>
                  <a:pt x="252" y="383"/>
                  <a:pt x="252" y="382"/>
                </a:cubicBezTo>
                <a:cubicBezTo>
                  <a:pt x="252" y="383"/>
                  <a:pt x="251" y="383"/>
                  <a:pt x="251" y="383"/>
                </a:cubicBezTo>
                <a:cubicBezTo>
                  <a:pt x="251" y="383"/>
                  <a:pt x="251" y="383"/>
                  <a:pt x="252" y="383"/>
                </a:cubicBezTo>
                <a:cubicBezTo>
                  <a:pt x="252" y="384"/>
                  <a:pt x="252" y="384"/>
                  <a:pt x="252" y="384"/>
                </a:cubicBezTo>
                <a:cubicBezTo>
                  <a:pt x="251" y="384"/>
                  <a:pt x="250" y="384"/>
                  <a:pt x="250" y="383"/>
                </a:cubicBezTo>
                <a:cubicBezTo>
                  <a:pt x="249" y="384"/>
                  <a:pt x="249" y="384"/>
                  <a:pt x="249" y="384"/>
                </a:cubicBezTo>
                <a:cubicBezTo>
                  <a:pt x="249" y="384"/>
                  <a:pt x="249" y="384"/>
                  <a:pt x="249" y="384"/>
                </a:cubicBezTo>
                <a:cubicBezTo>
                  <a:pt x="249" y="385"/>
                  <a:pt x="248" y="385"/>
                  <a:pt x="247" y="387"/>
                </a:cubicBezTo>
                <a:cubicBezTo>
                  <a:pt x="248" y="387"/>
                  <a:pt x="248" y="387"/>
                  <a:pt x="249" y="388"/>
                </a:cubicBezTo>
                <a:close/>
                <a:moveTo>
                  <a:pt x="244" y="388"/>
                </a:moveTo>
                <a:cubicBezTo>
                  <a:pt x="244" y="389"/>
                  <a:pt x="243" y="390"/>
                  <a:pt x="244" y="390"/>
                </a:cubicBezTo>
                <a:cubicBezTo>
                  <a:pt x="244" y="389"/>
                  <a:pt x="246" y="389"/>
                  <a:pt x="245" y="387"/>
                </a:cubicBezTo>
                <a:cubicBezTo>
                  <a:pt x="245" y="388"/>
                  <a:pt x="244" y="388"/>
                  <a:pt x="244" y="388"/>
                </a:cubicBezTo>
                <a:close/>
                <a:moveTo>
                  <a:pt x="245" y="385"/>
                </a:moveTo>
                <a:cubicBezTo>
                  <a:pt x="245" y="386"/>
                  <a:pt x="244" y="386"/>
                  <a:pt x="244" y="387"/>
                </a:cubicBezTo>
                <a:cubicBezTo>
                  <a:pt x="245" y="387"/>
                  <a:pt x="245" y="386"/>
                  <a:pt x="246" y="386"/>
                </a:cubicBezTo>
                <a:cubicBezTo>
                  <a:pt x="246" y="386"/>
                  <a:pt x="246" y="385"/>
                  <a:pt x="245" y="385"/>
                </a:cubicBezTo>
                <a:close/>
                <a:moveTo>
                  <a:pt x="239" y="388"/>
                </a:moveTo>
                <a:cubicBezTo>
                  <a:pt x="239" y="388"/>
                  <a:pt x="241" y="388"/>
                  <a:pt x="241" y="387"/>
                </a:cubicBezTo>
                <a:cubicBezTo>
                  <a:pt x="240" y="387"/>
                  <a:pt x="240" y="387"/>
                  <a:pt x="239" y="387"/>
                </a:cubicBezTo>
                <a:cubicBezTo>
                  <a:pt x="239" y="388"/>
                  <a:pt x="239" y="388"/>
                  <a:pt x="239" y="388"/>
                </a:cubicBezTo>
                <a:close/>
                <a:moveTo>
                  <a:pt x="245" y="393"/>
                </a:moveTo>
                <a:cubicBezTo>
                  <a:pt x="244" y="393"/>
                  <a:pt x="244" y="393"/>
                  <a:pt x="243" y="393"/>
                </a:cubicBezTo>
                <a:cubicBezTo>
                  <a:pt x="243" y="395"/>
                  <a:pt x="241" y="394"/>
                  <a:pt x="241" y="395"/>
                </a:cubicBezTo>
                <a:cubicBezTo>
                  <a:pt x="242" y="396"/>
                  <a:pt x="243" y="394"/>
                  <a:pt x="245" y="394"/>
                </a:cubicBezTo>
                <a:cubicBezTo>
                  <a:pt x="244" y="394"/>
                  <a:pt x="245" y="394"/>
                  <a:pt x="245" y="393"/>
                </a:cubicBezTo>
                <a:close/>
                <a:moveTo>
                  <a:pt x="243" y="386"/>
                </a:moveTo>
                <a:cubicBezTo>
                  <a:pt x="242" y="386"/>
                  <a:pt x="242" y="386"/>
                  <a:pt x="241" y="387"/>
                </a:cubicBezTo>
                <a:cubicBezTo>
                  <a:pt x="241" y="387"/>
                  <a:pt x="241" y="387"/>
                  <a:pt x="241" y="387"/>
                </a:cubicBezTo>
                <a:cubicBezTo>
                  <a:pt x="242" y="387"/>
                  <a:pt x="242" y="387"/>
                  <a:pt x="243" y="387"/>
                </a:cubicBezTo>
                <a:cubicBezTo>
                  <a:pt x="243" y="387"/>
                  <a:pt x="243" y="386"/>
                  <a:pt x="243" y="386"/>
                </a:cubicBezTo>
                <a:close/>
                <a:moveTo>
                  <a:pt x="77" y="353"/>
                </a:moveTo>
                <a:cubicBezTo>
                  <a:pt x="77" y="353"/>
                  <a:pt x="78" y="353"/>
                  <a:pt x="78" y="352"/>
                </a:cubicBezTo>
                <a:cubicBezTo>
                  <a:pt x="77" y="352"/>
                  <a:pt x="77" y="353"/>
                  <a:pt x="77" y="353"/>
                </a:cubicBezTo>
                <a:close/>
                <a:moveTo>
                  <a:pt x="75" y="344"/>
                </a:moveTo>
                <a:cubicBezTo>
                  <a:pt x="75" y="345"/>
                  <a:pt x="75" y="345"/>
                  <a:pt x="76" y="345"/>
                </a:cubicBezTo>
                <a:cubicBezTo>
                  <a:pt x="76" y="345"/>
                  <a:pt x="76" y="345"/>
                  <a:pt x="76" y="344"/>
                </a:cubicBezTo>
                <a:cubicBezTo>
                  <a:pt x="76" y="344"/>
                  <a:pt x="76" y="344"/>
                  <a:pt x="75" y="344"/>
                </a:cubicBezTo>
                <a:close/>
                <a:moveTo>
                  <a:pt x="78" y="343"/>
                </a:moveTo>
                <a:cubicBezTo>
                  <a:pt x="78" y="342"/>
                  <a:pt x="78" y="342"/>
                  <a:pt x="77" y="342"/>
                </a:cubicBezTo>
                <a:cubicBezTo>
                  <a:pt x="77" y="342"/>
                  <a:pt x="77" y="342"/>
                  <a:pt x="77" y="343"/>
                </a:cubicBezTo>
                <a:cubicBezTo>
                  <a:pt x="78" y="343"/>
                  <a:pt x="78" y="343"/>
                  <a:pt x="78" y="343"/>
                </a:cubicBezTo>
                <a:close/>
                <a:moveTo>
                  <a:pt x="78" y="349"/>
                </a:moveTo>
                <a:cubicBezTo>
                  <a:pt x="79" y="349"/>
                  <a:pt x="79" y="348"/>
                  <a:pt x="79" y="348"/>
                </a:cubicBezTo>
                <a:cubicBezTo>
                  <a:pt x="78" y="348"/>
                  <a:pt x="78" y="348"/>
                  <a:pt x="78" y="348"/>
                </a:cubicBezTo>
                <a:cubicBezTo>
                  <a:pt x="78" y="348"/>
                  <a:pt x="78" y="349"/>
                  <a:pt x="78" y="349"/>
                </a:cubicBezTo>
                <a:close/>
                <a:moveTo>
                  <a:pt x="70" y="334"/>
                </a:moveTo>
                <a:cubicBezTo>
                  <a:pt x="70" y="334"/>
                  <a:pt x="71" y="334"/>
                  <a:pt x="71" y="334"/>
                </a:cubicBezTo>
                <a:cubicBezTo>
                  <a:pt x="71" y="333"/>
                  <a:pt x="71" y="333"/>
                  <a:pt x="70" y="333"/>
                </a:cubicBezTo>
                <a:cubicBezTo>
                  <a:pt x="70" y="333"/>
                  <a:pt x="70" y="334"/>
                  <a:pt x="70" y="334"/>
                </a:cubicBezTo>
                <a:close/>
                <a:moveTo>
                  <a:pt x="75" y="340"/>
                </a:moveTo>
                <a:cubicBezTo>
                  <a:pt x="75" y="340"/>
                  <a:pt x="76" y="340"/>
                  <a:pt x="76" y="340"/>
                </a:cubicBezTo>
                <a:cubicBezTo>
                  <a:pt x="76" y="340"/>
                  <a:pt x="75" y="339"/>
                  <a:pt x="75" y="339"/>
                </a:cubicBezTo>
                <a:cubicBezTo>
                  <a:pt x="75" y="340"/>
                  <a:pt x="75" y="340"/>
                  <a:pt x="74" y="340"/>
                </a:cubicBezTo>
                <a:cubicBezTo>
                  <a:pt x="74" y="341"/>
                  <a:pt x="74" y="341"/>
                  <a:pt x="75" y="342"/>
                </a:cubicBezTo>
                <a:cubicBezTo>
                  <a:pt x="75" y="341"/>
                  <a:pt x="74" y="340"/>
                  <a:pt x="75" y="340"/>
                </a:cubicBezTo>
                <a:close/>
                <a:moveTo>
                  <a:pt x="200" y="395"/>
                </a:moveTo>
                <a:cubicBezTo>
                  <a:pt x="201" y="396"/>
                  <a:pt x="201" y="395"/>
                  <a:pt x="201" y="395"/>
                </a:cubicBezTo>
                <a:cubicBezTo>
                  <a:pt x="201" y="395"/>
                  <a:pt x="201" y="395"/>
                  <a:pt x="201" y="395"/>
                </a:cubicBezTo>
                <a:cubicBezTo>
                  <a:pt x="200" y="395"/>
                  <a:pt x="200" y="395"/>
                  <a:pt x="200" y="395"/>
                </a:cubicBezTo>
                <a:close/>
                <a:moveTo>
                  <a:pt x="88" y="355"/>
                </a:moveTo>
                <a:cubicBezTo>
                  <a:pt x="89" y="355"/>
                  <a:pt x="88" y="356"/>
                  <a:pt x="89" y="356"/>
                </a:cubicBezTo>
                <a:cubicBezTo>
                  <a:pt x="89" y="356"/>
                  <a:pt x="89" y="355"/>
                  <a:pt x="88" y="355"/>
                </a:cubicBezTo>
                <a:close/>
                <a:moveTo>
                  <a:pt x="49" y="293"/>
                </a:moveTo>
                <a:cubicBezTo>
                  <a:pt x="50" y="293"/>
                  <a:pt x="50" y="293"/>
                  <a:pt x="50" y="293"/>
                </a:cubicBezTo>
                <a:cubicBezTo>
                  <a:pt x="50" y="293"/>
                  <a:pt x="50" y="293"/>
                  <a:pt x="50" y="292"/>
                </a:cubicBezTo>
                <a:cubicBezTo>
                  <a:pt x="50" y="293"/>
                  <a:pt x="50" y="293"/>
                  <a:pt x="49" y="293"/>
                </a:cubicBezTo>
                <a:close/>
                <a:moveTo>
                  <a:pt x="79" y="344"/>
                </a:moveTo>
                <a:cubicBezTo>
                  <a:pt x="78" y="344"/>
                  <a:pt x="78" y="344"/>
                  <a:pt x="78" y="344"/>
                </a:cubicBezTo>
                <a:cubicBezTo>
                  <a:pt x="78" y="344"/>
                  <a:pt x="78" y="345"/>
                  <a:pt x="78" y="345"/>
                </a:cubicBezTo>
                <a:cubicBezTo>
                  <a:pt x="79" y="345"/>
                  <a:pt x="79" y="345"/>
                  <a:pt x="79" y="345"/>
                </a:cubicBezTo>
                <a:lnTo>
                  <a:pt x="79" y="344"/>
                </a:lnTo>
                <a:close/>
                <a:moveTo>
                  <a:pt x="87" y="359"/>
                </a:moveTo>
                <a:cubicBezTo>
                  <a:pt x="88" y="359"/>
                  <a:pt x="88" y="358"/>
                  <a:pt x="88" y="357"/>
                </a:cubicBezTo>
                <a:cubicBezTo>
                  <a:pt x="88" y="357"/>
                  <a:pt x="88" y="357"/>
                  <a:pt x="87" y="357"/>
                </a:cubicBezTo>
                <a:cubicBezTo>
                  <a:pt x="87" y="358"/>
                  <a:pt x="87" y="358"/>
                  <a:pt x="87" y="359"/>
                </a:cubicBezTo>
                <a:close/>
                <a:moveTo>
                  <a:pt x="83" y="349"/>
                </a:moveTo>
                <a:cubicBezTo>
                  <a:pt x="83" y="349"/>
                  <a:pt x="83" y="349"/>
                  <a:pt x="83" y="348"/>
                </a:cubicBezTo>
                <a:cubicBezTo>
                  <a:pt x="83" y="348"/>
                  <a:pt x="83" y="348"/>
                  <a:pt x="83" y="348"/>
                </a:cubicBezTo>
                <a:cubicBezTo>
                  <a:pt x="82" y="348"/>
                  <a:pt x="82" y="349"/>
                  <a:pt x="83" y="349"/>
                </a:cubicBezTo>
                <a:close/>
                <a:moveTo>
                  <a:pt x="79" y="345"/>
                </a:moveTo>
                <a:cubicBezTo>
                  <a:pt x="79" y="346"/>
                  <a:pt x="78" y="346"/>
                  <a:pt x="78" y="346"/>
                </a:cubicBezTo>
                <a:cubicBezTo>
                  <a:pt x="79" y="346"/>
                  <a:pt x="80" y="346"/>
                  <a:pt x="80" y="345"/>
                </a:cubicBezTo>
                <a:lnTo>
                  <a:pt x="79" y="34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ym typeface="+mn-lt"/>
            </a:endParaRPr>
          </a:p>
        </p:txBody>
      </p:sp>
      <p:sp>
        <p:nvSpPr>
          <p:cNvPr id="7" name="OfficePLUS.cn-3">
            <a:extLst>
              <a:ext uri="{FF2B5EF4-FFF2-40B4-BE49-F238E27FC236}">
                <a16:creationId xmlns:a16="http://schemas.microsoft.com/office/drawing/2014/main" id="{45640554-A5F2-4263-A650-62A8E75A313E}"/>
              </a:ext>
            </a:extLst>
          </p:cNvPr>
          <p:cNvSpPr txBox="1"/>
          <p:nvPr/>
        </p:nvSpPr>
        <p:spPr>
          <a:xfrm>
            <a:off x="1409700" y="1667470"/>
            <a:ext cx="2313454" cy="2646878"/>
          </a:xfrm>
          <a:prstGeom prst="rect">
            <a:avLst/>
          </a:prstGeom>
          <a:noFill/>
          <a:effectLst/>
        </p:spPr>
        <p:txBody>
          <a:bodyPr wrap="none" rtlCol="0">
            <a:spAutoFit/>
          </a:bodyPr>
          <a:lstStyle/>
          <a:p>
            <a:r>
              <a:rPr lang="zh-CN" altLang="en-US" sz="16600" dirty="0">
                <a:solidFill>
                  <a:schemeClr val="bg1"/>
                </a:solidFill>
                <a:effectLst/>
                <a:ea typeface="演示秋鸿楷" panose="00000500000000000000" pitchFamily="2" charset="-122"/>
                <a:sym typeface="+mn-lt"/>
              </a:rPr>
              <a:t>壹</a:t>
            </a:r>
          </a:p>
        </p:txBody>
      </p:sp>
      <p:pic>
        <p:nvPicPr>
          <p:cNvPr id="8" name="OfficePLUS.cn-4">
            <a:extLst>
              <a:ext uri="{FF2B5EF4-FFF2-40B4-BE49-F238E27FC236}">
                <a16:creationId xmlns:a16="http://schemas.microsoft.com/office/drawing/2014/main" id="{C239B3A9-2180-4D1F-8F8A-78017B07003F}"/>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6195" b="46244" l="6965" r="89945">
                        <a14:foregroundMark x1="6965" y1="38611" x2="6965" y2="38611"/>
                        <a14:backgroundMark x1="58328" y1="28756" x2="20109" y2="28796"/>
                        <a14:backgroundMark x1="33555" y1="31018" x2="35918" y2="33320"/>
                        <a14:backgroundMark x1="35918" y1="33320" x2="35918" y2="33320"/>
                        <a14:backgroundMark x1="25076" y1="27544" x2="25076" y2="27544"/>
                        <a14:backgroundMark x1="25924" y1="27060" x2="19382" y2="27100"/>
                        <a14:backgroundMark x1="19382" y1="27100" x2="23743" y2="26737"/>
                        <a14:backgroundMark x1="23743" y1="26737" x2="23259" y2="27827"/>
                        <a14:backgroundMark x1="26227" y1="27262" x2="26227" y2="27262"/>
                        <a14:backgroundMark x1="26348" y1="26858" x2="26348" y2="26858"/>
                        <a14:backgroundMark x1="7087" y1="31502" x2="14658" y2="31381"/>
                        <a14:backgroundMark x1="14658" y1="31381" x2="21260" y2="31381"/>
                      </a14:backgroundRemoval>
                    </a14:imgEffect>
                  </a14:imgLayer>
                </a14:imgProps>
              </a:ext>
              <a:ext uri="{28A0092B-C50C-407E-A947-70E740481C1C}">
                <a14:useLocalDpi xmlns:a14="http://schemas.microsoft.com/office/drawing/2010/main" val="0"/>
              </a:ext>
            </a:extLst>
          </a:blip>
          <a:srcRect t="30198" b="50000"/>
          <a:stretch/>
        </p:blipFill>
        <p:spPr>
          <a:xfrm>
            <a:off x="0" y="3238500"/>
            <a:ext cx="12192000" cy="36195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1" name="OfficePLUS.cn-5">
            <a:extLst>
              <a:ext uri="{FF2B5EF4-FFF2-40B4-BE49-F238E27FC236}">
                <a16:creationId xmlns:a16="http://schemas.microsoft.com/office/drawing/2014/main" id="{A3C830B6-9CB6-44F8-AAFC-BB7E524942B8}"/>
              </a:ext>
            </a:extLst>
          </p:cNvPr>
          <p:cNvSpPr txBox="1"/>
          <p:nvPr/>
        </p:nvSpPr>
        <p:spPr>
          <a:xfrm flipH="1">
            <a:off x="3967389" y="2843024"/>
            <a:ext cx="4257222"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chemeClr val="bg1"/>
                </a:solidFill>
                <a:effectLst/>
                <a:uLnTx/>
                <a:uFillTx/>
                <a:ea typeface="思源宋体 Heavy" panose="02020900000000000000" pitchFamily="18" charset="-122"/>
                <a:cs typeface="阿里巴巴普惠体 L" panose="00020600040101010101" pitchFamily="18" charset="-122"/>
                <a:sym typeface="+mn-lt"/>
              </a:rPr>
              <a:t>在此输入标题</a:t>
            </a:r>
            <a:endParaRPr kumimoji="0" lang="en-US" altLang="zh-CN" sz="3600" b="0" i="0" u="none" strike="noStrike" kern="1200" cap="none" spc="0" normalizeH="0" baseline="0" noProof="0" dirty="0">
              <a:ln>
                <a:noFill/>
              </a:ln>
              <a:solidFill>
                <a:schemeClr val="bg1"/>
              </a:solidFill>
              <a:effectLst/>
              <a:uLnTx/>
              <a:uFillTx/>
              <a:ea typeface="思源宋体 Heavy" panose="02020900000000000000" pitchFamily="18" charset="-122"/>
              <a:cs typeface="阿里巴巴普惠体 L" panose="00020600040101010101" pitchFamily="18" charset="-122"/>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chemeClr val="bg1"/>
                </a:solidFill>
                <a:effectLst/>
                <a:uLnTx/>
                <a:uFillTx/>
                <a:ea typeface="思源宋体 Heavy" panose="02020900000000000000" pitchFamily="18" charset="-122"/>
                <a:cs typeface="阿里巴巴普惠体 L" panose="00020600040101010101" pitchFamily="18" charset="-122"/>
                <a:sym typeface="+mn-lt"/>
              </a:rPr>
              <a:t>Enter title here</a:t>
            </a:r>
          </a:p>
        </p:txBody>
      </p:sp>
    </p:spTree>
    <p:extLst>
      <p:ext uri="{BB962C8B-B14F-4D97-AF65-F5344CB8AC3E}">
        <p14:creationId xmlns:p14="http://schemas.microsoft.com/office/powerpoint/2010/main" val="30911142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OfficePLUS.cn-1">
            <a:extLst>
              <a:ext uri="{FF2B5EF4-FFF2-40B4-BE49-F238E27FC236}">
                <a16:creationId xmlns:a16="http://schemas.microsoft.com/office/drawing/2014/main" id="{E5EE22C5-CA2D-4ABC-8C2B-F7DCBC0C942A}"/>
              </a:ext>
            </a:extLst>
          </p:cNvPr>
          <p:cNvPicPr>
            <a:picLocks noChangeAspect="1"/>
          </p:cNvPicPr>
          <p:nvPr/>
        </p:nvPicPr>
        <p:blipFill rotWithShape="1">
          <a:blip r:embed="rId2">
            <a:extLst>
              <a:ext uri="{28A0092B-C50C-407E-A947-70E740481C1C}">
                <a14:useLocalDpi xmlns:a14="http://schemas.microsoft.com/office/drawing/2010/main" val="0"/>
              </a:ext>
            </a:extLst>
          </a:blip>
          <a:srcRect t="7537" b="32623"/>
          <a:stretch/>
        </p:blipFill>
        <p:spPr>
          <a:xfrm>
            <a:off x="0" y="3429000"/>
            <a:ext cx="12192000" cy="3429000"/>
          </a:xfrm>
          <a:prstGeom prst="rect">
            <a:avLst/>
          </a:prstGeom>
        </p:spPr>
      </p:pic>
      <p:sp>
        <p:nvSpPr>
          <p:cNvPr id="5" name="OfficePLUS.cn-2">
            <a:extLst>
              <a:ext uri="{FF2B5EF4-FFF2-40B4-BE49-F238E27FC236}">
                <a16:creationId xmlns:a16="http://schemas.microsoft.com/office/drawing/2014/main" id="{F23FC138-4D17-4357-ADF7-AAD24D459AA4}"/>
              </a:ext>
            </a:extLst>
          </p:cNvPr>
          <p:cNvSpPr txBox="1"/>
          <p:nvPr/>
        </p:nvSpPr>
        <p:spPr>
          <a:xfrm>
            <a:off x="2128728" y="1264228"/>
            <a:ext cx="503664"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en-US" altLang="zh-CN" dirty="0">
                <a:solidFill>
                  <a:schemeClr val="tx1"/>
                </a:solidFill>
                <a:cs typeface="+mn-ea"/>
                <a:sym typeface="+mn-lt"/>
              </a:rPr>
              <a:t>01</a:t>
            </a:r>
            <a:endParaRPr lang="zh-CN" altLang="en-US" dirty="0">
              <a:solidFill>
                <a:schemeClr val="tx1"/>
              </a:solidFill>
              <a:cs typeface="+mn-ea"/>
              <a:sym typeface="+mn-lt"/>
            </a:endParaRPr>
          </a:p>
        </p:txBody>
      </p:sp>
      <p:sp>
        <p:nvSpPr>
          <p:cNvPr id="7" name="OfficePLUS.cn-3">
            <a:extLst>
              <a:ext uri="{FF2B5EF4-FFF2-40B4-BE49-F238E27FC236}">
                <a16:creationId xmlns:a16="http://schemas.microsoft.com/office/drawing/2014/main" id="{CCDBF206-8799-439B-BBBA-86A7D2D98E9A}"/>
              </a:ext>
            </a:extLst>
          </p:cNvPr>
          <p:cNvSpPr txBox="1"/>
          <p:nvPr/>
        </p:nvSpPr>
        <p:spPr>
          <a:xfrm>
            <a:off x="1441040" y="1647918"/>
            <a:ext cx="1954381"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zh-CN" altLang="en-US" dirty="0">
                <a:solidFill>
                  <a:schemeClr val="tx1"/>
                </a:solidFill>
                <a:cs typeface="+mn-ea"/>
                <a:sym typeface="+mn-lt"/>
              </a:rPr>
              <a:t>在此输入标题</a:t>
            </a:r>
          </a:p>
        </p:txBody>
      </p:sp>
      <p:sp>
        <p:nvSpPr>
          <p:cNvPr id="9" name="OfficePLUS.cn-4">
            <a:extLst>
              <a:ext uri="{FF2B5EF4-FFF2-40B4-BE49-F238E27FC236}">
                <a16:creationId xmlns:a16="http://schemas.microsoft.com/office/drawing/2014/main" id="{0D5914BF-DD68-4D47-9250-1C6BC27962F1}"/>
              </a:ext>
            </a:extLst>
          </p:cNvPr>
          <p:cNvSpPr/>
          <p:nvPr/>
        </p:nvSpPr>
        <p:spPr>
          <a:xfrm>
            <a:off x="1449062" y="2119086"/>
            <a:ext cx="1938337" cy="701346"/>
          </a:xfrm>
          <a:prstGeom prst="rect">
            <a:avLst/>
          </a:prstGeom>
        </p:spPr>
        <p:txBody>
          <a:bodyPr wrap="square">
            <a:spAutoFit/>
          </a:bodyPr>
          <a:lstStyle/>
          <a:p>
            <a:pPr algn="ctr" fontAlgn="base">
              <a:lnSpc>
                <a:spcPct val="150000"/>
              </a:lnSpc>
              <a:spcBef>
                <a:spcPct val="0"/>
              </a:spcBef>
              <a:spcAft>
                <a:spcPct val="0"/>
              </a:spcAft>
            </a:pPr>
            <a:r>
              <a:rPr lang="zh-CN" altLang="en-US" sz="1400" dirty="0">
                <a:cs typeface="+mn-ea"/>
                <a:sym typeface="+mn-lt"/>
              </a:rPr>
              <a:t>在此输入正文内容</a:t>
            </a:r>
          </a:p>
          <a:p>
            <a:pPr algn="ctr" fontAlgn="base">
              <a:lnSpc>
                <a:spcPct val="150000"/>
              </a:lnSpc>
              <a:spcBef>
                <a:spcPct val="0"/>
              </a:spcBef>
              <a:spcAft>
                <a:spcPct val="0"/>
              </a:spcAft>
            </a:pPr>
            <a:r>
              <a:rPr lang="zh-CN" altLang="en-US" sz="1400" dirty="0">
                <a:cs typeface="+mn-ea"/>
                <a:sym typeface="+mn-lt"/>
              </a:rPr>
              <a:t>在此输入正文内容</a:t>
            </a:r>
          </a:p>
        </p:txBody>
      </p:sp>
      <p:sp>
        <p:nvSpPr>
          <p:cNvPr id="11" name="OfficePLUS.cn-5">
            <a:extLst>
              <a:ext uri="{FF2B5EF4-FFF2-40B4-BE49-F238E27FC236}">
                <a16:creationId xmlns:a16="http://schemas.microsoft.com/office/drawing/2014/main" id="{C25070EA-F4D5-4A93-8DA1-44D5E3E58B4E}"/>
              </a:ext>
            </a:extLst>
          </p:cNvPr>
          <p:cNvSpPr txBox="1"/>
          <p:nvPr/>
        </p:nvSpPr>
        <p:spPr>
          <a:xfrm>
            <a:off x="5814816" y="1264228"/>
            <a:ext cx="546945"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en-US" altLang="zh-CN" dirty="0">
                <a:solidFill>
                  <a:schemeClr val="tx1"/>
                </a:solidFill>
                <a:cs typeface="+mn-ea"/>
                <a:sym typeface="+mn-lt"/>
              </a:rPr>
              <a:t>02</a:t>
            </a:r>
            <a:endParaRPr lang="zh-CN" altLang="en-US" dirty="0">
              <a:solidFill>
                <a:schemeClr val="tx1"/>
              </a:solidFill>
              <a:cs typeface="+mn-ea"/>
              <a:sym typeface="+mn-lt"/>
            </a:endParaRPr>
          </a:p>
        </p:txBody>
      </p:sp>
      <p:sp>
        <p:nvSpPr>
          <p:cNvPr id="13" name="OfficePLUS.cn-6">
            <a:extLst>
              <a:ext uri="{FF2B5EF4-FFF2-40B4-BE49-F238E27FC236}">
                <a16:creationId xmlns:a16="http://schemas.microsoft.com/office/drawing/2014/main" id="{5E05E5B1-A0EC-401F-8844-4F0E24F44C7F}"/>
              </a:ext>
            </a:extLst>
          </p:cNvPr>
          <p:cNvSpPr txBox="1"/>
          <p:nvPr/>
        </p:nvSpPr>
        <p:spPr>
          <a:xfrm>
            <a:off x="5127128" y="1647918"/>
            <a:ext cx="1954381"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zh-CN" altLang="en-US" dirty="0">
                <a:solidFill>
                  <a:schemeClr val="tx1"/>
                </a:solidFill>
                <a:cs typeface="+mn-ea"/>
                <a:sym typeface="+mn-lt"/>
              </a:rPr>
              <a:t>在此输入标题</a:t>
            </a:r>
          </a:p>
        </p:txBody>
      </p:sp>
      <p:sp>
        <p:nvSpPr>
          <p:cNvPr id="15" name="OfficePLUS.cn-7">
            <a:extLst>
              <a:ext uri="{FF2B5EF4-FFF2-40B4-BE49-F238E27FC236}">
                <a16:creationId xmlns:a16="http://schemas.microsoft.com/office/drawing/2014/main" id="{9FE00AC4-2A31-406C-9864-8D28836CB9B7}"/>
              </a:ext>
            </a:extLst>
          </p:cNvPr>
          <p:cNvSpPr/>
          <p:nvPr/>
        </p:nvSpPr>
        <p:spPr>
          <a:xfrm>
            <a:off x="5135150" y="2119086"/>
            <a:ext cx="1938337" cy="701346"/>
          </a:xfrm>
          <a:prstGeom prst="rect">
            <a:avLst/>
          </a:prstGeom>
        </p:spPr>
        <p:txBody>
          <a:bodyPr wrap="square">
            <a:spAutoFit/>
          </a:bodyPr>
          <a:lstStyle/>
          <a:p>
            <a:pPr algn="ctr" fontAlgn="base">
              <a:lnSpc>
                <a:spcPct val="150000"/>
              </a:lnSpc>
              <a:spcBef>
                <a:spcPct val="0"/>
              </a:spcBef>
              <a:spcAft>
                <a:spcPct val="0"/>
              </a:spcAft>
            </a:pPr>
            <a:r>
              <a:rPr lang="zh-CN" altLang="en-US" sz="1400" dirty="0">
                <a:cs typeface="+mn-ea"/>
                <a:sym typeface="+mn-lt"/>
              </a:rPr>
              <a:t>在此输入正文内容</a:t>
            </a:r>
          </a:p>
          <a:p>
            <a:pPr algn="ctr" fontAlgn="base">
              <a:lnSpc>
                <a:spcPct val="150000"/>
              </a:lnSpc>
              <a:spcBef>
                <a:spcPct val="0"/>
              </a:spcBef>
              <a:spcAft>
                <a:spcPct val="0"/>
              </a:spcAft>
            </a:pPr>
            <a:r>
              <a:rPr lang="zh-CN" altLang="en-US" sz="1400" dirty="0">
                <a:cs typeface="+mn-ea"/>
                <a:sym typeface="+mn-lt"/>
              </a:rPr>
              <a:t>在此输入正文内容</a:t>
            </a:r>
          </a:p>
        </p:txBody>
      </p:sp>
      <p:sp>
        <p:nvSpPr>
          <p:cNvPr id="17" name="OfficePLUS.cn-8">
            <a:extLst>
              <a:ext uri="{FF2B5EF4-FFF2-40B4-BE49-F238E27FC236}">
                <a16:creationId xmlns:a16="http://schemas.microsoft.com/office/drawing/2014/main" id="{15900587-708A-40B4-8F9D-A1C2F33CDCA5}"/>
              </a:ext>
            </a:extLst>
          </p:cNvPr>
          <p:cNvSpPr txBox="1"/>
          <p:nvPr/>
        </p:nvSpPr>
        <p:spPr>
          <a:xfrm>
            <a:off x="9099884" y="1264228"/>
            <a:ext cx="546945"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en-US" altLang="zh-CN" dirty="0">
                <a:solidFill>
                  <a:schemeClr val="tx1"/>
                </a:solidFill>
                <a:cs typeface="+mn-ea"/>
                <a:sym typeface="+mn-lt"/>
              </a:rPr>
              <a:t>03</a:t>
            </a:r>
            <a:endParaRPr lang="zh-CN" altLang="en-US" dirty="0">
              <a:solidFill>
                <a:schemeClr val="tx1"/>
              </a:solidFill>
              <a:cs typeface="+mn-ea"/>
              <a:sym typeface="+mn-lt"/>
            </a:endParaRPr>
          </a:p>
        </p:txBody>
      </p:sp>
      <p:sp>
        <p:nvSpPr>
          <p:cNvPr id="19" name="OfficePLUS.cn-9">
            <a:extLst>
              <a:ext uri="{FF2B5EF4-FFF2-40B4-BE49-F238E27FC236}">
                <a16:creationId xmlns:a16="http://schemas.microsoft.com/office/drawing/2014/main" id="{FFA747B4-162A-40A8-8B06-B1AA51A259C4}"/>
              </a:ext>
            </a:extLst>
          </p:cNvPr>
          <p:cNvSpPr txBox="1"/>
          <p:nvPr/>
        </p:nvSpPr>
        <p:spPr>
          <a:xfrm>
            <a:off x="8412196" y="1647918"/>
            <a:ext cx="1954381"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zh-CN" altLang="en-US" dirty="0">
                <a:solidFill>
                  <a:schemeClr val="tx1"/>
                </a:solidFill>
                <a:cs typeface="+mn-ea"/>
                <a:sym typeface="+mn-lt"/>
              </a:rPr>
              <a:t>在此输入标题</a:t>
            </a:r>
          </a:p>
        </p:txBody>
      </p:sp>
      <p:sp>
        <p:nvSpPr>
          <p:cNvPr id="21" name="OfficePLUS.cn-10">
            <a:extLst>
              <a:ext uri="{FF2B5EF4-FFF2-40B4-BE49-F238E27FC236}">
                <a16:creationId xmlns:a16="http://schemas.microsoft.com/office/drawing/2014/main" id="{64CEF33E-C609-4C12-ACE9-A03D9F3CA639}"/>
              </a:ext>
            </a:extLst>
          </p:cNvPr>
          <p:cNvSpPr/>
          <p:nvPr/>
        </p:nvSpPr>
        <p:spPr>
          <a:xfrm>
            <a:off x="8420218" y="2119086"/>
            <a:ext cx="1938337" cy="701346"/>
          </a:xfrm>
          <a:prstGeom prst="rect">
            <a:avLst/>
          </a:prstGeom>
        </p:spPr>
        <p:txBody>
          <a:bodyPr wrap="square">
            <a:spAutoFit/>
          </a:bodyPr>
          <a:lstStyle/>
          <a:p>
            <a:pPr algn="ctr" fontAlgn="base">
              <a:lnSpc>
                <a:spcPct val="150000"/>
              </a:lnSpc>
              <a:spcBef>
                <a:spcPct val="0"/>
              </a:spcBef>
              <a:spcAft>
                <a:spcPct val="0"/>
              </a:spcAft>
            </a:pPr>
            <a:r>
              <a:rPr lang="zh-CN" altLang="en-US" sz="1400" dirty="0">
                <a:cs typeface="+mn-ea"/>
                <a:sym typeface="+mn-lt"/>
              </a:rPr>
              <a:t>在此输入正文内容</a:t>
            </a:r>
          </a:p>
          <a:p>
            <a:pPr algn="ctr" fontAlgn="base">
              <a:lnSpc>
                <a:spcPct val="150000"/>
              </a:lnSpc>
              <a:spcBef>
                <a:spcPct val="0"/>
              </a:spcBef>
              <a:spcAft>
                <a:spcPct val="0"/>
              </a:spcAft>
            </a:pPr>
            <a:r>
              <a:rPr lang="zh-CN" altLang="en-US" sz="1400" dirty="0">
                <a:cs typeface="+mn-ea"/>
                <a:sym typeface="+mn-lt"/>
              </a:rPr>
              <a:t>在此输入正文内容</a:t>
            </a:r>
          </a:p>
        </p:txBody>
      </p:sp>
      <p:sp>
        <p:nvSpPr>
          <p:cNvPr id="26" name="OfficePLUS.cn-11">
            <a:extLst>
              <a:ext uri="{FF2B5EF4-FFF2-40B4-BE49-F238E27FC236}">
                <a16:creationId xmlns:a16="http://schemas.microsoft.com/office/drawing/2014/main" id="{43AD1E68-C5F1-467E-8A7C-9A9434C57BD4}"/>
              </a:ext>
            </a:extLst>
          </p:cNvPr>
          <p:cNvSpPr/>
          <p:nvPr/>
        </p:nvSpPr>
        <p:spPr>
          <a:xfrm>
            <a:off x="203200" y="321129"/>
            <a:ext cx="383540" cy="38354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29" name="OfficePLUS.cn-12">
            <a:extLst>
              <a:ext uri="{FF2B5EF4-FFF2-40B4-BE49-F238E27FC236}">
                <a16:creationId xmlns:a16="http://schemas.microsoft.com/office/drawing/2014/main" id="{A50A8FC8-D877-4F78-96DF-122B7CB2DCB7}"/>
              </a:ext>
            </a:extLst>
          </p:cNvPr>
          <p:cNvSpPr/>
          <p:nvPr/>
        </p:nvSpPr>
        <p:spPr>
          <a:xfrm>
            <a:off x="675640" y="321129"/>
            <a:ext cx="2075180" cy="38354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31" name="OfficePLUS.cn-13">
            <a:extLst>
              <a:ext uri="{FF2B5EF4-FFF2-40B4-BE49-F238E27FC236}">
                <a16:creationId xmlns:a16="http://schemas.microsoft.com/office/drawing/2014/main" id="{A3A23D7B-0C82-4AD8-A522-A720CF961031}"/>
              </a:ext>
            </a:extLst>
          </p:cNvPr>
          <p:cNvSpPr txBox="1"/>
          <p:nvPr/>
        </p:nvSpPr>
        <p:spPr>
          <a:xfrm>
            <a:off x="121444" y="203200"/>
            <a:ext cx="543739" cy="523220"/>
          </a:xfrm>
          <a:prstGeom prst="rect">
            <a:avLst/>
          </a:prstGeom>
          <a:noFill/>
          <a:effectLst/>
        </p:spPr>
        <p:txBody>
          <a:bodyPr wrap="none" rtlCol="0">
            <a:spAutoFit/>
          </a:bodyPr>
          <a:lstStyle/>
          <a:p>
            <a:r>
              <a:rPr lang="zh-CN" altLang="en-US" sz="2800" dirty="0">
                <a:solidFill>
                  <a:srgbClr val="C00000"/>
                </a:solidFill>
                <a:effectLst/>
                <a:ea typeface="演示秋鸿楷" panose="00000500000000000000" pitchFamily="2" charset="-122"/>
                <a:sym typeface="+mn-lt"/>
              </a:rPr>
              <a:t>壹</a:t>
            </a:r>
          </a:p>
        </p:txBody>
      </p:sp>
      <p:sp>
        <p:nvSpPr>
          <p:cNvPr id="35" name="OfficePLUS.cn-14">
            <a:extLst>
              <a:ext uri="{FF2B5EF4-FFF2-40B4-BE49-F238E27FC236}">
                <a16:creationId xmlns:a16="http://schemas.microsoft.com/office/drawing/2014/main" id="{55CB96AE-8450-4CC0-B57C-E5AF07DC3090}"/>
              </a:ext>
            </a:extLst>
          </p:cNvPr>
          <p:cNvSpPr txBox="1"/>
          <p:nvPr/>
        </p:nvSpPr>
        <p:spPr>
          <a:xfrm>
            <a:off x="698500" y="348734"/>
            <a:ext cx="2044700" cy="369332"/>
          </a:xfrm>
          <a:prstGeom prst="rect">
            <a:avLst/>
          </a:prstGeom>
          <a:noFill/>
        </p:spPr>
        <p:txBody>
          <a:bodyPr wrap="square">
            <a:spAutoFit/>
          </a:bodyPr>
          <a:lstStyle/>
          <a:p>
            <a:r>
              <a:rPr lang="zh-CN" altLang="en-US" sz="1800" dirty="0">
                <a:ea typeface="思源宋体 Heavy" panose="02020900000000000000" pitchFamily="18" charset="-122"/>
                <a:sym typeface="+mn-lt"/>
              </a:rPr>
              <a:t>在此输入标题</a:t>
            </a:r>
          </a:p>
        </p:txBody>
      </p:sp>
      <p:sp>
        <p:nvSpPr>
          <p:cNvPr id="39" name="OfficePLUS.cn-15">
            <a:extLst>
              <a:ext uri="{FF2B5EF4-FFF2-40B4-BE49-F238E27FC236}">
                <a16:creationId xmlns:a16="http://schemas.microsoft.com/office/drawing/2014/main" id="{9FB26669-36F7-47AC-A697-22AF243A0013}"/>
              </a:ext>
            </a:extLst>
          </p:cNvPr>
          <p:cNvSpPr txBox="1"/>
          <p:nvPr/>
        </p:nvSpPr>
        <p:spPr>
          <a:xfrm>
            <a:off x="1529713" y="4178300"/>
            <a:ext cx="1659429" cy="1862048"/>
          </a:xfrm>
          <a:prstGeom prst="rect">
            <a:avLst/>
          </a:prstGeom>
          <a:noFill/>
          <a:effectLst/>
        </p:spPr>
        <p:txBody>
          <a:bodyPr wrap="none" rtlCol="0">
            <a:spAutoFit/>
          </a:bodyPr>
          <a:lstStyle/>
          <a:p>
            <a:r>
              <a:rPr lang="zh-CN" altLang="en-US" sz="11500">
                <a:gradFill flip="none" rotWithShape="1">
                  <a:gsLst>
                    <a:gs pos="0">
                      <a:srgbClr val="FFFFFF"/>
                    </a:gs>
                    <a:gs pos="100000">
                      <a:srgbClr val="FFFFFF">
                        <a:alpha val="0"/>
                      </a:srgbClr>
                    </a:gs>
                  </a:gsLst>
                  <a:lin ang="0" scaled="1"/>
                  <a:tileRect/>
                </a:gradFill>
                <a:ea typeface="演示秋鸿楷" panose="00000500000000000000" pitchFamily="2" charset="-122"/>
                <a:sym typeface="+mn-lt"/>
              </a:rPr>
              <a:t>看</a:t>
            </a:r>
            <a:endParaRPr lang="zh-CN" altLang="en-US" sz="11500" dirty="0">
              <a:gradFill flip="none" rotWithShape="1">
                <a:gsLst>
                  <a:gs pos="0">
                    <a:srgbClr val="FFFFFF"/>
                  </a:gs>
                  <a:gs pos="100000">
                    <a:srgbClr val="FFFFFF">
                      <a:alpha val="0"/>
                    </a:srgbClr>
                  </a:gs>
                </a:gsLst>
                <a:lin ang="0" scaled="1"/>
                <a:tileRect/>
              </a:gradFill>
              <a:effectLst/>
              <a:ea typeface="演示秋鸿楷" panose="00000500000000000000" pitchFamily="2" charset="-122"/>
              <a:sym typeface="+mn-lt"/>
            </a:endParaRPr>
          </a:p>
        </p:txBody>
      </p:sp>
      <p:sp>
        <p:nvSpPr>
          <p:cNvPr id="40" name="OfficePLUS.cn-16">
            <a:extLst>
              <a:ext uri="{FF2B5EF4-FFF2-40B4-BE49-F238E27FC236}">
                <a16:creationId xmlns:a16="http://schemas.microsoft.com/office/drawing/2014/main" id="{EC671043-C1E3-458E-8F64-903E630C33D0}"/>
              </a:ext>
            </a:extLst>
          </p:cNvPr>
          <p:cNvSpPr txBox="1"/>
          <p:nvPr/>
        </p:nvSpPr>
        <p:spPr>
          <a:xfrm>
            <a:off x="3397999" y="4178300"/>
            <a:ext cx="1659429" cy="1862048"/>
          </a:xfrm>
          <a:prstGeom prst="rect">
            <a:avLst/>
          </a:prstGeom>
          <a:noFill/>
          <a:effectLst/>
        </p:spPr>
        <p:txBody>
          <a:bodyPr wrap="none" rtlCol="0">
            <a:spAutoFit/>
          </a:bodyPr>
          <a:lstStyle/>
          <a:p>
            <a:r>
              <a:rPr lang="zh-CN" altLang="en-US" sz="11500">
                <a:gradFill flip="none" rotWithShape="1">
                  <a:gsLst>
                    <a:gs pos="0">
                      <a:srgbClr val="FFFFFF"/>
                    </a:gs>
                    <a:gs pos="100000">
                      <a:srgbClr val="FFFFFF">
                        <a:alpha val="0"/>
                      </a:srgbClr>
                    </a:gs>
                  </a:gsLst>
                  <a:lin ang="0" scaled="1"/>
                  <a:tileRect/>
                </a:gradFill>
                <a:ea typeface="演示秋鸿楷" panose="00000500000000000000" pitchFamily="2" charset="-122"/>
                <a:sym typeface="+mn-lt"/>
              </a:rPr>
              <a:t>山</a:t>
            </a:r>
            <a:endParaRPr lang="zh-CN" altLang="en-US" sz="11500" dirty="0">
              <a:gradFill flip="none" rotWithShape="1">
                <a:gsLst>
                  <a:gs pos="0">
                    <a:srgbClr val="FFFFFF"/>
                  </a:gs>
                  <a:gs pos="100000">
                    <a:srgbClr val="FFFFFF">
                      <a:alpha val="0"/>
                    </a:srgbClr>
                  </a:gs>
                </a:gsLst>
                <a:lin ang="0" scaled="1"/>
                <a:tileRect/>
              </a:gradFill>
              <a:effectLst/>
              <a:ea typeface="演示秋鸿楷" panose="00000500000000000000" pitchFamily="2" charset="-122"/>
              <a:sym typeface="+mn-lt"/>
            </a:endParaRPr>
          </a:p>
        </p:txBody>
      </p:sp>
      <p:sp>
        <p:nvSpPr>
          <p:cNvPr id="41" name="OfficePLUS.cn-17">
            <a:extLst>
              <a:ext uri="{FF2B5EF4-FFF2-40B4-BE49-F238E27FC236}">
                <a16:creationId xmlns:a16="http://schemas.microsoft.com/office/drawing/2014/main" id="{E782F760-C696-47A1-A3C8-DC51D2ACEE70}"/>
              </a:ext>
            </a:extLst>
          </p:cNvPr>
          <p:cNvSpPr txBox="1"/>
          <p:nvPr/>
        </p:nvSpPr>
        <p:spPr>
          <a:xfrm>
            <a:off x="5266285" y="4178300"/>
            <a:ext cx="1659429" cy="1862048"/>
          </a:xfrm>
          <a:prstGeom prst="rect">
            <a:avLst/>
          </a:prstGeom>
          <a:noFill/>
          <a:effectLst/>
        </p:spPr>
        <p:txBody>
          <a:bodyPr wrap="none" rtlCol="0">
            <a:spAutoFit/>
          </a:bodyPr>
          <a:lstStyle/>
          <a:p>
            <a:r>
              <a:rPr lang="zh-CN" altLang="en-US" sz="11500">
                <a:gradFill flip="none" rotWithShape="1">
                  <a:gsLst>
                    <a:gs pos="0">
                      <a:srgbClr val="FFFFFF"/>
                    </a:gs>
                    <a:gs pos="100000">
                      <a:srgbClr val="FFFFFF">
                        <a:alpha val="0"/>
                      </a:srgbClr>
                    </a:gs>
                  </a:gsLst>
                  <a:lin ang="0" scaled="1"/>
                  <a:tileRect/>
                </a:gradFill>
                <a:ea typeface="演示秋鸿楷" panose="00000500000000000000" pitchFamily="2" charset="-122"/>
                <a:sym typeface="+mn-lt"/>
              </a:rPr>
              <a:t>不</a:t>
            </a:r>
            <a:endParaRPr lang="zh-CN" altLang="en-US" sz="11500" dirty="0">
              <a:gradFill flip="none" rotWithShape="1">
                <a:gsLst>
                  <a:gs pos="0">
                    <a:srgbClr val="FFFFFF"/>
                  </a:gs>
                  <a:gs pos="100000">
                    <a:srgbClr val="FFFFFF">
                      <a:alpha val="0"/>
                    </a:srgbClr>
                  </a:gs>
                </a:gsLst>
                <a:lin ang="0" scaled="1"/>
                <a:tileRect/>
              </a:gradFill>
              <a:effectLst/>
              <a:ea typeface="演示秋鸿楷" panose="00000500000000000000" pitchFamily="2" charset="-122"/>
              <a:sym typeface="+mn-lt"/>
            </a:endParaRPr>
          </a:p>
        </p:txBody>
      </p:sp>
      <p:sp>
        <p:nvSpPr>
          <p:cNvPr id="42" name="OfficePLUS.cn-18">
            <a:extLst>
              <a:ext uri="{FF2B5EF4-FFF2-40B4-BE49-F238E27FC236}">
                <a16:creationId xmlns:a16="http://schemas.microsoft.com/office/drawing/2014/main" id="{87C5504F-21EB-443A-BA45-C0BE38B141BE}"/>
              </a:ext>
            </a:extLst>
          </p:cNvPr>
          <p:cNvSpPr txBox="1"/>
          <p:nvPr/>
        </p:nvSpPr>
        <p:spPr>
          <a:xfrm>
            <a:off x="7134571" y="4178300"/>
            <a:ext cx="1659429" cy="1862048"/>
          </a:xfrm>
          <a:prstGeom prst="rect">
            <a:avLst/>
          </a:prstGeom>
          <a:noFill/>
          <a:effectLst/>
        </p:spPr>
        <p:txBody>
          <a:bodyPr wrap="none" rtlCol="0">
            <a:spAutoFit/>
          </a:bodyPr>
          <a:lstStyle/>
          <a:p>
            <a:r>
              <a:rPr lang="zh-CN" altLang="en-US" sz="11500" dirty="0">
                <a:gradFill flip="none" rotWithShape="1">
                  <a:gsLst>
                    <a:gs pos="0">
                      <a:srgbClr val="FFFFFF"/>
                    </a:gs>
                    <a:gs pos="100000">
                      <a:srgbClr val="FFFFFF">
                        <a:alpha val="0"/>
                      </a:srgbClr>
                    </a:gs>
                  </a:gsLst>
                  <a:lin ang="0" scaled="1"/>
                  <a:tileRect/>
                </a:gradFill>
                <a:ea typeface="演示秋鸿楷" panose="00000500000000000000" pitchFamily="2" charset="-122"/>
                <a:sym typeface="+mn-lt"/>
              </a:rPr>
              <a:t>是</a:t>
            </a:r>
            <a:endParaRPr lang="zh-CN" altLang="en-US" sz="11500" dirty="0">
              <a:gradFill flip="none" rotWithShape="1">
                <a:gsLst>
                  <a:gs pos="0">
                    <a:srgbClr val="FFFFFF"/>
                  </a:gs>
                  <a:gs pos="100000">
                    <a:srgbClr val="FFFFFF">
                      <a:alpha val="0"/>
                    </a:srgbClr>
                  </a:gs>
                </a:gsLst>
                <a:lin ang="0" scaled="1"/>
                <a:tileRect/>
              </a:gradFill>
              <a:effectLst/>
              <a:ea typeface="演示秋鸿楷" panose="00000500000000000000" pitchFamily="2" charset="-122"/>
              <a:sym typeface="+mn-lt"/>
            </a:endParaRPr>
          </a:p>
        </p:txBody>
      </p:sp>
      <p:sp>
        <p:nvSpPr>
          <p:cNvPr id="43" name="OfficePLUS.cn-19">
            <a:extLst>
              <a:ext uri="{FF2B5EF4-FFF2-40B4-BE49-F238E27FC236}">
                <a16:creationId xmlns:a16="http://schemas.microsoft.com/office/drawing/2014/main" id="{8D7DB9C3-CC0F-4C4D-A3AD-8727BD48FCA6}"/>
              </a:ext>
            </a:extLst>
          </p:cNvPr>
          <p:cNvSpPr txBox="1"/>
          <p:nvPr/>
        </p:nvSpPr>
        <p:spPr>
          <a:xfrm>
            <a:off x="9002857" y="4178300"/>
            <a:ext cx="1659429" cy="1862048"/>
          </a:xfrm>
          <a:prstGeom prst="rect">
            <a:avLst/>
          </a:prstGeom>
          <a:noFill/>
          <a:effectLst/>
        </p:spPr>
        <p:txBody>
          <a:bodyPr wrap="none" rtlCol="0">
            <a:spAutoFit/>
          </a:bodyPr>
          <a:lstStyle/>
          <a:p>
            <a:r>
              <a:rPr lang="zh-CN" altLang="en-US" sz="11500" dirty="0">
                <a:gradFill flip="none" rotWithShape="1">
                  <a:gsLst>
                    <a:gs pos="0">
                      <a:srgbClr val="FFFFFF"/>
                    </a:gs>
                    <a:gs pos="100000">
                      <a:srgbClr val="FFFFFF">
                        <a:alpha val="0"/>
                      </a:srgbClr>
                    </a:gs>
                  </a:gsLst>
                  <a:lin ang="0" scaled="1"/>
                  <a:tileRect/>
                </a:gradFill>
                <a:ea typeface="演示秋鸿楷" panose="00000500000000000000" pitchFamily="2" charset="-122"/>
                <a:sym typeface="+mn-lt"/>
              </a:rPr>
              <a:t>山</a:t>
            </a:r>
            <a:endParaRPr lang="zh-CN" altLang="en-US" sz="11500" dirty="0">
              <a:gradFill flip="none" rotWithShape="1">
                <a:gsLst>
                  <a:gs pos="0">
                    <a:srgbClr val="FFFFFF"/>
                  </a:gs>
                  <a:gs pos="100000">
                    <a:srgbClr val="FFFFFF">
                      <a:alpha val="0"/>
                    </a:srgbClr>
                  </a:gs>
                </a:gsLst>
                <a:lin ang="0" scaled="1"/>
                <a:tileRect/>
              </a:gradFill>
              <a:effectLst/>
              <a:ea typeface="演示秋鸿楷" panose="00000500000000000000" pitchFamily="2" charset="-122"/>
              <a:sym typeface="+mn-lt"/>
            </a:endParaRPr>
          </a:p>
        </p:txBody>
      </p:sp>
    </p:spTree>
    <p:extLst>
      <p:ext uri="{BB962C8B-B14F-4D97-AF65-F5344CB8AC3E}">
        <p14:creationId xmlns:p14="http://schemas.microsoft.com/office/powerpoint/2010/main" val="28344974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OfficePLUS.cn-1">
            <a:extLst>
              <a:ext uri="{FF2B5EF4-FFF2-40B4-BE49-F238E27FC236}">
                <a16:creationId xmlns:a16="http://schemas.microsoft.com/office/drawing/2014/main" id="{C5ED96B1-FB2B-4429-86FF-D33C860DE414}"/>
              </a:ext>
            </a:extLst>
          </p:cNvPr>
          <p:cNvSpPr>
            <a:spLocks noEditPoints="1"/>
          </p:cNvSpPr>
          <p:nvPr/>
        </p:nvSpPr>
        <p:spPr bwMode="auto">
          <a:xfrm rot="20899970">
            <a:off x="-2354028" y="1389210"/>
            <a:ext cx="11502001" cy="3305086"/>
          </a:xfrm>
          <a:custGeom>
            <a:avLst/>
            <a:gdLst>
              <a:gd name="T0" fmla="*/ 134 w 427"/>
              <a:gd name="T1" fmla="*/ 83 h 101"/>
              <a:gd name="T2" fmla="*/ 189 w 427"/>
              <a:gd name="T3" fmla="*/ 81 h 101"/>
              <a:gd name="T4" fmla="*/ 212 w 427"/>
              <a:gd name="T5" fmla="*/ 81 h 101"/>
              <a:gd name="T6" fmla="*/ 217 w 427"/>
              <a:gd name="T7" fmla="*/ 77 h 101"/>
              <a:gd name="T8" fmla="*/ 237 w 427"/>
              <a:gd name="T9" fmla="*/ 85 h 101"/>
              <a:gd name="T10" fmla="*/ 250 w 427"/>
              <a:gd name="T11" fmla="*/ 84 h 101"/>
              <a:gd name="T12" fmla="*/ 255 w 427"/>
              <a:gd name="T13" fmla="*/ 60 h 101"/>
              <a:gd name="T14" fmla="*/ 259 w 427"/>
              <a:gd name="T15" fmla="*/ 79 h 101"/>
              <a:gd name="T16" fmla="*/ 270 w 427"/>
              <a:gd name="T17" fmla="*/ 62 h 101"/>
              <a:gd name="T18" fmla="*/ 278 w 427"/>
              <a:gd name="T19" fmla="*/ 1 h 101"/>
              <a:gd name="T20" fmla="*/ 296 w 427"/>
              <a:gd name="T21" fmla="*/ 85 h 101"/>
              <a:gd name="T22" fmla="*/ 312 w 427"/>
              <a:gd name="T23" fmla="*/ 73 h 101"/>
              <a:gd name="T24" fmla="*/ 316 w 427"/>
              <a:gd name="T25" fmla="*/ 85 h 101"/>
              <a:gd name="T26" fmla="*/ 332 w 427"/>
              <a:gd name="T27" fmla="*/ 37 h 101"/>
              <a:gd name="T28" fmla="*/ 367 w 427"/>
              <a:gd name="T29" fmla="*/ 47 h 101"/>
              <a:gd name="T30" fmla="*/ 352 w 427"/>
              <a:gd name="T31" fmla="*/ 11 h 101"/>
              <a:gd name="T32" fmla="*/ 356 w 427"/>
              <a:gd name="T33" fmla="*/ 16 h 101"/>
              <a:gd name="T34" fmla="*/ 370 w 427"/>
              <a:gd name="T35" fmla="*/ 18 h 101"/>
              <a:gd name="T36" fmla="*/ 382 w 427"/>
              <a:gd name="T37" fmla="*/ 24 h 101"/>
              <a:gd name="T38" fmla="*/ 392 w 427"/>
              <a:gd name="T39" fmla="*/ 18 h 101"/>
              <a:gd name="T40" fmla="*/ 411 w 427"/>
              <a:gd name="T41" fmla="*/ 10 h 101"/>
              <a:gd name="T42" fmla="*/ 362 w 427"/>
              <a:gd name="T43" fmla="*/ 52 h 101"/>
              <a:gd name="T44" fmla="*/ 306 w 427"/>
              <a:gd name="T45" fmla="*/ 38 h 101"/>
              <a:gd name="T46" fmla="*/ 335 w 427"/>
              <a:gd name="T47" fmla="*/ 32 h 101"/>
              <a:gd name="T48" fmla="*/ 340 w 427"/>
              <a:gd name="T49" fmla="*/ 30 h 101"/>
              <a:gd name="T50" fmla="*/ 350 w 427"/>
              <a:gd name="T51" fmla="*/ 26 h 101"/>
              <a:gd name="T52" fmla="*/ 351 w 427"/>
              <a:gd name="T53" fmla="*/ 16 h 101"/>
              <a:gd name="T54" fmla="*/ 341 w 427"/>
              <a:gd name="T55" fmla="*/ 11 h 101"/>
              <a:gd name="T56" fmla="*/ 273 w 427"/>
              <a:gd name="T57" fmla="*/ 2 h 101"/>
              <a:gd name="T58" fmla="*/ 186 w 427"/>
              <a:gd name="T59" fmla="*/ 4 h 101"/>
              <a:gd name="T60" fmla="*/ 68 w 427"/>
              <a:gd name="T61" fmla="*/ 14 h 101"/>
              <a:gd name="T62" fmla="*/ 20 w 427"/>
              <a:gd name="T63" fmla="*/ 50 h 101"/>
              <a:gd name="T64" fmla="*/ 84 w 427"/>
              <a:gd name="T65" fmla="*/ 96 h 101"/>
              <a:gd name="T66" fmla="*/ 146 w 427"/>
              <a:gd name="T67" fmla="*/ 80 h 101"/>
              <a:gd name="T68" fmla="*/ 188 w 427"/>
              <a:gd name="T69" fmla="*/ 79 h 101"/>
              <a:gd name="T70" fmla="*/ 218 w 427"/>
              <a:gd name="T71" fmla="*/ 73 h 101"/>
              <a:gd name="T72" fmla="*/ 235 w 427"/>
              <a:gd name="T73" fmla="*/ 64 h 101"/>
              <a:gd name="T74" fmla="*/ 264 w 427"/>
              <a:gd name="T75" fmla="*/ 58 h 101"/>
              <a:gd name="T76" fmla="*/ 276 w 427"/>
              <a:gd name="T77" fmla="*/ 57 h 101"/>
              <a:gd name="T78" fmla="*/ 263 w 427"/>
              <a:gd name="T79" fmla="*/ 52 h 101"/>
              <a:gd name="T80" fmla="*/ 295 w 427"/>
              <a:gd name="T81" fmla="*/ 37 h 101"/>
              <a:gd name="T82" fmla="*/ 333 w 427"/>
              <a:gd name="T83" fmla="*/ 12 h 101"/>
              <a:gd name="T84" fmla="*/ 160 w 427"/>
              <a:gd name="T85" fmla="*/ 80 h 101"/>
              <a:gd name="T86" fmla="*/ 196 w 427"/>
              <a:gd name="T87" fmla="*/ 7 h 101"/>
              <a:gd name="T88" fmla="*/ 288 w 427"/>
              <a:gd name="T89" fmla="*/ 53 h 101"/>
              <a:gd name="T90" fmla="*/ 288 w 427"/>
              <a:gd name="T91" fmla="*/ 21 h 101"/>
              <a:gd name="T92" fmla="*/ 308 w 427"/>
              <a:gd name="T93" fmla="*/ 23 h 101"/>
              <a:gd name="T94" fmla="*/ 278 w 427"/>
              <a:gd name="T95" fmla="*/ 11 h 101"/>
              <a:gd name="T96" fmla="*/ 216 w 427"/>
              <a:gd name="T97" fmla="*/ 71 h 101"/>
              <a:gd name="T98" fmla="*/ 218 w 427"/>
              <a:gd name="T99" fmla="*/ 7 h 101"/>
              <a:gd name="T100" fmla="*/ 237 w 427"/>
              <a:gd name="T101" fmla="*/ 14 h 101"/>
              <a:gd name="T102" fmla="*/ 301 w 427"/>
              <a:gd name="T103" fmla="*/ 18 h 101"/>
              <a:gd name="T104" fmla="*/ 286 w 427"/>
              <a:gd name="T105" fmla="*/ 22 h 101"/>
              <a:gd name="T106" fmla="*/ 323 w 427"/>
              <a:gd name="T107" fmla="*/ 45 h 101"/>
              <a:gd name="T108" fmla="*/ 151 w 427"/>
              <a:gd name="T109" fmla="*/ 87 h 101"/>
              <a:gd name="T110" fmla="*/ 190 w 427"/>
              <a:gd name="T111" fmla="*/ 82 h 101"/>
              <a:gd name="T112" fmla="*/ 189 w 427"/>
              <a:gd name="T113" fmla="*/ 85 h 101"/>
              <a:gd name="T114" fmla="*/ 222 w 427"/>
              <a:gd name="T115" fmla="*/ 83 h 101"/>
              <a:gd name="T116" fmla="*/ 312 w 427"/>
              <a:gd name="T117" fmla="*/ 83 h 101"/>
              <a:gd name="T118" fmla="*/ 332 w 427"/>
              <a:gd name="T119" fmla="*/ 56 h 101"/>
              <a:gd name="T120" fmla="*/ 369 w 427"/>
              <a:gd name="T121" fmla="*/ 12 h 101"/>
              <a:gd name="T122" fmla="*/ 381 w 427"/>
              <a:gd name="T123" fmla="*/ 1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27" h="101">
                <a:moveTo>
                  <a:pt x="10" y="31"/>
                </a:moveTo>
                <a:cubicBezTo>
                  <a:pt x="5" y="32"/>
                  <a:pt x="3" y="36"/>
                  <a:pt x="0" y="39"/>
                </a:cubicBezTo>
                <a:cubicBezTo>
                  <a:pt x="2" y="46"/>
                  <a:pt x="6" y="39"/>
                  <a:pt x="10" y="37"/>
                </a:cubicBezTo>
                <a:cubicBezTo>
                  <a:pt x="12" y="35"/>
                  <a:pt x="13" y="35"/>
                  <a:pt x="15" y="34"/>
                </a:cubicBezTo>
                <a:cubicBezTo>
                  <a:pt x="13" y="34"/>
                  <a:pt x="11" y="34"/>
                  <a:pt x="10" y="31"/>
                </a:cubicBezTo>
                <a:close/>
                <a:moveTo>
                  <a:pt x="22" y="27"/>
                </a:moveTo>
                <a:cubicBezTo>
                  <a:pt x="20" y="27"/>
                  <a:pt x="19" y="27"/>
                  <a:pt x="19" y="28"/>
                </a:cubicBezTo>
                <a:cubicBezTo>
                  <a:pt x="20" y="28"/>
                  <a:pt x="21" y="28"/>
                  <a:pt x="22" y="27"/>
                </a:cubicBezTo>
                <a:close/>
                <a:moveTo>
                  <a:pt x="52" y="100"/>
                </a:moveTo>
                <a:cubicBezTo>
                  <a:pt x="54" y="101"/>
                  <a:pt x="57" y="99"/>
                  <a:pt x="58" y="98"/>
                </a:cubicBezTo>
                <a:cubicBezTo>
                  <a:pt x="56" y="98"/>
                  <a:pt x="52" y="98"/>
                  <a:pt x="52" y="100"/>
                </a:cubicBezTo>
                <a:close/>
                <a:moveTo>
                  <a:pt x="134" y="84"/>
                </a:moveTo>
                <a:cubicBezTo>
                  <a:pt x="135" y="84"/>
                  <a:pt x="136" y="84"/>
                  <a:pt x="137" y="84"/>
                </a:cubicBezTo>
                <a:cubicBezTo>
                  <a:pt x="136" y="83"/>
                  <a:pt x="135" y="83"/>
                  <a:pt x="134" y="83"/>
                </a:cubicBezTo>
                <a:lnTo>
                  <a:pt x="134" y="84"/>
                </a:lnTo>
                <a:close/>
                <a:moveTo>
                  <a:pt x="147" y="85"/>
                </a:moveTo>
                <a:cubicBezTo>
                  <a:pt x="149" y="85"/>
                  <a:pt x="150" y="85"/>
                  <a:pt x="151" y="85"/>
                </a:cubicBezTo>
                <a:cubicBezTo>
                  <a:pt x="150" y="85"/>
                  <a:pt x="148" y="84"/>
                  <a:pt x="147" y="85"/>
                </a:cubicBezTo>
                <a:close/>
                <a:moveTo>
                  <a:pt x="149" y="80"/>
                </a:moveTo>
                <a:cubicBezTo>
                  <a:pt x="148" y="80"/>
                  <a:pt x="148" y="80"/>
                  <a:pt x="147" y="80"/>
                </a:cubicBezTo>
                <a:cubicBezTo>
                  <a:pt x="148" y="81"/>
                  <a:pt x="149" y="81"/>
                  <a:pt x="149" y="80"/>
                </a:cubicBezTo>
                <a:close/>
                <a:moveTo>
                  <a:pt x="183" y="81"/>
                </a:moveTo>
                <a:cubicBezTo>
                  <a:pt x="182" y="81"/>
                  <a:pt x="178" y="81"/>
                  <a:pt x="178" y="82"/>
                </a:cubicBezTo>
                <a:cubicBezTo>
                  <a:pt x="179" y="81"/>
                  <a:pt x="181" y="82"/>
                  <a:pt x="183" y="81"/>
                </a:cubicBezTo>
                <a:close/>
                <a:moveTo>
                  <a:pt x="187" y="81"/>
                </a:moveTo>
                <a:cubicBezTo>
                  <a:pt x="186" y="81"/>
                  <a:pt x="184" y="81"/>
                  <a:pt x="184" y="81"/>
                </a:cubicBezTo>
                <a:cubicBezTo>
                  <a:pt x="185" y="81"/>
                  <a:pt x="186" y="82"/>
                  <a:pt x="187" y="81"/>
                </a:cubicBezTo>
                <a:close/>
                <a:moveTo>
                  <a:pt x="189" y="81"/>
                </a:moveTo>
                <a:cubicBezTo>
                  <a:pt x="189" y="80"/>
                  <a:pt x="187" y="81"/>
                  <a:pt x="187" y="81"/>
                </a:cubicBezTo>
                <a:cubicBezTo>
                  <a:pt x="188" y="81"/>
                  <a:pt x="188" y="81"/>
                  <a:pt x="189" y="81"/>
                </a:cubicBezTo>
                <a:close/>
                <a:moveTo>
                  <a:pt x="202" y="80"/>
                </a:moveTo>
                <a:cubicBezTo>
                  <a:pt x="203" y="81"/>
                  <a:pt x="204" y="81"/>
                  <a:pt x="205" y="80"/>
                </a:cubicBezTo>
                <a:cubicBezTo>
                  <a:pt x="204" y="80"/>
                  <a:pt x="203" y="80"/>
                  <a:pt x="202" y="80"/>
                </a:cubicBezTo>
                <a:close/>
                <a:moveTo>
                  <a:pt x="204" y="81"/>
                </a:moveTo>
                <a:cubicBezTo>
                  <a:pt x="205" y="81"/>
                  <a:pt x="208" y="82"/>
                  <a:pt x="209" y="81"/>
                </a:cubicBezTo>
                <a:cubicBezTo>
                  <a:pt x="207" y="80"/>
                  <a:pt x="206" y="81"/>
                  <a:pt x="204" y="81"/>
                </a:cubicBezTo>
                <a:close/>
                <a:moveTo>
                  <a:pt x="207" y="83"/>
                </a:moveTo>
                <a:cubicBezTo>
                  <a:pt x="208" y="83"/>
                  <a:pt x="208" y="83"/>
                  <a:pt x="208" y="83"/>
                </a:cubicBezTo>
                <a:cubicBezTo>
                  <a:pt x="208" y="82"/>
                  <a:pt x="207" y="82"/>
                  <a:pt x="207" y="83"/>
                </a:cubicBezTo>
                <a:close/>
                <a:moveTo>
                  <a:pt x="212" y="81"/>
                </a:moveTo>
                <a:cubicBezTo>
                  <a:pt x="211" y="80"/>
                  <a:pt x="209" y="80"/>
                  <a:pt x="209" y="81"/>
                </a:cubicBezTo>
                <a:cubicBezTo>
                  <a:pt x="210" y="80"/>
                  <a:pt x="211" y="81"/>
                  <a:pt x="212" y="81"/>
                </a:cubicBezTo>
                <a:close/>
                <a:moveTo>
                  <a:pt x="209" y="82"/>
                </a:moveTo>
                <a:cubicBezTo>
                  <a:pt x="210" y="82"/>
                  <a:pt x="210" y="82"/>
                  <a:pt x="210" y="83"/>
                </a:cubicBezTo>
                <a:cubicBezTo>
                  <a:pt x="211" y="82"/>
                  <a:pt x="213" y="83"/>
                  <a:pt x="215" y="82"/>
                </a:cubicBezTo>
                <a:cubicBezTo>
                  <a:pt x="213" y="82"/>
                  <a:pt x="211" y="81"/>
                  <a:pt x="209" y="82"/>
                </a:cubicBezTo>
                <a:close/>
                <a:moveTo>
                  <a:pt x="212" y="84"/>
                </a:moveTo>
                <a:cubicBezTo>
                  <a:pt x="213" y="84"/>
                  <a:pt x="214" y="85"/>
                  <a:pt x="214" y="83"/>
                </a:cubicBezTo>
                <a:cubicBezTo>
                  <a:pt x="213" y="83"/>
                  <a:pt x="212" y="83"/>
                  <a:pt x="212" y="84"/>
                </a:cubicBezTo>
                <a:close/>
                <a:moveTo>
                  <a:pt x="213" y="77"/>
                </a:moveTo>
                <a:cubicBezTo>
                  <a:pt x="214" y="77"/>
                  <a:pt x="215" y="78"/>
                  <a:pt x="216" y="77"/>
                </a:cubicBezTo>
                <a:cubicBezTo>
                  <a:pt x="215" y="77"/>
                  <a:pt x="213" y="77"/>
                  <a:pt x="213" y="77"/>
                </a:cubicBezTo>
                <a:close/>
                <a:moveTo>
                  <a:pt x="217" y="81"/>
                </a:moveTo>
                <a:cubicBezTo>
                  <a:pt x="217" y="80"/>
                  <a:pt x="218" y="81"/>
                  <a:pt x="218" y="80"/>
                </a:cubicBezTo>
                <a:cubicBezTo>
                  <a:pt x="218" y="81"/>
                  <a:pt x="217" y="80"/>
                  <a:pt x="217" y="81"/>
                </a:cubicBezTo>
                <a:close/>
                <a:moveTo>
                  <a:pt x="217" y="77"/>
                </a:moveTo>
                <a:cubicBezTo>
                  <a:pt x="218" y="77"/>
                  <a:pt x="219" y="77"/>
                  <a:pt x="219" y="77"/>
                </a:cubicBezTo>
                <a:cubicBezTo>
                  <a:pt x="219" y="76"/>
                  <a:pt x="217" y="77"/>
                  <a:pt x="217" y="77"/>
                </a:cubicBezTo>
                <a:close/>
                <a:moveTo>
                  <a:pt x="218" y="74"/>
                </a:moveTo>
                <a:cubicBezTo>
                  <a:pt x="220" y="74"/>
                  <a:pt x="220" y="74"/>
                  <a:pt x="220" y="74"/>
                </a:cubicBezTo>
                <a:cubicBezTo>
                  <a:pt x="220" y="73"/>
                  <a:pt x="218" y="73"/>
                  <a:pt x="218" y="74"/>
                </a:cubicBezTo>
                <a:close/>
                <a:moveTo>
                  <a:pt x="229" y="83"/>
                </a:moveTo>
                <a:cubicBezTo>
                  <a:pt x="230" y="83"/>
                  <a:pt x="232" y="83"/>
                  <a:pt x="232" y="82"/>
                </a:cubicBezTo>
                <a:cubicBezTo>
                  <a:pt x="232" y="83"/>
                  <a:pt x="229" y="82"/>
                  <a:pt x="229" y="83"/>
                </a:cubicBezTo>
                <a:close/>
                <a:moveTo>
                  <a:pt x="232" y="74"/>
                </a:moveTo>
                <a:cubicBezTo>
                  <a:pt x="233" y="74"/>
                  <a:pt x="234" y="75"/>
                  <a:pt x="234" y="74"/>
                </a:cubicBezTo>
                <a:cubicBezTo>
                  <a:pt x="233" y="74"/>
                  <a:pt x="232" y="74"/>
                  <a:pt x="232" y="74"/>
                </a:cubicBezTo>
                <a:close/>
                <a:moveTo>
                  <a:pt x="237" y="85"/>
                </a:moveTo>
                <a:cubicBezTo>
                  <a:pt x="237" y="85"/>
                  <a:pt x="237" y="85"/>
                  <a:pt x="238" y="85"/>
                </a:cubicBezTo>
                <a:cubicBezTo>
                  <a:pt x="237" y="85"/>
                  <a:pt x="237" y="85"/>
                  <a:pt x="237" y="85"/>
                </a:cubicBezTo>
                <a:close/>
                <a:moveTo>
                  <a:pt x="234" y="86"/>
                </a:moveTo>
                <a:cubicBezTo>
                  <a:pt x="235" y="87"/>
                  <a:pt x="237" y="85"/>
                  <a:pt x="237" y="85"/>
                </a:cubicBezTo>
                <a:cubicBezTo>
                  <a:pt x="236" y="85"/>
                  <a:pt x="235" y="85"/>
                  <a:pt x="234" y="85"/>
                </a:cubicBezTo>
                <a:lnTo>
                  <a:pt x="234" y="86"/>
                </a:lnTo>
                <a:close/>
                <a:moveTo>
                  <a:pt x="237" y="83"/>
                </a:moveTo>
                <a:cubicBezTo>
                  <a:pt x="238" y="83"/>
                  <a:pt x="238" y="83"/>
                  <a:pt x="238" y="83"/>
                </a:cubicBezTo>
                <a:cubicBezTo>
                  <a:pt x="238" y="82"/>
                  <a:pt x="237" y="82"/>
                  <a:pt x="237" y="83"/>
                </a:cubicBezTo>
                <a:close/>
                <a:moveTo>
                  <a:pt x="244" y="82"/>
                </a:moveTo>
                <a:cubicBezTo>
                  <a:pt x="243" y="82"/>
                  <a:pt x="240" y="82"/>
                  <a:pt x="239" y="82"/>
                </a:cubicBezTo>
                <a:cubicBezTo>
                  <a:pt x="241" y="82"/>
                  <a:pt x="243" y="83"/>
                  <a:pt x="244" y="82"/>
                </a:cubicBezTo>
                <a:close/>
                <a:moveTo>
                  <a:pt x="241" y="79"/>
                </a:moveTo>
                <a:cubicBezTo>
                  <a:pt x="240" y="79"/>
                  <a:pt x="240" y="79"/>
                  <a:pt x="239" y="79"/>
                </a:cubicBezTo>
                <a:cubicBezTo>
                  <a:pt x="240" y="79"/>
                  <a:pt x="241" y="80"/>
                  <a:pt x="241" y="79"/>
                </a:cubicBezTo>
                <a:close/>
                <a:moveTo>
                  <a:pt x="250" y="84"/>
                </a:moveTo>
                <a:cubicBezTo>
                  <a:pt x="247" y="83"/>
                  <a:pt x="242" y="84"/>
                  <a:pt x="240" y="84"/>
                </a:cubicBezTo>
                <a:cubicBezTo>
                  <a:pt x="243" y="85"/>
                  <a:pt x="246" y="83"/>
                  <a:pt x="247" y="85"/>
                </a:cubicBezTo>
                <a:cubicBezTo>
                  <a:pt x="248" y="84"/>
                  <a:pt x="249" y="84"/>
                  <a:pt x="250" y="84"/>
                </a:cubicBezTo>
                <a:cubicBezTo>
                  <a:pt x="251" y="84"/>
                  <a:pt x="250" y="84"/>
                  <a:pt x="250" y="84"/>
                </a:cubicBezTo>
                <a:close/>
                <a:moveTo>
                  <a:pt x="240" y="85"/>
                </a:moveTo>
                <a:cubicBezTo>
                  <a:pt x="243" y="85"/>
                  <a:pt x="244" y="85"/>
                  <a:pt x="245" y="85"/>
                </a:cubicBezTo>
                <a:cubicBezTo>
                  <a:pt x="244" y="85"/>
                  <a:pt x="241" y="84"/>
                  <a:pt x="240" y="85"/>
                </a:cubicBezTo>
                <a:close/>
                <a:moveTo>
                  <a:pt x="244" y="70"/>
                </a:moveTo>
                <a:cubicBezTo>
                  <a:pt x="244" y="70"/>
                  <a:pt x="242" y="70"/>
                  <a:pt x="242" y="70"/>
                </a:cubicBezTo>
                <a:cubicBezTo>
                  <a:pt x="243" y="70"/>
                  <a:pt x="245" y="71"/>
                  <a:pt x="244" y="70"/>
                </a:cubicBezTo>
                <a:close/>
                <a:moveTo>
                  <a:pt x="248" y="64"/>
                </a:moveTo>
                <a:cubicBezTo>
                  <a:pt x="250" y="64"/>
                  <a:pt x="251" y="65"/>
                  <a:pt x="252" y="64"/>
                </a:cubicBezTo>
                <a:cubicBezTo>
                  <a:pt x="252" y="64"/>
                  <a:pt x="249" y="63"/>
                  <a:pt x="248" y="64"/>
                </a:cubicBezTo>
                <a:close/>
                <a:moveTo>
                  <a:pt x="255" y="60"/>
                </a:moveTo>
                <a:cubicBezTo>
                  <a:pt x="255" y="60"/>
                  <a:pt x="252" y="59"/>
                  <a:pt x="253" y="60"/>
                </a:cubicBezTo>
                <a:cubicBezTo>
                  <a:pt x="254" y="60"/>
                  <a:pt x="259" y="60"/>
                  <a:pt x="255" y="60"/>
                </a:cubicBezTo>
                <a:close/>
                <a:moveTo>
                  <a:pt x="255" y="82"/>
                </a:moveTo>
                <a:cubicBezTo>
                  <a:pt x="256" y="82"/>
                  <a:pt x="257" y="82"/>
                  <a:pt x="257" y="82"/>
                </a:cubicBezTo>
                <a:cubicBezTo>
                  <a:pt x="256" y="82"/>
                  <a:pt x="255" y="81"/>
                  <a:pt x="255" y="82"/>
                </a:cubicBezTo>
                <a:close/>
                <a:moveTo>
                  <a:pt x="257" y="62"/>
                </a:moveTo>
                <a:cubicBezTo>
                  <a:pt x="256" y="62"/>
                  <a:pt x="255" y="61"/>
                  <a:pt x="255" y="62"/>
                </a:cubicBezTo>
                <a:cubicBezTo>
                  <a:pt x="256" y="62"/>
                  <a:pt x="256" y="62"/>
                  <a:pt x="257" y="62"/>
                </a:cubicBezTo>
                <a:close/>
                <a:moveTo>
                  <a:pt x="259" y="82"/>
                </a:moveTo>
                <a:cubicBezTo>
                  <a:pt x="260" y="82"/>
                  <a:pt x="262" y="82"/>
                  <a:pt x="263" y="81"/>
                </a:cubicBezTo>
                <a:cubicBezTo>
                  <a:pt x="262" y="81"/>
                  <a:pt x="260" y="81"/>
                  <a:pt x="259" y="82"/>
                </a:cubicBezTo>
                <a:close/>
                <a:moveTo>
                  <a:pt x="259" y="79"/>
                </a:moveTo>
                <a:cubicBezTo>
                  <a:pt x="260" y="79"/>
                  <a:pt x="261" y="79"/>
                  <a:pt x="263" y="79"/>
                </a:cubicBezTo>
                <a:cubicBezTo>
                  <a:pt x="263" y="78"/>
                  <a:pt x="260" y="78"/>
                  <a:pt x="259" y="79"/>
                </a:cubicBezTo>
                <a:close/>
                <a:moveTo>
                  <a:pt x="260" y="81"/>
                </a:moveTo>
                <a:cubicBezTo>
                  <a:pt x="261" y="81"/>
                  <a:pt x="263" y="81"/>
                  <a:pt x="264" y="80"/>
                </a:cubicBezTo>
                <a:cubicBezTo>
                  <a:pt x="263" y="80"/>
                  <a:pt x="260" y="80"/>
                  <a:pt x="260" y="81"/>
                </a:cubicBezTo>
                <a:close/>
                <a:moveTo>
                  <a:pt x="267" y="82"/>
                </a:moveTo>
                <a:cubicBezTo>
                  <a:pt x="267" y="82"/>
                  <a:pt x="268" y="82"/>
                  <a:pt x="268" y="82"/>
                </a:cubicBezTo>
                <a:cubicBezTo>
                  <a:pt x="268" y="82"/>
                  <a:pt x="268" y="82"/>
                  <a:pt x="268" y="81"/>
                </a:cubicBezTo>
                <a:cubicBezTo>
                  <a:pt x="268" y="81"/>
                  <a:pt x="267" y="82"/>
                  <a:pt x="267" y="82"/>
                </a:cubicBezTo>
                <a:close/>
                <a:moveTo>
                  <a:pt x="267" y="60"/>
                </a:moveTo>
                <a:cubicBezTo>
                  <a:pt x="270" y="60"/>
                  <a:pt x="268" y="59"/>
                  <a:pt x="267" y="60"/>
                </a:cubicBezTo>
                <a:close/>
                <a:moveTo>
                  <a:pt x="267" y="55"/>
                </a:moveTo>
                <a:cubicBezTo>
                  <a:pt x="269" y="55"/>
                  <a:pt x="268" y="54"/>
                  <a:pt x="267" y="55"/>
                </a:cubicBezTo>
                <a:close/>
                <a:moveTo>
                  <a:pt x="270" y="62"/>
                </a:moveTo>
                <a:cubicBezTo>
                  <a:pt x="270" y="62"/>
                  <a:pt x="272" y="62"/>
                  <a:pt x="272" y="62"/>
                </a:cubicBezTo>
                <a:cubicBezTo>
                  <a:pt x="272" y="62"/>
                  <a:pt x="270" y="61"/>
                  <a:pt x="270" y="62"/>
                </a:cubicBezTo>
                <a:close/>
                <a:moveTo>
                  <a:pt x="273" y="63"/>
                </a:moveTo>
                <a:cubicBezTo>
                  <a:pt x="279" y="63"/>
                  <a:pt x="283" y="64"/>
                  <a:pt x="287" y="64"/>
                </a:cubicBezTo>
                <a:cubicBezTo>
                  <a:pt x="283" y="63"/>
                  <a:pt x="277" y="63"/>
                  <a:pt x="273" y="63"/>
                </a:cubicBezTo>
                <a:close/>
                <a:moveTo>
                  <a:pt x="276" y="60"/>
                </a:moveTo>
                <a:cubicBezTo>
                  <a:pt x="277" y="60"/>
                  <a:pt x="278" y="60"/>
                  <a:pt x="278" y="60"/>
                </a:cubicBezTo>
                <a:cubicBezTo>
                  <a:pt x="278" y="59"/>
                  <a:pt x="277" y="59"/>
                  <a:pt x="276" y="60"/>
                </a:cubicBezTo>
                <a:close/>
                <a:moveTo>
                  <a:pt x="277" y="57"/>
                </a:moveTo>
                <a:cubicBezTo>
                  <a:pt x="278" y="57"/>
                  <a:pt x="280" y="57"/>
                  <a:pt x="281" y="57"/>
                </a:cubicBezTo>
                <a:cubicBezTo>
                  <a:pt x="279" y="57"/>
                  <a:pt x="278" y="56"/>
                  <a:pt x="277" y="57"/>
                </a:cubicBezTo>
                <a:close/>
                <a:moveTo>
                  <a:pt x="281" y="62"/>
                </a:moveTo>
                <a:cubicBezTo>
                  <a:pt x="281" y="61"/>
                  <a:pt x="278" y="61"/>
                  <a:pt x="277" y="62"/>
                </a:cubicBezTo>
                <a:cubicBezTo>
                  <a:pt x="279" y="62"/>
                  <a:pt x="280" y="62"/>
                  <a:pt x="281" y="62"/>
                </a:cubicBezTo>
                <a:close/>
                <a:moveTo>
                  <a:pt x="284" y="0"/>
                </a:moveTo>
                <a:cubicBezTo>
                  <a:pt x="282" y="0"/>
                  <a:pt x="280" y="0"/>
                  <a:pt x="278" y="1"/>
                </a:cubicBezTo>
                <a:cubicBezTo>
                  <a:pt x="280" y="1"/>
                  <a:pt x="283" y="1"/>
                  <a:pt x="284" y="0"/>
                </a:cubicBezTo>
                <a:close/>
                <a:moveTo>
                  <a:pt x="279" y="3"/>
                </a:moveTo>
                <a:cubicBezTo>
                  <a:pt x="280" y="3"/>
                  <a:pt x="280" y="3"/>
                  <a:pt x="281" y="3"/>
                </a:cubicBezTo>
                <a:cubicBezTo>
                  <a:pt x="281" y="2"/>
                  <a:pt x="279" y="3"/>
                  <a:pt x="279" y="3"/>
                </a:cubicBezTo>
                <a:close/>
                <a:moveTo>
                  <a:pt x="282" y="82"/>
                </a:moveTo>
                <a:cubicBezTo>
                  <a:pt x="283" y="82"/>
                  <a:pt x="284" y="82"/>
                  <a:pt x="285" y="82"/>
                </a:cubicBezTo>
                <a:cubicBezTo>
                  <a:pt x="284" y="81"/>
                  <a:pt x="283" y="81"/>
                  <a:pt x="282" y="82"/>
                </a:cubicBezTo>
                <a:close/>
                <a:moveTo>
                  <a:pt x="288" y="85"/>
                </a:moveTo>
                <a:cubicBezTo>
                  <a:pt x="288" y="85"/>
                  <a:pt x="288" y="84"/>
                  <a:pt x="287" y="85"/>
                </a:cubicBezTo>
                <a:cubicBezTo>
                  <a:pt x="287" y="85"/>
                  <a:pt x="287" y="86"/>
                  <a:pt x="288" y="86"/>
                </a:cubicBezTo>
                <a:cubicBezTo>
                  <a:pt x="287" y="85"/>
                  <a:pt x="289" y="85"/>
                  <a:pt x="288" y="85"/>
                </a:cubicBezTo>
                <a:close/>
                <a:moveTo>
                  <a:pt x="295" y="83"/>
                </a:moveTo>
                <a:cubicBezTo>
                  <a:pt x="295" y="84"/>
                  <a:pt x="295" y="84"/>
                  <a:pt x="295" y="85"/>
                </a:cubicBezTo>
                <a:cubicBezTo>
                  <a:pt x="296" y="85"/>
                  <a:pt x="296" y="85"/>
                  <a:pt x="296" y="85"/>
                </a:cubicBezTo>
                <a:cubicBezTo>
                  <a:pt x="296" y="83"/>
                  <a:pt x="298" y="84"/>
                  <a:pt x="298" y="83"/>
                </a:cubicBezTo>
                <a:cubicBezTo>
                  <a:pt x="297" y="83"/>
                  <a:pt x="296" y="83"/>
                  <a:pt x="295" y="83"/>
                </a:cubicBezTo>
                <a:close/>
                <a:moveTo>
                  <a:pt x="303" y="9"/>
                </a:moveTo>
                <a:cubicBezTo>
                  <a:pt x="301" y="9"/>
                  <a:pt x="299" y="9"/>
                  <a:pt x="297" y="9"/>
                </a:cubicBezTo>
                <a:cubicBezTo>
                  <a:pt x="299" y="9"/>
                  <a:pt x="302" y="10"/>
                  <a:pt x="303" y="9"/>
                </a:cubicBezTo>
                <a:close/>
                <a:moveTo>
                  <a:pt x="305" y="86"/>
                </a:moveTo>
                <a:cubicBezTo>
                  <a:pt x="306" y="86"/>
                  <a:pt x="307" y="85"/>
                  <a:pt x="307" y="85"/>
                </a:cubicBezTo>
                <a:cubicBezTo>
                  <a:pt x="305" y="85"/>
                  <a:pt x="305" y="85"/>
                  <a:pt x="305" y="85"/>
                </a:cubicBezTo>
                <a:cubicBezTo>
                  <a:pt x="306" y="86"/>
                  <a:pt x="305" y="85"/>
                  <a:pt x="305" y="86"/>
                </a:cubicBezTo>
                <a:close/>
                <a:moveTo>
                  <a:pt x="308" y="79"/>
                </a:moveTo>
                <a:cubicBezTo>
                  <a:pt x="309" y="79"/>
                  <a:pt x="311" y="79"/>
                  <a:pt x="312" y="79"/>
                </a:cubicBezTo>
                <a:cubicBezTo>
                  <a:pt x="310" y="79"/>
                  <a:pt x="309" y="78"/>
                  <a:pt x="308" y="79"/>
                </a:cubicBezTo>
                <a:close/>
                <a:moveTo>
                  <a:pt x="311" y="73"/>
                </a:moveTo>
                <a:cubicBezTo>
                  <a:pt x="311" y="73"/>
                  <a:pt x="312" y="74"/>
                  <a:pt x="312" y="73"/>
                </a:cubicBezTo>
                <a:cubicBezTo>
                  <a:pt x="311" y="73"/>
                  <a:pt x="311" y="73"/>
                  <a:pt x="311" y="73"/>
                </a:cubicBezTo>
                <a:close/>
                <a:moveTo>
                  <a:pt x="345" y="75"/>
                </a:moveTo>
                <a:cubicBezTo>
                  <a:pt x="345" y="75"/>
                  <a:pt x="344" y="74"/>
                  <a:pt x="343" y="74"/>
                </a:cubicBezTo>
                <a:cubicBezTo>
                  <a:pt x="337" y="74"/>
                  <a:pt x="331" y="74"/>
                  <a:pt x="324" y="73"/>
                </a:cubicBezTo>
                <a:cubicBezTo>
                  <a:pt x="320" y="73"/>
                  <a:pt x="316" y="72"/>
                  <a:pt x="313" y="73"/>
                </a:cubicBezTo>
                <a:cubicBezTo>
                  <a:pt x="316" y="75"/>
                  <a:pt x="319" y="73"/>
                  <a:pt x="323" y="74"/>
                </a:cubicBezTo>
                <a:cubicBezTo>
                  <a:pt x="322" y="75"/>
                  <a:pt x="320" y="75"/>
                  <a:pt x="320" y="75"/>
                </a:cubicBezTo>
                <a:cubicBezTo>
                  <a:pt x="327" y="76"/>
                  <a:pt x="329" y="75"/>
                  <a:pt x="337" y="75"/>
                </a:cubicBezTo>
                <a:cubicBezTo>
                  <a:pt x="338" y="75"/>
                  <a:pt x="338" y="76"/>
                  <a:pt x="338" y="76"/>
                </a:cubicBezTo>
                <a:cubicBezTo>
                  <a:pt x="339" y="76"/>
                  <a:pt x="338" y="75"/>
                  <a:pt x="338" y="75"/>
                </a:cubicBezTo>
                <a:cubicBezTo>
                  <a:pt x="342" y="75"/>
                  <a:pt x="350" y="75"/>
                  <a:pt x="355" y="75"/>
                </a:cubicBezTo>
                <a:cubicBezTo>
                  <a:pt x="353" y="75"/>
                  <a:pt x="351" y="75"/>
                  <a:pt x="349" y="75"/>
                </a:cubicBezTo>
                <a:cubicBezTo>
                  <a:pt x="347" y="75"/>
                  <a:pt x="346" y="75"/>
                  <a:pt x="345" y="75"/>
                </a:cubicBezTo>
                <a:close/>
                <a:moveTo>
                  <a:pt x="316" y="85"/>
                </a:moveTo>
                <a:cubicBezTo>
                  <a:pt x="317" y="85"/>
                  <a:pt x="319" y="86"/>
                  <a:pt x="319" y="85"/>
                </a:cubicBezTo>
                <a:cubicBezTo>
                  <a:pt x="318" y="85"/>
                  <a:pt x="316" y="84"/>
                  <a:pt x="316" y="85"/>
                </a:cubicBezTo>
                <a:close/>
                <a:moveTo>
                  <a:pt x="318" y="38"/>
                </a:moveTo>
                <a:cubicBezTo>
                  <a:pt x="320" y="38"/>
                  <a:pt x="322" y="39"/>
                  <a:pt x="324" y="38"/>
                </a:cubicBezTo>
                <a:cubicBezTo>
                  <a:pt x="323" y="38"/>
                  <a:pt x="320" y="37"/>
                  <a:pt x="318" y="38"/>
                </a:cubicBezTo>
                <a:close/>
                <a:moveTo>
                  <a:pt x="321" y="53"/>
                </a:moveTo>
                <a:cubicBezTo>
                  <a:pt x="322" y="53"/>
                  <a:pt x="324" y="53"/>
                  <a:pt x="325" y="53"/>
                </a:cubicBezTo>
                <a:cubicBezTo>
                  <a:pt x="324" y="52"/>
                  <a:pt x="322" y="52"/>
                  <a:pt x="321" y="53"/>
                </a:cubicBezTo>
                <a:close/>
                <a:moveTo>
                  <a:pt x="321" y="37"/>
                </a:moveTo>
                <a:cubicBezTo>
                  <a:pt x="323" y="37"/>
                  <a:pt x="323" y="37"/>
                  <a:pt x="323" y="37"/>
                </a:cubicBezTo>
                <a:cubicBezTo>
                  <a:pt x="323" y="36"/>
                  <a:pt x="321" y="36"/>
                  <a:pt x="321" y="37"/>
                </a:cubicBezTo>
                <a:close/>
                <a:moveTo>
                  <a:pt x="332" y="37"/>
                </a:moveTo>
                <a:cubicBezTo>
                  <a:pt x="330" y="36"/>
                  <a:pt x="327" y="36"/>
                  <a:pt x="324" y="37"/>
                </a:cubicBezTo>
                <a:cubicBezTo>
                  <a:pt x="327" y="37"/>
                  <a:pt x="330" y="37"/>
                  <a:pt x="332" y="37"/>
                </a:cubicBezTo>
                <a:close/>
                <a:moveTo>
                  <a:pt x="328" y="38"/>
                </a:moveTo>
                <a:cubicBezTo>
                  <a:pt x="328" y="38"/>
                  <a:pt x="326" y="38"/>
                  <a:pt x="326" y="38"/>
                </a:cubicBezTo>
                <a:cubicBezTo>
                  <a:pt x="326" y="39"/>
                  <a:pt x="328" y="39"/>
                  <a:pt x="328" y="38"/>
                </a:cubicBezTo>
                <a:close/>
                <a:moveTo>
                  <a:pt x="333" y="68"/>
                </a:moveTo>
                <a:cubicBezTo>
                  <a:pt x="336" y="68"/>
                  <a:pt x="336" y="68"/>
                  <a:pt x="338" y="68"/>
                </a:cubicBezTo>
                <a:cubicBezTo>
                  <a:pt x="338" y="67"/>
                  <a:pt x="334" y="68"/>
                  <a:pt x="333" y="68"/>
                </a:cubicBezTo>
                <a:close/>
                <a:moveTo>
                  <a:pt x="334" y="8"/>
                </a:moveTo>
                <a:cubicBezTo>
                  <a:pt x="334" y="8"/>
                  <a:pt x="333" y="8"/>
                  <a:pt x="333" y="8"/>
                </a:cubicBezTo>
                <a:cubicBezTo>
                  <a:pt x="334" y="8"/>
                  <a:pt x="334" y="9"/>
                  <a:pt x="334" y="8"/>
                </a:cubicBezTo>
                <a:close/>
                <a:moveTo>
                  <a:pt x="334" y="39"/>
                </a:moveTo>
                <a:cubicBezTo>
                  <a:pt x="336" y="39"/>
                  <a:pt x="338" y="39"/>
                  <a:pt x="339" y="39"/>
                </a:cubicBezTo>
                <a:cubicBezTo>
                  <a:pt x="338" y="39"/>
                  <a:pt x="335" y="38"/>
                  <a:pt x="334" y="39"/>
                </a:cubicBezTo>
                <a:close/>
                <a:moveTo>
                  <a:pt x="334" y="46"/>
                </a:moveTo>
                <a:cubicBezTo>
                  <a:pt x="345" y="47"/>
                  <a:pt x="356" y="47"/>
                  <a:pt x="367" y="47"/>
                </a:cubicBezTo>
                <a:cubicBezTo>
                  <a:pt x="356" y="47"/>
                  <a:pt x="345" y="45"/>
                  <a:pt x="334" y="46"/>
                </a:cubicBezTo>
                <a:close/>
                <a:moveTo>
                  <a:pt x="335" y="30"/>
                </a:moveTo>
                <a:cubicBezTo>
                  <a:pt x="336" y="30"/>
                  <a:pt x="338" y="30"/>
                  <a:pt x="337" y="30"/>
                </a:cubicBezTo>
                <a:cubicBezTo>
                  <a:pt x="337" y="30"/>
                  <a:pt x="335" y="30"/>
                  <a:pt x="335" y="30"/>
                </a:cubicBezTo>
                <a:close/>
                <a:moveTo>
                  <a:pt x="341" y="68"/>
                </a:moveTo>
                <a:cubicBezTo>
                  <a:pt x="340" y="68"/>
                  <a:pt x="339" y="67"/>
                  <a:pt x="338" y="68"/>
                </a:cubicBezTo>
                <a:cubicBezTo>
                  <a:pt x="339" y="68"/>
                  <a:pt x="341" y="69"/>
                  <a:pt x="341" y="68"/>
                </a:cubicBezTo>
                <a:close/>
                <a:moveTo>
                  <a:pt x="348" y="39"/>
                </a:moveTo>
                <a:cubicBezTo>
                  <a:pt x="345" y="39"/>
                  <a:pt x="342" y="39"/>
                  <a:pt x="340" y="39"/>
                </a:cubicBezTo>
                <a:cubicBezTo>
                  <a:pt x="342" y="39"/>
                  <a:pt x="346" y="40"/>
                  <a:pt x="348" y="39"/>
                </a:cubicBezTo>
                <a:close/>
                <a:moveTo>
                  <a:pt x="343" y="11"/>
                </a:moveTo>
                <a:cubicBezTo>
                  <a:pt x="344" y="11"/>
                  <a:pt x="346" y="11"/>
                  <a:pt x="345" y="11"/>
                </a:cubicBezTo>
                <a:cubicBezTo>
                  <a:pt x="345" y="11"/>
                  <a:pt x="343" y="11"/>
                  <a:pt x="343" y="11"/>
                </a:cubicBezTo>
                <a:close/>
                <a:moveTo>
                  <a:pt x="352" y="11"/>
                </a:moveTo>
                <a:cubicBezTo>
                  <a:pt x="351" y="11"/>
                  <a:pt x="350" y="11"/>
                  <a:pt x="350" y="12"/>
                </a:cubicBezTo>
                <a:cubicBezTo>
                  <a:pt x="351" y="12"/>
                  <a:pt x="352" y="12"/>
                  <a:pt x="352" y="11"/>
                </a:cubicBezTo>
                <a:close/>
                <a:moveTo>
                  <a:pt x="351" y="40"/>
                </a:moveTo>
                <a:cubicBezTo>
                  <a:pt x="353" y="40"/>
                  <a:pt x="355" y="40"/>
                  <a:pt x="352" y="40"/>
                </a:cubicBezTo>
                <a:cubicBezTo>
                  <a:pt x="352" y="40"/>
                  <a:pt x="352" y="39"/>
                  <a:pt x="351" y="40"/>
                </a:cubicBezTo>
                <a:close/>
                <a:moveTo>
                  <a:pt x="353" y="12"/>
                </a:moveTo>
                <a:cubicBezTo>
                  <a:pt x="355" y="12"/>
                  <a:pt x="356" y="13"/>
                  <a:pt x="357" y="12"/>
                </a:cubicBezTo>
                <a:cubicBezTo>
                  <a:pt x="356" y="12"/>
                  <a:pt x="353" y="11"/>
                  <a:pt x="353" y="12"/>
                </a:cubicBezTo>
                <a:cubicBezTo>
                  <a:pt x="353" y="12"/>
                  <a:pt x="353" y="12"/>
                  <a:pt x="353" y="12"/>
                </a:cubicBezTo>
                <a:close/>
                <a:moveTo>
                  <a:pt x="354" y="40"/>
                </a:moveTo>
                <a:cubicBezTo>
                  <a:pt x="355" y="40"/>
                  <a:pt x="357" y="40"/>
                  <a:pt x="357" y="40"/>
                </a:cubicBezTo>
                <a:cubicBezTo>
                  <a:pt x="356" y="40"/>
                  <a:pt x="355" y="39"/>
                  <a:pt x="354" y="40"/>
                </a:cubicBezTo>
                <a:close/>
                <a:moveTo>
                  <a:pt x="361" y="17"/>
                </a:moveTo>
                <a:cubicBezTo>
                  <a:pt x="360" y="16"/>
                  <a:pt x="357" y="15"/>
                  <a:pt x="356" y="16"/>
                </a:cubicBezTo>
                <a:cubicBezTo>
                  <a:pt x="358" y="16"/>
                  <a:pt x="360" y="17"/>
                  <a:pt x="361" y="17"/>
                </a:cubicBezTo>
                <a:close/>
                <a:moveTo>
                  <a:pt x="361" y="28"/>
                </a:moveTo>
                <a:cubicBezTo>
                  <a:pt x="362" y="29"/>
                  <a:pt x="363" y="29"/>
                  <a:pt x="364" y="28"/>
                </a:cubicBezTo>
                <a:cubicBezTo>
                  <a:pt x="363" y="28"/>
                  <a:pt x="361" y="28"/>
                  <a:pt x="361" y="28"/>
                </a:cubicBezTo>
                <a:close/>
                <a:moveTo>
                  <a:pt x="365" y="16"/>
                </a:moveTo>
                <a:cubicBezTo>
                  <a:pt x="366" y="16"/>
                  <a:pt x="367" y="16"/>
                  <a:pt x="368" y="16"/>
                </a:cubicBezTo>
                <a:cubicBezTo>
                  <a:pt x="367" y="15"/>
                  <a:pt x="366" y="14"/>
                  <a:pt x="365" y="14"/>
                </a:cubicBezTo>
                <a:cubicBezTo>
                  <a:pt x="365" y="15"/>
                  <a:pt x="366" y="15"/>
                  <a:pt x="365" y="16"/>
                </a:cubicBezTo>
                <a:close/>
                <a:moveTo>
                  <a:pt x="368" y="53"/>
                </a:moveTo>
                <a:cubicBezTo>
                  <a:pt x="369" y="53"/>
                  <a:pt x="372" y="53"/>
                  <a:pt x="373" y="53"/>
                </a:cubicBezTo>
                <a:cubicBezTo>
                  <a:pt x="371" y="53"/>
                  <a:pt x="369" y="52"/>
                  <a:pt x="368" y="53"/>
                </a:cubicBezTo>
                <a:close/>
                <a:moveTo>
                  <a:pt x="370" y="18"/>
                </a:moveTo>
                <a:cubicBezTo>
                  <a:pt x="369" y="18"/>
                  <a:pt x="368" y="17"/>
                  <a:pt x="368" y="18"/>
                </a:cubicBezTo>
                <a:cubicBezTo>
                  <a:pt x="369" y="18"/>
                  <a:pt x="370" y="18"/>
                  <a:pt x="370" y="18"/>
                </a:cubicBezTo>
                <a:close/>
                <a:moveTo>
                  <a:pt x="373" y="47"/>
                </a:moveTo>
                <a:cubicBezTo>
                  <a:pt x="372" y="48"/>
                  <a:pt x="369" y="47"/>
                  <a:pt x="369" y="48"/>
                </a:cubicBezTo>
                <a:cubicBezTo>
                  <a:pt x="371" y="47"/>
                  <a:pt x="373" y="48"/>
                  <a:pt x="373" y="47"/>
                </a:cubicBezTo>
                <a:close/>
                <a:moveTo>
                  <a:pt x="376" y="32"/>
                </a:moveTo>
                <a:cubicBezTo>
                  <a:pt x="375" y="33"/>
                  <a:pt x="373" y="31"/>
                  <a:pt x="372" y="32"/>
                </a:cubicBezTo>
                <a:cubicBezTo>
                  <a:pt x="374" y="32"/>
                  <a:pt x="376" y="33"/>
                  <a:pt x="376" y="32"/>
                </a:cubicBezTo>
                <a:close/>
                <a:moveTo>
                  <a:pt x="375" y="20"/>
                </a:moveTo>
                <a:cubicBezTo>
                  <a:pt x="375" y="21"/>
                  <a:pt x="377" y="21"/>
                  <a:pt x="378" y="20"/>
                </a:cubicBezTo>
                <a:cubicBezTo>
                  <a:pt x="377" y="20"/>
                  <a:pt x="377" y="20"/>
                  <a:pt x="376" y="20"/>
                </a:cubicBezTo>
                <a:cubicBezTo>
                  <a:pt x="375" y="20"/>
                  <a:pt x="375" y="20"/>
                  <a:pt x="375" y="20"/>
                </a:cubicBezTo>
                <a:close/>
                <a:moveTo>
                  <a:pt x="378" y="32"/>
                </a:moveTo>
                <a:cubicBezTo>
                  <a:pt x="379" y="33"/>
                  <a:pt x="381" y="34"/>
                  <a:pt x="382" y="33"/>
                </a:cubicBezTo>
                <a:cubicBezTo>
                  <a:pt x="381" y="32"/>
                  <a:pt x="379" y="32"/>
                  <a:pt x="378" y="32"/>
                </a:cubicBezTo>
                <a:close/>
                <a:moveTo>
                  <a:pt x="382" y="24"/>
                </a:moveTo>
                <a:cubicBezTo>
                  <a:pt x="381" y="24"/>
                  <a:pt x="380" y="24"/>
                  <a:pt x="379" y="25"/>
                </a:cubicBezTo>
                <a:cubicBezTo>
                  <a:pt x="383" y="25"/>
                  <a:pt x="386" y="24"/>
                  <a:pt x="389" y="24"/>
                </a:cubicBezTo>
                <a:cubicBezTo>
                  <a:pt x="387" y="24"/>
                  <a:pt x="384" y="23"/>
                  <a:pt x="381" y="23"/>
                </a:cubicBezTo>
                <a:cubicBezTo>
                  <a:pt x="381" y="24"/>
                  <a:pt x="382" y="23"/>
                  <a:pt x="382" y="24"/>
                </a:cubicBezTo>
                <a:close/>
                <a:moveTo>
                  <a:pt x="387" y="33"/>
                </a:moveTo>
                <a:cubicBezTo>
                  <a:pt x="387" y="33"/>
                  <a:pt x="388" y="34"/>
                  <a:pt x="389" y="33"/>
                </a:cubicBezTo>
                <a:cubicBezTo>
                  <a:pt x="389" y="33"/>
                  <a:pt x="387" y="32"/>
                  <a:pt x="387" y="33"/>
                </a:cubicBezTo>
                <a:close/>
                <a:moveTo>
                  <a:pt x="387" y="17"/>
                </a:moveTo>
                <a:cubicBezTo>
                  <a:pt x="388" y="18"/>
                  <a:pt x="390" y="18"/>
                  <a:pt x="390" y="17"/>
                </a:cubicBezTo>
                <a:cubicBezTo>
                  <a:pt x="389" y="17"/>
                  <a:pt x="388" y="16"/>
                  <a:pt x="387" y="17"/>
                </a:cubicBezTo>
                <a:close/>
                <a:moveTo>
                  <a:pt x="390" y="18"/>
                </a:moveTo>
                <a:cubicBezTo>
                  <a:pt x="390" y="17"/>
                  <a:pt x="391" y="18"/>
                  <a:pt x="391" y="17"/>
                </a:cubicBezTo>
                <a:cubicBezTo>
                  <a:pt x="391" y="17"/>
                  <a:pt x="390" y="17"/>
                  <a:pt x="390" y="18"/>
                </a:cubicBezTo>
                <a:close/>
                <a:moveTo>
                  <a:pt x="392" y="18"/>
                </a:moveTo>
                <a:cubicBezTo>
                  <a:pt x="392" y="17"/>
                  <a:pt x="393" y="18"/>
                  <a:pt x="393" y="17"/>
                </a:cubicBezTo>
                <a:cubicBezTo>
                  <a:pt x="393" y="17"/>
                  <a:pt x="392" y="17"/>
                  <a:pt x="392" y="18"/>
                </a:cubicBezTo>
                <a:close/>
                <a:moveTo>
                  <a:pt x="395" y="9"/>
                </a:moveTo>
                <a:cubicBezTo>
                  <a:pt x="398" y="9"/>
                  <a:pt x="401" y="10"/>
                  <a:pt x="403" y="10"/>
                </a:cubicBezTo>
                <a:cubicBezTo>
                  <a:pt x="401" y="9"/>
                  <a:pt x="398" y="9"/>
                  <a:pt x="395" y="9"/>
                </a:cubicBezTo>
                <a:close/>
                <a:moveTo>
                  <a:pt x="399" y="21"/>
                </a:moveTo>
                <a:cubicBezTo>
                  <a:pt x="399" y="21"/>
                  <a:pt x="400" y="22"/>
                  <a:pt x="401" y="21"/>
                </a:cubicBezTo>
                <a:cubicBezTo>
                  <a:pt x="400" y="21"/>
                  <a:pt x="399" y="21"/>
                  <a:pt x="399" y="21"/>
                </a:cubicBezTo>
                <a:close/>
                <a:moveTo>
                  <a:pt x="405" y="20"/>
                </a:moveTo>
                <a:cubicBezTo>
                  <a:pt x="407" y="21"/>
                  <a:pt x="408" y="20"/>
                  <a:pt x="409" y="20"/>
                </a:cubicBezTo>
                <a:cubicBezTo>
                  <a:pt x="408" y="20"/>
                  <a:pt x="407" y="19"/>
                  <a:pt x="406" y="19"/>
                </a:cubicBezTo>
                <a:cubicBezTo>
                  <a:pt x="406" y="20"/>
                  <a:pt x="405" y="20"/>
                  <a:pt x="405" y="20"/>
                </a:cubicBezTo>
                <a:close/>
                <a:moveTo>
                  <a:pt x="413" y="10"/>
                </a:moveTo>
                <a:cubicBezTo>
                  <a:pt x="412" y="10"/>
                  <a:pt x="411" y="10"/>
                  <a:pt x="411" y="10"/>
                </a:cubicBezTo>
                <a:cubicBezTo>
                  <a:pt x="411" y="11"/>
                  <a:pt x="412" y="11"/>
                  <a:pt x="413" y="10"/>
                </a:cubicBezTo>
                <a:close/>
                <a:moveTo>
                  <a:pt x="419" y="13"/>
                </a:moveTo>
                <a:cubicBezTo>
                  <a:pt x="417" y="13"/>
                  <a:pt x="414" y="12"/>
                  <a:pt x="412" y="13"/>
                </a:cubicBezTo>
                <a:cubicBezTo>
                  <a:pt x="415" y="13"/>
                  <a:pt x="417" y="14"/>
                  <a:pt x="419" y="13"/>
                </a:cubicBezTo>
                <a:close/>
                <a:moveTo>
                  <a:pt x="285" y="56"/>
                </a:moveTo>
                <a:cubicBezTo>
                  <a:pt x="288" y="55"/>
                  <a:pt x="292" y="57"/>
                  <a:pt x="295" y="55"/>
                </a:cubicBezTo>
                <a:cubicBezTo>
                  <a:pt x="289" y="55"/>
                  <a:pt x="284" y="55"/>
                  <a:pt x="279" y="56"/>
                </a:cubicBezTo>
                <a:cubicBezTo>
                  <a:pt x="280" y="56"/>
                  <a:pt x="282" y="56"/>
                  <a:pt x="283" y="56"/>
                </a:cubicBezTo>
                <a:cubicBezTo>
                  <a:pt x="282" y="57"/>
                  <a:pt x="281" y="56"/>
                  <a:pt x="281" y="57"/>
                </a:cubicBezTo>
                <a:cubicBezTo>
                  <a:pt x="282" y="58"/>
                  <a:pt x="282" y="57"/>
                  <a:pt x="284" y="57"/>
                </a:cubicBezTo>
                <a:cubicBezTo>
                  <a:pt x="287" y="57"/>
                  <a:pt x="296" y="57"/>
                  <a:pt x="299" y="57"/>
                </a:cubicBezTo>
                <a:cubicBezTo>
                  <a:pt x="295" y="56"/>
                  <a:pt x="288" y="57"/>
                  <a:pt x="285" y="56"/>
                </a:cubicBezTo>
                <a:close/>
                <a:moveTo>
                  <a:pt x="363" y="52"/>
                </a:moveTo>
                <a:cubicBezTo>
                  <a:pt x="362" y="52"/>
                  <a:pt x="362" y="52"/>
                  <a:pt x="362" y="52"/>
                </a:cubicBezTo>
                <a:cubicBezTo>
                  <a:pt x="355" y="52"/>
                  <a:pt x="342" y="51"/>
                  <a:pt x="335" y="50"/>
                </a:cubicBezTo>
                <a:cubicBezTo>
                  <a:pt x="334" y="49"/>
                  <a:pt x="332" y="49"/>
                  <a:pt x="331" y="49"/>
                </a:cubicBezTo>
                <a:cubicBezTo>
                  <a:pt x="331" y="49"/>
                  <a:pt x="331" y="49"/>
                  <a:pt x="331" y="49"/>
                </a:cubicBezTo>
                <a:cubicBezTo>
                  <a:pt x="328" y="48"/>
                  <a:pt x="326" y="49"/>
                  <a:pt x="324" y="48"/>
                </a:cubicBezTo>
                <a:cubicBezTo>
                  <a:pt x="325" y="47"/>
                  <a:pt x="327" y="47"/>
                  <a:pt x="326" y="47"/>
                </a:cubicBezTo>
                <a:cubicBezTo>
                  <a:pt x="329" y="47"/>
                  <a:pt x="330" y="45"/>
                  <a:pt x="332" y="47"/>
                </a:cubicBezTo>
                <a:cubicBezTo>
                  <a:pt x="332" y="46"/>
                  <a:pt x="333" y="46"/>
                  <a:pt x="334" y="46"/>
                </a:cubicBezTo>
                <a:cubicBezTo>
                  <a:pt x="332" y="45"/>
                  <a:pt x="331" y="46"/>
                  <a:pt x="330" y="45"/>
                </a:cubicBezTo>
                <a:cubicBezTo>
                  <a:pt x="331" y="45"/>
                  <a:pt x="332" y="45"/>
                  <a:pt x="334" y="45"/>
                </a:cubicBezTo>
                <a:cubicBezTo>
                  <a:pt x="325" y="43"/>
                  <a:pt x="316" y="44"/>
                  <a:pt x="307" y="43"/>
                </a:cubicBezTo>
                <a:cubicBezTo>
                  <a:pt x="306" y="42"/>
                  <a:pt x="305" y="42"/>
                  <a:pt x="304" y="42"/>
                </a:cubicBezTo>
                <a:cubicBezTo>
                  <a:pt x="300" y="41"/>
                  <a:pt x="295" y="42"/>
                  <a:pt x="291" y="41"/>
                </a:cubicBezTo>
                <a:cubicBezTo>
                  <a:pt x="296" y="40"/>
                  <a:pt x="300" y="40"/>
                  <a:pt x="306" y="40"/>
                </a:cubicBezTo>
                <a:cubicBezTo>
                  <a:pt x="306" y="39"/>
                  <a:pt x="306" y="39"/>
                  <a:pt x="306" y="38"/>
                </a:cubicBezTo>
                <a:cubicBezTo>
                  <a:pt x="307" y="39"/>
                  <a:pt x="307" y="39"/>
                  <a:pt x="307" y="39"/>
                </a:cubicBezTo>
                <a:cubicBezTo>
                  <a:pt x="308" y="38"/>
                  <a:pt x="314" y="39"/>
                  <a:pt x="317" y="38"/>
                </a:cubicBezTo>
                <a:cubicBezTo>
                  <a:pt x="313" y="38"/>
                  <a:pt x="307" y="38"/>
                  <a:pt x="304" y="37"/>
                </a:cubicBezTo>
                <a:cubicBezTo>
                  <a:pt x="303" y="37"/>
                  <a:pt x="302" y="37"/>
                  <a:pt x="302" y="37"/>
                </a:cubicBezTo>
                <a:cubicBezTo>
                  <a:pt x="306" y="37"/>
                  <a:pt x="310" y="37"/>
                  <a:pt x="315" y="37"/>
                </a:cubicBezTo>
                <a:cubicBezTo>
                  <a:pt x="315" y="37"/>
                  <a:pt x="314" y="37"/>
                  <a:pt x="314" y="36"/>
                </a:cubicBezTo>
                <a:cubicBezTo>
                  <a:pt x="320" y="35"/>
                  <a:pt x="325" y="36"/>
                  <a:pt x="331" y="35"/>
                </a:cubicBezTo>
                <a:cubicBezTo>
                  <a:pt x="326" y="35"/>
                  <a:pt x="321" y="36"/>
                  <a:pt x="316" y="34"/>
                </a:cubicBezTo>
                <a:cubicBezTo>
                  <a:pt x="316" y="34"/>
                  <a:pt x="314" y="34"/>
                  <a:pt x="313" y="35"/>
                </a:cubicBezTo>
                <a:cubicBezTo>
                  <a:pt x="306" y="34"/>
                  <a:pt x="295" y="34"/>
                  <a:pt x="286" y="33"/>
                </a:cubicBezTo>
                <a:cubicBezTo>
                  <a:pt x="294" y="32"/>
                  <a:pt x="303" y="33"/>
                  <a:pt x="312" y="32"/>
                </a:cubicBezTo>
                <a:cubicBezTo>
                  <a:pt x="313" y="34"/>
                  <a:pt x="319" y="32"/>
                  <a:pt x="322" y="34"/>
                </a:cubicBezTo>
                <a:cubicBezTo>
                  <a:pt x="332" y="33"/>
                  <a:pt x="344" y="33"/>
                  <a:pt x="353" y="34"/>
                </a:cubicBezTo>
                <a:cubicBezTo>
                  <a:pt x="348" y="32"/>
                  <a:pt x="341" y="33"/>
                  <a:pt x="335" y="32"/>
                </a:cubicBezTo>
                <a:cubicBezTo>
                  <a:pt x="325" y="31"/>
                  <a:pt x="312" y="31"/>
                  <a:pt x="304" y="31"/>
                </a:cubicBezTo>
                <a:cubicBezTo>
                  <a:pt x="303" y="31"/>
                  <a:pt x="302" y="31"/>
                  <a:pt x="301" y="30"/>
                </a:cubicBezTo>
                <a:cubicBezTo>
                  <a:pt x="298" y="30"/>
                  <a:pt x="295" y="31"/>
                  <a:pt x="292" y="31"/>
                </a:cubicBezTo>
                <a:cubicBezTo>
                  <a:pt x="289" y="31"/>
                  <a:pt x="287" y="30"/>
                  <a:pt x="284" y="30"/>
                </a:cubicBezTo>
                <a:cubicBezTo>
                  <a:pt x="281" y="29"/>
                  <a:pt x="278" y="31"/>
                  <a:pt x="275" y="29"/>
                </a:cubicBezTo>
                <a:cubicBezTo>
                  <a:pt x="281" y="29"/>
                  <a:pt x="285" y="29"/>
                  <a:pt x="291" y="29"/>
                </a:cubicBezTo>
                <a:cubicBezTo>
                  <a:pt x="293" y="29"/>
                  <a:pt x="296" y="29"/>
                  <a:pt x="297" y="29"/>
                </a:cubicBezTo>
                <a:cubicBezTo>
                  <a:pt x="298" y="29"/>
                  <a:pt x="298" y="30"/>
                  <a:pt x="299" y="30"/>
                </a:cubicBezTo>
                <a:cubicBezTo>
                  <a:pt x="299" y="30"/>
                  <a:pt x="299" y="30"/>
                  <a:pt x="300" y="30"/>
                </a:cubicBezTo>
                <a:cubicBezTo>
                  <a:pt x="301" y="29"/>
                  <a:pt x="302" y="30"/>
                  <a:pt x="303" y="30"/>
                </a:cubicBezTo>
                <a:cubicBezTo>
                  <a:pt x="313" y="30"/>
                  <a:pt x="323" y="30"/>
                  <a:pt x="330" y="30"/>
                </a:cubicBezTo>
                <a:cubicBezTo>
                  <a:pt x="330" y="29"/>
                  <a:pt x="329" y="29"/>
                  <a:pt x="330" y="29"/>
                </a:cubicBezTo>
                <a:cubicBezTo>
                  <a:pt x="333" y="29"/>
                  <a:pt x="338" y="29"/>
                  <a:pt x="341" y="30"/>
                </a:cubicBezTo>
                <a:cubicBezTo>
                  <a:pt x="340" y="30"/>
                  <a:pt x="340" y="30"/>
                  <a:pt x="340" y="30"/>
                </a:cubicBezTo>
                <a:cubicBezTo>
                  <a:pt x="340" y="30"/>
                  <a:pt x="341" y="30"/>
                  <a:pt x="341" y="30"/>
                </a:cubicBezTo>
                <a:cubicBezTo>
                  <a:pt x="343" y="31"/>
                  <a:pt x="343" y="29"/>
                  <a:pt x="345" y="30"/>
                </a:cubicBezTo>
                <a:cubicBezTo>
                  <a:pt x="345" y="31"/>
                  <a:pt x="344" y="30"/>
                  <a:pt x="344" y="31"/>
                </a:cubicBezTo>
                <a:cubicBezTo>
                  <a:pt x="345" y="31"/>
                  <a:pt x="347" y="31"/>
                  <a:pt x="346" y="30"/>
                </a:cubicBezTo>
                <a:cubicBezTo>
                  <a:pt x="347" y="31"/>
                  <a:pt x="347" y="31"/>
                  <a:pt x="348" y="31"/>
                </a:cubicBezTo>
                <a:cubicBezTo>
                  <a:pt x="348" y="30"/>
                  <a:pt x="347" y="31"/>
                  <a:pt x="347" y="30"/>
                </a:cubicBezTo>
                <a:cubicBezTo>
                  <a:pt x="348" y="30"/>
                  <a:pt x="348" y="30"/>
                  <a:pt x="349" y="31"/>
                </a:cubicBezTo>
                <a:cubicBezTo>
                  <a:pt x="351" y="30"/>
                  <a:pt x="359" y="32"/>
                  <a:pt x="362" y="31"/>
                </a:cubicBezTo>
                <a:cubicBezTo>
                  <a:pt x="359" y="30"/>
                  <a:pt x="358" y="30"/>
                  <a:pt x="354" y="30"/>
                </a:cubicBezTo>
                <a:cubicBezTo>
                  <a:pt x="355" y="29"/>
                  <a:pt x="357" y="30"/>
                  <a:pt x="357" y="30"/>
                </a:cubicBezTo>
                <a:cubicBezTo>
                  <a:pt x="347" y="29"/>
                  <a:pt x="335" y="28"/>
                  <a:pt x="324" y="28"/>
                </a:cubicBezTo>
                <a:cubicBezTo>
                  <a:pt x="332" y="27"/>
                  <a:pt x="344" y="28"/>
                  <a:pt x="353" y="28"/>
                </a:cubicBezTo>
                <a:cubicBezTo>
                  <a:pt x="355" y="28"/>
                  <a:pt x="358" y="29"/>
                  <a:pt x="358" y="28"/>
                </a:cubicBezTo>
                <a:cubicBezTo>
                  <a:pt x="356" y="27"/>
                  <a:pt x="352" y="28"/>
                  <a:pt x="350" y="26"/>
                </a:cubicBezTo>
                <a:cubicBezTo>
                  <a:pt x="352" y="26"/>
                  <a:pt x="354" y="27"/>
                  <a:pt x="356" y="26"/>
                </a:cubicBezTo>
                <a:cubicBezTo>
                  <a:pt x="355" y="26"/>
                  <a:pt x="355" y="26"/>
                  <a:pt x="355" y="26"/>
                </a:cubicBezTo>
                <a:cubicBezTo>
                  <a:pt x="361" y="25"/>
                  <a:pt x="367" y="26"/>
                  <a:pt x="372" y="26"/>
                </a:cubicBezTo>
                <a:cubicBezTo>
                  <a:pt x="369" y="24"/>
                  <a:pt x="364" y="25"/>
                  <a:pt x="360" y="24"/>
                </a:cubicBezTo>
                <a:cubicBezTo>
                  <a:pt x="355" y="24"/>
                  <a:pt x="347" y="23"/>
                  <a:pt x="344" y="23"/>
                </a:cubicBezTo>
                <a:cubicBezTo>
                  <a:pt x="349" y="23"/>
                  <a:pt x="351" y="23"/>
                  <a:pt x="356" y="23"/>
                </a:cubicBezTo>
                <a:cubicBezTo>
                  <a:pt x="357" y="23"/>
                  <a:pt x="357" y="22"/>
                  <a:pt x="359" y="22"/>
                </a:cubicBezTo>
                <a:cubicBezTo>
                  <a:pt x="359" y="21"/>
                  <a:pt x="360" y="22"/>
                  <a:pt x="360" y="21"/>
                </a:cubicBezTo>
                <a:cubicBezTo>
                  <a:pt x="355" y="20"/>
                  <a:pt x="349" y="21"/>
                  <a:pt x="346" y="20"/>
                </a:cubicBezTo>
                <a:cubicBezTo>
                  <a:pt x="350" y="19"/>
                  <a:pt x="359" y="21"/>
                  <a:pt x="364" y="20"/>
                </a:cubicBezTo>
                <a:cubicBezTo>
                  <a:pt x="365" y="20"/>
                  <a:pt x="366" y="20"/>
                  <a:pt x="367" y="19"/>
                </a:cubicBezTo>
                <a:cubicBezTo>
                  <a:pt x="362" y="18"/>
                  <a:pt x="358" y="19"/>
                  <a:pt x="355" y="17"/>
                </a:cubicBezTo>
                <a:cubicBezTo>
                  <a:pt x="354" y="17"/>
                  <a:pt x="355" y="18"/>
                  <a:pt x="354" y="18"/>
                </a:cubicBezTo>
                <a:cubicBezTo>
                  <a:pt x="355" y="17"/>
                  <a:pt x="353" y="15"/>
                  <a:pt x="351" y="16"/>
                </a:cubicBezTo>
                <a:cubicBezTo>
                  <a:pt x="351" y="17"/>
                  <a:pt x="352" y="17"/>
                  <a:pt x="352" y="17"/>
                </a:cubicBezTo>
                <a:cubicBezTo>
                  <a:pt x="351" y="18"/>
                  <a:pt x="351" y="16"/>
                  <a:pt x="350" y="16"/>
                </a:cubicBezTo>
                <a:cubicBezTo>
                  <a:pt x="350" y="17"/>
                  <a:pt x="350" y="17"/>
                  <a:pt x="349" y="17"/>
                </a:cubicBezTo>
                <a:cubicBezTo>
                  <a:pt x="348" y="17"/>
                  <a:pt x="350" y="16"/>
                  <a:pt x="349" y="16"/>
                </a:cubicBezTo>
                <a:cubicBezTo>
                  <a:pt x="339" y="17"/>
                  <a:pt x="327" y="15"/>
                  <a:pt x="316" y="14"/>
                </a:cubicBezTo>
                <a:cubicBezTo>
                  <a:pt x="318" y="14"/>
                  <a:pt x="317" y="13"/>
                  <a:pt x="319" y="13"/>
                </a:cubicBezTo>
                <a:cubicBezTo>
                  <a:pt x="321" y="13"/>
                  <a:pt x="323" y="13"/>
                  <a:pt x="324" y="14"/>
                </a:cubicBezTo>
                <a:cubicBezTo>
                  <a:pt x="332" y="13"/>
                  <a:pt x="341" y="15"/>
                  <a:pt x="350" y="14"/>
                </a:cubicBezTo>
                <a:cubicBezTo>
                  <a:pt x="348" y="14"/>
                  <a:pt x="347" y="14"/>
                  <a:pt x="344" y="14"/>
                </a:cubicBezTo>
                <a:cubicBezTo>
                  <a:pt x="344" y="13"/>
                  <a:pt x="345" y="14"/>
                  <a:pt x="345" y="13"/>
                </a:cubicBezTo>
                <a:cubicBezTo>
                  <a:pt x="343" y="14"/>
                  <a:pt x="340" y="13"/>
                  <a:pt x="339" y="13"/>
                </a:cubicBezTo>
                <a:cubicBezTo>
                  <a:pt x="338" y="12"/>
                  <a:pt x="339" y="12"/>
                  <a:pt x="339" y="12"/>
                </a:cubicBezTo>
                <a:cubicBezTo>
                  <a:pt x="340" y="12"/>
                  <a:pt x="340" y="12"/>
                  <a:pt x="341" y="11"/>
                </a:cubicBezTo>
                <a:cubicBezTo>
                  <a:pt x="340" y="11"/>
                  <a:pt x="341" y="11"/>
                  <a:pt x="341" y="11"/>
                </a:cubicBezTo>
                <a:cubicBezTo>
                  <a:pt x="334" y="10"/>
                  <a:pt x="325" y="9"/>
                  <a:pt x="319" y="10"/>
                </a:cubicBezTo>
                <a:cubicBezTo>
                  <a:pt x="321" y="10"/>
                  <a:pt x="323" y="10"/>
                  <a:pt x="324" y="11"/>
                </a:cubicBezTo>
                <a:cubicBezTo>
                  <a:pt x="313" y="11"/>
                  <a:pt x="307" y="12"/>
                  <a:pt x="296" y="10"/>
                </a:cubicBezTo>
                <a:cubicBezTo>
                  <a:pt x="296" y="10"/>
                  <a:pt x="297" y="10"/>
                  <a:pt x="297" y="9"/>
                </a:cubicBezTo>
                <a:cubicBezTo>
                  <a:pt x="289" y="7"/>
                  <a:pt x="281" y="10"/>
                  <a:pt x="274" y="8"/>
                </a:cubicBezTo>
                <a:cubicBezTo>
                  <a:pt x="273" y="8"/>
                  <a:pt x="275" y="9"/>
                  <a:pt x="274" y="9"/>
                </a:cubicBezTo>
                <a:cubicBezTo>
                  <a:pt x="273" y="9"/>
                  <a:pt x="273" y="8"/>
                  <a:pt x="272" y="8"/>
                </a:cubicBezTo>
                <a:cubicBezTo>
                  <a:pt x="272" y="7"/>
                  <a:pt x="273" y="7"/>
                  <a:pt x="274" y="7"/>
                </a:cubicBezTo>
                <a:cubicBezTo>
                  <a:pt x="272" y="7"/>
                  <a:pt x="271" y="7"/>
                  <a:pt x="271" y="6"/>
                </a:cubicBezTo>
                <a:cubicBezTo>
                  <a:pt x="272" y="6"/>
                  <a:pt x="274" y="6"/>
                  <a:pt x="275" y="5"/>
                </a:cubicBezTo>
                <a:cubicBezTo>
                  <a:pt x="273" y="4"/>
                  <a:pt x="271" y="6"/>
                  <a:pt x="271" y="4"/>
                </a:cubicBezTo>
                <a:cubicBezTo>
                  <a:pt x="274" y="4"/>
                  <a:pt x="275" y="3"/>
                  <a:pt x="277" y="3"/>
                </a:cubicBezTo>
                <a:cubicBezTo>
                  <a:pt x="278" y="3"/>
                  <a:pt x="277" y="3"/>
                  <a:pt x="277" y="2"/>
                </a:cubicBezTo>
                <a:cubicBezTo>
                  <a:pt x="276" y="2"/>
                  <a:pt x="274" y="2"/>
                  <a:pt x="273" y="2"/>
                </a:cubicBezTo>
                <a:cubicBezTo>
                  <a:pt x="267" y="1"/>
                  <a:pt x="260" y="3"/>
                  <a:pt x="254" y="1"/>
                </a:cubicBezTo>
                <a:cubicBezTo>
                  <a:pt x="256" y="1"/>
                  <a:pt x="258" y="1"/>
                  <a:pt x="259" y="1"/>
                </a:cubicBezTo>
                <a:cubicBezTo>
                  <a:pt x="260" y="1"/>
                  <a:pt x="262" y="1"/>
                  <a:pt x="261" y="1"/>
                </a:cubicBezTo>
                <a:cubicBezTo>
                  <a:pt x="249" y="0"/>
                  <a:pt x="240" y="1"/>
                  <a:pt x="229" y="1"/>
                </a:cubicBezTo>
                <a:cubicBezTo>
                  <a:pt x="228" y="2"/>
                  <a:pt x="230" y="1"/>
                  <a:pt x="229" y="2"/>
                </a:cubicBezTo>
                <a:cubicBezTo>
                  <a:pt x="228" y="2"/>
                  <a:pt x="224" y="3"/>
                  <a:pt x="223" y="2"/>
                </a:cubicBezTo>
                <a:cubicBezTo>
                  <a:pt x="223" y="1"/>
                  <a:pt x="224" y="2"/>
                  <a:pt x="224" y="1"/>
                </a:cubicBezTo>
                <a:cubicBezTo>
                  <a:pt x="219" y="1"/>
                  <a:pt x="212" y="1"/>
                  <a:pt x="207" y="1"/>
                </a:cubicBezTo>
                <a:cubicBezTo>
                  <a:pt x="207" y="2"/>
                  <a:pt x="207" y="2"/>
                  <a:pt x="207" y="2"/>
                </a:cubicBezTo>
                <a:cubicBezTo>
                  <a:pt x="205" y="2"/>
                  <a:pt x="203" y="2"/>
                  <a:pt x="203" y="3"/>
                </a:cubicBezTo>
                <a:cubicBezTo>
                  <a:pt x="202" y="2"/>
                  <a:pt x="201" y="3"/>
                  <a:pt x="200" y="2"/>
                </a:cubicBezTo>
                <a:cubicBezTo>
                  <a:pt x="199" y="2"/>
                  <a:pt x="200" y="3"/>
                  <a:pt x="199" y="3"/>
                </a:cubicBezTo>
                <a:cubicBezTo>
                  <a:pt x="195" y="3"/>
                  <a:pt x="194" y="4"/>
                  <a:pt x="191" y="3"/>
                </a:cubicBezTo>
                <a:cubicBezTo>
                  <a:pt x="189" y="4"/>
                  <a:pt x="187" y="4"/>
                  <a:pt x="186" y="4"/>
                </a:cubicBezTo>
                <a:cubicBezTo>
                  <a:pt x="186" y="4"/>
                  <a:pt x="186" y="4"/>
                  <a:pt x="186" y="4"/>
                </a:cubicBezTo>
                <a:cubicBezTo>
                  <a:pt x="185" y="4"/>
                  <a:pt x="185" y="4"/>
                  <a:pt x="185" y="3"/>
                </a:cubicBezTo>
                <a:cubicBezTo>
                  <a:pt x="182" y="4"/>
                  <a:pt x="179" y="2"/>
                  <a:pt x="178" y="4"/>
                </a:cubicBezTo>
                <a:cubicBezTo>
                  <a:pt x="174" y="5"/>
                  <a:pt x="171" y="3"/>
                  <a:pt x="168" y="5"/>
                </a:cubicBezTo>
                <a:cubicBezTo>
                  <a:pt x="167" y="5"/>
                  <a:pt x="167" y="4"/>
                  <a:pt x="166" y="4"/>
                </a:cubicBezTo>
                <a:cubicBezTo>
                  <a:pt x="166" y="4"/>
                  <a:pt x="166" y="5"/>
                  <a:pt x="165" y="5"/>
                </a:cubicBezTo>
                <a:cubicBezTo>
                  <a:pt x="162" y="4"/>
                  <a:pt x="156" y="5"/>
                  <a:pt x="153" y="5"/>
                </a:cubicBezTo>
                <a:cubicBezTo>
                  <a:pt x="152" y="5"/>
                  <a:pt x="152" y="5"/>
                  <a:pt x="151" y="5"/>
                </a:cubicBezTo>
                <a:cubicBezTo>
                  <a:pt x="148" y="6"/>
                  <a:pt x="143" y="6"/>
                  <a:pt x="139" y="6"/>
                </a:cubicBezTo>
                <a:cubicBezTo>
                  <a:pt x="128" y="7"/>
                  <a:pt x="116" y="8"/>
                  <a:pt x="105" y="9"/>
                </a:cubicBezTo>
                <a:cubicBezTo>
                  <a:pt x="104" y="9"/>
                  <a:pt x="103" y="9"/>
                  <a:pt x="102" y="10"/>
                </a:cubicBezTo>
                <a:cubicBezTo>
                  <a:pt x="101" y="9"/>
                  <a:pt x="99" y="10"/>
                  <a:pt x="98" y="9"/>
                </a:cubicBezTo>
                <a:cubicBezTo>
                  <a:pt x="96" y="11"/>
                  <a:pt x="94" y="10"/>
                  <a:pt x="92" y="10"/>
                </a:cubicBezTo>
                <a:cubicBezTo>
                  <a:pt x="83" y="11"/>
                  <a:pt x="77" y="13"/>
                  <a:pt x="68" y="14"/>
                </a:cubicBezTo>
                <a:cubicBezTo>
                  <a:pt x="61" y="15"/>
                  <a:pt x="54" y="17"/>
                  <a:pt x="47" y="19"/>
                </a:cubicBezTo>
                <a:cubicBezTo>
                  <a:pt x="46" y="19"/>
                  <a:pt x="45" y="19"/>
                  <a:pt x="44" y="20"/>
                </a:cubicBezTo>
                <a:cubicBezTo>
                  <a:pt x="41" y="20"/>
                  <a:pt x="40" y="21"/>
                  <a:pt x="38" y="22"/>
                </a:cubicBezTo>
                <a:cubicBezTo>
                  <a:pt x="38" y="22"/>
                  <a:pt x="38" y="22"/>
                  <a:pt x="38" y="23"/>
                </a:cubicBezTo>
                <a:cubicBezTo>
                  <a:pt x="37" y="23"/>
                  <a:pt x="37" y="24"/>
                  <a:pt x="36" y="24"/>
                </a:cubicBezTo>
                <a:cubicBezTo>
                  <a:pt x="34" y="24"/>
                  <a:pt x="32" y="22"/>
                  <a:pt x="31" y="24"/>
                </a:cubicBezTo>
                <a:cubicBezTo>
                  <a:pt x="32" y="25"/>
                  <a:pt x="33" y="24"/>
                  <a:pt x="34" y="24"/>
                </a:cubicBezTo>
                <a:cubicBezTo>
                  <a:pt x="33" y="25"/>
                  <a:pt x="32" y="25"/>
                  <a:pt x="32" y="26"/>
                </a:cubicBezTo>
                <a:cubicBezTo>
                  <a:pt x="32" y="26"/>
                  <a:pt x="33" y="27"/>
                  <a:pt x="33" y="28"/>
                </a:cubicBezTo>
                <a:cubicBezTo>
                  <a:pt x="30" y="30"/>
                  <a:pt x="27" y="31"/>
                  <a:pt x="23" y="33"/>
                </a:cubicBezTo>
                <a:cubicBezTo>
                  <a:pt x="21" y="34"/>
                  <a:pt x="20" y="36"/>
                  <a:pt x="17" y="36"/>
                </a:cubicBezTo>
                <a:cubicBezTo>
                  <a:pt x="16" y="36"/>
                  <a:pt x="15" y="35"/>
                  <a:pt x="14" y="36"/>
                </a:cubicBezTo>
                <a:cubicBezTo>
                  <a:pt x="14" y="38"/>
                  <a:pt x="16" y="41"/>
                  <a:pt x="17" y="44"/>
                </a:cubicBezTo>
                <a:cubicBezTo>
                  <a:pt x="18" y="46"/>
                  <a:pt x="19" y="48"/>
                  <a:pt x="20" y="50"/>
                </a:cubicBezTo>
                <a:cubicBezTo>
                  <a:pt x="20" y="52"/>
                  <a:pt x="22" y="53"/>
                  <a:pt x="23" y="55"/>
                </a:cubicBezTo>
                <a:cubicBezTo>
                  <a:pt x="24" y="57"/>
                  <a:pt x="24" y="61"/>
                  <a:pt x="25" y="63"/>
                </a:cubicBezTo>
                <a:cubicBezTo>
                  <a:pt x="26" y="64"/>
                  <a:pt x="28" y="65"/>
                  <a:pt x="28" y="66"/>
                </a:cubicBezTo>
                <a:cubicBezTo>
                  <a:pt x="28" y="69"/>
                  <a:pt x="27" y="70"/>
                  <a:pt x="27" y="72"/>
                </a:cubicBezTo>
                <a:cubicBezTo>
                  <a:pt x="27" y="73"/>
                  <a:pt x="28" y="75"/>
                  <a:pt x="29" y="77"/>
                </a:cubicBezTo>
                <a:cubicBezTo>
                  <a:pt x="32" y="82"/>
                  <a:pt x="36" y="87"/>
                  <a:pt x="42" y="88"/>
                </a:cubicBezTo>
                <a:cubicBezTo>
                  <a:pt x="47" y="89"/>
                  <a:pt x="51" y="86"/>
                  <a:pt x="55" y="86"/>
                </a:cubicBezTo>
                <a:cubicBezTo>
                  <a:pt x="59" y="85"/>
                  <a:pt x="61" y="88"/>
                  <a:pt x="64" y="89"/>
                </a:cubicBezTo>
                <a:cubicBezTo>
                  <a:pt x="65" y="90"/>
                  <a:pt x="67" y="90"/>
                  <a:pt x="67" y="91"/>
                </a:cubicBezTo>
                <a:cubicBezTo>
                  <a:pt x="66" y="92"/>
                  <a:pt x="64" y="92"/>
                  <a:pt x="64" y="93"/>
                </a:cubicBezTo>
                <a:cubicBezTo>
                  <a:pt x="64" y="94"/>
                  <a:pt x="64" y="94"/>
                  <a:pt x="64" y="95"/>
                </a:cubicBezTo>
                <a:cubicBezTo>
                  <a:pt x="63" y="95"/>
                  <a:pt x="62" y="96"/>
                  <a:pt x="61" y="97"/>
                </a:cubicBezTo>
                <a:cubicBezTo>
                  <a:pt x="65" y="99"/>
                  <a:pt x="68" y="97"/>
                  <a:pt x="72" y="96"/>
                </a:cubicBezTo>
                <a:cubicBezTo>
                  <a:pt x="76" y="96"/>
                  <a:pt x="80" y="96"/>
                  <a:pt x="84" y="96"/>
                </a:cubicBezTo>
                <a:cubicBezTo>
                  <a:pt x="104" y="95"/>
                  <a:pt x="123" y="90"/>
                  <a:pt x="142" y="89"/>
                </a:cubicBezTo>
                <a:cubicBezTo>
                  <a:pt x="141" y="89"/>
                  <a:pt x="140" y="89"/>
                  <a:pt x="140" y="88"/>
                </a:cubicBezTo>
                <a:cubicBezTo>
                  <a:pt x="140" y="87"/>
                  <a:pt x="140" y="87"/>
                  <a:pt x="140" y="87"/>
                </a:cubicBezTo>
                <a:cubicBezTo>
                  <a:pt x="136" y="88"/>
                  <a:pt x="134" y="88"/>
                  <a:pt x="132" y="87"/>
                </a:cubicBezTo>
                <a:cubicBezTo>
                  <a:pt x="133" y="86"/>
                  <a:pt x="135" y="87"/>
                  <a:pt x="136" y="86"/>
                </a:cubicBezTo>
                <a:cubicBezTo>
                  <a:pt x="132" y="86"/>
                  <a:pt x="126" y="87"/>
                  <a:pt x="124" y="87"/>
                </a:cubicBezTo>
                <a:cubicBezTo>
                  <a:pt x="125" y="85"/>
                  <a:pt x="129" y="87"/>
                  <a:pt x="130" y="85"/>
                </a:cubicBezTo>
                <a:cubicBezTo>
                  <a:pt x="128" y="85"/>
                  <a:pt x="123" y="87"/>
                  <a:pt x="123" y="85"/>
                </a:cubicBezTo>
                <a:cubicBezTo>
                  <a:pt x="125" y="83"/>
                  <a:pt x="129" y="84"/>
                  <a:pt x="132" y="83"/>
                </a:cubicBezTo>
                <a:cubicBezTo>
                  <a:pt x="133" y="82"/>
                  <a:pt x="132" y="81"/>
                  <a:pt x="132" y="81"/>
                </a:cubicBezTo>
                <a:cubicBezTo>
                  <a:pt x="138" y="80"/>
                  <a:pt x="146" y="79"/>
                  <a:pt x="154" y="79"/>
                </a:cubicBezTo>
                <a:cubicBezTo>
                  <a:pt x="153" y="80"/>
                  <a:pt x="151" y="79"/>
                  <a:pt x="150" y="80"/>
                </a:cubicBezTo>
                <a:cubicBezTo>
                  <a:pt x="150" y="81"/>
                  <a:pt x="151" y="80"/>
                  <a:pt x="152" y="80"/>
                </a:cubicBezTo>
                <a:cubicBezTo>
                  <a:pt x="150" y="81"/>
                  <a:pt x="148" y="81"/>
                  <a:pt x="146" y="80"/>
                </a:cubicBezTo>
                <a:cubicBezTo>
                  <a:pt x="145" y="81"/>
                  <a:pt x="145" y="81"/>
                  <a:pt x="144" y="82"/>
                </a:cubicBezTo>
                <a:cubicBezTo>
                  <a:pt x="147" y="82"/>
                  <a:pt x="151" y="81"/>
                  <a:pt x="152" y="83"/>
                </a:cubicBezTo>
                <a:cubicBezTo>
                  <a:pt x="155" y="83"/>
                  <a:pt x="159" y="84"/>
                  <a:pt x="162" y="83"/>
                </a:cubicBezTo>
                <a:cubicBezTo>
                  <a:pt x="159" y="83"/>
                  <a:pt x="156" y="83"/>
                  <a:pt x="155" y="83"/>
                </a:cubicBezTo>
                <a:cubicBezTo>
                  <a:pt x="155" y="81"/>
                  <a:pt x="159" y="81"/>
                  <a:pt x="161" y="82"/>
                </a:cubicBezTo>
                <a:cubicBezTo>
                  <a:pt x="161" y="81"/>
                  <a:pt x="162" y="81"/>
                  <a:pt x="163" y="81"/>
                </a:cubicBezTo>
                <a:cubicBezTo>
                  <a:pt x="163" y="81"/>
                  <a:pt x="162" y="82"/>
                  <a:pt x="163" y="82"/>
                </a:cubicBezTo>
                <a:cubicBezTo>
                  <a:pt x="164" y="83"/>
                  <a:pt x="165" y="82"/>
                  <a:pt x="167" y="82"/>
                </a:cubicBezTo>
                <a:cubicBezTo>
                  <a:pt x="167" y="82"/>
                  <a:pt x="167" y="81"/>
                  <a:pt x="168" y="81"/>
                </a:cubicBezTo>
                <a:cubicBezTo>
                  <a:pt x="169" y="81"/>
                  <a:pt x="172" y="80"/>
                  <a:pt x="173" y="81"/>
                </a:cubicBezTo>
                <a:cubicBezTo>
                  <a:pt x="172" y="82"/>
                  <a:pt x="171" y="81"/>
                  <a:pt x="170" y="82"/>
                </a:cubicBezTo>
                <a:cubicBezTo>
                  <a:pt x="171" y="83"/>
                  <a:pt x="173" y="81"/>
                  <a:pt x="175" y="82"/>
                </a:cubicBezTo>
                <a:cubicBezTo>
                  <a:pt x="175" y="81"/>
                  <a:pt x="175" y="81"/>
                  <a:pt x="176" y="81"/>
                </a:cubicBezTo>
                <a:cubicBezTo>
                  <a:pt x="180" y="80"/>
                  <a:pt x="186" y="80"/>
                  <a:pt x="188" y="79"/>
                </a:cubicBezTo>
                <a:cubicBezTo>
                  <a:pt x="188" y="79"/>
                  <a:pt x="187" y="79"/>
                  <a:pt x="187" y="79"/>
                </a:cubicBezTo>
                <a:cubicBezTo>
                  <a:pt x="189" y="79"/>
                  <a:pt x="191" y="78"/>
                  <a:pt x="192" y="79"/>
                </a:cubicBezTo>
                <a:cubicBezTo>
                  <a:pt x="192" y="79"/>
                  <a:pt x="192" y="78"/>
                  <a:pt x="192" y="78"/>
                </a:cubicBezTo>
                <a:cubicBezTo>
                  <a:pt x="193" y="79"/>
                  <a:pt x="193" y="78"/>
                  <a:pt x="193" y="79"/>
                </a:cubicBezTo>
                <a:cubicBezTo>
                  <a:pt x="194" y="80"/>
                  <a:pt x="193" y="80"/>
                  <a:pt x="193" y="80"/>
                </a:cubicBezTo>
                <a:cubicBezTo>
                  <a:pt x="196" y="81"/>
                  <a:pt x="200" y="80"/>
                  <a:pt x="202" y="80"/>
                </a:cubicBezTo>
                <a:cubicBezTo>
                  <a:pt x="201" y="80"/>
                  <a:pt x="201" y="80"/>
                  <a:pt x="201" y="79"/>
                </a:cubicBezTo>
                <a:cubicBezTo>
                  <a:pt x="204" y="78"/>
                  <a:pt x="207" y="79"/>
                  <a:pt x="210" y="78"/>
                </a:cubicBezTo>
                <a:cubicBezTo>
                  <a:pt x="208" y="78"/>
                  <a:pt x="208" y="78"/>
                  <a:pt x="207" y="77"/>
                </a:cubicBezTo>
                <a:cubicBezTo>
                  <a:pt x="209" y="77"/>
                  <a:pt x="212" y="77"/>
                  <a:pt x="214" y="76"/>
                </a:cubicBezTo>
                <a:cubicBezTo>
                  <a:pt x="212" y="76"/>
                  <a:pt x="210" y="77"/>
                  <a:pt x="209" y="76"/>
                </a:cubicBezTo>
                <a:cubicBezTo>
                  <a:pt x="216" y="75"/>
                  <a:pt x="224" y="75"/>
                  <a:pt x="231" y="74"/>
                </a:cubicBezTo>
                <a:cubicBezTo>
                  <a:pt x="226" y="74"/>
                  <a:pt x="222" y="74"/>
                  <a:pt x="218" y="74"/>
                </a:cubicBezTo>
                <a:cubicBezTo>
                  <a:pt x="218" y="74"/>
                  <a:pt x="218" y="74"/>
                  <a:pt x="218" y="73"/>
                </a:cubicBezTo>
                <a:cubicBezTo>
                  <a:pt x="217" y="73"/>
                  <a:pt x="216" y="74"/>
                  <a:pt x="216" y="73"/>
                </a:cubicBezTo>
                <a:cubicBezTo>
                  <a:pt x="220" y="72"/>
                  <a:pt x="226" y="73"/>
                  <a:pt x="232" y="71"/>
                </a:cubicBezTo>
                <a:cubicBezTo>
                  <a:pt x="231" y="71"/>
                  <a:pt x="231" y="72"/>
                  <a:pt x="230" y="71"/>
                </a:cubicBezTo>
                <a:cubicBezTo>
                  <a:pt x="231" y="70"/>
                  <a:pt x="232" y="70"/>
                  <a:pt x="233" y="71"/>
                </a:cubicBezTo>
                <a:cubicBezTo>
                  <a:pt x="233" y="69"/>
                  <a:pt x="231" y="71"/>
                  <a:pt x="231" y="70"/>
                </a:cubicBezTo>
                <a:cubicBezTo>
                  <a:pt x="233" y="68"/>
                  <a:pt x="236" y="69"/>
                  <a:pt x="238" y="69"/>
                </a:cubicBezTo>
                <a:cubicBezTo>
                  <a:pt x="239" y="69"/>
                  <a:pt x="240" y="68"/>
                  <a:pt x="241" y="68"/>
                </a:cubicBezTo>
                <a:cubicBezTo>
                  <a:pt x="246" y="67"/>
                  <a:pt x="252" y="68"/>
                  <a:pt x="257" y="67"/>
                </a:cubicBezTo>
                <a:cubicBezTo>
                  <a:pt x="253" y="67"/>
                  <a:pt x="249" y="66"/>
                  <a:pt x="247" y="67"/>
                </a:cubicBezTo>
                <a:cubicBezTo>
                  <a:pt x="247" y="66"/>
                  <a:pt x="244" y="66"/>
                  <a:pt x="243" y="67"/>
                </a:cubicBezTo>
                <a:cubicBezTo>
                  <a:pt x="242" y="67"/>
                  <a:pt x="243" y="66"/>
                  <a:pt x="242" y="66"/>
                </a:cubicBezTo>
                <a:cubicBezTo>
                  <a:pt x="239" y="66"/>
                  <a:pt x="236" y="66"/>
                  <a:pt x="233" y="66"/>
                </a:cubicBezTo>
                <a:cubicBezTo>
                  <a:pt x="231" y="66"/>
                  <a:pt x="230" y="67"/>
                  <a:pt x="229" y="66"/>
                </a:cubicBezTo>
                <a:cubicBezTo>
                  <a:pt x="232" y="66"/>
                  <a:pt x="233" y="65"/>
                  <a:pt x="235" y="64"/>
                </a:cubicBezTo>
                <a:cubicBezTo>
                  <a:pt x="236" y="65"/>
                  <a:pt x="235" y="65"/>
                  <a:pt x="236" y="65"/>
                </a:cubicBezTo>
                <a:cubicBezTo>
                  <a:pt x="241" y="65"/>
                  <a:pt x="243" y="64"/>
                  <a:pt x="248" y="64"/>
                </a:cubicBezTo>
                <a:cubicBezTo>
                  <a:pt x="247" y="64"/>
                  <a:pt x="247" y="64"/>
                  <a:pt x="247" y="63"/>
                </a:cubicBezTo>
                <a:cubicBezTo>
                  <a:pt x="247" y="63"/>
                  <a:pt x="248" y="62"/>
                  <a:pt x="248" y="62"/>
                </a:cubicBezTo>
                <a:cubicBezTo>
                  <a:pt x="249" y="62"/>
                  <a:pt x="251" y="62"/>
                  <a:pt x="253" y="62"/>
                </a:cubicBezTo>
                <a:cubicBezTo>
                  <a:pt x="248" y="62"/>
                  <a:pt x="243" y="62"/>
                  <a:pt x="238" y="62"/>
                </a:cubicBezTo>
                <a:cubicBezTo>
                  <a:pt x="236" y="62"/>
                  <a:pt x="233" y="63"/>
                  <a:pt x="231" y="61"/>
                </a:cubicBezTo>
                <a:cubicBezTo>
                  <a:pt x="238" y="61"/>
                  <a:pt x="246" y="61"/>
                  <a:pt x="252" y="60"/>
                </a:cubicBezTo>
                <a:cubicBezTo>
                  <a:pt x="251" y="59"/>
                  <a:pt x="248" y="60"/>
                  <a:pt x="246" y="60"/>
                </a:cubicBezTo>
                <a:cubicBezTo>
                  <a:pt x="245" y="60"/>
                  <a:pt x="243" y="60"/>
                  <a:pt x="243" y="59"/>
                </a:cubicBezTo>
                <a:cubicBezTo>
                  <a:pt x="244" y="59"/>
                  <a:pt x="246" y="60"/>
                  <a:pt x="247" y="58"/>
                </a:cubicBezTo>
                <a:cubicBezTo>
                  <a:pt x="248" y="59"/>
                  <a:pt x="249" y="59"/>
                  <a:pt x="250" y="58"/>
                </a:cubicBezTo>
                <a:cubicBezTo>
                  <a:pt x="249" y="58"/>
                  <a:pt x="248" y="59"/>
                  <a:pt x="248" y="58"/>
                </a:cubicBezTo>
                <a:cubicBezTo>
                  <a:pt x="253" y="58"/>
                  <a:pt x="259" y="57"/>
                  <a:pt x="264" y="58"/>
                </a:cubicBezTo>
                <a:cubicBezTo>
                  <a:pt x="264" y="58"/>
                  <a:pt x="263" y="58"/>
                  <a:pt x="263" y="59"/>
                </a:cubicBezTo>
                <a:cubicBezTo>
                  <a:pt x="267" y="58"/>
                  <a:pt x="270" y="59"/>
                  <a:pt x="274" y="58"/>
                </a:cubicBezTo>
                <a:cubicBezTo>
                  <a:pt x="276" y="58"/>
                  <a:pt x="278" y="59"/>
                  <a:pt x="280" y="59"/>
                </a:cubicBezTo>
                <a:cubicBezTo>
                  <a:pt x="282" y="59"/>
                  <a:pt x="285" y="58"/>
                  <a:pt x="286" y="59"/>
                </a:cubicBezTo>
                <a:cubicBezTo>
                  <a:pt x="284" y="60"/>
                  <a:pt x="282" y="59"/>
                  <a:pt x="280" y="60"/>
                </a:cubicBezTo>
                <a:cubicBezTo>
                  <a:pt x="284" y="60"/>
                  <a:pt x="287" y="60"/>
                  <a:pt x="292" y="60"/>
                </a:cubicBezTo>
                <a:cubicBezTo>
                  <a:pt x="290" y="59"/>
                  <a:pt x="288" y="60"/>
                  <a:pt x="287" y="59"/>
                </a:cubicBezTo>
                <a:cubicBezTo>
                  <a:pt x="289" y="58"/>
                  <a:pt x="292" y="59"/>
                  <a:pt x="294" y="58"/>
                </a:cubicBezTo>
                <a:cubicBezTo>
                  <a:pt x="296" y="58"/>
                  <a:pt x="296" y="58"/>
                  <a:pt x="296" y="58"/>
                </a:cubicBezTo>
                <a:cubicBezTo>
                  <a:pt x="296" y="58"/>
                  <a:pt x="295" y="58"/>
                  <a:pt x="294" y="58"/>
                </a:cubicBezTo>
                <a:cubicBezTo>
                  <a:pt x="289" y="58"/>
                  <a:pt x="286" y="58"/>
                  <a:pt x="283" y="57"/>
                </a:cubicBezTo>
                <a:cubicBezTo>
                  <a:pt x="283" y="58"/>
                  <a:pt x="283" y="58"/>
                  <a:pt x="282" y="58"/>
                </a:cubicBezTo>
                <a:cubicBezTo>
                  <a:pt x="277" y="57"/>
                  <a:pt x="269" y="59"/>
                  <a:pt x="264" y="58"/>
                </a:cubicBezTo>
                <a:cubicBezTo>
                  <a:pt x="267" y="57"/>
                  <a:pt x="273" y="58"/>
                  <a:pt x="276" y="57"/>
                </a:cubicBezTo>
                <a:cubicBezTo>
                  <a:pt x="275" y="57"/>
                  <a:pt x="275" y="56"/>
                  <a:pt x="274" y="56"/>
                </a:cubicBezTo>
                <a:cubicBezTo>
                  <a:pt x="272" y="57"/>
                  <a:pt x="267" y="57"/>
                  <a:pt x="266" y="55"/>
                </a:cubicBezTo>
                <a:cubicBezTo>
                  <a:pt x="262" y="55"/>
                  <a:pt x="260" y="54"/>
                  <a:pt x="258" y="56"/>
                </a:cubicBezTo>
                <a:cubicBezTo>
                  <a:pt x="255" y="55"/>
                  <a:pt x="249" y="55"/>
                  <a:pt x="246" y="55"/>
                </a:cubicBezTo>
                <a:cubicBezTo>
                  <a:pt x="249" y="54"/>
                  <a:pt x="254" y="55"/>
                  <a:pt x="258" y="54"/>
                </a:cubicBezTo>
                <a:cubicBezTo>
                  <a:pt x="259" y="54"/>
                  <a:pt x="258" y="55"/>
                  <a:pt x="259" y="55"/>
                </a:cubicBezTo>
                <a:cubicBezTo>
                  <a:pt x="261" y="54"/>
                  <a:pt x="263" y="54"/>
                  <a:pt x="264" y="55"/>
                </a:cubicBezTo>
                <a:cubicBezTo>
                  <a:pt x="265" y="55"/>
                  <a:pt x="265" y="54"/>
                  <a:pt x="265" y="54"/>
                </a:cubicBezTo>
                <a:cubicBezTo>
                  <a:pt x="278" y="53"/>
                  <a:pt x="298" y="55"/>
                  <a:pt x="310" y="54"/>
                </a:cubicBezTo>
                <a:cubicBezTo>
                  <a:pt x="307" y="53"/>
                  <a:pt x="304" y="53"/>
                  <a:pt x="301" y="53"/>
                </a:cubicBezTo>
                <a:cubicBezTo>
                  <a:pt x="301" y="52"/>
                  <a:pt x="301" y="52"/>
                  <a:pt x="301" y="52"/>
                </a:cubicBezTo>
                <a:cubicBezTo>
                  <a:pt x="297" y="52"/>
                  <a:pt x="293" y="52"/>
                  <a:pt x="289" y="51"/>
                </a:cubicBezTo>
                <a:cubicBezTo>
                  <a:pt x="288" y="52"/>
                  <a:pt x="288" y="52"/>
                  <a:pt x="288" y="53"/>
                </a:cubicBezTo>
                <a:cubicBezTo>
                  <a:pt x="281" y="53"/>
                  <a:pt x="270" y="53"/>
                  <a:pt x="263" y="52"/>
                </a:cubicBezTo>
                <a:cubicBezTo>
                  <a:pt x="263" y="51"/>
                  <a:pt x="265" y="51"/>
                  <a:pt x="266" y="51"/>
                </a:cubicBezTo>
                <a:cubicBezTo>
                  <a:pt x="281" y="51"/>
                  <a:pt x="296" y="52"/>
                  <a:pt x="310" y="52"/>
                </a:cubicBezTo>
                <a:cubicBezTo>
                  <a:pt x="319" y="52"/>
                  <a:pt x="328" y="51"/>
                  <a:pt x="338" y="51"/>
                </a:cubicBezTo>
                <a:cubicBezTo>
                  <a:pt x="346" y="52"/>
                  <a:pt x="354" y="52"/>
                  <a:pt x="362" y="52"/>
                </a:cubicBezTo>
                <a:cubicBezTo>
                  <a:pt x="363" y="52"/>
                  <a:pt x="363" y="52"/>
                  <a:pt x="363" y="52"/>
                </a:cubicBezTo>
                <a:cubicBezTo>
                  <a:pt x="364" y="52"/>
                  <a:pt x="364" y="52"/>
                  <a:pt x="363" y="52"/>
                </a:cubicBezTo>
                <a:close/>
                <a:moveTo>
                  <a:pt x="329" y="45"/>
                </a:moveTo>
                <a:cubicBezTo>
                  <a:pt x="329" y="45"/>
                  <a:pt x="328" y="45"/>
                  <a:pt x="327" y="45"/>
                </a:cubicBezTo>
                <a:cubicBezTo>
                  <a:pt x="327" y="45"/>
                  <a:pt x="328" y="45"/>
                  <a:pt x="329" y="45"/>
                </a:cubicBezTo>
                <a:close/>
                <a:moveTo>
                  <a:pt x="303" y="39"/>
                </a:moveTo>
                <a:cubicBezTo>
                  <a:pt x="303" y="39"/>
                  <a:pt x="302" y="39"/>
                  <a:pt x="302" y="39"/>
                </a:cubicBezTo>
                <a:cubicBezTo>
                  <a:pt x="302" y="38"/>
                  <a:pt x="303" y="39"/>
                  <a:pt x="303" y="39"/>
                </a:cubicBezTo>
                <a:close/>
                <a:moveTo>
                  <a:pt x="302" y="37"/>
                </a:moveTo>
                <a:cubicBezTo>
                  <a:pt x="300" y="37"/>
                  <a:pt x="296" y="38"/>
                  <a:pt x="295" y="37"/>
                </a:cubicBezTo>
                <a:cubicBezTo>
                  <a:pt x="297" y="37"/>
                  <a:pt x="300" y="36"/>
                  <a:pt x="302" y="37"/>
                </a:cubicBezTo>
                <a:close/>
                <a:moveTo>
                  <a:pt x="348" y="26"/>
                </a:moveTo>
                <a:cubicBezTo>
                  <a:pt x="348" y="27"/>
                  <a:pt x="347" y="27"/>
                  <a:pt x="346" y="26"/>
                </a:cubicBezTo>
                <a:cubicBezTo>
                  <a:pt x="346" y="26"/>
                  <a:pt x="348" y="26"/>
                  <a:pt x="348" y="26"/>
                </a:cubicBezTo>
                <a:close/>
                <a:moveTo>
                  <a:pt x="353" y="17"/>
                </a:moveTo>
                <a:cubicBezTo>
                  <a:pt x="353" y="17"/>
                  <a:pt x="353" y="17"/>
                  <a:pt x="353" y="18"/>
                </a:cubicBezTo>
                <a:cubicBezTo>
                  <a:pt x="352" y="18"/>
                  <a:pt x="352" y="18"/>
                  <a:pt x="352" y="18"/>
                </a:cubicBezTo>
                <a:cubicBezTo>
                  <a:pt x="352" y="17"/>
                  <a:pt x="353" y="17"/>
                  <a:pt x="353" y="17"/>
                </a:cubicBezTo>
                <a:close/>
                <a:moveTo>
                  <a:pt x="338" y="12"/>
                </a:moveTo>
                <a:cubicBezTo>
                  <a:pt x="338" y="12"/>
                  <a:pt x="338" y="12"/>
                  <a:pt x="337" y="12"/>
                </a:cubicBezTo>
                <a:cubicBezTo>
                  <a:pt x="337" y="11"/>
                  <a:pt x="338" y="12"/>
                  <a:pt x="338" y="12"/>
                </a:cubicBezTo>
                <a:close/>
                <a:moveTo>
                  <a:pt x="333" y="12"/>
                </a:moveTo>
                <a:cubicBezTo>
                  <a:pt x="333" y="12"/>
                  <a:pt x="332" y="12"/>
                  <a:pt x="332" y="12"/>
                </a:cubicBezTo>
                <a:cubicBezTo>
                  <a:pt x="331" y="11"/>
                  <a:pt x="333" y="11"/>
                  <a:pt x="333" y="12"/>
                </a:cubicBezTo>
                <a:close/>
                <a:moveTo>
                  <a:pt x="328" y="11"/>
                </a:moveTo>
                <a:cubicBezTo>
                  <a:pt x="328" y="12"/>
                  <a:pt x="328" y="12"/>
                  <a:pt x="328" y="13"/>
                </a:cubicBezTo>
                <a:cubicBezTo>
                  <a:pt x="327" y="13"/>
                  <a:pt x="326" y="12"/>
                  <a:pt x="325" y="13"/>
                </a:cubicBezTo>
                <a:cubicBezTo>
                  <a:pt x="326" y="12"/>
                  <a:pt x="327" y="12"/>
                  <a:pt x="328" y="11"/>
                </a:cubicBezTo>
                <a:close/>
                <a:moveTo>
                  <a:pt x="70" y="91"/>
                </a:moveTo>
                <a:cubicBezTo>
                  <a:pt x="71" y="92"/>
                  <a:pt x="73" y="91"/>
                  <a:pt x="74" y="92"/>
                </a:cubicBezTo>
                <a:cubicBezTo>
                  <a:pt x="73" y="94"/>
                  <a:pt x="65" y="94"/>
                  <a:pt x="70" y="91"/>
                </a:cubicBezTo>
                <a:close/>
                <a:moveTo>
                  <a:pt x="153" y="78"/>
                </a:moveTo>
                <a:cubicBezTo>
                  <a:pt x="148" y="78"/>
                  <a:pt x="142" y="79"/>
                  <a:pt x="137" y="79"/>
                </a:cubicBezTo>
                <a:cubicBezTo>
                  <a:pt x="135" y="80"/>
                  <a:pt x="131" y="80"/>
                  <a:pt x="129" y="79"/>
                </a:cubicBezTo>
                <a:cubicBezTo>
                  <a:pt x="129" y="78"/>
                  <a:pt x="130" y="79"/>
                  <a:pt x="130" y="78"/>
                </a:cubicBezTo>
                <a:cubicBezTo>
                  <a:pt x="140" y="79"/>
                  <a:pt x="148" y="77"/>
                  <a:pt x="158" y="77"/>
                </a:cubicBezTo>
                <a:cubicBezTo>
                  <a:pt x="156" y="78"/>
                  <a:pt x="155" y="78"/>
                  <a:pt x="153" y="78"/>
                </a:cubicBezTo>
                <a:close/>
                <a:moveTo>
                  <a:pt x="160" y="80"/>
                </a:moveTo>
                <a:cubicBezTo>
                  <a:pt x="164" y="78"/>
                  <a:pt x="169" y="79"/>
                  <a:pt x="174" y="79"/>
                </a:cubicBezTo>
                <a:cubicBezTo>
                  <a:pt x="170" y="81"/>
                  <a:pt x="166" y="80"/>
                  <a:pt x="160" y="80"/>
                </a:cubicBezTo>
                <a:close/>
                <a:moveTo>
                  <a:pt x="176" y="77"/>
                </a:moveTo>
                <a:cubicBezTo>
                  <a:pt x="176" y="76"/>
                  <a:pt x="177" y="76"/>
                  <a:pt x="178" y="76"/>
                </a:cubicBezTo>
                <a:cubicBezTo>
                  <a:pt x="177" y="77"/>
                  <a:pt x="176" y="77"/>
                  <a:pt x="176" y="77"/>
                </a:cubicBezTo>
                <a:close/>
                <a:moveTo>
                  <a:pt x="184" y="79"/>
                </a:moveTo>
                <a:cubicBezTo>
                  <a:pt x="184" y="79"/>
                  <a:pt x="184" y="79"/>
                  <a:pt x="184" y="79"/>
                </a:cubicBezTo>
                <a:cubicBezTo>
                  <a:pt x="186" y="79"/>
                  <a:pt x="186" y="79"/>
                  <a:pt x="186" y="79"/>
                </a:cubicBezTo>
                <a:cubicBezTo>
                  <a:pt x="186" y="80"/>
                  <a:pt x="185" y="79"/>
                  <a:pt x="184" y="79"/>
                </a:cubicBezTo>
                <a:close/>
                <a:moveTo>
                  <a:pt x="192" y="6"/>
                </a:moveTo>
                <a:cubicBezTo>
                  <a:pt x="192" y="5"/>
                  <a:pt x="194" y="5"/>
                  <a:pt x="194" y="6"/>
                </a:cubicBezTo>
                <a:cubicBezTo>
                  <a:pt x="193" y="6"/>
                  <a:pt x="193" y="5"/>
                  <a:pt x="192" y="6"/>
                </a:cubicBezTo>
                <a:close/>
                <a:moveTo>
                  <a:pt x="192" y="8"/>
                </a:moveTo>
                <a:cubicBezTo>
                  <a:pt x="193" y="7"/>
                  <a:pt x="195" y="8"/>
                  <a:pt x="196" y="7"/>
                </a:cubicBezTo>
                <a:cubicBezTo>
                  <a:pt x="196" y="8"/>
                  <a:pt x="193" y="8"/>
                  <a:pt x="192" y="8"/>
                </a:cubicBezTo>
                <a:close/>
                <a:moveTo>
                  <a:pt x="195" y="80"/>
                </a:moveTo>
                <a:cubicBezTo>
                  <a:pt x="196" y="79"/>
                  <a:pt x="198" y="79"/>
                  <a:pt x="200" y="79"/>
                </a:cubicBezTo>
                <a:cubicBezTo>
                  <a:pt x="199" y="81"/>
                  <a:pt x="197" y="80"/>
                  <a:pt x="195" y="80"/>
                </a:cubicBezTo>
                <a:close/>
                <a:moveTo>
                  <a:pt x="193" y="77"/>
                </a:moveTo>
                <a:cubicBezTo>
                  <a:pt x="196" y="76"/>
                  <a:pt x="199" y="76"/>
                  <a:pt x="202" y="76"/>
                </a:cubicBezTo>
                <a:cubicBezTo>
                  <a:pt x="200" y="78"/>
                  <a:pt x="196" y="76"/>
                  <a:pt x="193" y="77"/>
                </a:cubicBezTo>
                <a:close/>
                <a:moveTo>
                  <a:pt x="202" y="7"/>
                </a:moveTo>
                <a:cubicBezTo>
                  <a:pt x="203" y="6"/>
                  <a:pt x="206" y="7"/>
                  <a:pt x="202" y="7"/>
                </a:cubicBezTo>
                <a:close/>
                <a:moveTo>
                  <a:pt x="204" y="78"/>
                </a:moveTo>
                <a:cubicBezTo>
                  <a:pt x="205" y="77"/>
                  <a:pt x="206" y="77"/>
                  <a:pt x="207" y="77"/>
                </a:cubicBezTo>
                <a:cubicBezTo>
                  <a:pt x="207" y="78"/>
                  <a:pt x="205" y="77"/>
                  <a:pt x="204" y="78"/>
                </a:cubicBezTo>
                <a:close/>
                <a:moveTo>
                  <a:pt x="290" y="52"/>
                </a:moveTo>
                <a:cubicBezTo>
                  <a:pt x="289" y="53"/>
                  <a:pt x="289" y="53"/>
                  <a:pt x="288" y="53"/>
                </a:cubicBezTo>
                <a:cubicBezTo>
                  <a:pt x="288" y="52"/>
                  <a:pt x="290" y="52"/>
                  <a:pt x="290" y="52"/>
                </a:cubicBezTo>
                <a:close/>
                <a:moveTo>
                  <a:pt x="278" y="25"/>
                </a:moveTo>
                <a:cubicBezTo>
                  <a:pt x="278" y="24"/>
                  <a:pt x="280" y="24"/>
                  <a:pt x="280" y="25"/>
                </a:cubicBezTo>
                <a:cubicBezTo>
                  <a:pt x="280" y="25"/>
                  <a:pt x="278" y="25"/>
                  <a:pt x="278" y="25"/>
                </a:cubicBezTo>
                <a:close/>
                <a:moveTo>
                  <a:pt x="281" y="25"/>
                </a:moveTo>
                <a:cubicBezTo>
                  <a:pt x="281" y="24"/>
                  <a:pt x="283" y="24"/>
                  <a:pt x="284" y="24"/>
                </a:cubicBezTo>
                <a:cubicBezTo>
                  <a:pt x="283" y="26"/>
                  <a:pt x="282" y="24"/>
                  <a:pt x="281" y="25"/>
                </a:cubicBezTo>
                <a:close/>
                <a:moveTo>
                  <a:pt x="285" y="25"/>
                </a:moveTo>
                <a:cubicBezTo>
                  <a:pt x="285" y="24"/>
                  <a:pt x="286" y="24"/>
                  <a:pt x="286" y="24"/>
                </a:cubicBezTo>
                <a:cubicBezTo>
                  <a:pt x="286" y="25"/>
                  <a:pt x="285" y="25"/>
                  <a:pt x="285" y="25"/>
                </a:cubicBezTo>
                <a:close/>
                <a:moveTo>
                  <a:pt x="288" y="25"/>
                </a:moveTo>
                <a:cubicBezTo>
                  <a:pt x="289" y="24"/>
                  <a:pt x="291" y="25"/>
                  <a:pt x="291" y="25"/>
                </a:cubicBezTo>
                <a:cubicBezTo>
                  <a:pt x="291" y="25"/>
                  <a:pt x="289" y="25"/>
                  <a:pt x="288" y="25"/>
                </a:cubicBezTo>
                <a:close/>
                <a:moveTo>
                  <a:pt x="288" y="21"/>
                </a:moveTo>
                <a:cubicBezTo>
                  <a:pt x="288" y="21"/>
                  <a:pt x="289" y="21"/>
                  <a:pt x="289" y="22"/>
                </a:cubicBezTo>
                <a:cubicBezTo>
                  <a:pt x="288" y="22"/>
                  <a:pt x="288" y="21"/>
                  <a:pt x="288" y="21"/>
                </a:cubicBezTo>
                <a:close/>
                <a:moveTo>
                  <a:pt x="291" y="25"/>
                </a:moveTo>
                <a:cubicBezTo>
                  <a:pt x="291" y="24"/>
                  <a:pt x="293" y="25"/>
                  <a:pt x="293" y="24"/>
                </a:cubicBezTo>
                <a:cubicBezTo>
                  <a:pt x="294" y="25"/>
                  <a:pt x="292" y="25"/>
                  <a:pt x="291" y="25"/>
                </a:cubicBezTo>
                <a:close/>
                <a:moveTo>
                  <a:pt x="295" y="25"/>
                </a:moveTo>
                <a:cubicBezTo>
                  <a:pt x="295" y="24"/>
                  <a:pt x="297" y="25"/>
                  <a:pt x="298" y="25"/>
                </a:cubicBezTo>
                <a:cubicBezTo>
                  <a:pt x="298" y="25"/>
                  <a:pt x="296" y="25"/>
                  <a:pt x="295" y="25"/>
                </a:cubicBezTo>
                <a:close/>
                <a:moveTo>
                  <a:pt x="306" y="24"/>
                </a:moveTo>
                <a:cubicBezTo>
                  <a:pt x="307" y="23"/>
                  <a:pt x="308" y="23"/>
                  <a:pt x="308" y="23"/>
                </a:cubicBezTo>
                <a:cubicBezTo>
                  <a:pt x="308" y="24"/>
                  <a:pt x="307" y="24"/>
                  <a:pt x="306" y="24"/>
                </a:cubicBezTo>
                <a:close/>
                <a:moveTo>
                  <a:pt x="308" y="23"/>
                </a:moveTo>
                <a:cubicBezTo>
                  <a:pt x="308" y="23"/>
                  <a:pt x="310" y="23"/>
                  <a:pt x="310" y="23"/>
                </a:cubicBezTo>
                <a:cubicBezTo>
                  <a:pt x="309" y="24"/>
                  <a:pt x="309" y="23"/>
                  <a:pt x="308" y="23"/>
                </a:cubicBezTo>
                <a:close/>
                <a:moveTo>
                  <a:pt x="311" y="24"/>
                </a:moveTo>
                <a:cubicBezTo>
                  <a:pt x="311" y="23"/>
                  <a:pt x="311" y="23"/>
                  <a:pt x="311" y="23"/>
                </a:cubicBezTo>
                <a:cubicBezTo>
                  <a:pt x="312" y="23"/>
                  <a:pt x="313" y="23"/>
                  <a:pt x="313" y="24"/>
                </a:cubicBezTo>
                <a:lnTo>
                  <a:pt x="311" y="24"/>
                </a:lnTo>
                <a:close/>
                <a:moveTo>
                  <a:pt x="288" y="13"/>
                </a:moveTo>
                <a:cubicBezTo>
                  <a:pt x="298" y="12"/>
                  <a:pt x="305" y="13"/>
                  <a:pt x="315" y="13"/>
                </a:cubicBezTo>
                <a:cubicBezTo>
                  <a:pt x="315" y="14"/>
                  <a:pt x="316" y="14"/>
                  <a:pt x="316" y="14"/>
                </a:cubicBezTo>
                <a:cubicBezTo>
                  <a:pt x="314" y="14"/>
                  <a:pt x="310" y="14"/>
                  <a:pt x="308" y="14"/>
                </a:cubicBezTo>
                <a:cubicBezTo>
                  <a:pt x="307" y="14"/>
                  <a:pt x="309" y="14"/>
                  <a:pt x="308" y="14"/>
                </a:cubicBezTo>
                <a:cubicBezTo>
                  <a:pt x="303" y="15"/>
                  <a:pt x="298" y="14"/>
                  <a:pt x="295" y="14"/>
                </a:cubicBezTo>
                <a:cubicBezTo>
                  <a:pt x="292" y="14"/>
                  <a:pt x="290" y="15"/>
                  <a:pt x="288" y="13"/>
                </a:cubicBezTo>
                <a:cubicBezTo>
                  <a:pt x="288" y="13"/>
                  <a:pt x="288" y="13"/>
                  <a:pt x="288" y="13"/>
                </a:cubicBezTo>
                <a:close/>
                <a:moveTo>
                  <a:pt x="287" y="10"/>
                </a:moveTo>
                <a:cubicBezTo>
                  <a:pt x="286" y="12"/>
                  <a:pt x="282" y="10"/>
                  <a:pt x="278" y="11"/>
                </a:cubicBezTo>
                <a:cubicBezTo>
                  <a:pt x="281" y="9"/>
                  <a:pt x="285" y="11"/>
                  <a:pt x="287" y="10"/>
                </a:cubicBezTo>
                <a:close/>
                <a:moveTo>
                  <a:pt x="244" y="2"/>
                </a:moveTo>
                <a:cubicBezTo>
                  <a:pt x="243" y="2"/>
                  <a:pt x="241" y="2"/>
                  <a:pt x="239" y="2"/>
                </a:cubicBezTo>
                <a:cubicBezTo>
                  <a:pt x="240" y="1"/>
                  <a:pt x="243" y="1"/>
                  <a:pt x="244" y="2"/>
                </a:cubicBezTo>
                <a:close/>
                <a:moveTo>
                  <a:pt x="209" y="75"/>
                </a:moveTo>
                <a:cubicBezTo>
                  <a:pt x="209" y="74"/>
                  <a:pt x="210" y="74"/>
                  <a:pt x="211" y="74"/>
                </a:cubicBezTo>
                <a:cubicBezTo>
                  <a:pt x="210" y="75"/>
                  <a:pt x="209" y="75"/>
                  <a:pt x="209" y="75"/>
                </a:cubicBezTo>
                <a:close/>
                <a:moveTo>
                  <a:pt x="214" y="71"/>
                </a:moveTo>
                <a:cubicBezTo>
                  <a:pt x="214" y="71"/>
                  <a:pt x="215" y="71"/>
                  <a:pt x="215" y="71"/>
                </a:cubicBezTo>
                <a:cubicBezTo>
                  <a:pt x="215" y="72"/>
                  <a:pt x="215" y="72"/>
                  <a:pt x="214" y="71"/>
                </a:cubicBezTo>
                <a:close/>
                <a:moveTo>
                  <a:pt x="208" y="7"/>
                </a:moveTo>
                <a:cubicBezTo>
                  <a:pt x="210" y="6"/>
                  <a:pt x="215" y="7"/>
                  <a:pt x="217" y="7"/>
                </a:cubicBezTo>
                <a:cubicBezTo>
                  <a:pt x="215" y="8"/>
                  <a:pt x="211" y="7"/>
                  <a:pt x="208" y="7"/>
                </a:cubicBezTo>
                <a:close/>
                <a:moveTo>
                  <a:pt x="216" y="71"/>
                </a:moveTo>
                <a:cubicBezTo>
                  <a:pt x="216" y="71"/>
                  <a:pt x="218" y="70"/>
                  <a:pt x="220" y="70"/>
                </a:cubicBezTo>
                <a:cubicBezTo>
                  <a:pt x="222" y="70"/>
                  <a:pt x="224" y="70"/>
                  <a:pt x="225" y="71"/>
                </a:cubicBezTo>
                <a:cubicBezTo>
                  <a:pt x="222" y="70"/>
                  <a:pt x="219" y="72"/>
                  <a:pt x="216" y="71"/>
                </a:cubicBezTo>
                <a:close/>
                <a:moveTo>
                  <a:pt x="230" y="69"/>
                </a:moveTo>
                <a:cubicBezTo>
                  <a:pt x="229" y="69"/>
                  <a:pt x="230" y="69"/>
                  <a:pt x="230" y="70"/>
                </a:cubicBezTo>
                <a:cubicBezTo>
                  <a:pt x="231" y="70"/>
                  <a:pt x="230" y="69"/>
                  <a:pt x="230" y="69"/>
                </a:cubicBezTo>
                <a:cubicBezTo>
                  <a:pt x="231" y="69"/>
                  <a:pt x="230" y="70"/>
                  <a:pt x="231" y="70"/>
                </a:cubicBezTo>
                <a:cubicBezTo>
                  <a:pt x="229" y="70"/>
                  <a:pt x="229" y="70"/>
                  <a:pt x="229" y="70"/>
                </a:cubicBezTo>
                <a:cubicBezTo>
                  <a:pt x="230" y="69"/>
                  <a:pt x="229" y="69"/>
                  <a:pt x="228" y="69"/>
                </a:cubicBezTo>
                <a:cubicBezTo>
                  <a:pt x="228" y="68"/>
                  <a:pt x="229" y="69"/>
                  <a:pt x="230" y="69"/>
                </a:cubicBezTo>
                <a:close/>
                <a:moveTo>
                  <a:pt x="227" y="9"/>
                </a:moveTo>
                <a:cubicBezTo>
                  <a:pt x="227" y="9"/>
                  <a:pt x="229" y="9"/>
                  <a:pt x="230" y="9"/>
                </a:cubicBezTo>
                <a:cubicBezTo>
                  <a:pt x="229" y="10"/>
                  <a:pt x="228" y="9"/>
                  <a:pt x="227" y="9"/>
                </a:cubicBezTo>
                <a:close/>
                <a:moveTo>
                  <a:pt x="218" y="7"/>
                </a:moveTo>
                <a:cubicBezTo>
                  <a:pt x="221" y="5"/>
                  <a:pt x="226" y="7"/>
                  <a:pt x="228" y="6"/>
                </a:cubicBezTo>
                <a:cubicBezTo>
                  <a:pt x="227" y="5"/>
                  <a:pt x="226" y="6"/>
                  <a:pt x="224" y="5"/>
                </a:cubicBezTo>
                <a:cubicBezTo>
                  <a:pt x="228" y="4"/>
                  <a:pt x="231" y="5"/>
                  <a:pt x="235" y="5"/>
                </a:cubicBezTo>
                <a:cubicBezTo>
                  <a:pt x="236" y="6"/>
                  <a:pt x="233" y="6"/>
                  <a:pt x="233" y="5"/>
                </a:cubicBezTo>
                <a:cubicBezTo>
                  <a:pt x="232" y="6"/>
                  <a:pt x="231" y="6"/>
                  <a:pt x="229" y="6"/>
                </a:cubicBezTo>
                <a:cubicBezTo>
                  <a:pt x="229" y="8"/>
                  <a:pt x="231" y="6"/>
                  <a:pt x="232" y="7"/>
                </a:cubicBezTo>
                <a:cubicBezTo>
                  <a:pt x="227" y="7"/>
                  <a:pt x="222" y="7"/>
                  <a:pt x="218" y="7"/>
                </a:cubicBezTo>
                <a:close/>
                <a:moveTo>
                  <a:pt x="232" y="60"/>
                </a:moveTo>
                <a:cubicBezTo>
                  <a:pt x="232" y="59"/>
                  <a:pt x="234" y="59"/>
                  <a:pt x="235" y="60"/>
                </a:cubicBezTo>
                <a:cubicBezTo>
                  <a:pt x="234" y="61"/>
                  <a:pt x="234" y="60"/>
                  <a:pt x="232" y="60"/>
                </a:cubicBezTo>
                <a:close/>
                <a:moveTo>
                  <a:pt x="234" y="9"/>
                </a:moveTo>
                <a:cubicBezTo>
                  <a:pt x="234" y="8"/>
                  <a:pt x="236" y="8"/>
                  <a:pt x="236" y="9"/>
                </a:cubicBezTo>
                <a:cubicBezTo>
                  <a:pt x="236" y="9"/>
                  <a:pt x="235" y="9"/>
                  <a:pt x="234" y="9"/>
                </a:cubicBezTo>
                <a:close/>
                <a:moveTo>
                  <a:pt x="237" y="14"/>
                </a:moveTo>
                <a:cubicBezTo>
                  <a:pt x="237" y="14"/>
                  <a:pt x="238" y="14"/>
                  <a:pt x="238" y="14"/>
                </a:cubicBezTo>
                <a:cubicBezTo>
                  <a:pt x="238" y="14"/>
                  <a:pt x="238" y="14"/>
                  <a:pt x="237" y="14"/>
                </a:cubicBezTo>
                <a:close/>
                <a:moveTo>
                  <a:pt x="239" y="14"/>
                </a:moveTo>
                <a:cubicBezTo>
                  <a:pt x="241" y="13"/>
                  <a:pt x="242" y="13"/>
                  <a:pt x="243" y="14"/>
                </a:cubicBezTo>
                <a:cubicBezTo>
                  <a:pt x="243" y="15"/>
                  <a:pt x="240" y="14"/>
                  <a:pt x="239" y="14"/>
                </a:cubicBezTo>
                <a:close/>
                <a:moveTo>
                  <a:pt x="243" y="14"/>
                </a:moveTo>
                <a:cubicBezTo>
                  <a:pt x="243" y="13"/>
                  <a:pt x="245" y="13"/>
                  <a:pt x="246" y="14"/>
                </a:cubicBezTo>
                <a:cubicBezTo>
                  <a:pt x="246" y="14"/>
                  <a:pt x="244" y="14"/>
                  <a:pt x="243" y="14"/>
                </a:cubicBezTo>
                <a:close/>
                <a:moveTo>
                  <a:pt x="245" y="19"/>
                </a:moveTo>
                <a:cubicBezTo>
                  <a:pt x="251" y="17"/>
                  <a:pt x="260" y="19"/>
                  <a:pt x="266" y="17"/>
                </a:cubicBezTo>
                <a:cubicBezTo>
                  <a:pt x="273" y="18"/>
                  <a:pt x="282" y="17"/>
                  <a:pt x="289" y="16"/>
                </a:cubicBezTo>
                <a:cubicBezTo>
                  <a:pt x="289" y="16"/>
                  <a:pt x="288" y="16"/>
                  <a:pt x="288" y="16"/>
                </a:cubicBezTo>
                <a:cubicBezTo>
                  <a:pt x="295" y="15"/>
                  <a:pt x="301" y="16"/>
                  <a:pt x="308" y="16"/>
                </a:cubicBezTo>
                <a:cubicBezTo>
                  <a:pt x="308" y="18"/>
                  <a:pt x="302" y="16"/>
                  <a:pt x="301" y="18"/>
                </a:cubicBezTo>
                <a:cubicBezTo>
                  <a:pt x="302" y="18"/>
                  <a:pt x="303" y="18"/>
                  <a:pt x="305" y="18"/>
                </a:cubicBezTo>
                <a:cubicBezTo>
                  <a:pt x="296" y="20"/>
                  <a:pt x="284" y="17"/>
                  <a:pt x="274" y="19"/>
                </a:cubicBezTo>
                <a:cubicBezTo>
                  <a:pt x="273" y="19"/>
                  <a:pt x="272" y="20"/>
                  <a:pt x="271" y="19"/>
                </a:cubicBezTo>
                <a:cubicBezTo>
                  <a:pt x="270" y="19"/>
                  <a:pt x="270" y="19"/>
                  <a:pt x="269" y="19"/>
                </a:cubicBezTo>
                <a:cubicBezTo>
                  <a:pt x="268" y="19"/>
                  <a:pt x="268" y="19"/>
                  <a:pt x="268" y="19"/>
                </a:cubicBezTo>
                <a:cubicBezTo>
                  <a:pt x="267" y="20"/>
                  <a:pt x="264" y="18"/>
                  <a:pt x="262" y="19"/>
                </a:cubicBezTo>
                <a:cubicBezTo>
                  <a:pt x="261" y="19"/>
                  <a:pt x="259" y="20"/>
                  <a:pt x="258" y="19"/>
                </a:cubicBezTo>
                <a:cubicBezTo>
                  <a:pt x="255" y="19"/>
                  <a:pt x="249" y="19"/>
                  <a:pt x="245" y="19"/>
                </a:cubicBezTo>
                <a:close/>
                <a:moveTo>
                  <a:pt x="251" y="22"/>
                </a:moveTo>
                <a:cubicBezTo>
                  <a:pt x="260" y="20"/>
                  <a:pt x="270" y="21"/>
                  <a:pt x="279" y="21"/>
                </a:cubicBezTo>
                <a:cubicBezTo>
                  <a:pt x="280" y="21"/>
                  <a:pt x="278" y="21"/>
                  <a:pt x="279" y="20"/>
                </a:cubicBezTo>
                <a:cubicBezTo>
                  <a:pt x="281" y="20"/>
                  <a:pt x="281" y="20"/>
                  <a:pt x="281" y="20"/>
                </a:cubicBezTo>
                <a:cubicBezTo>
                  <a:pt x="280" y="21"/>
                  <a:pt x="279" y="20"/>
                  <a:pt x="279" y="21"/>
                </a:cubicBezTo>
                <a:cubicBezTo>
                  <a:pt x="281" y="22"/>
                  <a:pt x="285" y="20"/>
                  <a:pt x="286" y="22"/>
                </a:cubicBezTo>
                <a:cubicBezTo>
                  <a:pt x="273" y="22"/>
                  <a:pt x="263" y="23"/>
                  <a:pt x="251" y="22"/>
                </a:cubicBezTo>
                <a:close/>
                <a:moveTo>
                  <a:pt x="260" y="25"/>
                </a:moveTo>
                <a:cubicBezTo>
                  <a:pt x="265" y="24"/>
                  <a:pt x="272" y="24"/>
                  <a:pt x="276" y="25"/>
                </a:cubicBezTo>
                <a:cubicBezTo>
                  <a:pt x="271" y="25"/>
                  <a:pt x="265" y="25"/>
                  <a:pt x="260" y="25"/>
                </a:cubicBezTo>
                <a:close/>
                <a:moveTo>
                  <a:pt x="273" y="30"/>
                </a:moveTo>
                <a:cubicBezTo>
                  <a:pt x="273" y="29"/>
                  <a:pt x="274" y="29"/>
                  <a:pt x="274" y="29"/>
                </a:cubicBezTo>
                <a:cubicBezTo>
                  <a:pt x="274" y="30"/>
                  <a:pt x="273" y="30"/>
                  <a:pt x="273" y="30"/>
                </a:cubicBezTo>
                <a:close/>
                <a:moveTo>
                  <a:pt x="280" y="47"/>
                </a:moveTo>
                <a:cubicBezTo>
                  <a:pt x="281" y="46"/>
                  <a:pt x="284" y="46"/>
                  <a:pt x="285" y="47"/>
                </a:cubicBezTo>
                <a:cubicBezTo>
                  <a:pt x="283" y="47"/>
                  <a:pt x="282" y="47"/>
                  <a:pt x="280" y="47"/>
                </a:cubicBezTo>
                <a:close/>
                <a:moveTo>
                  <a:pt x="319" y="45"/>
                </a:moveTo>
                <a:cubicBezTo>
                  <a:pt x="319" y="44"/>
                  <a:pt x="320" y="44"/>
                  <a:pt x="320" y="45"/>
                </a:cubicBezTo>
                <a:cubicBezTo>
                  <a:pt x="320" y="46"/>
                  <a:pt x="320" y="45"/>
                  <a:pt x="319" y="45"/>
                </a:cubicBezTo>
                <a:close/>
                <a:moveTo>
                  <a:pt x="323" y="45"/>
                </a:moveTo>
                <a:cubicBezTo>
                  <a:pt x="324" y="45"/>
                  <a:pt x="325" y="45"/>
                  <a:pt x="325" y="45"/>
                </a:cubicBezTo>
                <a:cubicBezTo>
                  <a:pt x="325" y="45"/>
                  <a:pt x="324" y="45"/>
                  <a:pt x="323" y="45"/>
                </a:cubicBezTo>
                <a:close/>
                <a:moveTo>
                  <a:pt x="199" y="83"/>
                </a:moveTo>
                <a:cubicBezTo>
                  <a:pt x="201" y="82"/>
                  <a:pt x="205" y="84"/>
                  <a:pt x="207" y="83"/>
                </a:cubicBezTo>
                <a:cubicBezTo>
                  <a:pt x="206" y="82"/>
                  <a:pt x="204" y="82"/>
                  <a:pt x="203" y="82"/>
                </a:cubicBezTo>
                <a:cubicBezTo>
                  <a:pt x="203" y="82"/>
                  <a:pt x="204" y="81"/>
                  <a:pt x="203" y="81"/>
                </a:cubicBezTo>
                <a:cubicBezTo>
                  <a:pt x="200" y="81"/>
                  <a:pt x="195" y="82"/>
                  <a:pt x="192" y="81"/>
                </a:cubicBezTo>
                <a:cubicBezTo>
                  <a:pt x="192" y="80"/>
                  <a:pt x="193" y="81"/>
                  <a:pt x="193" y="80"/>
                </a:cubicBezTo>
                <a:cubicBezTo>
                  <a:pt x="192" y="80"/>
                  <a:pt x="190" y="80"/>
                  <a:pt x="189" y="81"/>
                </a:cubicBezTo>
                <a:cubicBezTo>
                  <a:pt x="190" y="81"/>
                  <a:pt x="191" y="81"/>
                  <a:pt x="191" y="82"/>
                </a:cubicBezTo>
                <a:cubicBezTo>
                  <a:pt x="178" y="82"/>
                  <a:pt x="164" y="83"/>
                  <a:pt x="153" y="85"/>
                </a:cubicBezTo>
                <a:cubicBezTo>
                  <a:pt x="157" y="85"/>
                  <a:pt x="161" y="84"/>
                  <a:pt x="164" y="84"/>
                </a:cubicBezTo>
                <a:cubicBezTo>
                  <a:pt x="159" y="86"/>
                  <a:pt x="153" y="85"/>
                  <a:pt x="149" y="87"/>
                </a:cubicBezTo>
                <a:cubicBezTo>
                  <a:pt x="150" y="87"/>
                  <a:pt x="151" y="86"/>
                  <a:pt x="151" y="87"/>
                </a:cubicBezTo>
                <a:cubicBezTo>
                  <a:pt x="151" y="88"/>
                  <a:pt x="149" y="87"/>
                  <a:pt x="149" y="88"/>
                </a:cubicBezTo>
                <a:cubicBezTo>
                  <a:pt x="154" y="88"/>
                  <a:pt x="159" y="88"/>
                  <a:pt x="163" y="88"/>
                </a:cubicBezTo>
                <a:cubicBezTo>
                  <a:pt x="165" y="87"/>
                  <a:pt x="166" y="88"/>
                  <a:pt x="167" y="88"/>
                </a:cubicBezTo>
                <a:cubicBezTo>
                  <a:pt x="171" y="88"/>
                  <a:pt x="174" y="87"/>
                  <a:pt x="178" y="87"/>
                </a:cubicBezTo>
                <a:cubicBezTo>
                  <a:pt x="186" y="86"/>
                  <a:pt x="198" y="86"/>
                  <a:pt x="206" y="85"/>
                </a:cubicBezTo>
                <a:cubicBezTo>
                  <a:pt x="205" y="85"/>
                  <a:pt x="204" y="85"/>
                  <a:pt x="204" y="85"/>
                </a:cubicBezTo>
                <a:cubicBezTo>
                  <a:pt x="205" y="85"/>
                  <a:pt x="206" y="84"/>
                  <a:pt x="207" y="84"/>
                </a:cubicBezTo>
                <a:cubicBezTo>
                  <a:pt x="208" y="84"/>
                  <a:pt x="210" y="85"/>
                  <a:pt x="211" y="84"/>
                </a:cubicBezTo>
                <a:cubicBezTo>
                  <a:pt x="207" y="84"/>
                  <a:pt x="201" y="84"/>
                  <a:pt x="199" y="83"/>
                </a:cubicBezTo>
                <a:close/>
                <a:moveTo>
                  <a:pt x="190" y="82"/>
                </a:moveTo>
                <a:cubicBezTo>
                  <a:pt x="193" y="82"/>
                  <a:pt x="195" y="82"/>
                  <a:pt x="197" y="82"/>
                </a:cubicBezTo>
                <a:cubicBezTo>
                  <a:pt x="197" y="83"/>
                  <a:pt x="196" y="83"/>
                  <a:pt x="197" y="83"/>
                </a:cubicBezTo>
                <a:cubicBezTo>
                  <a:pt x="195" y="84"/>
                  <a:pt x="193" y="83"/>
                  <a:pt x="190" y="83"/>
                </a:cubicBezTo>
                <a:lnTo>
                  <a:pt x="190" y="82"/>
                </a:lnTo>
                <a:close/>
                <a:moveTo>
                  <a:pt x="187" y="83"/>
                </a:moveTo>
                <a:cubicBezTo>
                  <a:pt x="184" y="84"/>
                  <a:pt x="178" y="84"/>
                  <a:pt x="176" y="84"/>
                </a:cubicBezTo>
                <a:cubicBezTo>
                  <a:pt x="179" y="82"/>
                  <a:pt x="183" y="83"/>
                  <a:pt x="187" y="83"/>
                </a:cubicBezTo>
                <a:close/>
                <a:moveTo>
                  <a:pt x="175" y="84"/>
                </a:moveTo>
                <a:cubicBezTo>
                  <a:pt x="175" y="84"/>
                  <a:pt x="174" y="84"/>
                  <a:pt x="174" y="84"/>
                </a:cubicBezTo>
                <a:cubicBezTo>
                  <a:pt x="174" y="83"/>
                  <a:pt x="175" y="83"/>
                  <a:pt x="175" y="84"/>
                </a:cubicBezTo>
                <a:close/>
                <a:moveTo>
                  <a:pt x="170" y="86"/>
                </a:moveTo>
                <a:cubicBezTo>
                  <a:pt x="170" y="85"/>
                  <a:pt x="171" y="85"/>
                  <a:pt x="171" y="86"/>
                </a:cubicBezTo>
                <a:cubicBezTo>
                  <a:pt x="171" y="86"/>
                  <a:pt x="170" y="86"/>
                  <a:pt x="170" y="86"/>
                </a:cubicBezTo>
                <a:close/>
                <a:moveTo>
                  <a:pt x="172" y="86"/>
                </a:moveTo>
                <a:cubicBezTo>
                  <a:pt x="172" y="85"/>
                  <a:pt x="172" y="85"/>
                  <a:pt x="172" y="85"/>
                </a:cubicBezTo>
                <a:cubicBezTo>
                  <a:pt x="174" y="85"/>
                  <a:pt x="178" y="83"/>
                  <a:pt x="180" y="86"/>
                </a:cubicBezTo>
                <a:cubicBezTo>
                  <a:pt x="177" y="86"/>
                  <a:pt x="175" y="86"/>
                  <a:pt x="172" y="86"/>
                </a:cubicBezTo>
                <a:close/>
                <a:moveTo>
                  <a:pt x="189" y="85"/>
                </a:moveTo>
                <a:cubicBezTo>
                  <a:pt x="187" y="85"/>
                  <a:pt x="184" y="85"/>
                  <a:pt x="183" y="85"/>
                </a:cubicBezTo>
                <a:cubicBezTo>
                  <a:pt x="182" y="85"/>
                  <a:pt x="182" y="85"/>
                  <a:pt x="182" y="85"/>
                </a:cubicBezTo>
                <a:cubicBezTo>
                  <a:pt x="183" y="84"/>
                  <a:pt x="186" y="84"/>
                  <a:pt x="188" y="85"/>
                </a:cubicBezTo>
                <a:cubicBezTo>
                  <a:pt x="188" y="84"/>
                  <a:pt x="187" y="83"/>
                  <a:pt x="188" y="83"/>
                </a:cubicBezTo>
                <a:cubicBezTo>
                  <a:pt x="189" y="83"/>
                  <a:pt x="188" y="84"/>
                  <a:pt x="188" y="84"/>
                </a:cubicBezTo>
                <a:cubicBezTo>
                  <a:pt x="191" y="84"/>
                  <a:pt x="192" y="83"/>
                  <a:pt x="195" y="84"/>
                </a:cubicBezTo>
                <a:cubicBezTo>
                  <a:pt x="195" y="86"/>
                  <a:pt x="191" y="83"/>
                  <a:pt x="189" y="85"/>
                </a:cubicBezTo>
                <a:close/>
                <a:moveTo>
                  <a:pt x="196" y="84"/>
                </a:moveTo>
                <a:cubicBezTo>
                  <a:pt x="196" y="84"/>
                  <a:pt x="196" y="84"/>
                  <a:pt x="196" y="84"/>
                </a:cubicBezTo>
                <a:cubicBezTo>
                  <a:pt x="196" y="83"/>
                  <a:pt x="197" y="84"/>
                  <a:pt x="198" y="84"/>
                </a:cubicBezTo>
                <a:cubicBezTo>
                  <a:pt x="197" y="84"/>
                  <a:pt x="197" y="84"/>
                  <a:pt x="196" y="84"/>
                </a:cubicBezTo>
                <a:close/>
                <a:moveTo>
                  <a:pt x="222" y="83"/>
                </a:moveTo>
                <a:cubicBezTo>
                  <a:pt x="224" y="83"/>
                  <a:pt x="227" y="83"/>
                  <a:pt x="228" y="83"/>
                </a:cubicBezTo>
                <a:cubicBezTo>
                  <a:pt x="226" y="83"/>
                  <a:pt x="224" y="82"/>
                  <a:pt x="222" y="83"/>
                </a:cubicBezTo>
                <a:close/>
                <a:moveTo>
                  <a:pt x="282" y="62"/>
                </a:moveTo>
                <a:cubicBezTo>
                  <a:pt x="284" y="63"/>
                  <a:pt x="288" y="62"/>
                  <a:pt x="290" y="62"/>
                </a:cubicBezTo>
                <a:cubicBezTo>
                  <a:pt x="290" y="61"/>
                  <a:pt x="292" y="63"/>
                  <a:pt x="293" y="62"/>
                </a:cubicBezTo>
                <a:cubicBezTo>
                  <a:pt x="288" y="62"/>
                  <a:pt x="286" y="61"/>
                  <a:pt x="282" y="62"/>
                </a:cubicBezTo>
                <a:close/>
                <a:moveTo>
                  <a:pt x="318" y="9"/>
                </a:moveTo>
                <a:cubicBezTo>
                  <a:pt x="318" y="8"/>
                  <a:pt x="318" y="9"/>
                  <a:pt x="317" y="9"/>
                </a:cubicBezTo>
                <a:cubicBezTo>
                  <a:pt x="314" y="8"/>
                  <a:pt x="308" y="10"/>
                  <a:pt x="305" y="9"/>
                </a:cubicBezTo>
                <a:cubicBezTo>
                  <a:pt x="305" y="10"/>
                  <a:pt x="303" y="8"/>
                  <a:pt x="303" y="9"/>
                </a:cubicBezTo>
                <a:cubicBezTo>
                  <a:pt x="308" y="10"/>
                  <a:pt x="314" y="10"/>
                  <a:pt x="319" y="10"/>
                </a:cubicBezTo>
                <a:cubicBezTo>
                  <a:pt x="319" y="9"/>
                  <a:pt x="317" y="10"/>
                  <a:pt x="318" y="9"/>
                </a:cubicBezTo>
                <a:close/>
                <a:moveTo>
                  <a:pt x="313" y="81"/>
                </a:moveTo>
                <a:cubicBezTo>
                  <a:pt x="313" y="82"/>
                  <a:pt x="313" y="82"/>
                  <a:pt x="312" y="82"/>
                </a:cubicBezTo>
                <a:cubicBezTo>
                  <a:pt x="313" y="82"/>
                  <a:pt x="312" y="81"/>
                  <a:pt x="312" y="82"/>
                </a:cubicBezTo>
                <a:cubicBezTo>
                  <a:pt x="313" y="82"/>
                  <a:pt x="312" y="83"/>
                  <a:pt x="312" y="83"/>
                </a:cubicBezTo>
                <a:cubicBezTo>
                  <a:pt x="315" y="83"/>
                  <a:pt x="315" y="83"/>
                  <a:pt x="315" y="83"/>
                </a:cubicBezTo>
                <a:cubicBezTo>
                  <a:pt x="314" y="83"/>
                  <a:pt x="315" y="82"/>
                  <a:pt x="314" y="81"/>
                </a:cubicBezTo>
                <a:cubicBezTo>
                  <a:pt x="314" y="82"/>
                  <a:pt x="313" y="81"/>
                  <a:pt x="313" y="81"/>
                </a:cubicBezTo>
                <a:close/>
                <a:moveTo>
                  <a:pt x="369" y="42"/>
                </a:moveTo>
                <a:cubicBezTo>
                  <a:pt x="369" y="42"/>
                  <a:pt x="369" y="42"/>
                  <a:pt x="369" y="42"/>
                </a:cubicBezTo>
                <a:cubicBezTo>
                  <a:pt x="369" y="42"/>
                  <a:pt x="369" y="41"/>
                  <a:pt x="369" y="42"/>
                </a:cubicBezTo>
                <a:cubicBezTo>
                  <a:pt x="369" y="42"/>
                  <a:pt x="369" y="42"/>
                  <a:pt x="369" y="42"/>
                </a:cubicBezTo>
                <a:cubicBezTo>
                  <a:pt x="369" y="42"/>
                  <a:pt x="368" y="42"/>
                  <a:pt x="368" y="41"/>
                </a:cubicBezTo>
                <a:cubicBezTo>
                  <a:pt x="367" y="41"/>
                  <a:pt x="364" y="41"/>
                  <a:pt x="362" y="41"/>
                </a:cubicBezTo>
                <a:cubicBezTo>
                  <a:pt x="365" y="42"/>
                  <a:pt x="367" y="42"/>
                  <a:pt x="369" y="42"/>
                </a:cubicBezTo>
                <a:close/>
                <a:moveTo>
                  <a:pt x="373" y="53"/>
                </a:moveTo>
                <a:cubicBezTo>
                  <a:pt x="374" y="53"/>
                  <a:pt x="376" y="54"/>
                  <a:pt x="377" y="53"/>
                </a:cubicBezTo>
                <a:cubicBezTo>
                  <a:pt x="375" y="53"/>
                  <a:pt x="374" y="52"/>
                  <a:pt x="373" y="53"/>
                </a:cubicBezTo>
                <a:close/>
                <a:moveTo>
                  <a:pt x="332" y="56"/>
                </a:moveTo>
                <a:cubicBezTo>
                  <a:pt x="329" y="56"/>
                  <a:pt x="326" y="56"/>
                  <a:pt x="324" y="57"/>
                </a:cubicBezTo>
                <a:cubicBezTo>
                  <a:pt x="327" y="56"/>
                  <a:pt x="330" y="57"/>
                  <a:pt x="332" y="56"/>
                </a:cubicBezTo>
                <a:close/>
                <a:moveTo>
                  <a:pt x="427" y="17"/>
                </a:moveTo>
                <a:cubicBezTo>
                  <a:pt x="426" y="16"/>
                  <a:pt x="425" y="16"/>
                  <a:pt x="424" y="16"/>
                </a:cubicBezTo>
                <a:cubicBezTo>
                  <a:pt x="418" y="16"/>
                  <a:pt x="410" y="16"/>
                  <a:pt x="404" y="15"/>
                </a:cubicBezTo>
                <a:cubicBezTo>
                  <a:pt x="404" y="14"/>
                  <a:pt x="404" y="13"/>
                  <a:pt x="404" y="12"/>
                </a:cubicBezTo>
                <a:cubicBezTo>
                  <a:pt x="403" y="12"/>
                  <a:pt x="402" y="12"/>
                  <a:pt x="401" y="12"/>
                </a:cubicBezTo>
                <a:cubicBezTo>
                  <a:pt x="397" y="13"/>
                  <a:pt x="391" y="12"/>
                  <a:pt x="387" y="12"/>
                </a:cubicBezTo>
                <a:cubicBezTo>
                  <a:pt x="386" y="12"/>
                  <a:pt x="384" y="11"/>
                  <a:pt x="384" y="12"/>
                </a:cubicBezTo>
                <a:cubicBezTo>
                  <a:pt x="385" y="13"/>
                  <a:pt x="389" y="12"/>
                  <a:pt x="391" y="12"/>
                </a:cubicBezTo>
                <a:cubicBezTo>
                  <a:pt x="393" y="12"/>
                  <a:pt x="395" y="12"/>
                  <a:pt x="396" y="14"/>
                </a:cubicBezTo>
                <a:cubicBezTo>
                  <a:pt x="392" y="14"/>
                  <a:pt x="387" y="13"/>
                  <a:pt x="383" y="13"/>
                </a:cubicBezTo>
                <a:cubicBezTo>
                  <a:pt x="378" y="13"/>
                  <a:pt x="373" y="13"/>
                  <a:pt x="369" y="12"/>
                </a:cubicBezTo>
                <a:cubicBezTo>
                  <a:pt x="369" y="12"/>
                  <a:pt x="369" y="12"/>
                  <a:pt x="369" y="12"/>
                </a:cubicBezTo>
                <a:cubicBezTo>
                  <a:pt x="372" y="14"/>
                  <a:pt x="376" y="13"/>
                  <a:pt x="379" y="15"/>
                </a:cubicBezTo>
                <a:cubicBezTo>
                  <a:pt x="378" y="15"/>
                  <a:pt x="375" y="14"/>
                  <a:pt x="374" y="15"/>
                </a:cubicBezTo>
                <a:cubicBezTo>
                  <a:pt x="376" y="16"/>
                  <a:pt x="378" y="15"/>
                  <a:pt x="379" y="17"/>
                </a:cubicBezTo>
                <a:cubicBezTo>
                  <a:pt x="377" y="18"/>
                  <a:pt x="375" y="16"/>
                  <a:pt x="373" y="16"/>
                </a:cubicBezTo>
                <a:cubicBezTo>
                  <a:pt x="373" y="16"/>
                  <a:pt x="373" y="17"/>
                  <a:pt x="373" y="17"/>
                </a:cubicBezTo>
                <a:cubicBezTo>
                  <a:pt x="376" y="17"/>
                  <a:pt x="380" y="18"/>
                  <a:pt x="383" y="19"/>
                </a:cubicBezTo>
                <a:cubicBezTo>
                  <a:pt x="383" y="19"/>
                  <a:pt x="383" y="20"/>
                  <a:pt x="384" y="20"/>
                </a:cubicBezTo>
                <a:cubicBezTo>
                  <a:pt x="385" y="19"/>
                  <a:pt x="383" y="19"/>
                  <a:pt x="383" y="19"/>
                </a:cubicBezTo>
                <a:cubicBezTo>
                  <a:pt x="386" y="17"/>
                  <a:pt x="388" y="16"/>
                  <a:pt x="391" y="16"/>
                </a:cubicBezTo>
                <a:cubicBezTo>
                  <a:pt x="397" y="15"/>
                  <a:pt x="403" y="16"/>
                  <a:pt x="408" y="16"/>
                </a:cubicBezTo>
                <a:cubicBezTo>
                  <a:pt x="414" y="17"/>
                  <a:pt x="420" y="17"/>
                  <a:pt x="427" y="17"/>
                </a:cubicBezTo>
                <a:close/>
                <a:moveTo>
                  <a:pt x="381" y="15"/>
                </a:moveTo>
                <a:cubicBezTo>
                  <a:pt x="382" y="14"/>
                  <a:pt x="384" y="15"/>
                  <a:pt x="386" y="15"/>
                </a:cubicBezTo>
                <a:cubicBezTo>
                  <a:pt x="385" y="17"/>
                  <a:pt x="382" y="16"/>
                  <a:pt x="381" y="15"/>
                </a:cubicBezTo>
                <a:close/>
              </a:path>
            </a:pathLst>
          </a:custGeom>
          <a:blipFill dpi="0" rotWithShape="0">
            <a:blip r:embed="rId3"/>
            <a:srcRect/>
            <a:stretch>
              <a:fillRect/>
            </a:stretch>
          </a:blipFill>
          <a:ln>
            <a:noFill/>
          </a:ln>
        </p:spPr>
        <p:txBody>
          <a:bodyPr vert="horz" wrap="square" lIns="91440" tIns="45720" rIns="91440" bIns="45720" numCol="1" anchor="t" anchorCtr="0" compatLnSpc="1">
            <a:prstTxWarp prst="textNoShape">
              <a:avLst/>
            </a:prstTxWarp>
          </a:bodyPr>
          <a:lstStyle/>
          <a:p>
            <a:endParaRPr lang="zh-CN" altLang="en-US">
              <a:sym typeface="+mn-lt"/>
            </a:endParaRPr>
          </a:p>
        </p:txBody>
      </p:sp>
      <p:sp>
        <p:nvSpPr>
          <p:cNvPr id="39" name="OfficePLUS.cn-2">
            <a:extLst>
              <a:ext uri="{FF2B5EF4-FFF2-40B4-BE49-F238E27FC236}">
                <a16:creationId xmlns:a16="http://schemas.microsoft.com/office/drawing/2014/main" id="{3939EC54-F7EE-4539-8F89-A1C0B022308B}"/>
              </a:ext>
            </a:extLst>
          </p:cNvPr>
          <p:cNvSpPr/>
          <p:nvPr/>
        </p:nvSpPr>
        <p:spPr>
          <a:xfrm>
            <a:off x="203200" y="321129"/>
            <a:ext cx="383540" cy="38354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41" name="OfficePLUS.cn-3">
            <a:extLst>
              <a:ext uri="{FF2B5EF4-FFF2-40B4-BE49-F238E27FC236}">
                <a16:creationId xmlns:a16="http://schemas.microsoft.com/office/drawing/2014/main" id="{79DFB1CD-2054-46B7-B74D-3A8112AFFE41}"/>
              </a:ext>
            </a:extLst>
          </p:cNvPr>
          <p:cNvSpPr/>
          <p:nvPr/>
        </p:nvSpPr>
        <p:spPr>
          <a:xfrm>
            <a:off x="675640" y="321129"/>
            <a:ext cx="2075180" cy="38354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43" name="OfficePLUS.cn-4">
            <a:extLst>
              <a:ext uri="{FF2B5EF4-FFF2-40B4-BE49-F238E27FC236}">
                <a16:creationId xmlns:a16="http://schemas.microsoft.com/office/drawing/2014/main" id="{51F65708-7347-4F14-A830-E4DA4AC8AA5C}"/>
              </a:ext>
            </a:extLst>
          </p:cNvPr>
          <p:cNvSpPr txBox="1"/>
          <p:nvPr/>
        </p:nvSpPr>
        <p:spPr>
          <a:xfrm>
            <a:off x="121444" y="203200"/>
            <a:ext cx="543739" cy="523220"/>
          </a:xfrm>
          <a:prstGeom prst="rect">
            <a:avLst/>
          </a:prstGeom>
          <a:noFill/>
          <a:effectLst/>
        </p:spPr>
        <p:txBody>
          <a:bodyPr wrap="none" rtlCol="0">
            <a:spAutoFit/>
          </a:bodyPr>
          <a:lstStyle/>
          <a:p>
            <a:r>
              <a:rPr lang="zh-CN" altLang="en-US" sz="2800" dirty="0">
                <a:solidFill>
                  <a:srgbClr val="C00000"/>
                </a:solidFill>
                <a:effectLst/>
                <a:ea typeface="演示秋鸿楷" panose="00000500000000000000" pitchFamily="2" charset="-122"/>
                <a:sym typeface="+mn-lt"/>
              </a:rPr>
              <a:t>壹</a:t>
            </a:r>
          </a:p>
        </p:txBody>
      </p:sp>
      <p:sp>
        <p:nvSpPr>
          <p:cNvPr id="45" name="OfficePLUS.cn-5">
            <a:extLst>
              <a:ext uri="{FF2B5EF4-FFF2-40B4-BE49-F238E27FC236}">
                <a16:creationId xmlns:a16="http://schemas.microsoft.com/office/drawing/2014/main" id="{B4B162CC-A034-4B78-93D7-52E48B380687}"/>
              </a:ext>
            </a:extLst>
          </p:cNvPr>
          <p:cNvSpPr txBox="1"/>
          <p:nvPr/>
        </p:nvSpPr>
        <p:spPr>
          <a:xfrm>
            <a:off x="698500" y="348734"/>
            <a:ext cx="2044700" cy="369332"/>
          </a:xfrm>
          <a:prstGeom prst="rect">
            <a:avLst/>
          </a:prstGeom>
          <a:noFill/>
        </p:spPr>
        <p:txBody>
          <a:bodyPr wrap="square">
            <a:spAutoFit/>
          </a:bodyPr>
          <a:lstStyle/>
          <a:p>
            <a:r>
              <a:rPr lang="zh-CN" altLang="en-US" sz="1800" dirty="0">
                <a:ea typeface="思源宋体 Heavy" panose="02020900000000000000" pitchFamily="18" charset="-122"/>
                <a:sym typeface="+mn-lt"/>
              </a:rPr>
              <a:t>在此输入标题</a:t>
            </a:r>
          </a:p>
        </p:txBody>
      </p:sp>
      <p:sp>
        <p:nvSpPr>
          <p:cNvPr id="47" name="OfficePLUS.cn-6">
            <a:extLst>
              <a:ext uri="{FF2B5EF4-FFF2-40B4-BE49-F238E27FC236}">
                <a16:creationId xmlns:a16="http://schemas.microsoft.com/office/drawing/2014/main" id="{5856ACCA-3CCB-4C6E-8A22-05DA3C6EB1F6}"/>
              </a:ext>
            </a:extLst>
          </p:cNvPr>
          <p:cNvSpPr/>
          <p:nvPr/>
        </p:nvSpPr>
        <p:spPr>
          <a:xfrm>
            <a:off x="4627562" y="4701721"/>
            <a:ext cx="9596437" cy="889859"/>
          </a:xfrm>
          <a:prstGeom prst="rect">
            <a:avLst/>
          </a:prstGeom>
        </p:spPr>
        <p:txBody>
          <a:bodyPr wrap="square">
            <a:spAutoFit/>
          </a:bodyPr>
          <a:lstStyle/>
          <a:p>
            <a:pPr fontAlgn="base">
              <a:lnSpc>
                <a:spcPct val="200000"/>
              </a:lnSpc>
              <a:spcBef>
                <a:spcPct val="0"/>
              </a:spcBef>
              <a:spcAft>
                <a:spcPct val="0"/>
              </a:spcAft>
            </a:pPr>
            <a:r>
              <a:rPr lang="zh-CN" altLang="en-US" sz="1400" dirty="0">
                <a:cs typeface="+mn-ea"/>
                <a:sym typeface="+mn-lt"/>
              </a:rPr>
              <a:t>在此输入正文内容在此输入正文内容在此输入正文内容在此输入正文内容</a:t>
            </a:r>
          </a:p>
          <a:p>
            <a:pPr fontAlgn="base">
              <a:lnSpc>
                <a:spcPct val="200000"/>
              </a:lnSpc>
              <a:spcBef>
                <a:spcPct val="0"/>
              </a:spcBef>
              <a:spcAft>
                <a:spcPct val="0"/>
              </a:spcAft>
            </a:pPr>
            <a:r>
              <a:rPr lang="zh-CN" altLang="en-US" sz="1400" dirty="0">
                <a:cs typeface="+mn-ea"/>
                <a:sym typeface="+mn-lt"/>
              </a:rPr>
              <a:t>在此输入正文内容在此输入正文内容</a:t>
            </a:r>
          </a:p>
        </p:txBody>
      </p:sp>
      <p:sp>
        <p:nvSpPr>
          <p:cNvPr id="49" name="OfficePLUS.cn-7">
            <a:extLst>
              <a:ext uri="{FF2B5EF4-FFF2-40B4-BE49-F238E27FC236}">
                <a16:creationId xmlns:a16="http://schemas.microsoft.com/office/drawing/2014/main" id="{D2C7A609-C9AD-489E-B123-E64EA531BDA6}"/>
              </a:ext>
            </a:extLst>
          </p:cNvPr>
          <p:cNvSpPr/>
          <p:nvPr/>
        </p:nvSpPr>
        <p:spPr>
          <a:xfrm>
            <a:off x="4608513" y="5635171"/>
            <a:ext cx="6074002" cy="701346"/>
          </a:xfrm>
          <a:prstGeom prst="rect">
            <a:avLst/>
          </a:prstGeom>
        </p:spPr>
        <p:txBody>
          <a:bodyPr wrap="square">
            <a:spAutoFit/>
          </a:bodyPr>
          <a:lstStyle/>
          <a:p>
            <a:pPr>
              <a:lnSpc>
                <a:spcPct val="150000"/>
              </a:lnSpc>
            </a:pPr>
            <a:r>
              <a:rPr lang="en-US" altLang="zh-CN" sz="1400" cap="all" dirty="0">
                <a:solidFill>
                  <a:schemeClr val="tx1">
                    <a:lumMod val="50000"/>
                    <a:lumOff val="50000"/>
                  </a:schemeClr>
                </a:solidFill>
                <a:cs typeface="+mn-ea"/>
                <a:sym typeface="+mn-lt"/>
              </a:rPr>
              <a:t>Enter your body content here, wish your PPT is the most perfect.</a:t>
            </a:r>
            <a:endParaRPr lang="zh-CN" altLang="en-US" sz="1400" cap="all" dirty="0">
              <a:solidFill>
                <a:schemeClr val="tx1">
                  <a:lumMod val="50000"/>
                  <a:lumOff val="50000"/>
                </a:schemeClr>
              </a:solidFill>
              <a:cs typeface="+mn-ea"/>
              <a:sym typeface="+mn-lt"/>
            </a:endParaRPr>
          </a:p>
        </p:txBody>
      </p:sp>
      <p:sp>
        <p:nvSpPr>
          <p:cNvPr id="55" name="OfficePLUS.cn-8">
            <a:extLst>
              <a:ext uri="{FF2B5EF4-FFF2-40B4-BE49-F238E27FC236}">
                <a16:creationId xmlns:a16="http://schemas.microsoft.com/office/drawing/2014/main" id="{8AC76186-C447-4E51-9ACD-96FCB7C58C5E}"/>
              </a:ext>
            </a:extLst>
          </p:cNvPr>
          <p:cNvSpPr/>
          <p:nvPr/>
        </p:nvSpPr>
        <p:spPr>
          <a:xfrm>
            <a:off x="7706406" y="2819400"/>
            <a:ext cx="3172862" cy="701346"/>
          </a:xfrm>
          <a:prstGeom prst="rect">
            <a:avLst/>
          </a:prstGeom>
        </p:spPr>
        <p:txBody>
          <a:bodyPr wrap="square">
            <a:spAutoFit/>
          </a:bodyPr>
          <a:lstStyle/>
          <a:p>
            <a:pPr fontAlgn="base">
              <a:lnSpc>
                <a:spcPct val="150000"/>
              </a:lnSpc>
              <a:spcBef>
                <a:spcPct val="0"/>
              </a:spcBef>
              <a:spcAft>
                <a:spcPct val="0"/>
              </a:spcAft>
            </a:pPr>
            <a:r>
              <a:rPr lang="zh-CN" altLang="en-US" sz="1400" dirty="0">
                <a:cs typeface="+mn-ea"/>
                <a:sym typeface="+mn-lt"/>
              </a:rPr>
              <a:t>在此输入正文内容在此输入正文内容</a:t>
            </a:r>
          </a:p>
          <a:p>
            <a:pPr fontAlgn="base">
              <a:lnSpc>
                <a:spcPct val="150000"/>
              </a:lnSpc>
              <a:spcBef>
                <a:spcPct val="0"/>
              </a:spcBef>
              <a:spcAft>
                <a:spcPct val="0"/>
              </a:spcAft>
            </a:pPr>
            <a:r>
              <a:rPr lang="zh-CN" altLang="en-US" sz="1400" dirty="0">
                <a:cs typeface="+mn-ea"/>
                <a:sym typeface="+mn-lt"/>
              </a:rPr>
              <a:t>在此输入正文内容在此输入正文内容</a:t>
            </a:r>
          </a:p>
        </p:txBody>
      </p:sp>
      <p:sp>
        <p:nvSpPr>
          <p:cNvPr id="57" name="OfficePLUS.cn-9">
            <a:extLst>
              <a:ext uri="{FF2B5EF4-FFF2-40B4-BE49-F238E27FC236}">
                <a16:creationId xmlns:a16="http://schemas.microsoft.com/office/drawing/2014/main" id="{4F2CE39A-6F9F-42C0-9E7A-685DD1FEA97F}"/>
              </a:ext>
            </a:extLst>
          </p:cNvPr>
          <p:cNvSpPr txBox="1"/>
          <p:nvPr/>
        </p:nvSpPr>
        <p:spPr>
          <a:xfrm>
            <a:off x="7713465" y="2332842"/>
            <a:ext cx="1954381"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zh-CN" altLang="en-US" dirty="0">
                <a:solidFill>
                  <a:srgbClr val="C00000"/>
                </a:solidFill>
                <a:cs typeface="+mn-ea"/>
                <a:sym typeface="+mn-lt"/>
              </a:rPr>
              <a:t>在此输入标题</a:t>
            </a:r>
          </a:p>
        </p:txBody>
      </p:sp>
      <p:sp>
        <p:nvSpPr>
          <p:cNvPr id="59" name="OfficePLUS.cn-10">
            <a:extLst>
              <a:ext uri="{FF2B5EF4-FFF2-40B4-BE49-F238E27FC236}">
                <a16:creationId xmlns:a16="http://schemas.microsoft.com/office/drawing/2014/main" id="{F7732B4E-6BE7-4033-8F96-1B86FA5BDA17}"/>
              </a:ext>
            </a:extLst>
          </p:cNvPr>
          <p:cNvSpPr/>
          <p:nvPr/>
        </p:nvSpPr>
        <p:spPr>
          <a:xfrm>
            <a:off x="7706406" y="3516085"/>
            <a:ext cx="3172862" cy="698717"/>
          </a:xfrm>
          <a:prstGeom prst="rect">
            <a:avLst/>
          </a:prstGeom>
        </p:spPr>
        <p:txBody>
          <a:bodyPr wrap="square">
            <a:spAutoFit/>
          </a:bodyPr>
          <a:lstStyle/>
          <a:p>
            <a:pPr>
              <a:lnSpc>
                <a:spcPct val="150000"/>
              </a:lnSpc>
            </a:pPr>
            <a:r>
              <a:rPr lang="en-US" altLang="zh-CN" sz="1400" cap="all" dirty="0">
                <a:solidFill>
                  <a:schemeClr val="tx1">
                    <a:lumMod val="50000"/>
                    <a:lumOff val="50000"/>
                  </a:schemeClr>
                </a:solidFill>
                <a:cs typeface="+mn-ea"/>
                <a:sym typeface="+mn-lt"/>
              </a:rPr>
              <a:t>Please enter your title</a:t>
            </a:r>
          </a:p>
          <a:p>
            <a:pPr>
              <a:lnSpc>
                <a:spcPct val="150000"/>
              </a:lnSpc>
            </a:pPr>
            <a:r>
              <a:rPr lang="en-US" altLang="zh-CN" sz="1400" cap="all" dirty="0">
                <a:solidFill>
                  <a:schemeClr val="tx1">
                    <a:lumMod val="50000"/>
                    <a:lumOff val="50000"/>
                  </a:schemeClr>
                </a:solidFill>
                <a:cs typeface="+mn-ea"/>
                <a:sym typeface="+mn-lt"/>
              </a:rPr>
              <a:t>Please enter your title</a:t>
            </a:r>
            <a:endParaRPr lang="zh-CN" altLang="en-US" sz="1400" cap="all" dirty="0">
              <a:solidFill>
                <a:schemeClr val="tx1">
                  <a:lumMod val="50000"/>
                  <a:lumOff val="50000"/>
                </a:schemeClr>
              </a:solidFill>
              <a:cs typeface="+mn-ea"/>
              <a:sym typeface="+mn-lt"/>
            </a:endParaRPr>
          </a:p>
        </p:txBody>
      </p:sp>
      <p:sp>
        <p:nvSpPr>
          <p:cNvPr id="62" name="OfficePLUS.cn-11">
            <a:extLst>
              <a:ext uri="{FF2B5EF4-FFF2-40B4-BE49-F238E27FC236}">
                <a16:creationId xmlns:a16="http://schemas.microsoft.com/office/drawing/2014/main" id="{DFF8BBF4-BE47-4ECA-8BEE-F2F5EC24854B}"/>
              </a:ext>
            </a:extLst>
          </p:cNvPr>
          <p:cNvSpPr txBox="1"/>
          <p:nvPr>
            <p:custDataLst>
              <p:tags r:id="rId1"/>
            </p:custDataLst>
          </p:nvPr>
        </p:nvSpPr>
        <p:spPr>
          <a:xfrm>
            <a:off x="1811137" y="4875208"/>
            <a:ext cx="2180292" cy="1461668"/>
          </a:xfrm>
          <a:custGeom>
            <a:avLst/>
            <a:gdLst/>
            <a:ahLst/>
            <a:cxnLst/>
            <a:rect l="l" t="t" r="r" b="b"/>
            <a:pathLst>
              <a:path w="2180292" h="1461668">
                <a:moveTo>
                  <a:pt x="1445971" y="1398574"/>
                </a:moveTo>
                <a:lnTo>
                  <a:pt x="1449476" y="1402079"/>
                </a:lnTo>
                <a:lnTo>
                  <a:pt x="1440713" y="1410842"/>
                </a:lnTo>
                <a:lnTo>
                  <a:pt x="1437208" y="1407337"/>
                </a:lnTo>
                <a:close/>
                <a:moveTo>
                  <a:pt x="1661541" y="1337233"/>
                </a:moveTo>
                <a:lnTo>
                  <a:pt x="1661541" y="1342491"/>
                </a:lnTo>
                <a:lnTo>
                  <a:pt x="1670304" y="1342491"/>
                </a:lnTo>
                <a:lnTo>
                  <a:pt x="1670304" y="1337233"/>
                </a:lnTo>
                <a:close/>
                <a:moveTo>
                  <a:pt x="583615" y="1309192"/>
                </a:moveTo>
                <a:lnTo>
                  <a:pt x="587121" y="1314449"/>
                </a:lnTo>
                <a:lnTo>
                  <a:pt x="576605" y="1323212"/>
                </a:lnTo>
                <a:lnTo>
                  <a:pt x="573100" y="1317955"/>
                </a:lnTo>
                <a:close/>
                <a:moveTo>
                  <a:pt x="839495" y="1258366"/>
                </a:moveTo>
                <a:lnTo>
                  <a:pt x="843000" y="1268882"/>
                </a:lnTo>
                <a:lnTo>
                  <a:pt x="839495" y="1268882"/>
                </a:lnTo>
                <a:lnTo>
                  <a:pt x="834237" y="1260119"/>
                </a:lnTo>
                <a:close/>
                <a:moveTo>
                  <a:pt x="1938462" y="1254273"/>
                </a:moveTo>
                <a:lnTo>
                  <a:pt x="1924869" y="1258804"/>
                </a:lnTo>
                <a:cubicBezTo>
                  <a:pt x="1915814" y="1262017"/>
                  <a:pt x="1905152" y="1265961"/>
                  <a:pt x="1892884" y="1270634"/>
                </a:cubicBezTo>
                <a:cubicBezTo>
                  <a:pt x="1891716" y="1270634"/>
                  <a:pt x="1892299" y="1271803"/>
                  <a:pt x="1894636" y="1274140"/>
                </a:cubicBezTo>
                <a:cubicBezTo>
                  <a:pt x="1906905" y="1271511"/>
                  <a:pt x="1918004" y="1269210"/>
                  <a:pt x="1927936" y="1267239"/>
                </a:cubicBezTo>
                <a:lnTo>
                  <a:pt x="1935491" y="1265822"/>
                </a:lnTo>
                <a:lnTo>
                  <a:pt x="1931822" y="1261871"/>
                </a:lnTo>
                <a:cubicBezTo>
                  <a:pt x="1934743" y="1258950"/>
                  <a:pt x="1936934" y="1256468"/>
                  <a:pt x="1938394" y="1254423"/>
                </a:cubicBezTo>
                <a:close/>
                <a:moveTo>
                  <a:pt x="1933575" y="1230325"/>
                </a:moveTo>
                <a:lnTo>
                  <a:pt x="1932479" y="1230690"/>
                </a:lnTo>
                <a:lnTo>
                  <a:pt x="1934946" y="1234268"/>
                </a:lnTo>
                <a:lnTo>
                  <a:pt x="1937313" y="1237565"/>
                </a:lnTo>
                <a:lnTo>
                  <a:pt x="1937080" y="1233830"/>
                </a:lnTo>
                <a:cubicBezTo>
                  <a:pt x="1937080" y="1232661"/>
                  <a:pt x="1935911" y="1231493"/>
                  <a:pt x="1933575" y="1230325"/>
                </a:cubicBezTo>
                <a:close/>
                <a:moveTo>
                  <a:pt x="1933150" y="1197768"/>
                </a:moveTo>
                <a:lnTo>
                  <a:pt x="1923116" y="1204364"/>
                </a:lnTo>
                <a:cubicBezTo>
                  <a:pt x="1920487" y="1206482"/>
                  <a:pt x="1919173" y="1208125"/>
                  <a:pt x="1919173" y="1209293"/>
                </a:cubicBezTo>
                <a:cubicBezTo>
                  <a:pt x="1919173" y="1209878"/>
                  <a:pt x="1919757" y="1211192"/>
                  <a:pt x="1920925" y="1213237"/>
                </a:cubicBezTo>
                <a:lnTo>
                  <a:pt x="1925798" y="1220951"/>
                </a:lnTo>
                <a:lnTo>
                  <a:pt x="1926126" y="1220247"/>
                </a:lnTo>
                <a:cubicBezTo>
                  <a:pt x="1927587" y="1217618"/>
                  <a:pt x="1928901" y="1216304"/>
                  <a:pt x="1930069" y="1216304"/>
                </a:cubicBezTo>
                <a:cubicBezTo>
                  <a:pt x="1932406" y="1216304"/>
                  <a:pt x="1933283" y="1216888"/>
                  <a:pt x="1932698" y="1218056"/>
                </a:cubicBezTo>
                <a:cubicBezTo>
                  <a:pt x="1932114" y="1219225"/>
                  <a:pt x="1932990" y="1219809"/>
                  <a:pt x="1935327" y="1219809"/>
                </a:cubicBezTo>
                <a:cubicBezTo>
                  <a:pt x="1936496" y="1219809"/>
                  <a:pt x="1938832" y="1215720"/>
                  <a:pt x="1942338" y="1207541"/>
                </a:cubicBezTo>
                <a:cubicBezTo>
                  <a:pt x="1938832" y="1205204"/>
                  <a:pt x="1934159" y="1204036"/>
                  <a:pt x="1928317" y="1204036"/>
                </a:cubicBezTo>
                <a:cubicBezTo>
                  <a:pt x="1930654" y="1201699"/>
                  <a:pt x="1932260" y="1199654"/>
                  <a:pt x="1933136" y="1197902"/>
                </a:cubicBezTo>
                <a:close/>
                <a:moveTo>
                  <a:pt x="1965121" y="1193520"/>
                </a:moveTo>
                <a:cubicBezTo>
                  <a:pt x="1960448" y="1192352"/>
                  <a:pt x="1955774" y="1195857"/>
                  <a:pt x="1951101" y="1204036"/>
                </a:cubicBezTo>
                <a:cubicBezTo>
                  <a:pt x="1952269" y="1202867"/>
                  <a:pt x="1954022" y="1201699"/>
                  <a:pt x="1956359" y="1200530"/>
                </a:cubicBezTo>
                <a:cubicBezTo>
                  <a:pt x="1958695" y="1199362"/>
                  <a:pt x="1961616" y="1197025"/>
                  <a:pt x="1965121" y="1193520"/>
                </a:cubicBezTo>
                <a:close/>
                <a:moveTo>
                  <a:pt x="995476" y="1193520"/>
                </a:moveTo>
                <a:lnTo>
                  <a:pt x="1007745" y="1193520"/>
                </a:lnTo>
                <a:cubicBezTo>
                  <a:pt x="1021765" y="1207541"/>
                  <a:pt x="1031113" y="1214551"/>
                  <a:pt x="1035786" y="1214551"/>
                </a:cubicBezTo>
                <a:cubicBezTo>
                  <a:pt x="1038123" y="1214551"/>
                  <a:pt x="1040460" y="1213383"/>
                  <a:pt x="1042797" y="1211046"/>
                </a:cubicBezTo>
                <a:cubicBezTo>
                  <a:pt x="1045133" y="1208709"/>
                  <a:pt x="1046302" y="1207541"/>
                  <a:pt x="1046302" y="1207541"/>
                </a:cubicBezTo>
                <a:lnTo>
                  <a:pt x="1046302" y="1230325"/>
                </a:lnTo>
                <a:cubicBezTo>
                  <a:pt x="1047470" y="1245514"/>
                  <a:pt x="1041044" y="1253108"/>
                  <a:pt x="1027023" y="1253108"/>
                </a:cubicBezTo>
                <a:lnTo>
                  <a:pt x="1011250" y="1253108"/>
                </a:lnTo>
                <a:cubicBezTo>
                  <a:pt x="998397" y="1253108"/>
                  <a:pt x="991971" y="1246682"/>
                  <a:pt x="991971" y="1233830"/>
                </a:cubicBezTo>
                <a:cubicBezTo>
                  <a:pt x="991971" y="1234998"/>
                  <a:pt x="993724" y="1232661"/>
                  <a:pt x="997229" y="1226819"/>
                </a:cubicBezTo>
                <a:cubicBezTo>
                  <a:pt x="996061" y="1222146"/>
                  <a:pt x="995476" y="1211046"/>
                  <a:pt x="995476" y="1193520"/>
                </a:cubicBezTo>
                <a:close/>
                <a:moveTo>
                  <a:pt x="914857" y="1186510"/>
                </a:moveTo>
                <a:cubicBezTo>
                  <a:pt x="918362" y="1186510"/>
                  <a:pt x="924204" y="1187678"/>
                  <a:pt x="932383" y="1190015"/>
                </a:cubicBezTo>
                <a:cubicBezTo>
                  <a:pt x="940562" y="1192352"/>
                  <a:pt x="946404" y="1193520"/>
                  <a:pt x="949909" y="1193520"/>
                </a:cubicBezTo>
                <a:lnTo>
                  <a:pt x="949909" y="1200530"/>
                </a:lnTo>
                <a:cubicBezTo>
                  <a:pt x="951077" y="1206372"/>
                  <a:pt x="951077" y="1209293"/>
                  <a:pt x="949909" y="1209293"/>
                </a:cubicBezTo>
                <a:cubicBezTo>
                  <a:pt x="961593" y="1220977"/>
                  <a:pt x="967435" y="1228572"/>
                  <a:pt x="967435" y="1232077"/>
                </a:cubicBezTo>
                <a:cubicBezTo>
                  <a:pt x="967435" y="1230909"/>
                  <a:pt x="962761" y="1238503"/>
                  <a:pt x="953414" y="1254861"/>
                </a:cubicBezTo>
                <a:cubicBezTo>
                  <a:pt x="953414" y="1259535"/>
                  <a:pt x="951661" y="1266545"/>
                  <a:pt x="948156" y="1275892"/>
                </a:cubicBezTo>
                <a:cubicBezTo>
                  <a:pt x="930630" y="1296923"/>
                  <a:pt x="913688" y="1307439"/>
                  <a:pt x="897331" y="1307439"/>
                </a:cubicBezTo>
                <a:cubicBezTo>
                  <a:pt x="896162" y="1307439"/>
                  <a:pt x="891489" y="1306271"/>
                  <a:pt x="883310" y="1303934"/>
                </a:cubicBezTo>
                <a:cubicBezTo>
                  <a:pt x="876300" y="1302765"/>
                  <a:pt x="871042" y="1302765"/>
                  <a:pt x="867537" y="1303934"/>
                </a:cubicBezTo>
                <a:cubicBezTo>
                  <a:pt x="868705" y="1299260"/>
                  <a:pt x="867244" y="1291958"/>
                  <a:pt x="863155" y="1282026"/>
                </a:cubicBezTo>
                <a:cubicBezTo>
                  <a:pt x="859066" y="1272095"/>
                  <a:pt x="857021" y="1265377"/>
                  <a:pt x="857021" y="1261871"/>
                </a:cubicBezTo>
                <a:cubicBezTo>
                  <a:pt x="857021" y="1266545"/>
                  <a:pt x="862863" y="1252524"/>
                  <a:pt x="874547" y="1219809"/>
                </a:cubicBezTo>
                <a:cubicBezTo>
                  <a:pt x="880389" y="1216304"/>
                  <a:pt x="885063" y="1211630"/>
                  <a:pt x="888568" y="1205788"/>
                </a:cubicBezTo>
                <a:cubicBezTo>
                  <a:pt x="883894" y="1202283"/>
                  <a:pt x="879805" y="1201699"/>
                  <a:pt x="876300" y="1204036"/>
                </a:cubicBezTo>
                <a:cubicBezTo>
                  <a:pt x="900836" y="1192352"/>
                  <a:pt x="913688" y="1186510"/>
                  <a:pt x="914857" y="1186510"/>
                </a:cubicBezTo>
                <a:close/>
                <a:moveTo>
                  <a:pt x="590626" y="1175994"/>
                </a:moveTo>
                <a:cubicBezTo>
                  <a:pt x="543890" y="1201699"/>
                  <a:pt x="511175" y="1214551"/>
                  <a:pt x="492480" y="1214551"/>
                </a:cubicBezTo>
                <a:cubicBezTo>
                  <a:pt x="488975" y="1214551"/>
                  <a:pt x="487514" y="1213383"/>
                  <a:pt x="488099" y="1211046"/>
                </a:cubicBezTo>
                <a:cubicBezTo>
                  <a:pt x="488683" y="1208709"/>
                  <a:pt x="487807" y="1207541"/>
                  <a:pt x="485470" y="1207541"/>
                </a:cubicBezTo>
                <a:cubicBezTo>
                  <a:pt x="483133" y="1207541"/>
                  <a:pt x="471741" y="1212799"/>
                  <a:pt x="451294" y="1223314"/>
                </a:cubicBezTo>
                <a:cubicBezTo>
                  <a:pt x="430847" y="1233830"/>
                  <a:pt x="419455" y="1239088"/>
                  <a:pt x="417118" y="1239088"/>
                </a:cubicBezTo>
                <a:cubicBezTo>
                  <a:pt x="414782" y="1239088"/>
                  <a:pt x="408647" y="1239088"/>
                  <a:pt x="398716" y="1239088"/>
                </a:cubicBezTo>
                <a:cubicBezTo>
                  <a:pt x="388785" y="1239088"/>
                  <a:pt x="380898" y="1239088"/>
                  <a:pt x="375056" y="1239088"/>
                </a:cubicBezTo>
                <a:lnTo>
                  <a:pt x="375056" y="1258366"/>
                </a:lnTo>
                <a:cubicBezTo>
                  <a:pt x="382066" y="1265377"/>
                  <a:pt x="385572" y="1268882"/>
                  <a:pt x="385572" y="1268882"/>
                </a:cubicBezTo>
                <a:cubicBezTo>
                  <a:pt x="389077" y="1268882"/>
                  <a:pt x="393750" y="1268298"/>
                  <a:pt x="399592" y="1267129"/>
                </a:cubicBezTo>
                <a:cubicBezTo>
                  <a:pt x="405434" y="1265961"/>
                  <a:pt x="409524" y="1265377"/>
                  <a:pt x="411861" y="1265377"/>
                </a:cubicBezTo>
                <a:cubicBezTo>
                  <a:pt x="428218" y="1265377"/>
                  <a:pt x="445744" y="1258366"/>
                  <a:pt x="464439" y="1244345"/>
                </a:cubicBezTo>
                <a:cubicBezTo>
                  <a:pt x="457428" y="1258366"/>
                  <a:pt x="453923" y="1265377"/>
                  <a:pt x="453923" y="1265377"/>
                </a:cubicBezTo>
                <a:cubicBezTo>
                  <a:pt x="455091" y="1265377"/>
                  <a:pt x="459181" y="1268882"/>
                  <a:pt x="466191" y="1275892"/>
                </a:cubicBezTo>
                <a:cubicBezTo>
                  <a:pt x="479044" y="1273555"/>
                  <a:pt x="496570" y="1265377"/>
                  <a:pt x="518769" y="1251356"/>
                </a:cubicBezTo>
                <a:cubicBezTo>
                  <a:pt x="536295" y="1239672"/>
                  <a:pt x="553237" y="1227988"/>
                  <a:pt x="569595" y="1216304"/>
                </a:cubicBezTo>
                <a:cubicBezTo>
                  <a:pt x="570763" y="1212799"/>
                  <a:pt x="572516" y="1208709"/>
                  <a:pt x="574852" y="1204036"/>
                </a:cubicBezTo>
                <a:cubicBezTo>
                  <a:pt x="583031" y="1199362"/>
                  <a:pt x="592378" y="1190015"/>
                  <a:pt x="602894" y="1175994"/>
                </a:cubicBezTo>
                <a:close/>
                <a:moveTo>
                  <a:pt x="1996668" y="1167231"/>
                </a:moveTo>
                <a:lnTo>
                  <a:pt x="1998421" y="1168984"/>
                </a:lnTo>
                <a:lnTo>
                  <a:pt x="1991410" y="1172489"/>
                </a:lnTo>
                <a:lnTo>
                  <a:pt x="1991410" y="1168984"/>
                </a:lnTo>
                <a:close/>
                <a:moveTo>
                  <a:pt x="611657" y="1167231"/>
                </a:moveTo>
                <a:lnTo>
                  <a:pt x="604647" y="1172489"/>
                </a:lnTo>
                <a:lnTo>
                  <a:pt x="604647" y="1177747"/>
                </a:lnTo>
                <a:lnTo>
                  <a:pt x="613410" y="1172489"/>
                </a:lnTo>
                <a:close/>
                <a:moveTo>
                  <a:pt x="254127" y="1158468"/>
                </a:moveTo>
                <a:lnTo>
                  <a:pt x="259384" y="1175994"/>
                </a:lnTo>
                <a:lnTo>
                  <a:pt x="264642" y="1175994"/>
                </a:lnTo>
                <a:lnTo>
                  <a:pt x="261137" y="1158468"/>
                </a:lnTo>
                <a:close/>
                <a:moveTo>
                  <a:pt x="2129866" y="1137437"/>
                </a:moveTo>
                <a:lnTo>
                  <a:pt x="2131618" y="1141654"/>
                </a:lnTo>
                <a:lnTo>
                  <a:pt x="2124608" y="1147952"/>
                </a:lnTo>
                <a:lnTo>
                  <a:pt x="2122855" y="1143735"/>
                </a:lnTo>
                <a:close/>
                <a:moveTo>
                  <a:pt x="1587931" y="1109395"/>
                </a:moveTo>
                <a:lnTo>
                  <a:pt x="1589684" y="1112900"/>
                </a:lnTo>
                <a:lnTo>
                  <a:pt x="1568653" y="1121663"/>
                </a:lnTo>
                <a:lnTo>
                  <a:pt x="1568653" y="1116406"/>
                </a:lnTo>
                <a:close/>
                <a:moveTo>
                  <a:pt x="511759" y="1107643"/>
                </a:moveTo>
                <a:cubicBezTo>
                  <a:pt x="511759" y="1118158"/>
                  <a:pt x="509422" y="1124584"/>
                  <a:pt x="504748" y="1126921"/>
                </a:cubicBezTo>
                <a:lnTo>
                  <a:pt x="485470" y="1126921"/>
                </a:lnTo>
                <a:cubicBezTo>
                  <a:pt x="487807" y="1123416"/>
                  <a:pt x="496570" y="1116990"/>
                  <a:pt x="511759" y="1107643"/>
                </a:cubicBezTo>
                <a:close/>
                <a:moveTo>
                  <a:pt x="916609" y="1067333"/>
                </a:moveTo>
                <a:lnTo>
                  <a:pt x="920115" y="1070838"/>
                </a:lnTo>
                <a:lnTo>
                  <a:pt x="911352" y="1079601"/>
                </a:lnTo>
                <a:lnTo>
                  <a:pt x="907846" y="1076096"/>
                </a:lnTo>
                <a:close/>
                <a:moveTo>
                  <a:pt x="552069" y="1062075"/>
                </a:moveTo>
                <a:lnTo>
                  <a:pt x="552408" y="1062115"/>
                </a:lnTo>
                <a:lnTo>
                  <a:pt x="551411" y="1062732"/>
                </a:lnTo>
                <a:cubicBezTo>
                  <a:pt x="547176" y="1065215"/>
                  <a:pt x="543306" y="1067333"/>
                  <a:pt x="539800" y="1069085"/>
                </a:cubicBezTo>
                <a:cubicBezTo>
                  <a:pt x="545642" y="1064412"/>
                  <a:pt x="549732" y="1062075"/>
                  <a:pt x="552069" y="1062075"/>
                </a:cubicBezTo>
                <a:close/>
                <a:moveTo>
                  <a:pt x="250621" y="1049807"/>
                </a:moveTo>
                <a:lnTo>
                  <a:pt x="250621" y="1055065"/>
                </a:lnTo>
                <a:lnTo>
                  <a:pt x="259384" y="1055065"/>
                </a:lnTo>
                <a:lnTo>
                  <a:pt x="259384" y="1049807"/>
                </a:lnTo>
                <a:close/>
                <a:moveTo>
                  <a:pt x="599389" y="1030528"/>
                </a:moveTo>
                <a:cubicBezTo>
                  <a:pt x="576021" y="1053896"/>
                  <a:pt x="562584" y="1065580"/>
                  <a:pt x="559079" y="1065580"/>
                </a:cubicBezTo>
                <a:cubicBezTo>
                  <a:pt x="556742" y="1065580"/>
                  <a:pt x="555866" y="1064996"/>
                  <a:pt x="556450" y="1063828"/>
                </a:cubicBezTo>
                <a:cubicBezTo>
                  <a:pt x="556742" y="1063243"/>
                  <a:pt x="556523" y="1062805"/>
                  <a:pt x="555793" y="1062513"/>
                </a:cubicBezTo>
                <a:lnTo>
                  <a:pt x="552408" y="1062115"/>
                </a:lnTo>
                <a:lnTo>
                  <a:pt x="565213" y="1054188"/>
                </a:lnTo>
                <a:cubicBezTo>
                  <a:pt x="575145" y="1047762"/>
                  <a:pt x="586536" y="1039875"/>
                  <a:pt x="599389" y="1030528"/>
                </a:cubicBezTo>
                <a:close/>
                <a:moveTo>
                  <a:pt x="1817522" y="1027023"/>
                </a:moveTo>
                <a:cubicBezTo>
                  <a:pt x="1804670" y="1027023"/>
                  <a:pt x="1793570" y="1034618"/>
                  <a:pt x="1784223" y="1049807"/>
                </a:cubicBezTo>
                <a:cubicBezTo>
                  <a:pt x="1780717" y="1045133"/>
                  <a:pt x="1777796" y="1042796"/>
                  <a:pt x="1775460" y="1042796"/>
                </a:cubicBezTo>
                <a:cubicBezTo>
                  <a:pt x="1778965" y="1042796"/>
                  <a:pt x="1766697" y="1047470"/>
                  <a:pt x="1738655" y="1056817"/>
                </a:cubicBezTo>
                <a:cubicBezTo>
                  <a:pt x="1749171" y="1062659"/>
                  <a:pt x="1755597" y="1065580"/>
                  <a:pt x="1757934" y="1065580"/>
                </a:cubicBezTo>
                <a:cubicBezTo>
                  <a:pt x="1760270" y="1065580"/>
                  <a:pt x="1765236" y="1063243"/>
                  <a:pt x="1772831" y="1058570"/>
                </a:cubicBezTo>
                <a:cubicBezTo>
                  <a:pt x="1780425" y="1053896"/>
                  <a:pt x="1785391" y="1051559"/>
                  <a:pt x="1787728" y="1051559"/>
                </a:cubicBezTo>
                <a:cubicBezTo>
                  <a:pt x="1791233" y="1051559"/>
                  <a:pt x="1796491" y="1056233"/>
                  <a:pt x="1803501" y="1065580"/>
                </a:cubicBezTo>
                <a:cubicBezTo>
                  <a:pt x="1819859" y="1056233"/>
                  <a:pt x="1828038" y="1051559"/>
                  <a:pt x="1828038" y="1051559"/>
                </a:cubicBezTo>
                <a:cubicBezTo>
                  <a:pt x="1828038" y="1042212"/>
                  <a:pt x="1830374" y="1035202"/>
                  <a:pt x="1835048" y="1030528"/>
                </a:cubicBezTo>
                <a:cubicBezTo>
                  <a:pt x="1832711" y="1030528"/>
                  <a:pt x="1829790" y="1029944"/>
                  <a:pt x="1826285" y="1028776"/>
                </a:cubicBezTo>
                <a:cubicBezTo>
                  <a:pt x="1822780" y="1027607"/>
                  <a:pt x="1819859" y="1027023"/>
                  <a:pt x="1817522" y="1027023"/>
                </a:cubicBezTo>
                <a:close/>
                <a:moveTo>
                  <a:pt x="50825" y="1027023"/>
                </a:moveTo>
                <a:lnTo>
                  <a:pt x="50825" y="1049807"/>
                </a:lnTo>
                <a:lnTo>
                  <a:pt x="56083" y="1049807"/>
                </a:lnTo>
                <a:lnTo>
                  <a:pt x="56083" y="1027023"/>
                </a:lnTo>
                <a:close/>
                <a:moveTo>
                  <a:pt x="1815769" y="1013002"/>
                </a:moveTo>
                <a:lnTo>
                  <a:pt x="1810512" y="1021765"/>
                </a:lnTo>
                <a:lnTo>
                  <a:pt x="1815769" y="1023518"/>
                </a:lnTo>
                <a:lnTo>
                  <a:pt x="1819275" y="1014755"/>
                </a:lnTo>
                <a:close/>
                <a:moveTo>
                  <a:pt x="1905152" y="997229"/>
                </a:moveTo>
                <a:cubicBezTo>
                  <a:pt x="1920341" y="997229"/>
                  <a:pt x="1927936" y="1002487"/>
                  <a:pt x="1927936" y="1013002"/>
                </a:cubicBezTo>
                <a:cubicBezTo>
                  <a:pt x="1927936" y="1016507"/>
                  <a:pt x="1924723" y="1021765"/>
                  <a:pt x="1918296" y="1028776"/>
                </a:cubicBezTo>
                <a:cubicBezTo>
                  <a:pt x="1911870" y="1035786"/>
                  <a:pt x="1906905" y="1039291"/>
                  <a:pt x="1903399" y="1039291"/>
                </a:cubicBezTo>
                <a:lnTo>
                  <a:pt x="1877110" y="1039291"/>
                </a:lnTo>
                <a:lnTo>
                  <a:pt x="1870100" y="1030528"/>
                </a:lnTo>
                <a:cubicBezTo>
                  <a:pt x="1871268" y="1025855"/>
                  <a:pt x="1873605" y="1019428"/>
                  <a:pt x="1877110" y="1011250"/>
                </a:cubicBezTo>
                <a:cubicBezTo>
                  <a:pt x="1886458" y="1001902"/>
                  <a:pt x="1895805" y="997229"/>
                  <a:pt x="1905152" y="997229"/>
                </a:cubicBezTo>
                <a:close/>
                <a:moveTo>
                  <a:pt x="299694" y="988466"/>
                </a:moveTo>
                <a:cubicBezTo>
                  <a:pt x="319557" y="1008329"/>
                  <a:pt x="329488" y="1021765"/>
                  <a:pt x="329488" y="1028776"/>
                </a:cubicBezTo>
                <a:cubicBezTo>
                  <a:pt x="329488" y="1039291"/>
                  <a:pt x="325399" y="1044549"/>
                  <a:pt x="317220" y="1044549"/>
                </a:cubicBezTo>
                <a:cubicBezTo>
                  <a:pt x="314883" y="1044549"/>
                  <a:pt x="311378" y="1042212"/>
                  <a:pt x="306705" y="1037539"/>
                </a:cubicBezTo>
                <a:cubicBezTo>
                  <a:pt x="303199" y="1041044"/>
                  <a:pt x="301447" y="1044549"/>
                  <a:pt x="301447" y="1048054"/>
                </a:cubicBezTo>
                <a:cubicBezTo>
                  <a:pt x="301447" y="1063243"/>
                  <a:pt x="306120" y="1090701"/>
                  <a:pt x="315468" y="1130426"/>
                </a:cubicBezTo>
                <a:cubicBezTo>
                  <a:pt x="304952" y="1126921"/>
                  <a:pt x="298526" y="1121079"/>
                  <a:pt x="296189" y="1112900"/>
                </a:cubicBezTo>
                <a:cubicBezTo>
                  <a:pt x="288010" y="1087196"/>
                  <a:pt x="283921" y="1057401"/>
                  <a:pt x="283921" y="1023518"/>
                </a:cubicBezTo>
                <a:cubicBezTo>
                  <a:pt x="283921" y="1021181"/>
                  <a:pt x="284505" y="1016507"/>
                  <a:pt x="285673" y="1009497"/>
                </a:cubicBezTo>
                <a:cubicBezTo>
                  <a:pt x="286842" y="1002487"/>
                  <a:pt x="287426" y="996645"/>
                  <a:pt x="287426" y="991971"/>
                </a:cubicBezTo>
                <a:cubicBezTo>
                  <a:pt x="295605" y="991971"/>
                  <a:pt x="299694" y="990803"/>
                  <a:pt x="299694" y="988466"/>
                </a:cubicBezTo>
                <a:close/>
                <a:moveTo>
                  <a:pt x="248869" y="988466"/>
                </a:moveTo>
                <a:lnTo>
                  <a:pt x="254127" y="998981"/>
                </a:lnTo>
                <a:lnTo>
                  <a:pt x="248869" y="998981"/>
                </a:lnTo>
                <a:lnTo>
                  <a:pt x="245364" y="990218"/>
                </a:lnTo>
                <a:close/>
                <a:moveTo>
                  <a:pt x="1360344" y="987715"/>
                </a:moveTo>
                <a:lnTo>
                  <a:pt x="1359874" y="988575"/>
                </a:lnTo>
                <a:cubicBezTo>
                  <a:pt x="1358852" y="990255"/>
                  <a:pt x="1358341" y="990803"/>
                  <a:pt x="1358341" y="990218"/>
                </a:cubicBezTo>
                <a:close/>
                <a:moveTo>
                  <a:pt x="1344320" y="986713"/>
                </a:moveTo>
                <a:lnTo>
                  <a:pt x="1349578" y="988466"/>
                </a:lnTo>
                <a:lnTo>
                  <a:pt x="1346073" y="997229"/>
                </a:lnTo>
                <a:lnTo>
                  <a:pt x="1340815" y="995476"/>
                </a:lnTo>
                <a:close/>
                <a:moveTo>
                  <a:pt x="976198" y="963929"/>
                </a:moveTo>
                <a:cubicBezTo>
                  <a:pt x="972693" y="963929"/>
                  <a:pt x="969772" y="964514"/>
                  <a:pt x="967435" y="965682"/>
                </a:cubicBezTo>
                <a:cubicBezTo>
                  <a:pt x="969772" y="968019"/>
                  <a:pt x="971524" y="970940"/>
                  <a:pt x="972693" y="974445"/>
                </a:cubicBezTo>
                <a:cubicBezTo>
                  <a:pt x="973861" y="973277"/>
                  <a:pt x="975906" y="971816"/>
                  <a:pt x="978827" y="970064"/>
                </a:cubicBezTo>
                <a:cubicBezTo>
                  <a:pt x="981748" y="968311"/>
                  <a:pt x="983792" y="966850"/>
                  <a:pt x="984961" y="965682"/>
                </a:cubicBezTo>
                <a:cubicBezTo>
                  <a:pt x="982624" y="964514"/>
                  <a:pt x="979703" y="963929"/>
                  <a:pt x="976198" y="963929"/>
                </a:cubicBezTo>
                <a:close/>
                <a:moveTo>
                  <a:pt x="1428445" y="928877"/>
                </a:moveTo>
                <a:lnTo>
                  <a:pt x="1433703" y="934135"/>
                </a:lnTo>
                <a:lnTo>
                  <a:pt x="1430197" y="937640"/>
                </a:lnTo>
                <a:lnTo>
                  <a:pt x="1424940" y="932383"/>
                </a:lnTo>
                <a:close/>
                <a:moveTo>
                  <a:pt x="1640509" y="890320"/>
                </a:moveTo>
                <a:lnTo>
                  <a:pt x="1637004" y="899083"/>
                </a:lnTo>
                <a:lnTo>
                  <a:pt x="1642262" y="900836"/>
                </a:lnTo>
                <a:lnTo>
                  <a:pt x="1645767" y="892073"/>
                </a:lnTo>
                <a:close/>
                <a:moveTo>
                  <a:pt x="1771954" y="878052"/>
                </a:moveTo>
                <a:lnTo>
                  <a:pt x="1777212" y="878052"/>
                </a:lnTo>
                <a:lnTo>
                  <a:pt x="1777212" y="886815"/>
                </a:lnTo>
                <a:lnTo>
                  <a:pt x="1771954" y="886815"/>
                </a:lnTo>
                <a:close/>
                <a:moveTo>
                  <a:pt x="250621" y="853516"/>
                </a:moveTo>
                <a:lnTo>
                  <a:pt x="250621" y="865784"/>
                </a:lnTo>
                <a:lnTo>
                  <a:pt x="257632" y="865784"/>
                </a:lnTo>
                <a:lnTo>
                  <a:pt x="257632" y="853516"/>
                </a:lnTo>
                <a:close/>
                <a:moveTo>
                  <a:pt x="61340" y="832484"/>
                </a:moveTo>
                <a:cubicBezTo>
                  <a:pt x="61340" y="976198"/>
                  <a:pt x="65430" y="1074927"/>
                  <a:pt x="73609" y="1128674"/>
                </a:cubicBezTo>
                <a:cubicBezTo>
                  <a:pt x="79451" y="1135684"/>
                  <a:pt x="82372" y="1138605"/>
                  <a:pt x="82372" y="1137437"/>
                </a:cubicBezTo>
                <a:cubicBezTo>
                  <a:pt x="80035" y="1135100"/>
                  <a:pt x="76530" y="1135684"/>
                  <a:pt x="71856" y="1139189"/>
                </a:cubicBezTo>
                <a:cubicBezTo>
                  <a:pt x="76530" y="1147368"/>
                  <a:pt x="78867" y="1154963"/>
                  <a:pt x="78867" y="1161973"/>
                </a:cubicBezTo>
                <a:cubicBezTo>
                  <a:pt x="74193" y="1158468"/>
                  <a:pt x="67767" y="1136268"/>
                  <a:pt x="59588" y="1095374"/>
                </a:cubicBezTo>
                <a:cubicBezTo>
                  <a:pt x="56083" y="1100048"/>
                  <a:pt x="50241" y="1100048"/>
                  <a:pt x="42062" y="1095374"/>
                </a:cubicBezTo>
                <a:cubicBezTo>
                  <a:pt x="42062" y="1079017"/>
                  <a:pt x="39725" y="1055065"/>
                  <a:pt x="35051" y="1023518"/>
                </a:cubicBezTo>
                <a:cubicBezTo>
                  <a:pt x="40893" y="1023518"/>
                  <a:pt x="44983" y="1024686"/>
                  <a:pt x="47320" y="1027023"/>
                </a:cubicBezTo>
                <a:cubicBezTo>
                  <a:pt x="49657" y="1027023"/>
                  <a:pt x="51993" y="1025270"/>
                  <a:pt x="54330" y="1021765"/>
                </a:cubicBezTo>
                <a:cubicBezTo>
                  <a:pt x="54330" y="1018260"/>
                  <a:pt x="53746" y="1012126"/>
                  <a:pt x="52578" y="1003363"/>
                </a:cubicBezTo>
                <a:cubicBezTo>
                  <a:pt x="51409" y="994600"/>
                  <a:pt x="50825" y="987882"/>
                  <a:pt x="50825" y="983208"/>
                </a:cubicBezTo>
                <a:cubicBezTo>
                  <a:pt x="50825" y="894410"/>
                  <a:pt x="54330" y="844168"/>
                  <a:pt x="61340" y="832484"/>
                </a:cubicBezTo>
                <a:close/>
                <a:moveTo>
                  <a:pt x="1770202" y="804443"/>
                </a:moveTo>
                <a:lnTo>
                  <a:pt x="1773707" y="804443"/>
                </a:lnTo>
                <a:lnTo>
                  <a:pt x="1770202" y="816711"/>
                </a:lnTo>
                <a:lnTo>
                  <a:pt x="1766697" y="814958"/>
                </a:lnTo>
                <a:close/>
                <a:moveTo>
                  <a:pt x="1773707" y="788669"/>
                </a:moveTo>
                <a:lnTo>
                  <a:pt x="1777212" y="788669"/>
                </a:lnTo>
                <a:lnTo>
                  <a:pt x="1773707" y="800938"/>
                </a:lnTo>
                <a:lnTo>
                  <a:pt x="1768449" y="799185"/>
                </a:lnTo>
                <a:close/>
                <a:moveTo>
                  <a:pt x="751865" y="729081"/>
                </a:moveTo>
                <a:lnTo>
                  <a:pt x="757123" y="729081"/>
                </a:lnTo>
                <a:lnTo>
                  <a:pt x="748360" y="746607"/>
                </a:lnTo>
                <a:lnTo>
                  <a:pt x="744855" y="744854"/>
                </a:lnTo>
                <a:close/>
                <a:moveTo>
                  <a:pt x="341757" y="625678"/>
                </a:moveTo>
                <a:lnTo>
                  <a:pt x="347014" y="625678"/>
                </a:lnTo>
                <a:lnTo>
                  <a:pt x="347014" y="634441"/>
                </a:lnTo>
                <a:lnTo>
                  <a:pt x="341757" y="634441"/>
                </a:lnTo>
                <a:close/>
                <a:moveTo>
                  <a:pt x="1824532" y="597636"/>
                </a:moveTo>
                <a:lnTo>
                  <a:pt x="1824532" y="609904"/>
                </a:lnTo>
                <a:lnTo>
                  <a:pt x="1829790" y="609904"/>
                </a:lnTo>
                <a:lnTo>
                  <a:pt x="1829790" y="597636"/>
                </a:lnTo>
                <a:close/>
                <a:moveTo>
                  <a:pt x="373303" y="574852"/>
                </a:moveTo>
                <a:cubicBezTo>
                  <a:pt x="370967" y="576021"/>
                  <a:pt x="369798" y="579526"/>
                  <a:pt x="369798" y="585368"/>
                </a:cubicBezTo>
                <a:lnTo>
                  <a:pt x="357530" y="580110"/>
                </a:lnTo>
                <a:cubicBezTo>
                  <a:pt x="363372" y="580110"/>
                  <a:pt x="368630" y="578357"/>
                  <a:pt x="373303" y="574852"/>
                </a:cubicBezTo>
                <a:close/>
                <a:moveTo>
                  <a:pt x="1128674" y="566089"/>
                </a:moveTo>
                <a:lnTo>
                  <a:pt x="1135684" y="566089"/>
                </a:lnTo>
                <a:lnTo>
                  <a:pt x="1135684" y="574852"/>
                </a:lnTo>
                <a:lnTo>
                  <a:pt x="1128674" y="574852"/>
                </a:lnTo>
                <a:close/>
                <a:moveTo>
                  <a:pt x="1829790" y="559079"/>
                </a:moveTo>
                <a:lnTo>
                  <a:pt x="1829790" y="567842"/>
                </a:lnTo>
                <a:lnTo>
                  <a:pt x="1835048" y="567842"/>
                </a:lnTo>
                <a:lnTo>
                  <a:pt x="1835048" y="559079"/>
                </a:lnTo>
                <a:close/>
                <a:moveTo>
                  <a:pt x="1833295" y="539800"/>
                </a:moveTo>
                <a:lnTo>
                  <a:pt x="1833295" y="552068"/>
                </a:lnTo>
                <a:lnTo>
                  <a:pt x="1838553" y="552068"/>
                </a:lnTo>
                <a:lnTo>
                  <a:pt x="1838553" y="539800"/>
                </a:lnTo>
                <a:close/>
                <a:moveTo>
                  <a:pt x="415366" y="517016"/>
                </a:moveTo>
                <a:lnTo>
                  <a:pt x="420624" y="518769"/>
                </a:lnTo>
                <a:lnTo>
                  <a:pt x="415366" y="527532"/>
                </a:lnTo>
                <a:lnTo>
                  <a:pt x="411861" y="525779"/>
                </a:lnTo>
                <a:close/>
                <a:moveTo>
                  <a:pt x="1132179" y="495985"/>
                </a:moveTo>
                <a:lnTo>
                  <a:pt x="1139190" y="495985"/>
                </a:lnTo>
                <a:lnTo>
                  <a:pt x="1139190" y="510006"/>
                </a:lnTo>
                <a:lnTo>
                  <a:pt x="1132179" y="510006"/>
                </a:lnTo>
                <a:close/>
                <a:moveTo>
                  <a:pt x="439143" y="494846"/>
                </a:moveTo>
                <a:lnTo>
                  <a:pt x="439902" y="495985"/>
                </a:lnTo>
                <a:lnTo>
                  <a:pt x="438700" y="495384"/>
                </a:lnTo>
                <a:close/>
                <a:moveTo>
                  <a:pt x="431139" y="492480"/>
                </a:moveTo>
                <a:cubicBezTo>
                  <a:pt x="434644" y="492480"/>
                  <a:pt x="436397" y="493064"/>
                  <a:pt x="436397" y="494233"/>
                </a:cubicBezTo>
                <a:lnTo>
                  <a:pt x="438700" y="495384"/>
                </a:lnTo>
                <a:lnTo>
                  <a:pt x="431358" y="504310"/>
                </a:lnTo>
                <a:cubicBezTo>
                  <a:pt x="428291" y="508107"/>
                  <a:pt x="425881" y="511174"/>
                  <a:pt x="424129" y="513511"/>
                </a:cubicBezTo>
                <a:cubicBezTo>
                  <a:pt x="422960" y="499490"/>
                  <a:pt x="425297" y="492480"/>
                  <a:pt x="431139" y="492480"/>
                </a:cubicBezTo>
                <a:close/>
                <a:moveTo>
                  <a:pt x="460933" y="469696"/>
                </a:moveTo>
                <a:cubicBezTo>
                  <a:pt x="457428" y="473201"/>
                  <a:pt x="451294" y="480212"/>
                  <a:pt x="442531" y="490727"/>
                </a:cubicBezTo>
                <a:lnTo>
                  <a:pt x="439143" y="494846"/>
                </a:lnTo>
                <a:lnTo>
                  <a:pt x="439026" y="494671"/>
                </a:lnTo>
                <a:cubicBezTo>
                  <a:pt x="438442" y="493794"/>
                  <a:pt x="437565" y="492480"/>
                  <a:pt x="436397" y="490727"/>
                </a:cubicBezTo>
                <a:cubicBezTo>
                  <a:pt x="439902" y="482549"/>
                  <a:pt x="448081" y="475538"/>
                  <a:pt x="460933" y="469696"/>
                </a:cubicBezTo>
                <a:close/>
                <a:moveTo>
                  <a:pt x="355777" y="460933"/>
                </a:moveTo>
                <a:cubicBezTo>
                  <a:pt x="351104" y="464438"/>
                  <a:pt x="345846" y="467944"/>
                  <a:pt x="340004" y="471449"/>
                </a:cubicBezTo>
                <a:lnTo>
                  <a:pt x="340004" y="488975"/>
                </a:lnTo>
                <a:cubicBezTo>
                  <a:pt x="325983" y="498322"/>
                  <a:pt x="317804" y="505917"/>
                  <a:pt x="315468" y="511759"/>
                </a:cubicBezTo>
                <a:cubicBezTo>
                  <a:pt x="317804" y="514095"/>
                  <a:pt x="320725" y="515848"/>
                  <a:pt x="324231" y="517016"/>
                </a:cubicBezTo>
                <a:cubicBezTo>
                  <a:pt x="328904" y="504164"/>
                  <a:pt x="334162" y="494817"/>
                  <a:pt x="340004" y="488975"/>
                </a:cubicBezTo>
                <a:cubicBezTo>
                  <a:pt x="350520" y="478459"/>
                  <a:pt x="355777" y="469112"/>
                  <a:pt x="355777" y="460933"/>
                </a:cubicBezTo>
                <a:close/>
                <a:moveTo>
                  <a:pt x="495985" y="432892"/>
                </a:moveTo>
                <a:lnTo>
                  <a:pt x="499491" y="436397"/>
                </a:lnTo>
                <a:lnTo>
                  <a:pt x="483717" y="452170"/>
                </a:lnTo>
                <a:lnTo>
                  <a:pt x="480212" y="448665"/>
                </a:lnTo>
                <a:close/>
                <a:moveTo>
                  <a:pt x="383819" y="427634"/>
                </a:moveTo>
                <a:lnTo>
                  <a:pt x="380314" y="438149"/>
                </a:lnTo>
                <a:lnTo>
                  <a:pt x="385572" y="441655"/>
                </a:lnTo>
                <a:lnTo>
                  <a:pt x="389077" y="427634"/>
                </a:lnTo>
                <a:close/>
                <a:moveTo>
                  <a:pt x="517017" y="415366"/>
                </a:moveTo>
                <a:lnTo>
                  <a:pt x="520522" y="418871"/>
                </a:lnTo>
                <a:lnTo>
                  <a:pt x="504748" y="434644"/>
                </a:lnTo>
                <a:lnTo>
                  <a:pt x="501243" y="431139"/>
                </a:lnTo>
                <a:close/>
                <a:moveTo>
                  <a:pt x="397840" y="411860"/>
                </a:moveTo>
                <a:lnTo>
                  <a:pt x="390829" y="424129"/>
                </a:lnTo>
                <a:lnTo>
                  <a:pt x="394335" y="427634"/>
                </a:lnTo>
                <a:lnTo>
                  <a:pt x="403098" y="415366"/>
                </a:lnTo>
                <a:close/>
                <a:moveTo>
                  <a:pt x="1144119" y="409670"/>
                </a:moveTo>
                <a:cubicBezTo>
                  <a:pt x="1144338" y="409962"/>
                  <a:pt x="1144447" y="410692"/>
                  <a:pt x="1144447" y="411860"/>
                </a:cubicBezTo>
                <a:lnTo>
                  <a:pt x="1144085" y="409685"/>
                </a:lnTo>
                <a:close/>
                <a:moveTo>
                  <a:pt x="234848" y="354025"/>
                </a:moveTo>
                <a:cubicBezTo>
                  <a:pt x="236016" y="363372"/>
                  <a:pt x="227837" y="380898"/>
                  <a:pt x="210312" y="406603"/>
                </a:cubicBezTo>
                <a:cubicBezTo>
                  <a:pt x="199796" y="421792"/>
                  <a:pt x="188696" y="437565"/>
                  <a:pt x="177012" y="453923"/>
                </a:cubicBezTo>
                <a:cubicBezTo>
                  <a:pt x="171170" y="463270"/>
                  <a:pt x="161239" y="482549"/>
                  <a:pt x="147218" y="511759"/>
                </a:cubicBezTo>
                <a:cubicBezTo>
                  <a:pt x="140208" y="530453"/>
                  <a:pt x="128523" y="556742"/>
                  <a:pt x="112166" y="590626"/>
                </a:cubicBezTo>
                <a:cubicBezTo>
                  <a:pt x="109829" y="594131"/>
                  <a:pt x="106616" y="599973"/>
                  <a:pt x="102527" y="608152"/>
                </a:cubicBezTo>
                <a:cubicBezTo>
                  <a:pt x="98437" y="616330"/>
                  <a:pt x="93471" y="630643"/>
                  <a:pt x="87629" y="651090"/>
                </a:cubicBezTo>
                <a:cubicBezTo>
                  <a:pt x="81788" y="671537"/>
                  <a:pt x="78282" y="684390"/>
                  <a:pt x="77114" y="689648"/>
                </a:cubicBezTo>
                <a:cubicBezTo>
                  <a:pt x="75946" y="694905"/>
                  <a:pt x="72440" y="697534"/>
                  <a:pt x="66598" y="697534"/>
                </a:cubicBezTo>
                <a:lnTo>
                  <a:pt x="66598" y="685266"/>
                </a:lnTo>
                <a:cubicBezTo>
                  <a:pt x="66598" y="687603"/>
                  <a:pt x="78282" y="656056"/>
                  <a:pt x="101650" y="590626"/>
                </a:cubicBezTo>
                <a:cubicBezTo>
                  <a:pt x="133197" y="507669"/>
                  <a:pt x="177596" y="428802"/>
                  <a:pt x="234848" y="354025"/>
                </a:cubicBezTo>
                <a:close/>
                <a:moveTo>
                  <a:pt x="467944" y="340004"/>
                </a:moveTo>
                <a:cubicBezTo>
                  <a:pt x="460933" y="348183"/>
                  <a:pt x="451002" y="360451"/>
                  <a:pt x="438150" y="376808"/>
                </a:cubicBezTo>
                <a:cubicBezTo>
                  <a:pt x="442823" y="372135"/>
                  <a:pt x="449249" y="365709"/>
                  <a:pt x="457428" y="357530"/>
                </a:cubicBezTo>
                <a:cubicBezTo>
                  <a:pt x="465607" y="349351"/>
                  <a:pt x="471449" y="344093"/>
                  <a:pt x="474954" y="341756"/>
                </a:cubicBezTo>
                <a:close/>
                <a:moveTo>
                  <a:pt x="294436" y="280415"/>
                </a:moveTo>
                <a:lnTo>
                  <a:pt x="304952" y="280415"/>
                </a:lnTo>
                <a:lnTo>
                  <a:pt x="304952" y="285673"/>
                </a:lnTo>
                <a:lnTo>
                  <a:pt x="294436" y="285673"/>
                </a:lnTo>
                <a:close/>
                <a:moveTo>
                  <a:pt x="543306" y="266395"/>
                </a:moveTo>
                <a:cubicBezTo>
                  <a:pt x="530453" y="275742"/>
                  <a:pt x="512927" y="289178"/>
                  <a:pt x="490728" y="306704"/>
                </a:cubicBezTo>
                <a:cubicBezTo>
                  <a:pt x="489559" y="307873"/>
                  <a:pt x="488391" y="310794"/>
                  <a:pt x="487222" y="315467"/>
                </a:cubicBezTo>
                <a:cubicBezTo>
                  <a:pt x="486054" y="320141"/>
                  <a:pt x="483717" y="322478"/>
                  <a:pt x="480212" y="322478"/>
                </a:cubicBezTo>
                <a:lnTo>
                  <a:pt x="490728" y="325983"/>
                </a:lnTo>
                <a:cubicBezTo>
                  <a:pt x="497738" y="310794"/>
                  <a:pt x="508254" y="300278"/>
                  <a:pt x="522274" y="294436"/>
                </a:cubicBezTo>
                <a:cubicBezTo>
                  <a:pt x="536295" y="288594"/>
                  <a:pt x="543306" y="279247"/>
                  <a:pt x="543306" y="266395"/>
                </a:cubicBezTo>
                <a:close/>
                <a:moveTo>
                  <a:pt x="315468" y="262889"/>
                </a:moveTo>
                <a:lnTo>
                  <a:pt x="320725" y="264642"/>
                </a:lnTo>
                <a:lnTo>
                  <a:pt x="315468" y="275158"/>
                </a:lnTo>
                <a:lnTo>
                  <a:pt x="310210" y="271652"/>
                </a:lnTo>
                <a:close/>
                <a:moveTo>
                  <a:pt x="676503" y="248869"/>
                </a:moveTo>
                <a:cubicBezTo>
                  <a:pt x="670661" y="248869"/>
                  <a:pt x="659561" y="257047"/>
                  <a:pt x="643204" y="273405"/>
                </a:cubicBezTo>
                <a:cubicBezTo>
                  <a:pt x="642035" y="268731"/>
                  <a:pt x="639699" y="262889"/>
                  <a:pt x="636193" y="255879"/>
                </a:cubicBezTo>
                <a:cubicBezTo>
                  <a:pt x="624509" y="272237"/>
                  <a:pt x="618667" y="283921"/>
                  <a:pt x="618667" y="290931"/>
                </a:cubicBezTo>
                <a:cubicBezTo>
                  <a:pt x="616331" y="288594"/>
                  <a:pt x="613994" y="287426"/>
                  <a:pt x="611657" y="287426"/>
                </a:cubicBezTo>
                <a:cubicBezTo>
                  <a:pt x="596468" y="287426"/>
                  <a:pt x="552653" y="323646"/>
                  <a:pt x="480212" y="396087"/>
                </a:cubicBezTo>
                <a:cubicBezTo>
                  <a:pt x="469696" y="406603"/>
                  <a:pt x="451002" y="427634"/>
                  <a:pt x="424129" y="459181"/>
                </a:cubicBezTo>
                <a:cubicBezTo>
                  <a:pt x="382066" y="510590"/>
                  <a:pt x="349935" y="567258"/>
                  <a:pt x="327736" y="629183"/>
                </a:cubicBezTo>
                <a:cubicBezTo>
                  <a:pt x="323062" y="646709"/>
                  <a:pt x="316052" y="669493"/>
                  <a:pt x="306705" y="697534"/>
                </a:cubicBezTo>
                <a:cubicBezTo>
                  <a:pt x="306705" y="701039"/>
                  <a:pt x="306705" y="705713"/>
                  <a:pt x="306705" y="711555"/>
                </a:cubicBezTo>
                <a:cubicBezTo>
                  <a:pt x="302031" y="718565"/>
                  <a:pt x="297357" y="727913"/>
                  <a:pt x="292684" y="739597"/>
                </a:cubicBezTo>
                <a:cubicBezTo>
                  <a:pt x="284505" y="769975"/>
                  <a:pt x="280415" y="791590"/>
                  <a:pt x="280415" y="804443"/>
                </a:cubicBezTo>
                <a:cubicBezTo>
                  <a:pt x="279247" y="807948"/>
                  <a:pt x="276326" y="813790"/>
                  <a:pt x="271653" y="821969"/>
                </a:cubicBezTo>
                <a:cubicBezTo>
                  <a:pt x="269316" y="819632"/>
                  <a:pt x="268147" y="816127"/>
                  <a:pt x="268147" y="811453"/>
                </a:cubicBezTo>
                <a:lnTo>
                  <a:pt x="262890" y="850010"/>
                </a:lnTo>
                <a:cubicBezTo>
                  <a:pt x="264058" y="850010"/>
                  <a:pt x="265811" y="849426"/>
                  <a:pt x="268147" y="848258"/>
                </a:cubicBezTo>
                <a:cubicBezTo>
                  <a:pt x="270484" y="847089"/>
                  <a:pt x="273405" y="846505"/>
                  <a:pt x="276910" y="846505"/>
                </a:cubicBezTo>
                <a:cubicBezTo>
                  <a:pt x="278079" y="846505"/>
                  <a:pt x="280415" y="848258"/>
                  <a:pt x="283921" y="851763"/>
                </a:cubicBezTo>
                <a:lnTo>
                  <a:pt x="283921" y="951661"/>
                </a:lnTo>
                <a:cubicBezTo>
                  <a:pt x="282752" y="958672"/>
                  <a:pt x="273989" y="969771"/>
                  <a:pt x="257632" y="984961"/>
                </a:cubicBezTo>
                <a:cubicBezTo>
                  <a:pt x="250621" y="974445"/>
                  <a:pt x="248577" y="958087"/>
                  <a:pt x="251498" y="935888"/>
                </a:cubicBezTo>
                <a:cubicBezTo>
                  <a:pt x="254419" y="913688"/>
                  <a:pt x="253542" y="900252"/>
                  <a:pt x="248869" y="895578"/>
                </a:cubicBezTo>
                <a:cubicBezTo>
                  <a:pt x="237185" y="946988"/>
                  <a:pt x="231343" y="971524"/>
                  <a:pt x="231343" y="969187"/>
                </a:cubicBezTo>
                <a:cubicBezTo>
                  <a:pt x="231343" y="975029"/>
                  <a:pt x="234264" y="983208"/>
                  <a:pt x="240106" y="993724"/>
                </a:cubicBezTo>
                <a:cubicBezTo>
                  <a:pt x="243611" y="1000734"/>
                  <a:pt x="243027" y="1007744"/>
                  <a:pt x="238353" y="1014755"/>
                </a:cubicBezTo>
                <a:cubicBezTo>
                  <a:pt x="239522" y="1015923"/>
                  <a:pt x="246532" y="1022934"/>
                  <a:pt x="259384" y="1035786"/>
                </a:cubicBezTo>
                <a:lnTo>
                  <a:pt x="255879" y="1037539"/>
                </a:lnTo>
                <a:cubicBezTo>
                  <a:pt x="259384" y="1041044"/>
                  <a:pt x="263474" y="1045133"/>
                  <a:pt x="268147" y="1049807"/>
                </a:cubicBezTo>
                <a:cubicBezTo>
                  <a:pt x="278663" y="1074343"/>
                  <a:pt x="290931" y="1111148"/>
                  <a:pt x="304952" y="1160221"/>
                </a:cubicBezTo>
                <a:cubicBezTo>
                  <a:pt x="309626" y="1191767"/>
                  <a:pt x="321894" y="1207541"/>
                  <a:pt x="341757" y="1207541"/>
                </a:cubicBezTo>
                <a:cubicBezTo>
                  <a:pt x="344093" y="1207541"/>
                  <a:pt x="358114" y="1205204"/>
                  <a:pt x="383819" y="1200530"/>
                </a:cubicBezTo>
                <a:cubicBezTo>
                  <a:pt x="409524" y="1195857"/>
                  <a:pt x="423545" y="1193520"/>
                  <a:pt x="425881" y="1193520"/>
                </a:cubicBezTo>
                <a:cubicBezTo>
                  <a:pt x="429387" y="1193520"/>
                  <a:pt x="433184" y="1194396"/>
                  <a:pt x="437273" y="1196149"/>
                </a:cubicBezTo>
                <a:cubicBezTo>
                  <a:pt x="441363" y="1197902"/>
                  <a:pt x="443407" y="1198778"/>
                  <a:pt x="443407" y="1198778"/>
                </a:cubicBezTo>
                <a:cubicBezTo>
                  <a:pt x="439902" y="1194104"/>
                  <a:pt x="438150" y="1188846"/>
                  <a:pt x="438150" y="1183004"/>
                </a:cubicBezTo>
                <a:cubicBezTo>
                  <a:pt x="438150" y="1159636"/>
                  <a:pt x="452170" y="1147952"/>
                  <a:pt x="480212" y="1147952"/>
                </a:cubicBezTo>
                <a:cubicBezTo>
                  <a:pt x="482549" y="1147952"/>
                  <a:pt x="485762" y="1148537"/>
                  <a:pt x="489851" y="1149705"/>
                </a:cubicBezTo>
                <a:cubicBezTo>
                  <a:pt x="493941" y="1150873"/>
                  <a:pt x="497154" y="1151458"/>
                  <a:pt x="499491" y="1151458"/>
                </a:cubicBezTo>
                <a:cubicBezTo>
                  <a:pt x="500659" y="1151458"/>
                  <a:pt x="529285" y="1137437"/>
                  <a:pt x="585368" y="1109395"/>
                </a:cubicBezTo>
                <a:lnTo>
                  <a:pt x="585368" y="1097127"/>
                </a:lnTo>
                <a:cubicBezTo>
                  <a:pt x="583031" y="1097127"/>
                  <a:pt x="573684" y="1102385"/>
                  <a:pt x="557326" y="1112900"/>
                </a:cubicBezTo>
                <a:lnTo>
                  <a:pt x="548563" y="1104137"/>
                </a:lnTo>
                <a:cubicBezTo>
                  <a:pt x="559079" y="1095959"/>
                  <a:pt x="585952" y="1076680"/>
                  <a:pt x="629183" y="1046302"/>
                </a:cubicBezTo>
                <a:cubicBezTo>
                  <a:pt x="632688" y="1032281"/>
                  <a:pt x="634441" y="1025855"/>
                  <a:pt x="634441" y="1027023"/>
                </a:cubicBezTo>
                <a:cubicBezTo>
                  <a:pt x="628599" y="1027023"/>
                  <a:pt x="625094" y="1026439"/>
                  <a:pt x="623925" y="1025270"/>
                </a:cubicBezTo>
                <a:cubicBezTo>
                  <a:pt x="625094" y="1024102"/>
                  <a:pt x="629767" y="1023518"/>
                  <a:pt x="637946" y="1023518"/>
                </a:cubicBezTo>
                <a:cubicBezTo>
                  <a:pt x="637946" y="1014171"/>
                  <a:pt x="640283" y="1001318"/>
                  <a:pt x="644956" y="984961"/>
                </a:cubicBezTo>
                <a:cubicBezTo>
                  <a:pt x="656640" y="966266"/>
                  <a:pt x="672998" y="946988"/>
                  <a:pt x="694029" y="927125"/>
                </a:cubicBezTo>
                <a:cubicBezTo>
                  <a:pt x="688187" y="927125"/>
                  <a:pt x="684682" y="926541"/>
                  <a:pt x="683514" y="925372"/>
                </a:cubicBezTo>
                <a:cubicBezTo>
                  <a:pt x="688187" y="923035"/>
                  <a:pt x="694613" y="919530"/>
                  <a:pt x="702792" y="914857"/>
                </a:cubicBezTo>
                <a:cubicBezTo>
                  <a:pt x="756539" y="824890"/>
                  <a:pt x="786333" y="751865"/>
                  <a:pt x="792175" y="695782"/>
                </a:cubicBezTo>
                <a:cubicBezTo>
                  <a:pt x="792175" y="694613"/>
                  <a:pt x="797433" y="667156"/>
                  <a:pt x="807948" y="613409"/>
                </a:cubicBezTo>
                <a:cubicBezTo>
                  <a:pt x="817295" y="563168"/>
                  <a:pt x="821969" y="533958"/>
                  <a:pt x="821969" y="525779"/>
                </a:cubicBezTo>
                <a:cubicBezTo>
                  <a:pt x="821969" y="523443"/>
                  <a:pt x="819632" y="519937"/>
                  <a:pt x="814959" y="515264"/>
                </a:cubicBezTo>
                <a:cubicBezTo>
                  <a:pt x="810285" y="510590"/>
                  <a:pt x="807948" y="507085"/>
                  <a:pt x="807948" y="504748"/>
                </a:cubicBezTo>
                <a:cubicBezTo>
                  <a:pt x="807948" y="494233"/>
                  <a:pt x="814959" y="486638"/>
                  <a:pt x="828979" y="481964"/>
                </a:cubicBezTo>
                <a:cubicBezTo>
                  <a:pt x="828979" y="441070"/>
                  <a:pt x="818464" y="395503"/>
                  <a:pt x="797433" y="345262"/>
                </a:cubicBezTo>
                <a:cubicBezTo>
                  <a:pt x="792759" y="332409"/>
                  <a:pt x="785749" y="317220"/>
                  <a:pt x="776401" y="299694"/>
                </a:cubicBezTo>
                <a:cubicBezTo>
                  <a:pt x="764717" y="296189"/>
                  <a:pt x="749528" y="290931"/>
                  <a:pt x="730834" y="283921"/>
                </a:cubicBezTo>
                <a:cubicBezTo>
                  <a:pt x="726160" y="281584"/>
                  <a:pt x="716521" y="275158"/>
                  <a:pt x="701916" y="264642"/>
                </a:cubicBezTo>
                <a:cubicBezTo>
                  <a:pt x="687311" y="254126"/>
                  <a:pt x="678840" y="248869"/>
                  <a:pt x="676503" y="248869"/>
                </a:cubicBezTo>
                <a:close/>
                <a:moveTo>
                  <a:pt x="697534" y="236600"/>
                </a:moveTo>
                <a:cubicBezTo>
                  <a:pt x="705713" y="240106"/>
                  <a:pt x="719150" y="246532"/>
                  <a:pt x="737844" y="255879"/>
                </a:cubicBezTo>
                <a:cubicBezTo>
                  <a:pt x="724992" y="243027"/>
                  <a:pt x="717397" y="236600"/>
                  <a:pt x="715060" y="236600"/>
                </a:cubicBezTo>
                <a:close/>
                <a:moveTo>
                  <a:pt x="315468" y="227837"/>
                </a:moveTo>
                <a:cubicBezTo>
                  <a:pt x="311962" y="234848"/>
                  <a:pt x="305536" y="245363"/>
                  <a:pt x="296189" y="259384"/>
                </a:cubicBezTo>
                <a:cubicBezTo>
                  <a:pt x="272821" y="283921"/>
                  <a:pt x="241858" y="321894"/>
                  <a:pt x="203301" y="373303"/>
                </a:cubicBezTo>
                <a:cubicBezTo>
                  <a:pt x="197459" y="382650"/>
                  <a:pt x="190449" y="391998"/>
                  <a:pt x="182270" y="401345"/>
                </a:cubicBezTo>
                <a:cubicBezTo>
                  <a:pt x="165912" y="418871"/>
                  <a:pt x="151307" y="440486"/>
                  <a:pt x="138455" y="466191"/>
                </a:cubicBezTo>
                <a:cubicBezTo>
                  <a:pt x="129108" y="487222"/>
                  <a:pt x="119176" y="508253"/>
                  <a:pt x="108661" y="529285"/>
                </a:cubicBezTo>
                <a:cubicBezTo>
                  <a:pt x="70103" y="601725"/>
                  <a:pt x="48488" y="673582"/>
                  <a:pt x="43815" y="744854"/>
                </a:cubicBezTo>
                <a:cubicBezTo>
                  <a:pt x="42646" y="761212"/>
                  <a:pt x="39725" y="787793"/>
                  <a:pt x="35051" y="824598"/>
                </a:cubicBezTo>
                <a:cubicBezTo>
                  <a:pt x="30378" y="861402"/>
                  <a:pt x="28041" y="880973"/>
                  <a:pt x="28041" y="883310"/>
                </a:cubicBezTo>
                <a:cubicBezTo>
                  <a:pt x="28041" y="885647"/>
                  <a:pt x="30378" y="896162"/>
                  <a:pt x="35051" y="914857"/>
                </a:cubicBezTo>
                <a:cubicBezTo>
                  <a:pt x="39725" y="933551"/>
                  <a:pt x="42062" y="944651"/>
                  <a:pt x="42062" y="948156"/>
                </a:cubicBezTo>
                <a:cubicBezTo>
                  <a:pt x="42062" y="956335"/>
                  <a:pt x="41186" y="961885"/>
                  <a:pt x="39433" y="964806"/>
                </a:cubicBezTo>
                <a:cubicBezTo>
                  <a:pt x="37680" y="967727"/>
                  <a:pt x="35051" y="970940"/>
                  <a:pt x="31546" y="974445"/>
                </a:cubicBezTo>
                <a:cubicBezTo>
                  <a:pt x="30378" y="984961"/>
                  <a:pt x="30962" y="994892"/>
                  <a:pt x="33299" y="1004239"/>
                </a:cubicBezTo>
                <a:cubicBezTo>
                  <a:pt x="30962" y="1000734"/>
                  <a:pt x="28625" y="992555"/>
                  <a:pt x="26289" y="979703"/>
                </a:cubicBezTo>
                <a:cubicBezTo>
                  <a:pt x="26289" y="978534"/>
                  <a:pt x="21031" y="975613"/>
                  <a:pt x="10515" y="970940"/>
                </a:cubicBezTo>
                <a:cubicBezTo>
                  <a:pt x="3505" y="946403"/>
                  <a:pt x="0" y="929462"/>
                  <a:pt x="0" y="920114"/>
                </a:cubicBezTo>
                <a:cubicBezTo>
                  <a:pt x="0" y="930630"/>
                  <a:pt x="4089" y="893825"/>
                  <a:pt x="12268" y="809701"/>
                </a:cubicBezTo>
                <a:cubicBezTo>
                  <a:pt x="13436" y="794511"/>
                  <a:pt x="18110" y="766470"/>
                  <a:pt x="26289" y="725576"/>
                </a:cubicBezTo>
                <a:cubicBezTo>
                  <a:pt x="25120" y="719734"/>
                  <a:pt x="24536" y="712139"/>
                  <a:pt x="24536" y="702792"/>
                </a:cubicBezTo>
                <a:cubicBezTo>
                  <a:pt x="43230" y="617499"/>
                  <a:pt x="87045" y="516432"/>
                  <a:pt x="155981" y="399592"/>
                </a:cubicBezTo>
                <a:cubicBezTo>
                  <a:pt x="164160" y="387908"/>
                  <a:pt x="177012" y="372135"/>
                  <a:pt x="194538" y="352272"/>
                </a:cubicBezTo>
                <a:cubicBezTo>
                  <a:pt x="221411" y="325399"/>
                  <a:pt x="261721" y="283921"/>
                  <a:pt x="315468" y="227837"/>
                </a:cubicBezTo>
                <a:close/>
                <a:moveTo>
                  <a:pt x="329488" y="219074"/>
                </a:moveTo>
                <a:lnTo>
                  <a:pt x="332994" y="220827"/>
                </a:lnTo>
                <a:lnTo>
                  <a:pt x="329488" y="229590"/>
                </a:lnTo>
                <a:lnTo>
                  <a:pt x="324231" y="227837"/>
                </a:lnTo>
                <a:close/>
                <a:moveTo>
                  <a:pt x="1920925" y="155981"/>
                </a:moveTo>
                <a:cubicBezTo>
                  <a:pt x="1924431" y="155981"/>
                  <a:pt x="1927936" y="156565"/>
                  <a:pt x="1931441" y="157733"/>
                </a:cubicBezTo>
                <a:cubicBezTo>
                  <a:pt x="1934946" y="158902"/>
                  <a:pt x="1936699" y="159486"/>
                  <a:pt x="1936699" y="159486"/>
                </a:cubicBezTo>
                <a:cubicBezTo>
                  <a:pt x="1940204" y="172338"/>
                  <a:pt x="1939036" y="184022"/>
                  <a:pt x="1933194" y="194538"/>
                </a:cubicBezTo>
                <a:cubicBezTo>
                  <a:pt x="1935530" y="201548"/>
                  <a:pt x="1936699" y="205638"/>
                  <a:pt x="1936699" y="206806"/>
                </a:cubicBezTo>
                <a:cubicBezTo>
                  <a:pt x="1920341" y="218490"/>
                  <a:pt x="1912162" y="231927"/>
                  <a:pt x="1912162" y="247116"/>
                </a:cubicBezTo>
                <a:cubicBezTo>
                  <a:pt x="1912162" y="256463"/>
                  <a:pt x="1915083" y="264642"/>
                  <a:pt x="1920925" y="271652"/>
                </a:cubicBezTo>
                <a:cubicBezTo>
                  <a:pt x="1916252" y="276326"/>
                  <a:pt x="1910994" y="283921"/>
                  <a:pt x="1905152" y="294436"/>
                </a:cubicBezTo>
                <a:lnTo>
                  <a:pt x="1905152" y="303199"/>
                </a:lnTo>
                <a:cubicBezTo>
                  <a:pt x="1903984" y="304368"/>
                  <a:pt x="1905736" y="304952"/>
                  <a:pt x="1910410" y="304952"/>
                </a:cubicBezTo>
                <a:cubicBezTo>
                  <a:pt x="1912747" y="304952"/>
                  <a:pt x="1918004" y="302031"/>
                  <a:pt x="1926183" y="296189"/>
                </a:cubicBezTo>
                <a:cubicBezTo>
                  <a:pt x="1934362" y="290347"/>
                  <a:pt x="1940204" y="286842"/>
                  <a:pt x="1943709" y="285673"/>
                </a:cubicBezTo>
                <a:cubicBezTo>
                  <a:pt x="1946046" y="288010"/>
                  <a:pt x="1947214" y="290931"/>
                  <a:pt x="1947214" y="294436"/>
                </a:cubicBezTo>
                <a:cubicBezTo>
                  <a:pt x="1947214" y="296773"/>
                  <a:pt x="1939620" y="307289"/>
                  <a:pt x="1924431" y="325983"/>
                </a:cubicBezTo>
                <a:cubicBezTo>
                  <a:pt x="1905736" y="348183"/>
                  <a:pt x="1894052" y="365124"/>
                  <a:pt x="1889379" y="376808"/>
                </a:cubicBezTo>
                <a:cubicBezTo>
                  <a:pt x="1884705" y="388492"/>
                  <a:pt x="1878863" y="407187"/>
                  <a:pt x="1871853" y="432892"/>
                </a:cubicBezTo>
                <a:cubicBezTo>
                  <a:pt x="1869516" y="443407"/>
                  <a:pt x="1866595" y="459181"/>
                  <a:pt x="1863090" y="480212"/>
                </a:cubicBezTo>
                <a:cubicBezTo>
                  <a:pt x="1845564" y="564337"/>
                  <a:pt x="1816938" y="691692"/>
                  <a:pt x="1777212" y="862279"/>
                </a:cubicBezTo>
                <a:cubicBezTo>
                  <a:pt x="1779549" y="842416"/>
                  <a:pt x="1782470" y="813206"/>
                  <a:pt x="1785975" y="774649"/>
                </a:cubicBezTo>
                <a:cubicBezTo>
                  <a:pt x="1784807" y="773480"/>
                  <a:pt x="1784223" y="772020"/>
                  <a:pt x="1784223" y="770267"/>
                </a:cubicBezTo>
                <a:cubicBezTo>
                  <a:pt x="1784223" y="768515"/>
                  <a:pt x="1783638" y="767054"/>
                  <a:pt x="1782470" y="765886"/>
                </a:cubicBezTo>
                <a:cubicBezTo>
                  <a:pt x="1781302" y="769391"/>
                  <a:pt x="1778381" y="774649"/>
                  <a:pt x="1773707" y="781659"/>
                </a:cubicBezTo>
                <a:lnTo>
                  <a:pt x="1805254" y="613409"/>
                </a:lnTo>
                <a:cubicBezTo>
                  <a:pt x="1801749" y="609904"/>
                  <a:pt x="1799412" y="608152"/>
                  <a:pt x="1798243" y="608152"/>
                </a:cubicBezTo>
                <a:cubicBezTo>
                  <a:pt x="1797075" y="608152"/>
                  <a:pt x="1795907" y="609904"/>
                  <a:pt x="1794738" y="613409"/>
                </a:cubicBezTo>
                <a:cubicBezTo>
                  <a:pt x="1787728" y="669493"/>
                  <a:pt x="1780717" y="712139"/>
                  <a:pt x="1773707" y="741349"/>
                </a:cubicBezTo>
                <a:cubicBezTo>
                  <a:pt x="1772539" y="748360"/>
                  <a:pt x="1769618" y="758291"/>
                  <a:pt x="1764944" y="771143"/>
                </a:cubicBezTo>
                <a:cubicBezTo>
                  <a:pt x="1763776" y="772312"/>
                  <a:pt x="1762899" y="773772"/>
                  <a:pt x="1762315" y="775525"/>
                </a:cubicBezTo>
                <a:cubicBezTo>
                  <a:pt x="1761731" y="777277"/>
                  <a:pt x="1759686" y="778154"/>
                  <a:pt x="1756181" y="778154"/>
                </a:cubicBezTo>
                <a:cubicBezTo>
                  <a:pt x="1752676" y="778154"/>
                  <a:pt x="1750923" y="776985"/>
                  <a:pt x="1750923" y="774649"/>
                </a:cubicBezTo>
                <a:cubicBezTo>
                  <a:pt x="1750923" y="772312"/>
                  <a:pt x="1750923" y="771143"/>
                  <a:pt x="1750923" y="771143"/>
                </a:cubicBezTo>
                <a:cubicBezTo>
                  <a:pt x="1742745" y="791006"/>
                  <a:pt x="1736902" y="817295"/>
                  <a:pt x="1733397" y="850010"/>
                </a:cubicBezTo>
                <a:cubicBezTo>
                  <a:pt x="1727555" y="900252"/>
                  <a:pt x="1724050" y="927709"/>
                  <a:pt x="1722882" y="932383"/>
                </a:cubicBezTo>
                <a:cubicBezTo>
                  <a:pt x="1721713" y="945235"/>
                  <a:pt x="1718792" y="963929"/>
                  <a:pt x="1714119" y="988466"/>
                </a:cubicBezTo>
                <a:cubicBezTo>
                  <a:pt x="1711782" y="991971"/>
                  <a:pt x="1708277" y="997229"/>
                  <a:pt x="1703603" y="1004239"/>
                </a:cubicBezTo>
                <a:cubicBezTo>
                  <a:pt x="1702435" y="1000734"/>
                  <a:pt x="1699514" y="995476"/>
                  <a:pt x="1694840" y="988466"/>
                </a:cubicBezTo>
                <a:cubicBezTo>
                  <a:pt x="1693672" y="989634"/>
                  <a:pt x="1693087" y="993139"/>
                  <a:pt x="1693087" y="998981"/>
                </a:cubicBezTo>
                <a:cubicBezTo>
                  <a:pt x="1693087" y="1002487"/>
                  <a:pt x="1697177" y="1007744"/>
                  <a:pt x="1705356" y="1014755"/>
                </a:cubicBezTo>
                <a:cubicBezTo>
                  <a:pt x="1706524" y="1019428"/>
                  <a:pt x="1706524" y="1027023"/>
                  <a:pt x="1705356" y="1037539"/>
                </a:cubicBezTo>
                <a:lnTo>
                  <a:pt x="1719376" y="1039291"/>
                </a:lnTo>
                <a:cubicBezTo>
                  <a:pt x="1719376" y="1039291"/>
                  <a:pt x="1719376" y="1036370"/>
                  <a:pt x="1719376" y="1030528"/>
                </a:cubicBezTo>
                <a:cubicBezTo>
                  <a:pt x="1719376" y="1030528"/>
                  <a:pt x="1720545" y="1032281"/>
                  <a:pt x="1722882" y="1035786"/>
                </a:cubicBezTo>
                <a:cubicBezTo>
                  <a:pt x="1726387" y="1031112"/>
                  <a:pt x="1742745" y="1026439"/>
                  <a:pt x="1771954" y="1021765"/>
                </a:cubicBezTo>
                <a:cubicBezTo>
                  <a:pt x="1777796" y="1021765"/>
                  <a:pt x="1785975" y="1021181"/>
                  <a:pt x="1796491" y="1020013"/>
                </a:cubicBezTo>
                <a:cubicBezTo>
                  <a:pt x="1808175" y="1013002"/>
                  <a:pt x="1823948" y="1005408"/>
                  <a:pt x="1843811" y="997229"/>
                </a:cubicBezTo>
                <a:cubicBezTo>
                  <a:pt x="1843811" y="1008913"/>
                  <a:pt x="1846148" y="1018260"/>
                  <a:pt x="1850821" y="1025270"/>
                </a:cubicBezTo>
                <a:cubicBezTo>
                  <a:pt x="1846148" y="1027607"/>
                  <a:pt x="1839722" y="1034033"/>
                  <a:pt x="1831543" y="1044549"/>
                </a:cubicBezTo>
                <a:cubicBezTo>
                  <a:pt x="1879447" y="1092453"/>
                  <a:pt x="1908073" y="1116406"/>
                  <a:pt x="1917420" y="1116406"/>
                </a:cubicBezTo>
                <a:cubicBezTo>
                  <a:pt x="1919757" y="1116406"/>
                  <a:pt x="1922094" y="1115237"/>
                  <a:pt x="1924431" y="1112900"/>
                </a:cubicBezTo>
                <a:cubicBezTo>
                  <a:pt x="1924431" y="1116406"/>
                  <a:pt x="1923262" y="1119327"/>
                  <a:pt x="1920925" y="1121663"/>
                </a:cubicBezTo>
                <a:cubicBezTo>
                  <a:pt x="1929104" y="1128674"/>
                  <a:pt x="1943125" y="1138021"/>
                  <a:pt x="1962988" y="1149705"/>
                </a:cubicBezTo>
                <a:cubicBezTo>
                  <a:pt x="1964156" y="1153210"/>
                  <a:pt x="1961235" y="1159052"/>
                  <a:pt x="1954225" y="1167231"/>
                </a:cubicBezTo>
                <a:cubicBezTo>
                  <a:pt x="1958898" y="1171905"/>
                  <a:pt x="1963572" y="1174241"/>
                  <a:pt x="1968246" y="1174241"/>
                </a:cubicBezTo>
                <a:cubicBezTo>
                  <a:pt x="1971751" y="1174241"/>
                  <a:pt x="1974672" y="1174241"/>
                  <a:pt x="1977009" y="1174241"/>
                </a:cubicBezTo>
                <a:cubicBezTo>
                  <a:pt x="1980514" y="1173073"/>
                  <a:pt x="1982266" y="1172489"/>
                  <a:pt x="1982266" y="1172489"/>
                </a:cubicBezTo>
                <a:cubicBezTo>
                  <a:pt x="1971751" y="1177454"/>
                  <a:pt x="1962550" y="1181945"/>
                  <a:pt x="1954663" y="1185962"/>
                </a:cubicBezTo>
                <a:lnTo>
                  <a:pt x="1938399" y="1194726"/>
                </a:lnTo>
                <a:lnTo>
                  <a:pt x="1938832" y="1194834"/>
                </a:lnTo>
                <a:cubicBezTo>
                  <a:pt x="1940001" y="1195127"/>
                  <a:pt x="1940585" y="1195273"/>
                  <a:pt x="1940585" y="1195273"/>
                </a:cubicBezTo>
                <a:cubicBezTo>
                  <a:pt x="1944090" y="1195273"/>
                  <a:pt x="1951101" y="1191767"/>
                  <a:pt x="1961616" y="1184757"/>
                </a:cubicBezTo>
                <a:lnTo>
                  <a:pt x="1966874" y="1184757"/>
                </a:lnTo>
                <a:cubicBezTo>
                  <a:pt x="1968042" y="1184757"/>
                  <a:pt x="1969211" y="1184757"/>
                  <a:pt x="1970379" y="1184757"/>
                </a:cubicBezTo>
                <a:cubicBezTo>
                  <a:pt x="1970379" y="1185925"/>
                  <a:pt x="1970964" y="1186510"/>
                  <a:pt x="1972132" y="1186510"/>
                </a:cubicBezTo>
                <a:cubicBezTo>
                  <a:pt x="1970964" y="1186510"/>
                  <a:pt x="1979727" y="1184173"/>
                  <a:pt x="1998421" y="1179499"/>
                </a:cubicBezTo>
                <a:cubicBezTo>
                  <a:pt x="1993747" y="1180668"/>
                  <a:pt x="1986737" y="1183004"/>
                  <a:pt x="1977390" y="1186510"/>
                </a:cubicBezTo>
                <a:cubicBezTo>
                  <a:pt x="1978558" y="1188846"/>
                  <a:pt x="1979727" y="1190015"/>
                  <a:pt x="1980895" y="1190015"/>
                </a:cubicBezTo>
                <a:cubicBezTo>
                  <a:pt x="1987905" y="1190015"/>
                  <a:pt x="1997253" y="1187678"/>
                  <a:pt x="2008936" y="1183004"/>
                </a:cubicBezTo>
                <a:cubicBezTo>
                  <a:pt x="2014778" y="1179499"/>
                  <a:pt x="2023541" y="1174241"/>
                  <a:pt x="2035225" y="1167231"/>
                </a:cubicBezTo>
                <a:lnTo>
                  <a:pt x="2033473" y="1167231"/>
                </a:lnTo>
                <a:cubicBezTo>
                  <a:pt x="2031136" y="1166063"/>
                  <a:pt x="2027631" y="1166063"/>
                  <a:pt x="2022957" y="1167231"/>
                </a:cubicBezTo>
                <a:cubicBezTo>
                  <a:pt x="2018284" y="1168399"/>
                  <a:pt x="2015947" y="1168984"/>
                  <a:pt x="2015947" y="1168984"/>
                </a:cubicBezTo>
                <a:cubicBezTo>
                  <a:pt x="2013610" y="1168984"/>
                  <a:pt x="2013026" y="1168399"/>
                  <a:pt x="2014194" y="1167231"/>
                </a:cubicBezTo>
                <a:cubicBezTo>
                  <a:pt x="2015363" y="1166063"/>
                  <a:pt x="2014778" y="1165478"/>
                  <a:pt x="2012442" y="1165478"/>
                </a:cubicBezTo>
                <a:cubicBezTo>
                  <a:pt x="2006600" y="1165478"/>
                  <a:pt x="2003679" y="1165478"/>
                  <a:pt x="2003679" y="1165478"/>
                </a:cubicBezTo>
                <a:cubicBezTo>
                  <a:pt x="2018868" y="1164310"/>
                  <a:pt x="2043404" y="1160805"/>
                  <a:pt x="2077288" y="1154963"/>
                </a:cubicBezTo>
                <a:cubicBezTo>
                  <a:pt x="2079625" y="1153794"/>
                  <a:pt x="2084882" y="1149121"/>
                  <a:pt x="2093061" y="1140942"/>
                </a:cubicBezTo>
                <a:cubicBezTo>
                  <a:pt x="2096566" y="1140942"/>
                  <a:pt x="2100072" y="1139774"/>
                  <a:pt x="2103577" y="1137437"/>
                </a:cubicBezTo>
                <a:cubicBezTo>
                  <a:pt x="2107082" y="1147952"/>
                  <a:pt x="2112340" y="1153210"/>
                  <a:pt x="2119350" y="1153210"/>
                </a:cubicBezTo>
                <a:cubicBezTo>
                  <a:pt x="2120518" y="1153210"/>
                  <a:pt x="2124024" y="1151750"/>
                  <a:pt x="2129866" y="1148829"/>
                </a:cubicBezTo>
                <a:cubicBezTo>
                  <a:pt x="2135708" y="1145908"/>
                  <a:pt x="2139213" y="1144447"/>
                  <a:pt x="2140381" y="1144447"/>
                </a:cubicBezTo>
                <a:cubicBezTo>
                  <a:pt x="2142718" y="1144447"/>
                  <a:pt x="2144763" y="1145616"/>
                  <a:pt x="2146515" y="1147952"/>
                </a:cubicBezTo>
                <a:cubicBezTo>
                  <a:pt x="2148268" y="1150289"/>
                  <a:pt x="2149729" y="1151458"/>
                  <a:pt x="2150897" y="1151458"/>
                </a:cubicBezTo>
                <a:cubicBezTo>
                  <a:pt x="2153234" y="1151458"/>
                  <a:pt x="2154402" y="1150289"/>
                  <a:pt x="2154402" y="1147952"/>
                </a:cubicBezTo>
                <a:cubicBezTo>
                  <a:pt x="2155571" y="1149121"/>
                  <a:pt x="2157323" y="1150873"/>
                  <a:pt x="2159660" y="1153210"/>
                </a:cubicBezTo>
                <a:cubicBezTo>
                  <a:pt x="2159660" y="1153210"/>
                  <a:pt x="2161121" y="1152334"/>
                  <a:pt x="2164041" y="1150581"/>
                </a:cubicBezTo>
                <a:cubicBezTo>
                  <a:pt x="2166962" y="1148829"/>
                  <a:pt x="2169007" y="1146784"/>
                  <a:pt x="2170176" y="1144447"/>
                </a:cubicBezTo>
                <a:cubicBezTo>
                  <a:pt x="2170176" y="1145616"/>
                  <a:pt x="2171344" y="1148537"/>
                  <a:pt x="2173681" y="1153210"/>
                </a:cubicBezTo>
                <a:cubicBezTo>
                  <a:pt x="2176018" y="1157884"/>
                  <a:pt x="2176018" y="1160221"/>
                  <a:pt x="2173681" y="1160221"/>
                </a:cubicBezTo>
                <a:lnTo>
                  <a:pt x="2180292" y="1166832"/>
                </a:lnTo>
                <a:lnTo>
                  <a:pt x="2180292" y="1324203"/>
                </a:lnTo>
                <a:lnTo>
                  <a:pt x="2178062" y="1323212"/>
                </a:lnTo>
                <a:cubicBezTo>
                  <a:pt x="2175141" y="1320876"/>
                  <a:pt x="2172512" y="1319707"/>
                  <a:pt x="2170176" y="1319707"/>
                </a:cubicBezTo>
                <a:cubicBezTo>
                  <a:pt x="2169007" y="1319707"/>
                  <a:pt x="2166670" y="1320584"/>
                  <a:pt x="2163165" y="1322336"/>
                </a:cubicBezTo>
                <a:cubicBezTo>
                  <a:pt x="2159660" y="1324089"/>
                  <a:pt x="2157323" y="1325549"/>
                  <a:pt x="2156155" y="1326718"/>
                </a:cubicBezTo>
                <a:cubicBezTo>
                  <a:pt x="2150313" y="1326718"/>
                  <a:pt x="2142134" y="1326718"/>
                  <a:pt x="2131618" y="1326718"/>
                </a:cubicBezTo>
                <a:cubicBezTo>
                  <a:pt x="2118766" y="1329054"/>
                  <a:pt x="2113508" y="1330223"/>
                  <a:pt x="2115845" y="1330223"/>
                </a:cubicBezTo>
                <a:cubicBezTo>
                  <a:pt x="2105329" y="1332560"/>
                  <a:pt x="2094814" y="1338402"/>
                  <a:pt x="2084298" y="1347749"/>
                </a:cubicBezTo>
                <a:cubicBezTo>
                  <a:pt x="2083130" y="1346580"/>
                  <a:pt x="2081669" y="1345120"/>
                  <a:pt x="2079917" y="1343367"/>
                </a:cubicBezTo>
                <a:cubicBezTo>
                  <a:pt x="2078164" y="1341615"/>
                  <a:pt x="2077288" y="1340154"/>
                  <a:pt x="2077288" y="1338986"/>
                </a:cubicBezTo>
                <a:cubicBezTo>
                  <a:pt x="2073783" y="1341323"/>
                  <a:pt x="2071154" y="1343367"/>
                  <a:pt x="2069401" y="1345120"/>
                </a:cubicBezTo>
                <a:cubicBezTo>
                  <a:pt x="2067648" y="1346872"/>
                  <a:pt x="2065020" y="1348333"/>
                  <a:pt x="2061514" y="1349501"/>
                </a:cubicBezTo>
                <a:cubicBezTo>
                  <a:pt x="2059177" y="1354175"/>
                  <a:pt x="2055672" y="1361770"/>
                  <a:pt x="2050999" y="1372285"/>
                </a:cubicBezTo>
                <a:cubicBezTo>
                  <a:pt x="2047494" y="1376959"/>
                  <a:pt x="2045157" y="1379296"/>
                  <a:pt x="2043988" y="1379296"/>
                </a:cubicBezTo>
                <a:lnTo>
                  <a:pt x="2036978" y="1379296"/>
                </a:lnTo>
                <a:cubicBezTo>
                  <a:pt x="2036978" y="1367612"/>
                  <a:pt x="2032889" y="1362938"/>
                  <a:pt x="2024710" y="1365275"/>
                </a:cubicBezTo>
                <a:cubicBezTo>
                  <a:pt x="2023541" y="1362938"/>
                  <a:pt x="2024126" y="1360017"/>
                  <a:pt x="2026462" y="1356512"/>
                </a:cubicBezTo>
                <a:cubicBezTo>
                  <a:pt x="2026462" y="1353007"/>
                  <a:pt x="2024126" y="1350670"/>
                  <a:pt x="2019452" y="1349501"/>
                </a:cubicBezTo>
                <a:cubicBezTo>
                  <a:pt x="2019452" y="1349501"/>
                  <a:pt x="2019452" y="1347749"/>
                  <a:pt x="2019452" y="1344244"/>
                </a:cubicBezTo>
                <a:cubicBezTo>
                  <a:pt x="2019452" y="1340738"/>
                  <a:pt x="2018284" y="1338986"/>
                  <a:pt x="2015947" y="1338986"/>
                </a:cubicBezTo>
                <a:cubicBezTo>
                  <a:pt x="2013610" y="1338986"/>
                  <a:pt x="2009228" y="1339570"/>
                  <a:pt x="2002802" y="1340738"/>
                </a:cubicBezTo>
                <a:cubicBezTo>
                  <a:pt x="1996376" y="1341907"/>
                  <a:pt x="1992579" y="1342491"/>
                  <a:pt x="1991410" y="1342491"/>
                </a:cubicBezTo>
                <a:cubicBezTo>
                  <a:pt x="1990242" y="1342491"/>
                  <a:pt x="1988197" y="1341907"/>
                  <a:pt x="1985276" y="1340738"/>
                </a:cubicBezTo>
                <a:cubicBezTo>
                  <a:pt x="1982355" y="1339570"/>
                  <a:pt x="1980311" y="1338986"/>
                  <a:pt x="1979142" y="1338986"/>
                </a:cubicBezTo>
                <a:cubicBezTo>
                  <a:pt x="1981479" y="1334312"/>
                  <a:pt x="1978558" y="1328470"/>
                  <a:pt x="1970379" y="1321460"/>
                </a:cubicBezTo>
                <a:cubicBezTo>
                  <a:pt x="1970379" y="1316786"/>
                  <a:pt x="1972716" y="1313281"/>
                  <a:pt x="1977390" y="1310944"/>
                </a:cubicBezTo>
                <a:lnTo>
                  <a:pt x="1972132" y="1305686"/>
                </a:lnTo>
                <a:cubicBezTo>
                  <a:pt x="1969795" y="1306855"/>
                  <a:pt x="1966582" y="1308023"/>
                  <a:pt x="1962493" y="1309192"/>
                </a:cubicBezTo>
                <a:cubicBezTo>
                  <a:pt x="1958403" y="1310360"/>
                  <a:pt x="1955190" y="1311528"/>
                  <a:pt x="1952853" y="1312697"/>
                </a:cubicBezTo>
                <a:cubicBezTo>
                  <a:pt x="1954022" y="1304518"/>
                  <a:pt x="1954022" y="1300429"/>
                  <a:pt x="1952853" y="1300429"/>
                </a:cubicBezTo>
                <a:lnTo>
                  <a:pt x="1947595" y="1305686"/>
                </a:lnTo>
                <a:lnTo>
                  <a:pt x="1935327" y="1305686"/>
                </a:lnTo>
                <a:cubicBezTo>
                  <a:pt x="1937664" y="1303350"/>
                  <a:pt x="1940731" y="1299990"/>
                  <a:pt x="1944528" y="1295609"/>
                </a:cubicBezTo>
                <a:lnTo>
                  <a:pt x="1956836" y="1280919"/>
                </a:lnTo>
                <a:lnTo>
                  <a:pt x="1940122" y="1284984"/>
                </a:lnTo>
                <a:cubicBezTo>
                  <a:pt x="1748559" y="1331501"/>
                  <a:pt x="1648688" y="1354759"/>
                  <a:pt x="1640509" y="1354759"/>
                </a:cubicBezTo>
                <a:cubicBezTo>
                  <a:pt x="1638173" y="1354759"/>
                  <a:pt x="1634960" y="1354175"/>
                  <a:pt x="1630870" y="1353007"/>
                </a:cubicBezTo>
                <a:cubicBezTo>
                  <a:pt x="1626781" y="1351838"/>
                  <a:pt x="1623568" y="1351254"/>
                  <a:pt x="1621231" y="1351254"/>
                </a:cubicBezTo>
                <a:cubicBezTo>
                  <a:pt x="1617726" y="1351254"/>
                  <a:pt x="1599031" y="1356804"/>
                  <a:pt x="1565148" y="1367904"/>
                </a:cubicBezTo>
                <a:cubicBezTo>
                  <a:pt x="1531264" y="1379004"/>
                  <a:pt x="1513154" y="1384553"/>
                  <a:pt x="1510817" y="1384553"/>
                </a:cubicBezTo>
                <a:cubicBezTo>
                  <a:pt x="1508480" y="1384553"/>
                  <a:pt x="1507896" y="1383385"/>
                  <a:pt x="1509064" y="1381048"/>
                </a:cubicBezTo>
                <a:cubicBezTo>
                  <a:pt x="1510233" y="1378711"/>
                  <a:pt x="1509064" y="1377543"/>
                  <a:pt x="1505559" y="1377543"/>
                </a:cubicBezTo>
                <a:cubicBezTo>
                  <a:pt x="1463497" y="1377543"/>
                  <a:pt x="1429613" y="1388059"/>
                  <a:pt x="1403908" y="1409090"/>
                </a:cubicBezTo>
                <a:cubicBezTo>
                  <a:pt x="1394561" y="1409090"/>
                  <a:pt x="1380540" y="1413763"/>
                  <a:pt x="1361846" y="1423111"/>
                </a:cubicBezTo>
                <a:lnTo>
                  <a:pt x="1363599" y="1424863"/>
                </a:lnTo>
                <a:cubicBezTo>
                  <a:pt x="1367104" y="1424863"/>
                  <a:pt x="1372946" y="1423111"/>
                  <a:pt x="1381125" y="1419605"/>
                </a:cubicBezTo>
                <a:lnTo>
                  <a:pt x="1393393" y="1419605"/>
                </a:lnTo>
                <a:cubicBezTo>
                  <a:pt x="1398066" y="1424279"/>
                  <a:pt x="1400403" y="1429537"/>
                  <a:pt x="1400403" y="1435379"/>
                </a:cubicBezTo>
                <a:cubicBezTo>
                  <a:pt x="1400403" y="1441221"/>
                  <a:pt x="1395145" y="1447063"/>
                  <a:pt x="1384630" y="1452905"/>
                </a:cubicBezTo>
                <a:cubicBezTo>
                  <a:pt x="1374114" y="1458747"/>
                  <a:pt x="1365351" y="1461668"/>
                  <a:pt x="1358341" y="1461668"/>
                </a:cubicBezTo>
                <a:lnTo>
                  <a:pt x="1332052" y="1461668"/>
                </a:lnTo>
                <a:lnTo>
                  <a:pt x="1332052" y="1449400"/>
                </a:lnTo>
                <a:cubicBezTo>
                  <a:pt x="1344904" y="1444726"/>
                  <a:pt x="1351330" y="1437716"/>
                  <a:pt x="1351330" y="1428368"/>
                </a:cubicBezTo>
                <a:cubicBezTo>
                  <a:pt x="1350162" y="1427200"/>
                  <a:pt x="1346657" y="1426616"/>
                  <a:pt x="1340815" y="1426616"/>
                </a:cubicBezTo>
                <a:cubicBezTo>
                  <a:pt x="1337310" y="1426616"/>
                  <a:pt x="1335557" y="1427200"/>
                  <a:pt x="1335557" y="1428368"/>
                </a:cubicBezTo>
                <a:cubicBezTo>
                  <a:pt x="1335557" y="1430705"/>
                  <a:pt x="1334389" y="1431874"/>
                  <a:pt x="1332052" y="1431874"/>
                </a:cubicBezTo>
                <a:cubicBezTo>
                  <a:pt x="1329715" y="1431874"/>
                  <a:pt x="1328839" y="1431289"/>
                  <a:pt x="1329423" y="1430121"/>
                </a:cubicBezTo>
                <a:cubicBezTo>
                  <a:pt x="1330007" y="1428953"/>
                  <a:pt x="1328547" y="1428368"/>
                  <a:pt x="1325041" y="1428368"/>
                </a:cubicBezTo>
                <a:cubicBezTo>
                  <a:pt x="1322705" y="1428368"/>
                  <a:pt x="1321536" y="1429537"/>
                  <a:pt x="1321536" y="1431874"/>
                </a:cubicBezTo>
                <a:cubicBezTo>
                  <a:pt x="1321536" y="1434210"/>
                  <a:pt x="1320368" y="1435379"/>
                  <a:pt x="1318031" y="1435379"/>
                </a:cubicBezTo>
                <a:cubicBezTo>
                  <a:pt x="1319199" y="1435379"/>
                  <a:pt x="1317155" y="1434210"/>
                  <a:pt x="1311897" y="1431874"/>
                </a:cubicBezTo>
                <a:cubicBezTo>
                  <a:pt x="1306639" y="1429537"/>
                  <a:pt x="1295247" y="1428368"/>
                  <a:pt x="1277721" y="1428368"/>
                </a:cubicBezTo>
                <a:cubicBezTo>
                  <a:pt x="1277721" y="1423695"/>
                  <a:pt x="1278890" y="1420190"/>
                  <a:pt x="1281226" y="1417853"/>
                </a:cubicBezTo>
                <a:cubicBezTo>
                  <a:pt x="1275385" y="1415516"/>
                  <a:pt x="1266621" y="1410258"/>
                  <a:pt x="1254937" y="1402079"/>
                </a:cubicBezTo>
                <a:cubicBezTo>
                  <a:pt x="1254937" y="1393901"/>
                  <a:pt x="1258151" y="1384845"/>
                  <a:pt x="1264577" y="1374914"/>
                </a:cubicBezTo>
                <a:cubicBezTo>
                  <a:pt x="1271003" y="1364983"/>
                  <a:pt x="1274216" y="1360017"/>
                  <a:pt x="1274216" y="1360017"/>
                </a:cubicBezTo>
                <a:cubicBezTo>
                  <a:pt x="1274216" y="1351838"/>
                  <a:pt x="1273048" y="1343075"/>
                  <a:pt x="1270711" y="1333728"/>
                </a:cubicBezTo>
                <a:cubicBezTo>
                  <a:pt x="1268374" y="1327886"/>
                  <a:pt x="1261948" y="1323797"/>
                  <a:pt x="1251432" y="1321460"/>
                </a:cubicBezTo>
                <a:cubicBezTo>
                  <a:pt x="1236243" y="1296923"/>
                  <a:pt x="1228648" y="1285824"/>
                  <a:pt x="1228648" y="1288160"/>
                </a:cubicBezTo>
                <a:cubicBezTo>
                  <a:pt x="1228648" y="1270634"/>
                  <a:pt x="1282395" y="1237335"/>
                  <a:pt x="1389888" y="1188262"/>
                </a:cubicBezTo>
                <a:lnTo>
                  <a:pt x="1389888" y="1177747"/>
                </a:lnTo>
                <a:cubicBezTo>
                  <a:pt x="1384046" y="1180083"/>
                  <a:pt x="1379956" y="1181252"/>
                  <a:pt x="1377619" y="1181252"/>
                </a:cubicBezTo>
                <a:lnTo>
                  <a:pt x="1370609" y="1172489"/>
                </a:lnTo>
                <a:cubicBezTo>
                  <a:pt x="1392809" y="1151458"/>
                  <a:pt x="1421434" y="1135100"/>
                  <a:pt x="1456486" y="1123416"/>
                </a:cubicBezTo>
                <a:cubicBezTo>
                  <a:pt x="1489202" y="1115237"/>
                  <a:pt x="1522501" y="1107058"/>
                  <a:pt x="1556385" y="1098880"/>
                </a:cubicBezTo>
                <a:cubicBezTo>
                  <a:pt x="1529511" y="1108227"/>
                  <a:pt x="1491538" y="1126337"/>
                  <a:pt x="1442466" y="1153210"/>
                </a:cubicBezTo>
                <a:cubicBezTo>
                  <a:pt x="1444803" y="1156715"/>
                  <a:pt x="1449476" y="1158468"/>
                  <a:pt x="1456486" y="1158468"/>
                </a:cubicBezTo>
                <a:cubicBezTo>
                  <a:pt x="1458823" y="1158468"/>
                  <a:pt x="1476349" y="1152042"/>
                  <a:pt x="1509064" y="1139189"/>
                </a:cubicBezTo>
                <a:cubicBezTo>
                  <a:pt x="1541780" y="1126337"/>
                  <a:pt x="1559306" y="1119911"/>
                  <a:pt x="1561642" y="1119911"/>
                </a:cubicBezTo>
                <a:cubicBezTo>
                  <a:pt x="1565148" y="1119911"/>
                  <a:pt x="1566316" y="1121079"/>
                  <a:pt x="1565148" y="1123416"/>
                </a:cubicBezTo>
                <a:cubicBezTo>
                  <a:pt x="1563979" y="1125753"/>
                  <a:pt x="1564563" y="1126921"/>
                  <a:pt x="1566900" y="1126921"/>
                </a:cubicBezTo>
                <a:cubicBezTo>
                  <a:pt x="1569237" y="1126921"/>
                  <a:pt x="1573911" y="1125753"/>
                  <a:pt x="1580921" y="1123416"/>
                </a:cubicBezTo>
                <a:cubicBezTo>
                  <a:pt x="1587931" y="1121079"/>
                  <a:pt x="1594358" y="1119911"/>
                  <a:pt x="1600200" y="1119911"/>
                </a:cubicBezTo>
                <a:cubicBezTo>
                  <a:pt x="1601368" y="1093038"/>
                  <a:pt x="1603121" y="1049223"/>
                  <a:pt x="1605457" y="988466"/>
                </a:cubicBezTo>
                <a:lnTo>
                  <a:pt x="1647520" y="669493"/>
                </a:lnTo>
                <a:cubicBezTo>
                  <a:pt x="1645183" y="663651"/>
                  <a:pt x="1642846" y="658977"/>
                  <a:pt x="1640509" y="655472"/>
                </a:cubicBezTo>
                <a:cubicBezTo>
                  <a:pt x="1628825" y="670661"/>
                  <a:pt x="1623568" y="680592"/>
                  <a:pt x="1624736" y="685266"/>
                </a:cubicBezTo>
                <a:lnTo>
                  <a:pt x="1617726" y="678256"/>
                </a:lnTo>
                <a:cubicBezTo>
                  <a:pt x="1580337" y="706297"/>
                  <a:pt x="1546453" y="742518"/>
                  <a:pt x="1516075" y="786917"/>
                </a:cubicBezTo>
                <a:cubicBezTo>
                  <a:pt x="1490370" y="824306"/>
                  <a:pt x="1464665" y="862279"/>
                  <a:pt x="1438960" y="900836"/>
                </a:cubicBezTo>
                <a:cubicBezTo>
                  <a:pt x="1436624" y="904341"/>
                  <a:pt x="1435455" y="909599"/>
                  <a:pt x="1435455" y="916609"/>
                </a:cubicBezTo>
                <a:cubicBezTo>
                  <a:pt x="1430782" y="918946"/>
                  <a:pt x="1424356" y="924204"/>
                  <a:pt x="1416177" y="932383"/>
                </a:cubicBezTo>
                <a:cubicBezTo>
                  <a:pt x="1405661" y="945235"/>
                  <a:pt x="1389888" y="965682"/>
                  <a:pt x="1368856" y="993724"/>
                </a:cubicBezTo>
                <a:cubicBezTo>
                  <a:pt x="1368856" y="986713"/>
                  <a:pt x="1367688" y="982624"/>
                  <a:pt x="1365351" y="981455"/>
                </a:cubicBezTo>
                <a:cubicBezTo>
                  <a:pt x="1364183" y="982624"/>
                  <a:pt x="1363014" y="984084"/>
                  <a:pt x="1361846" y="985837"/>
                </a:cubicBezTo>
                <a:lnTo>
                  <a:pt x="1360344" y="987715"/>
                </a:lnTo>
                <a:lnTo>
                  <a:pt x="1364475" y="980141"/>
                </a:lnTo>
                <a:cubicBezTo>
                  <a:pt x="1368564" y="972254"/>
                  <a:pt x="1374698" y="959840"/>
                  <a:pt x="1382877" y="942898"/>
                </a:cubicBezTo>
                <a:cubicBezTo>
                  <a:pt x="1385214" y="937056"/>
                  <a:pt x="1385798" y="931798"/>
                  <a:pt x="1384630" y="927125"/>
                </a:cubicBezTo>
                <a:cubicBezTo>
                  <a:pt x="1393977" y="925956"/>
                  <a:pt x="1403324" y="910183"/>
                  <a:pt x="1412671" y="879805"/>
                </a:cubicBezTo>
                <a:cubicBezTo>
                  <a:pt x="1415008" y="878636"/>
                  <a:pt x="1413256" y="878052"/>
                  <a:pt x="1407414" y="878052"/>
                </a:cubicBezTo>
                <a:cubicBezTo>
                  <a:pt x="1396898" y="878052"/>
                  <a:pt x="1384046" y="888568"/>
                  <a:pt x="1368856" y="909599"/>
                </a:cubicBezTo>
                <a:cubicBezTo>
                  <a:pt x="1364183" y="908430"/>
                  <a:pt x="1359509" y="903173"/>
                  <a:pt x="1354836" y="893825"/>
                </a:cubicBezTo>
                <a:cubicBezTo>
                  <a:pt x="1352499" y="893825"/>
                  <a:pt x="1350746" y="894410"/>
                  <a:pt x="1349578" y="895578"/>
                </a:cubicBezTo>
                <a:cubicBezTo>
                  <a:pt x="1348409" y="896746"/>
                  <a:pt x="1332636" y="917778"/>
                  <a:pt x="1302258" y="958672"/>
                </a:cubicBezTo>
                <a:cubicBezTo>
                  <a:pt x="1303426" y="951661"/>
                  <a:pt x="1308100" y="942314"/>
                  <a:pt x="1316278" y="930630"/>
                </a:cubicBezTo>
                <a:cubicBezTo>
                  <a:pt x="1316278" y="927125"/>
                  <a:pt x="1315694" y="924788"/>
                  <a:pt x="1314526" y="923620"/>
                </a:cubicBezTo>
                <a:cubicBezTo>
                  <a:pt x="1284147" y="938809"/>
                  <a:pt x="1270127" y="946403"/>
                  <a:pt x="1272463" y="946403"/>
                </a:cubicBezTo>
                <a:cubicBezTo>
                  <a:pt x="1260779" y="946403"/>
                  <a:pt x="1254937" y="946403"/>
                  <a:pt x="1254937" y="946403"/>
                </a:cubicBezTo>
                <a:cubicBezTo>
                  <a:pt x="1254937" y="945235"/>
                  <a:pt x="1254353" y="942898"/>
                  <a:pt x="1253185" y="939393"/>
                </a:cubicBezTo>
                <a:cubicBezTo>
                  <a:pt x="1252016" y="935888"/>
                  <a:pt x="1251432" y="932383"/>
                  <a:pt x="1251432" y="928877"/>
                </a:cubicBezTo>
                <a:cubicBezTo>
                  <a:pt x="1251432" y="924204"/>
                  <a:pt x="1252016" y="920699"/>
                  <a:pt x="1253185" y="918362"/>
                </a:cubicBezTo>
                <a:cubicBezTo>
                  <a:pt x="1267206" y="902004"/>
                  <a:pt x="1274216" y="892657"/>
                  <a:pt x="1274216" y="890320"/>
                </a:cubicBezTo>
                <a:cubicBezTo>
                  <a:pt x="1274216" y="882141"/>
                  <a:pt x="1269542" y="868705"/>
                  <a:pt x="1260195" y="850010"/>
                </a:cubicBezTo>
                <a:cubicBezTo>
                  <a:pt x="1255522" y="853516"/>
                  <a:pt x="1252601" y="855268"/>
                  <a:pt x="1251432" y="855268"/>
                </a:cubicBezTo>
                <a:cubicBezTo>
                  <a:pt x="1256106" y="850595"/>
                  <a:pt x="1257274" y="847089"/>
                  <a:pt x="1254937" y="844753"/>
                </a:cubicBezTo>
                <a:cubicBezTo>
                  <a:pt x="1258443" y="841247"/>
                  <a:pt x="1263116" y="839495"/>
                  <a:pt x="1268958" y="839495"/>
                </a:cubicBezTo>
                <a:cubicBezTo>
                  <a:pt x="1271295" y="838326"/>
                  <a:pt x="1271879" y="833653"/>
                  <a:pt x="1270711" y="825474"/>
                </a:cubicBezTo>
                <a:cubicBezTo>
                  <a:pt x="1275385" y="809116"/>
                  <a:pt x="1283563" y="786333"/>
                  <a:pt x="1295247" y="757123"/>
                </a:cubicBezTo>
                <a:cubicBezTo>
                  <a:pt x="1299921" y="752449"/>
                  <a:pt x="1307515" y="745439"/>
                  <a:pt x="1318031" y="736091"/>
                </a:cubicBezTo>
                <a:cubicBezTo>
                  <a:pt x="1319199" y="732586"/>
                  <a:pt x="1320952" y="727328"/>
                  <a:pt x="1323289" y="720318"/>
                </a:cubicBezTo>
                <a:cubicBezTo>
                  <a:pt x="1396898" y="617499"/>
                  <a:pt x="1461744" y="534542"/>
                  <a:pt x="1517827" y="471449"/>
                </a:cubicBezTo>
                <a:cubicBezTo>
                  <a:pt x="1575079" y="411860"/>
                  <a:pt x="1665630" y="316052"/>
                  <a:pt x="1789480" y="184022"/>
                </a:cubicBezTo>
                <a:cubicBezTo>
                  <a:pt x="1794154" y="184022"/>
                  <a:pt x="1800580" y="182270"/>
                  <a:pt x="1808759" y="178765"/>
                </a:cubicBezTo>
                <a:cubicBezTo>
                  <a:pt x="1808759" y="181101"/>
                  <a:pt x="1806422" y="188112"/>
                  <a:pt x="1801749" y="199796"/>
                </a:cubicBezTo>
                <a:cubicBezTo>
                  <a:pt x="1798243" y="207975"/>
                  <a:pt x="1799412" y="214985"/>
                  <a:pt x="1805254" y="220827"/>
                </a:cubicBezTo>
                <a:cubicBezTo>
                  <a:pt x="1818106" y="212648"/>
                  <a:pt x="1837385" y="200964"/>
                  <a:pt x="1863090" y="185775"/>
                </a:cubicBezTo>
                <a:cubicBezTo>
                  <a:pt x="1864258" y="188112"/>
                  <a:pt x="1863090" y="191033"/>
                  <a:pt x="1859584" y="194538"/>
                </a:cubicBezTo>
                <a:cubicBezTo>
                  <a:pt x="1860753" y="195706"/>
                  <a:pt x="1863090" y="200964"/>
                  <a:pt x="1866595" y="210311"/>
                </a:cubicBezTo>
                <a:cubicBezTo>
                  <a:pt x="1868932" y="214985"/>
                  <a:pt x="1871853" y="217322"/>
                  <a:pt x="1875358" y="217322"/>
                </a:cubicBezTo>
                <a:cubicBezTo>
                  <a:pt x="1883536" y="217322"/>
                  <a:pt x="1887626" y="213232"/>
                  <a:pt x="1887626" y="205054"/>
                </a:cubicBezTo>
                <a:cubicBezTo>
                  <a:pt x="1887626" y="201548"/>
                  <a:pt x="1886458" y="195999"/>
                  <a:pt x="1884121" y="188404"/>
                </a:cubicBezTo>
                <a:cubicBezTo>
                  <a:pt x="1881784" y="180809"/>
                  <a:pt x="1880616" y="177012"/>
                  <a:pt x="1880616" y="177012"/>
                </a:cubicBezTo>
                <a:cubicBezTo>
                  <a:pt x="1907489" y="162991"/>
                  <a:pt x="1920925" y="155981"/>
                  <a:pt x="1920925" y="155981"/>
                </a:cubicBezTo>
                <a:close/>
                <a:moveTo>
                  <a:pt x="1822780" y="120929"/>
                </a:moveTo>
                <a:lnTo>
                  <a:pt x="1835048" y="120929"/>
                </a:lnTo>
                <a:cubicBezTo>
                  <a:pt x="1835048" y="125602"/>
                  <a:pt x="1836801" y="127939"/>
                  <a:pt x="1840306" y="127939"/>
                </a:cubicBezTo>
                <a:cubicBezTo>
                  <a:pt x="1840306" y="134950"/>
                  <a:pt x="1838845" y="139331"/>
                  <a:pt x="1835924" y="141084"/>
                </a:cubicBezTo>
                <a:cubicBezTo>
                  <a:pt x="1833003" y="142836"/>
                  <a:pt x="1829206" y="145465"/>
                  <a:pt x="1824532" y="148970"/>
                </a:cubicBezTo>
                <a:cubicBezTo>
                  <a:pt x="1808175" y="151307"/>
                  <a:pt x="1791233" y="161823"/>
                  <a:pt x="1773707" y="180517"/>
                </a:cubicBezTo>
                <a:cubicBezTo>
                  <a:pt x="1766697" y="185191"/>
                  <a:pt x="1755597" y="193370"/>
                  <a:pt x="1740408" y="205054"/>
                </a:cubicBezTo>
                <a:cubicBezTo>
                  <a:pt x="1698345" y="250621"/>
                  <a:pt x="1644599" y="313131"/>
                  <a:pt x="1579168" y="392582"/>
                </a:cubicBezTo>
                <a:cubicBezTo>
                  <a:pt x="1578000" y="387908"/>
                  <a:pt x="1577416" y="384987"/>
                  <a:pt x="1577416" y="383819"/>
                </a:cubicBezTo>
                <a:cubicBezTo>
                  <a:pt x="1618310" y="333578"/>
                  <a:pt x="1658620" y="283336"/>
                  <a:pt x="1698345" y="233095"/>
                </a:cubicBezTo>
                <a:cubicBezTo>
                  <a:pt x="1747418" y="175844"/>
                  <a:pt x="1788896" y="138455"/>
                  <a:pt x="1822780" y="120929"/>
                </a:cubicBezTo>
                <a:close/>
                <a:moveTo>
                  <a:pt x="601141" y="22783"/>
                </a:moveTo>
                <a:lnTo>
                  <a:pt x="602894" y="28041"/>
                </a:lnTo>
                <a:lnTo>
                  <a:pt x="594131" y="31546"/>
                </a:lnTo>
                <a:lnTo>
                  <a:pt x="594131" y="28041"/>
                </a:lnTo>
                <a:close/>
                <a:moveTo>
                  <a:pt x="690524" y="0"/>
                </a:moveTo>
                <a:cubicBezTo>
                  <a:pt x="692861" y="0"/>
                  <a:pt x="696950" y="1168"/>
                  <a:pt x="702792" y="3505"/>
                </a:cubicBezTo>
                <a:cubicBezTo>
                  <a:pt x="708634" y="5841"/>
                  <a:pt x="713308" y="7010"/>
                  <a:pt x="716813" y="7010"/>
                </a:cubicBezTo>
                <a:cubicBezTo>
                  <a:pt x="719150" y="7010"/>
                  <a:pt x="724992" y="6426"/>
                  <a:pt x="734339" y="5257"/>
                </a:cubicBezTo>
                <a:cubicBezTo>
                  <a:pt x="743686" y="4089"/>
                  <a:pt x="749528" y="3505"/>
                  <a:pt x="751865" y="3505"/>
                </a:cubicBezTo>
                <a:cubicBezTo>
                  <a:pt x="819632" y="3505"/>
                  <a:pt x="887399" y="39725"/>
                  <a:pt x="955167" y="112166"/>
                </a:cubicBezTo>
                <a:cubicBezTo>
                  <a:pt x="952830" y="115671"/>
                  <a:pt x="952830" y="122681"/>
                  <a:pt x="955167" y="133197"/>
                </a:cubicBezTo>
                <a:cubicBezTo>
                  <a:pt x="969187" y="144881"/>
                  <a:pt x="989050" y="162991"/>
                  <a:pt x="1014755" y="187528"/>
                </a:cubicBezTo>
                <a:cubicBezTo>
                  <a:pt x="1014755" y="184022"/>
                  <a:pt x="1016508" y="179349"/>
                  <a:pt x="1020013" y="173507"/>
                </a:cubicBezTo>
                <a:cubicBezTo>
                  <a:pt x="1016508" y="168833"/>
                  <a:pt x="1009789" y="163283"/>
                  <a:pt x="999858" y="156857"/>
                </a:cubicBezTo>
                <a:cubicBezTo>
                  <a:pt x="989927" y="150431"/>
                  <a:pt x="984961" y="144881"/>
                  <a:pt x="984961" y="140207"/>
                </a:cubicBezTo>
                <a:cubicBezTo>
                  <a:pt x="984961" y="137871"/>
                  <a:pt x="986129" y="134950"/>
                  <a:pt x="988466" y="131444"/>
                </a:cubicBezTo>
                <a:cubicBezTo>
                  <a:pt x="993140" y="132613"/>
                  <a:pt x="999566" y="134365"/>
                  <a:pt x="1007745" y="136702"/>
                </a:cubicBezTo>
                <a:cubicBezTo>
                  <a:pt x="1084859" y="217322"/>
                  <a:pt x="1127506" y="299694"/>
                  <a:pt x="1135684" y="383819"/>
                </a:cubicBezTo>
                <a:cubicBezTo>
                  <a:pt x="1135684" y="384987"/>
                  <a:pt x="1137145" y="389077"/>
                  <a:pt x="1140066" y="396087"/>
                </a:cubicBezTo>
                <a:cubicBezTo>
                  <a:pt x="1141526" y="399592"/>
                  <a:pt x="1142622" y="402659"/>
                  <a:pt x="1143352" y="405288"/>
                </a:cubicBezTo>
                <a:lnTo>
                  <a:pt x="1144085" y="409685"/>
                </a:lnTo>
                <a:lnTo>
                  <a:pt x="1143133" y="410108"/>
                </a:lnTo>
                <a:cubicBezTo>
                  <a:pt x="1142257" y="411276"/>
                  <a:pt x="1140942" y="414197"/>
                  <a:pt x="1139190" y="418871"/>
                </a:cubicBezTo>
                <a:cubicBezTo>
                  <a:pt x="1140358" y="421208"/>
                  <a:pt x="1139190" y="431723"/>
                  <a:pt x="1135684" y="450418"/>
                </a:cubicBezTo>
                <a:cubicBezTo>
                  <a:pt x="1133348" y="453923"/>
                  <a:pt x="1132179" y="457428"/>
                  <a:pt x="1132179" y="460933"/>
                </a:cubicBezTo>
                <a:cubicBezTo>
                  <a:pt x="1132179" y="445744"/>
                  <a:pt x="1129842" y="424713"/>
                  <a:pt x="1125169" y="397840"/>
                </a:cubicBezTo>
                <a:cubicBezTo>
                  <a:pt x="1124000" y="394334"/>
                  <a:pt x="1122248" y="390829"/>
                  <a:pt x="1119911" y="387324"/>
                </a:cubicBezTo>
                <a:cubicBezTo>
                  <a:pt x="1110564" y="312546"/>
                  <a:pt x="1080185" y="244779"/>
                  <a:pt x="1028776" y="184022"/>
                </a:cubicBezTo>
                <a:lnTo>
                  <a:pt x="1020013" y="192785"/>
                </a:lnTo>
                <a:cubicBezTo>
                  <a:pt x="1022350" y="193954"/>
                  <a:pt x="1025271" y="195706"/>
                  <a:pt x="1028776" y="198043"/>
                </a:cubicBezTo>
                <a:cubicBezTo>
                  <a:pt x="1042797" y="223748"/>
                  <a:pt x="1057402" y="249453"/>
                  <a:pt x="1072591" y="275158"/>
                </a:cubicBezTo>
                <a:cubicBezTo>
                  <a:pt x="1087780" y="300862"/>
                  <a:pt x="1097127" y="324230"/>
                  <a:pt x="1100632" y="345262"/>
                </a:cubicBezTo>
                <a:cubicBezTo>
                  <a:pt x="1104138" y="359282"/>
                  <a:pt x="1109395" y="407187"/>
                  <a:pt x="1116406" y="488975"/>
                </a:cubicBezTo>
                <a:cubicBezTo>
                  <a:pt x="1125753" y="494817"/>
                  <a:pt x="1130427" y="501243"/>
                  <a:pt x="1130427" y="508253"/>
                </a:cubicBezTo>
                <a:cubicBezTo>
                  <a:pt x="1130427" y="509422"/>
                  <a:pt x="1128674" y="518769"/>
                  <a:pt x="1125169" y="536295"/>
                </a:cubicBezTo>
                <a:cubicBezTo>
                  <a:pt x="1121664" y="553821"/>
                  <a:pt x="1119327" y="567258"/>
                  <a:pt x="1118158" y="576605"/>
                </a:cubicBezTo>
                <a:cubicBezTo>
                  <a:pt x="1119327" y="577773"/>
                  <a:pt x="1120495" y="580110"/>
                  <a:pt x="1121664" y="583615"/>
                </a:cubicBezTo>
                <a:cubicBezTo>
                  <a:pt x="1119327" y="613994"/>
                  <a:pt x="1113485" y="661898"/>
                  <a:pt x="1104138" y="727328"/>
                </a:cubicBezTo>
                <a:cubicBezTo>
                  <a:pt x="1094790" y="785748"/>
                  <a:pt x="1083106" y="831900"/>
                  <a:pt x="1069086" y="865784"/>
                </a:cubicBezTo>
                <a:cubicBezTo>
                  <a:pt x="1066749" y="871626"/>
                  <a:pt x="1067917" y="878636"/>
                  <a:pt x="1072591" y="886815"/>
                </a:cubicBezTo>
                <a:cubicBezTo>
                  <a:pt x="1055065" y="939393"/>
                  <a:pt x="1019429" y="998397"/>
                  <a:pt x="965682" y="1063828"/>
                </a:cubicBezTo>
                <a:cubicBezTo>
                  <a:pt x="944651" y="1090701"/>
                  <a:pt x="928293" y="1114069"/>
                  <a:pt x="916609" y="1133932"/>
                </a:cubicBezTo>
                <a:cubicBezTo>
                  <a:pt x="903757" y="1145616"/>
                  <a:pt x="884478" y="1163142"/>
                  <a:pt x="858774" y="1186510"/>
                </a:cubicBezTo>
                <a:cubicBezTo>
                  <a:pt x="884478" y="1145616"/>
                  <a:pt x="913688" y="1101216"/>
                  <a:pt x="946404" y="1053312"/>
                </a:cubicBezTo>
                <a:lnTo>
                  <a:pt x="941146" y="1048054"/>
                </a:lnTo>
                <a:cubicBezTo>
                  <a:pt x="939977" y="1049223"/>
                  <a:pt x="939393" y="1052728"/>
                  <a:pt x="939393" y="1058570"/>
                </a:cubicBezTo>
                <a:cubicBezTo>
                  <a:pt x="935888" y="1055065"/>
                  <a:pt x="932967" y="1053312"/>
                  <a:pt x="930630" y="1053312"/>
                </a:cubicBezTo>
                <a:cubicBezTo>
                  <a:pt x="931799" y="1053312"/>
                  <a:pt x="933551" y="1051559"/>
                  <a:pt x="935888" y="1048054"/>
                </a:cubicBezTo>
                <a:cubicBezTo>
                  <a:pt x="938225" y="1044549"/>
                  <a:pt x="940562" y="1042212"/>
                  <a:pt x="942898" y="1041044"/>
                </a:cubicBezTo>
                <a:lnTo>
                  <a:pt x="941146" y="1020013"/>
                </a:lnTo>
                <a:cubicBezTo>
                  <a:pt x="939977" y="1020013"/>
                  <a:pt x="931214" y="1025270"/>
                  <a:pt x="914857" y="1035786"/>
                </a:cubicBezTo>
                <a:cubicBezTo>
                  <a:pt x="918362" y="1038123"/>
                  <a:pt x="924204" y="1041628"/>
                  <a:pt x="932383" y="1046302"/>
                </a:cubicBezTo>
                <a:cubicBezTo>
                  <a:pt x="924204" y="1048638"/>
                  <a:pt x="912520" y="1053896"/>
                  <a:pt x="897331" y="1062075"/>
                </a:cubicBezTo>
                <a:cubicBezTo>
                  <a:pt x="862279" y="1100632"/>
                  <a:pt x="830148" y="1132179"/>
                  <a:pt x="800938" y="1156715"/>
                </a:cubicBezTo>
                <a:cubicBezTo>
                  <a:pt x="796264" y="1160221"/>
                  <a:pt x="785749" y="1166063"/>
                  <a:pt x="769391" y="1174241"/>
                </a:cubicBezTo>
                <a:cubicBezTo>
                  <a:pt x="760044" y="1178915"/>
                  <a:pt x="751865" y="1188846"/>
                  <a:pt x="744855" y="1204036"/>
                </a:cubicBezTo>
                <a:cubicBezTo>
                  <a:pt x="746023" y="1200530"/>
                  <a:pt x="748360" y="1194104"/>
                  <a:pt x="751865" y="1184757"/>
                </a:cubicBezTo>
                <a:cubicBezTo>
                  <a:pt x="749528" y="1183589"/>
                  <a:pt x="742518" y="1183004"/>
                  <a:pt x="730834" y="1183004"/>
                </a:cubicBezTo>
                <a:cubicBezTo>
                  <a:pt x="727329" y="1183004"/>
                  <a:pt x="722071" y="1186510"/>
                  <a:pt x="715060" y="1193520"/>
                </a:cubicBezTo>
                <a:cubicBezTo>
                  <a:pt x="717397" y="1191183"/>
                  <a:pt x="720318" y="1188262"/>
                  <a:pt x="723823" y="1184757"/>
                </a:cubicBezTo>
                <a:cubicBezTo>
                  <a:pt x="727329" y="1181252"/>
                  <a:pt x="727913" y="1175994"/>
                  <a:pt x="725576" y="1168984"/>
                </a:cubicBezTo>
                <a:cubicBezTo>
                  <a:pt x="723239" y="1170152"/>
                  <a:pt x="719150" y="1171905"/>
                  <a:pt x="713308" y="1174241"/>
                </a:cubicBezTo>
                <a:cubicBezTo>
                  <a:pt x="706297" y="1183589"/>
                  <a:pt x="679424" y="1216304"/>
                  <a:pt x="632688" y="1272387"/>
                </a:cubicBezTo>
                <a:cubicBezTo>
                  <a:pt x="633856" y="1272387"/>
                  <a:pt x="634441" y="1273555"/>
                  <a:pt x="634441" y="1275892"/>
                </a:cubicBezTo>
                <a:cubicBezTo>
                  <a:pt x="632104" y="1282903"/>
                  <a:pt x="620420" y="1293418"/>
                  <a:pt x="599389" y="1307439"/>
                </a:cubicBezTo>
                <a:cubicBezTo>
                  <a:pt x="605231" y="1300429"/>
                  <a:pt x="614578" y="1291666"/>
                  <a:pt x="627430" y="1281150"/>
                </a:cubicBezTo>
                <a:cubicBezTo>
                  <a:pt x="628599" y="1279982"/>
                  <a:pt x="628015" y="1278229"/>
                  <a:pt x="625678" y="1275892"/>
                </a:cubicBezTo>
                <a:cubicBezTo>
                  <a:pt x="612825" y="1281734"/>
                  <a:pt x="602894" y="1286992"/>
                  <a:pt x="595884" y="1291666"/>
                </a:cubicBezTo>
                <a:cubicBezTo>
                  <a:pt x="557326" y="1313865"/>
                  <a:pt x="524611" y="1333728"/>
                  <a:pt x="497738" y="1351254"/>
                </a:cubicBezTo>
                <a:cubicBezTo>
                  <a:pt x="498906" y="1353591"/>
                  <a:pt x="499491" y="1357680"/>
                  <a:pt x="499491" y="1363522"/>
                </a:cubicBezTo>
                <a:cubicBezTo>
                  <a:pt x="495985" y="1363522"/>
                  <a:pt x="487807" y="1366443"/>
                  <a:pt x="474954" y="1372285"/>
                </a:cubicBezTo>
                <a:cubicBezTo>
                  <a:pt x="462102" y="1378127"/>
                  <a:pt x="453923" y="1381048"/>
                  <a:pt x="450418" y="1381048"/>
                </a:cubicBezTo>
                <a:cubicBezTo>
                  <a:pt x="448081" y="1381048"/>
                  <a:pt x="446328" y="1379880"/>
                  <a:pt x="445160" y="1377543"/>
                </a:cubicBezTo>
                <a:cubicBezTo>
                  <a:pt x="443992" y="1375206"/>
                  <a:pt x="441655" y="1374038"/>
                  <a:pt x="438150" y="1374038"/>
                </a:cubicBezTo>
                <a:cubicBezTo>
                  <a:pt x="424129" y="1374038"/>
                  <a:pt x="413029" y="1378127"/>
                  <a:pt x="404850" y="1386306"/>
                </a:cubicBezTo>
                <a:cubicBezTo>
                  <a:pt x="410692" y="1388643"/>
                  <a:pt x="416534" y="1389811"/>
                  <a:pt x="422376" y="1389811"/>
                </a:cubicBezTo>
                <a:cubicBezTo>
                  <a:pt x="418871" y="1389811"/>
                  <a:pt x="411861" y="1390980"/>
                  <a:pt x="401345" y="1393316"/>
                </a:cubicBezTo>
                <a:cubicBezTo>
                  <a:pt x="407187" y="1399158"/>
                  <a:pt x="410108" y="1402079"/>
                  <a:pt x="410108" y="1402079"/>
                </a:cubicBezTo>
                <a:cubicBezTo>
                  <a:pt x="419455" y="1402079"/>
                  <a:pt x="429387" y="1403832"/>
                  <a:pt x="439902" y="1407337"/>
                </a:cubicBezTo>
                <a:lnTo>
                  <a:pt x="396087" y="1407337"/>
                </a:lnTo>
                <a:cubicBezTo>
                  <a:pt x="394919" y="1399158"/>
                  <a:pt x="391414" y="1392732"/>
                  <a:pt x="385572" y="1388059"/>
                </a:cubicBezTo>
                <a:cubicBezTo>
                  <a:pt x="376224" y="1391564"/>
                  <a:pt x="364540" y="1391564"/>
                  <a:pt x="350520" y="1388059"/>
                </a:cubicBezTo>
                <a:cubicBezTo>
                  <a:pt x="349351" y="1388059"/>
                  <a:pt x="346138" y="1389227"/>
                  <a:pt x="340880" y="1391564"/>
                </a:cubicBezTo>
                <a:cubicBezTo>
                  <a:pt x="335622" y="1393901"/>
                  <a:pt x="331825" y="1395069"/>
                  <a:pt x="329488" y="1395069"/>
                </a:cubicBezTo>
                <a:cubicBezTo>
                  <a:pt x="327152" y="1395069"/>
                  <a:pt x="321310" y="1391272"/>
                  <a:pt x="311962" y="1383677"/>
                </a:cubicBezTo>
                <a:cubicBezTo>
                  <a:pt x="302615" y="1376082"/>
                  <a:pt x="295021" y="1371117"/>
                  <a:pt x="289179" y="1368780"/>
                </a:cubicBezTo>
                <a:cubicBezTo>
                  <a:pt x="264642" y="1362938"/>
                  <a:pt x="253542" y="1360017"/>
                  <a:pt x="255879" y="1360017"/>
                </a:cubicBezTo>
                <a:cubicBezTo>
                  <a:pt x="253542" y="1360017"/>
                  <a:pt x="249453" y="1361770"/>
                  <a:pt x="243611" y="1365275"/>
                </a:cubicBezTo>
                <a:cubicBezTo>
                  <a:pt x="237769" y="1368780"/>
                  <a:pt x="233095" y="1370533"/>
                  <a:pt x="229590" y="1370533"/>
                </a:cubicBezTo>
                <a:cubicBezTo>
                  <a:pt x="226085" y="1370533"/>
                  <a:pt x="221703" y="1366443"/>
                  <a:pt x="216446" y="1358264"/>
                </a:cubicBezTo>
                <a:cubicBezTo>
                  <a:pt x="211188" y="1350086"/>
                  <a:pt x="205638" y="1344536"/>
                  <a:pt x="199796" y="1341615"/>
                </a:cubicBezTo>
                <a:cubicBezTo>
                  <a:pt x="193954" y="1338694"/>
                  <a:pt x="185191" y="1333728"/>
                  <a:pt x="173507" y="1326718"/>
                </a:cubicBezTo>
                <a:cubicBezTo>
                  <a:pt x="164160" y="1315034"/>
                  <a:pt x="156565" y="1281734"/>
                  <a:pt x="150723" y="1226819"/>
                </a:cubicBezTo>
                <a:cubicBezTo>
                  <a:pt x="150723" y="1220977"/>
                  <a:pt x="143128" y="1199946"/>
                  <a:pt x="127939" y="1163726"/>
                </a:cubicBezTo>
                <a:cubicBezTo>
                  <a:pt x="127939" y="1159052"/>
                  <a:pt x="127355" y="1152626"/>
                  <a:pt x="126187" y="1144447"/>
                </a:cubicBezTo>
                <a:cubicBezTo>
                  <a:pt x="119176" y="1132763"/>
                  <a:pt x="111874" y="1115529"/>
                  <a:pt x="104279" y="1092745"/>
                </a:cubicBezTo>
                <a:cubicBezTo>
                  <a:pt x="96685" y="1069962"/>
                  <a:pt x="92303" y="1052144"/>
                  <a:pt x="91135" y="1039291"/>
                </a:cubicBezTo>
                <a:cubicBezTo>
                  <a:pt x="87629" y="999566"/>
                  <a:pt x="85877" y="973277"/>
                  <a:pt x="85877" y="960424"/>
                </a:cubicBezTo>
                <a:cubicBezTo>
                  <a:pt x="85877" y="952245"/>
                  <a:pt x="91135" y="898499"/>
                  <a:pt x="101650" y="799185"/>
                </a:cubicBezTo>
                <a:cubicBezTo>
                  <a:pt x="102819" y="795680"/>
                  <a:pt x="102235" y="793927"/>
                  <a:pt x="99898" y="793927"/>
                </a:cubicBezTo>
                <a:cubicBezTo>
                  <a:pt x="103403" y="788085"/>
                  <a:pt x="106324" y="781075"/>
                  <a:pt x="108661" y="772896"/>
                </a:cubicBezTo>
                <a:cubicBezTo>
                  <a:pt x="110998" y="762380"/>
                  <a:pt x="108077" y="756538"/>
                  <a:pt x="99898" y="755370"/>
                </a:cubicBezTo>
                <a:cubicBezTo>
                  <a:pt x="111582" y="748360"/>
                  <a:pt x="119176" y="724992"/>
                  <a:pt x="122682" y="685266"/>
                </a:cubicBezTo>
                <a:cubicBezTo>
                  <a:pt x="122682" y="681761"/>
                  <a:pt x="123850" y="674750"/>
                  <a:pt x="126187" y="664235"/>
                </a:cubicBezTo>
                <a:cubicBezTo>
                  <a:pt x="128523" y="653719"/>
                  <a:pt x="129692" y="646125"/>
                  <a:pt x="129692" y="641451"/>
                </a:cubicBezTo>
                <a:cubicBezTo>
                  <a:pt x="129692" y="642619"/>
                  <a:pt x="130860" y="644956"/>
                  <a:pt x="133197" y="648461"/>
                </a:cubicBezTo>
                <a:lnTo>
                  <a:pt x="141960" y="639698"/>
                </a:lnTo>
                <a:cubicBezTo>
                  <a:pt x="132613" y="633856"/>
                  <a:pt x="124434" y="630935"/>
                  <a:pt x="117424" y="630935"/>
                </a:cubicBezTo>
                <a:cubicBezTo>
                  <a:pt x="140792" y="573684"/>
                  <a:pt x="171170" y="512927"/>
                  <a:pt x="208559" y="448665"/>
                </a:cubicBezTo>
                <a:cubicBezTo>
                  <a:pt x="219075" y="429971"/>
                  <a:pt x="236601" y="401929"/>
                  <a:pt x="261137" y="364540"/>
                </a:cubicBezTo>
                <a:cubicBezTo>
                  <a:pt x="269316" y="355193"/>
                  <a:pt x="284505" y="334746"/>
                  <a:pt x="306705" y="303199"/>
                </a:cubicBezTo>
                <a:cubicBezTo>
                  <a:pt x="310210" y="302031"/>
                  <a:pt x="314883" y="297941"/>
                  <a:pt x="320725" y="290931"/>
                </a:cubicBezTo>
                <a:cubicBezTo>
                  <a:pt x="326567" y="283921"/>
                  <a:pt x="338836" y="271652"/>
                  <a:pt x="357530" y="254126"/>
                </a:cubicBezTo>
                <a:cubicBezTo>
                  <a:pt x="361035" y="252958"/>
                  <a:pt x="365709" y="251205"/>
                  <a:pt x="371551" y="248869"/>
                </a:cubicBezTo>
                <a:cubicBezTo>
                  <a:pt x="403098" y="223164"/>
                  <a:pt x="451586" y="182854"/>
                  <a:pt x="517017" y="127939"/>
                </a:cubicBezTo>
                <a:cubicBezTo>
                  <a:pt x="518185" y="126771"/>
                  <a:pt x="520230" y="122974"/>
                  <a:pt x="523151" y="116547"/>
                </a:cubicBezTo>
                <a:cubicBezTo>
                  <a:pt x="526072" y="110121"/>
                  <a:pt x="529285" y="106908"/>
                  <a:pt x="532790" y="106908"/>
                </a:cubicBezTo>
                <a:cubicBezTo>
                  <a:pt x="535127" y="106908"/>
                  <a:pt x="536003" y="107492"/>
                  <a:pt x="535419" y="108661"/>
                </a:cubicBezTo>
                <a:cubicBezTo>
                  <a:pt x="534835" y="109829"/>
                  <a:pt x="536295" y="110413"/>
                  <a:pt x="539800" y="110413"/>
                </a:cubicBezTo>
                <a:cubicBezTo>
                  <a:pt x="547979" y="110413"/>
                  <a:pt x="553237" y="100190"/>
                  <a:pt x="555574" y="79743"/>
                </a:cubicBezTo>
                <a:cubicBezTo>
                  <a:pt x="557911" y="59296"/>
                  <a:pt x="564921" y="49072"/>
                  <a:pt x="576605" y="49072"/>
                </a:cubicBezTo>
                <a:cubicBezTo>
                  <a:pt x="578942" y="49072"/>
                  <a:pt x="581863" y="49656"/>
                  <a:pt x="585368" y="50825"/>
                </a:cubicBezTo>
                <a:cubicBezTo>
                  <a:pt x="588873" y="51993"/>
                  <a:pt x="592378" y="52577"/>
                  <a:pt x="595884" y="52577"/>
                </a:cubicBezTo>
                <a:cubicBezTo>
                  <a:pt x="599389" y="52577"/>
                  <a:pt x="600557" y="53162"/>
                  <a:pt x="599389" y="54330"/>
                </a:cubicBezTo>
                <a:cubicBezTo>
                  <a:pt x="597052" y="56667"/>
                  <a:pt x="596468" y="58419"/>
                  <a:pt x="597636" y="59588"/>
                </a:cubicBezTo>
                <a:cubicBezTo>
                  <a:pt x="602310" y="53746"/>
                  <a:pt x="609320" y="44983"/>
                  <a:pt x="618667" y="33299"/>
                </a:cubicBezTo>
                <a:cubicBezTo>
                  <a:pt x="622173" y="32130"/>
                  <a:pt x="626262" y="30962"/>
                  <a:pt x="630936" y="29794"/>
                </a:cubicBezTo>
                <a:cubicBezTo>
                  <a:pt x="648462" y="9931"/>
                  <a:pt x="668324" y="0"/>
                  <a:pt x="690524" y="0"/>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sym typeface="+mn-lt"/>
            </a:endParaRPr>
          </a:p>
        </p:txBody>
      </p:sp>
    </p:spTree>
    <p:extLst>
      <p:ext uri="{BB962C8B-B14F-4D97-AF65-F5344CB8AC3E}">
        <p14:creationId xmlns:p14="http://schemas.microsoft.com/office/powerpoint/2010/main" val="25866459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fficePLUS.cn-1">
            <a:extLst>
              <a:ext uri="{FF2B5EF4-FFF2-40B4-BE49-F238E27FC236}">
                <a16:creationId xmlns:a16="http://schemas.microsoft.com/office/drawing/2014/main" id="{00B775B8-3622-476B-805F-97000B47089E}"/>
              </a:ext>
            </a:extLst>
          </p:cNvPr>
          <p:cNvSpPr>
            <a:spLocks noEditPoints="1"/>
          </p:cNvSpPr>
          <p:nvPr/>
        </p:nvSpPr>
        <p:spPr bwMode="auto">
          <a:xfrm>
            <a:off x="3781654" y="1189590"/>
            <a:ext cx="9310230" cy="6227210"/>
          </a:xfrm>
          <a:custGeom>
            <a:avLst/>
            <a:gdLst>
              <a:gd name="T0" fmla="*/ 193 w 251"/>
              <a:gd name="T1" fmla="*/ 11 h 157"/>
              <a:gd name="T2" fmla="*/ 116 w 251"/>
              <a:gd name="T3" fmla="*/ 17 h 157"/>
              <a:gd name="T4" fmla="*/ 89 w 251"/>
              <a:gd name="T5" fmla="*/ 21 h 157"/>
              <a:gd name="T6" fmla="*/ 63 w 251"/>
              <a:gd name="T7" fmla="*/ 29 h 157"/>
              <a:gd name="T8" fmla="*/ 72 w 251"/>
              <a:gd name="T9" fmla="*/ 38 h 157"/>
              <a:gd name="T10" fmla="*/ 72 w 251"/>
              <a:gd name="T11" fmla="*/ 44 h 157"/>
              <a:gd name="T12" fmla="*/ 46 w 251"/>
              <a:gd name="T13" fmla="*/ 51 h 157"/>
              <a:gd name="T14" fmla="*/ 61 w 251"/>
              <a:gd name="T15" fmla="*/ 56 h 157"/>
              <a:gd name="T16" fmla="*/ 200 w 251"/>
              <a:gd name="T17" fmla="*/ 96 h 157"/>
              <a:gd name="T18" fmla="*/ 42 w 251"/>
              <a:gd name="T19" fmla="*/ 109 h 157"/>
              <a:gd name="T20" fmla="*/ 78 w 251"/>
              <a:gd name="T21" fmla="*/ 116 h 157"/>
              <a:gd name="T22" fmla="*/ 63 w 251"/>
              <a:gd name="T23" fmla="*/ 120 h 157"/>
              <a:gd name="T24" fmla="*/ 68 w 251"/>
              <a:gd name="T25" fmla="*/ 121 h 157"/>
              <a:gd name="T26" fmla="*/ 87 w 251"/>
              <a:gd name="T27" fmla="*/ 121 h 157"/>
              <a:gd name="T28" fmla="*/ 34 w 251"/>
              <a:gd name="T29" fmla="*/ 123 h 157"/>
              <a:gd name="T30" fmla="*/ 66 w 251"/>
              <a:gd name="T31" fmla="*/ 127 h 157"/>
              <a:gd name="T32" fmla="*/ 54 w 251"/>
              <a:gd name="T33" fmla="*/ 133 h 157"/>
              <a:gd name="T34" fmla="*/ 5 w 251"/>
              <a:gd name="T35" fmla="*/ 144 h 157"/>
              <a:gd name="T36" fmla="*/ 0 w 251"/>
              <a:gd name="T37" fmla="*/ 157 h 157"/>
              <a:gd name="T38" fmla="*/ 239 w 251"/>
              <a:gd name="T39" fmla="*/ 66 h 157"/>
              <a:gd name="T40" fmla="*/ 233 w 251"/>
              <a:gd name="T41" fmla="*/ 54 h 157"/>
              <a:gd name="T42" fmla="*/ 224 w 251"/>
              <a:gd name="T43" fmla="*/ 41 h 157"/>
              <a:gd name="T44" fmla="*/ 224 w 251"/>
              <a:gd name="T45" fmla="*/ 27 h 157"/>
              <a:gd name="T46" fmla="*/ 182 w 251"/>
              <a:gd name="T47" fmla="*/ 9 h 157"/>
              <a:gd name="T48" fmla="*/ 186 w 251"/>
              <a:gd name="T49" fmla="*/ 16 h 157"/>
              <a:gd name="T50" fmla="*/ 164 w 251"/>
              <a:gd name="T51" fmla="*/ 3 h 157"/>
              <a:gd name="T52" fmla="*/ 144 w 251"/>
              <a:gd name="T53" fmla="*/ 6 h 157"/>
              <a:gd name="T54" fmla="*/ 137 w 251"/>
              <a:gd name="T55" fmla="*/ 15 h 157"/>
              <a:gd name="T56" fmla="*/ 126 w 251"/>
              <a:gd name="T57" fmla="*/ 21 h 157"/>
              <a:gd name="T58" fmla="*/ 109 w 251"/>
              <a:gd name="T59" fmla="*/ 30 h 157"/>
              <a:gd name="T60" fmla="*/ 76 w 251"/>
              <a:gd name="T61" fmla="*/ 46 h 157"/>
              <a:gd name="T62" fmla="*/ 68 w 251"/>
              <a:gd name="T63" fmla="*/ 61 h 157"/>
              <a:gd name="T64" fmla="*/ 67 w 251"/>
              <a:gd name="T65" fmla="*/ 73 h 157"/>
              <a:gd name="T66" fmla="*/ 63 w 251"/>
              <a:gd name="T67" fmla="*/ 89 h 157"/>
              <a:gd name="T68" fmla="*/ 54 w 251"/>
              <a:gd name="T69" fmla="*/ 101 h 157"/>
              <a:gd name="T70" fmla="*/ 60 w 251"/>
              <a:gd name="T71" fmla="*/ 106 h 157"/>
              <a:gd name="T72" fmla="*/ 36 w 251"/>
              <a:gd name="T73" fmla="*/ 122 h 157"/>
              <a:gd name="T74" fmla="*/ 42 w 251"/>
              <a:gd name="T75" fmla="*/ 123 h 157"/>
              <a:gd name="T76" fmla="*/ 67 w 251"/>
              <a:gd name="T77" fmla="*/ 111 h 157"/>
              <a:gd name="T78" fmla="*/ 81 w 251"/>
              <a:gd name="T79" fmla="*/ 114 h 157"/>
              <a:gd name="T80" fmla="*/ 101 w 251"/>
              <a:gd name="T81" fmla="*/ 114 h 157"/>
              <a:gd name="T82" fmla="*/ 129 w 251"/>
              <a:gd name="T83" fmla="*/ 111 h 157"/>
              <a:gd name="T84" fmla="*/ 204 w 251"/>
              <a:gd name="T85" fmla="*/ 95 h 157"/>
              <a:gd name="T86" fmla="*/ 226 w 251"/>
              <a:gd name="T87" fmla="*/ 85 h 157"/>
              <a:gd name="T88" fmla="*/ 241 w 251"/>
              <a:gd name="T89" fmla="*/ 77 h 157"/>
              <a:gd name="T90" fmla="*/ 228 w 251"/>
              <a:gd name="T91" fmla="*/ 26 h 157"/>
              <a:gd name="T92" fmla="*/ 38 w 251"/>
              <a:gd name="T93" fmla="*/ 122 h 157"/>
              <a:gd name="T94" fmla="*/ 46 w 251"/>
              <a:gd name="T95" fmla="*/ 122 h 157"/>
              <a:gd name="T96" fmla="*/ 65 w 251"/>
              <a:gd name="T97" fmla="*/ 106 h 157"/>
              <a:gd name="T98" fmla="*/ 83 w 251"/>
              <a:gd name="T99" fmla="*/ 47 h 157"/>
              <a:gd name="T100" fmla="*/ 180 w 251"/>
              <a:gd name="T101" fmla="*/ 12 h 157"/>
              <a:gd name="T102" fmla="*/ 224 w 251"/>
              <a:gd name="T103" fmla="*/ 70 h 157"/>
              <a:gd name="T104" fmla="*/ 225 w 251"/>
              <a:gd name="T105" fmla="*/ 89 h 157"/>
              <a:gd name="T106" fmla="*/ 225 w 251"/>
              <a:gd name="T107" fmla="*/ 83 h 157"/>
              <a:gd name="T108" fmla="*/ 183 w 251"/>
              <a:gd name="T109" fmla="*/ 5 h 157"/>
              <a:gd name="T110" fmla="*/ 116 w 251"/>
              <a:gd name="T111" fmla="*/ 9 h 157"/>
              <a:gd name="T112" fmla="*/ 195 w 251"/>
              <a:gd name="T113" fmla="*/ 13 h 157"/>
              <a:gd name="T114" fmla="*/ 62 w 251"/>
              <a:gd name="T115" fmla="*/ 51 h 157"/>
              <a:gd name="T116" fmla="*/ 31 w 251"/>
              <a:gd name="T117" fmla="*/ 124 h 157"/>
              <a:gd name="T118" fmla="*/ 8 w 251"/>
              <a:gd name="T119" fmla="*/ 14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1" h="157">
                <a:moveTo>
                  <a:pt x="166" y="1"/>
                </a:moveTo>
                <a:cubicBezTo>
                  <a:pt x="164" y="0"/>
                  <a:pt x="160" y="0"/>
                  <a:pt x="158" y="1"/>
                </a:cubicBezTo>
                <a:cubicBezTo>
                  <a:pt x="159" y="1"/>
                  <a:pt x="164" y="2"/>
                  <a:pt x="166" y="1"/>
                </a:cubicBezTo>
                <a:close/>
                <a:moveTo>
                  <a:pt x="152" y="3"/>
                </a:moveTo>
                <a:cubicBezTo>
                  <a:pt x="152" y="3"/>
                  <a:pt x="150" y="3"/>
                  <a:pt x="150" y="3"/>
                </a:cubicBezTo>
                <a:cubicBezTo>
                  <a:pt x="151" y="3"/>
                  <a:pt x="152" y="3"/>
                  <a:pt x="152" y="3"/>
                </a:cubicBezTo>
                <a:close/>
                <a:moveTo>
                  <a:pt x="139" y="7"/>
                </a:moveTo>
                <a:cubicBezTo>
                  <a:pt x="138" y="7"/>
                  <a:pt x="137" y="6"/>
                  <a:pt x="137" y="7"/>
                </a:cubicBezTo>
                <a:cubicBezTo>
                  <a:pt x="137" y="7"/>
                  <a:pt x="138" y="7"/>
                  <a:pt x="139" y="7"/>
                </a:cubicBezTo>
                <a:close/>
                <a:moveTo>
                  <a:pt x="123" y="9"/>
                </a:moveTo>
                <a:cubicBezTo>
                  <a:pt x="123" y="9"/>
                  <a:pt x="124" y="8"/>
                  <a:pt x="125" y="8"/>
                </a:cubicBezTo>
                <a:cubicBezTo>
                  <a:pt x="124" y="8"/>
                  <a:pt x="123" y="8"/>
                  <a:pt x="123" y="9"/>
                </a:cubicBezTo>
                <a:close/>
                <a:moveTo>
                  <a:pt x="188" y="8"/>
                </a:moveTo>
                <a:cubicBezTo>
                  <a:pt x="188" y="8"/>
                  <a:pt x="187" y="8"/>
                  <a:pt x="187" y="8"/>
                </a:cubicBezTo>
                <a:cubicBezTo>
                  <a:pt x="187" y="8"/>
                  <a:pt x="188" y="9"/>
                  <a:pt x="188" y="8"/>
                </a:cubicBezTo>
                <a:close/>
                <a:moveTo>
                  <a:pt x="185" y="9"/>
                </a:moveTo>
                <a:cubicBezTo>
                  <a:pt x="188" y="9"/>
                  <a:pt x="190" y="11"/>
                  <a:pt x="193" y="11"/>
                </a:cubicBezTo>
                <a:cubicBezTo>
                  <a:pt x="190" y="10"/>
                  <a:pt x="188" y="8"/>
                  <a:pt x="185" y="9"/>
                </a:cubicBezTo>
                <a:close/>
                <a:moveTo>
                  <a:pt x="176" y="13"/>
                </a:moveTo>
                <a:cubicBezTo>
                  <a:pt x="176" y="13"/>
                  <a:pt x="174" y="13"/>
                  <a:pt x="174" y="13"/>
                </a:cubicBezTo>
                <a:cubicBezTo>
                  <a:pt x="175" y="13"/>
                  <a:pt x="175" y="14"/>
                  <a:pt x="176" y="13"/>
                </a:cubicBezTo>
                <a:close/>
                <a:moveTo>
                  <a:pt x="197" y="14"/>
                </a:moveTo>
                <a:cubicBezTo>
                  <a:pt x="197" y="14"/>
                  <a:pt x="196" y="13"/>
                  <a:pt x="196" y="13"/>
                </a:cubicBezTo>
                <a:cubicBezTo>
                  <a:pt x="196" y="13"/>
                  <a:pt x="196" y="14"/>
                  <a:pt x="197" y="14"/>
                </a:cubicBezTo>
                <a:close/>
                <a:moveTo>
                  <a:pt x="124" y="14"/>
                </a:moveTo>
                <a:cubicBezTo>
                  <a:pt x="125" y="14"/>
                  <a:pt x="126" y="14"/>
                  <a:pt x="127" y="13"/>
                </a:cubicBezTo>
                <a:cubicBezTo>
                  <a:pt x="126" y="13"/>
                  <a:pt x="125" y="13"/>
                  <a:pt x="124" y="14"/>
                </a:cubicBezTo>
                <a:close/>
                <a:moveTo>
                  <a:pt x="119" y="15"/>
                </a:moveTo>
                <a:cubicBezTo>
                  <a:pt x="118" y="14"/>
                  <a:pt x="116" y="15"/>
                  <a:pt x="116" y="15"/>
                </a:cubicBezTo>
                <a:cubicBezTo>
                  <a:pt x="117" y="15"/>
                  <a:pt x="117" y="15"/>
                  <a:pt x="119" y="15"/>
                </a:cubicBezTo>
                <a:close/>
                <a:moveTo>
                  <a:pt x="126" y="15"/>
                </a:moveTo>
                <a:cubicBezTo>
                  <a:pt x="124" y="15"/>
                  <a:pt x="122" y="15"/>
                  <a:pt x="120" y="16"/>
                </a:cubicBezTo>
                <a:cubicBezTo>
                  <a:pt x="122" y="16"/>
                  <a:pt x="125" y="16"/>
                  <a:pt x="126" y="15"/>
                </a:cubicBezTo>
                <a:close/>
                <a:moveTo>
                  <a:pt x="116" y="17"/>
                </a:moveTo>
                <a:cubicBezTo>
                  <a:pt x="117" y="17"/>
                  <a:pt x="118" y="16"/>
                  <a:pt x="119" y="16"/>
                </a:cubicBezTo>
                <a:cubicBezTo>
                  <a:pt x="118" y="15"/>
                  <a:pt x="116" y="16"/>
                  <a:pt x="116" y="17"/>
                </a:cubicBezTo>
                <a:close/>
                <a:moveTo>
                  <a:pt x="136" y="15"/>
                </a:moveTo>
                <a:cubicBezTo>
                  <a:pt x="135" y="15"/>
                  <a:pt x="134" y="16"/>
                  <a:pt x="133" y="16"/>
                </a:cubicBezTo>
                <a:cubicBezTo>
                  <a:pt x="133" y="17"/>
                  <a:pt x="136" y="16"/>
                  <a:pt x="136" y="15"/>
                </a:cubicBezTo>
                <a:close/>
                <a:moveTo>
                  <a:pt x="120" y="17"/>
                </a:moveTo>
                <a:cubicBezTo>
                  <a:pt x="117" y="17"/>
                  <a:pt x="117" y="19"/>
                  <a:pt x="114" y="19"/>
                </a:cubicBezTo>
                <a:cubicBezTo>
                  <a:pt x="115" y="19"/>
                  <a:pt x="116" y="19"/>
                  <a:pt x="117" y="19"/>
                </a:cubicBezTo>
                <a:cubicBezTo>
                  <a:pt x="117" y="18"/>
                  <a:pt x="119" y="18"/>
                  <a:pt x="120" y="17"/>
                </a:cubicBezTo>
                <a:close/>
                <a:moveTo>
                  <a:pt x="101" y="19"/>
                </a:moveTo>
                <a:cubicBezTo>
                  <a:pt x="102" y="19"/>
                  <a:pt x="102" y="19"/>
                  <a:pt x="103" y="19"/>
                </a:cubicBezTo>
                <a:cubicBezTo>
                  <a:pt x="102" y="18"/>
                  <a:pt x="101" y="19"/>
                  <a:pt x="101" y="19"/>
                </a:cubicBezTo>
                <a:close/>
                <a:moveTo>
                  <a:pt x="98" y="19"/>
                </a:moveTo>
                <a:cubicBezTo>
                  <a:pt x="97" y="19"/>
                  <a:pt x="96" y="19"/>
                  <a:pt x="95" y="20"/>
                </a:cubicBezTo>
                <a:cubicBezTo>
                  <a:pt x="96" y="20"/>
                  <a:pt x="97" y="20"/>
                  <a:pt x="98" y="19"/>
                </a:cubicBezTo>
                <a:close/>
                <a:moveTo>
                  <a:pt x="85" y="23"/>
                </a:moveTo>
                <a:cubicBezTo>
                  <a:pt x="86" y="22"/>
                  <a:pt x="88" y="22"/>
                  <a:pt x="89" y="21"/>
                </a:cubicBezTo>
                <a:cubicBezTo>
                  <a:pt x="88" y="20"/>
                  <a:pt x="86" y="22"/>
                  <a:pt x="85" y="23"/>
                </a:cubicBezTo>
                <a:close/>
                <a:moveTo>
                  <a:pt x="225" y="23"/>
                </a:moveTo>
                <a:cubicBezTo>
                  <a:pt x="224" y="23"/>
                  <a:pt x="224" y="23"/>
                  <a:pt x="224" y="23"/>
                </a:cubicBezTo>
                <a:cubicBezTo>
                  <a:pt x="224" y="23"/>
                  <a:pt x="224" y="24"/>
                  <a:pt x="225" y="23"/>
                </a:cubicBezTo>
                <a:close/>
                <a:moveTo>
                  <a:pt x="115" y="24"/>
                </a:moveTo>
                <a:cubicBezTo>
                  <a:pt x="116" y="24"/>
                  <a:pt x="117" y="24"/>
                  <a:pt x="118" y="23"/>
                </a:cubicBezTo>
                <a:cubicBezTo>
                  <a:pt x="117" y="23"/>
                  <a:pt x="115" y="23"/>
                  <a:pt x="115" y="24"/>
                </a:cubicBezTo>
                <a:close/>
                <a:moveTo>
                  <a:pt x="62" y="27"/>
                </a:moveTo>
                <a:cubicBezTo>
                  <a:pt x="62" y="26"/>
                  <a:pt x="61" y="27"/>
                  <a:pt x="61" y="27"/>
                </a:cubicBezTo>
                <a:cubicBezTo>
                  <a:pt x="61" y="27"/>
                  <a:pt x="61" y="27"/>
                  <a:pt x="62" y="27"/>
                </a:cubicBezTo>
                <a:close/>
                <a:moveTo>
                  <a:pt x="48" y="29"/>
                </a:moveTo>
                <a:cubicBezTo>
                  <a:pt x="49" y="29"/>
                  <a:pt x="50" y="28"/>
                  <a:pt x="50" y="28"/>
                </a:cubicBezTo>
                <a:cubicBezTo>
                  <a:pt x="49" y="28"/>
                  <a:pt x="48" y="28"/>
                  <a:pt x="48" y="29"/>
                </a:cubicBezTo>
                <a:close/>
                <a:moveTo>
                  <a:pt x="60" y="31"/>
                </a:moveTo>
                <a:cubicBezTo>
                  <a:pt x="61" y="31"/>
                  <a:pt x="63" y="30"/>
                  <a:pt x="64" y="29"/>
                </a:cubicBezTo>
                <a:cubicBezTo>
                  <a:pt x="63" y="29"/>
                  <a:pt x="63" y="29"/>
                  <a:pt x="62" y="29"/>
                </a:cubicBezTo>
                <a:cubicBezTo>
                  <a:pt x="62" y="29"/>
                  <a:pt x="62" y="29"/>
                  <a:pt x="63" y="29"/>
                </a:cubicBezTo>
                <a:cubicBezTo>
                  <a:pt x="61" y="28"/>
                  <a:pt x="59" y="30"/>
                  <a:pt x="58" y="31"/>
                </a:cubicBezTo>
                <a:cubicBezTo>
                  <a:pt x="59" y="31"/>
                  <a:pt x="59" y="30"/>
                  <a:pt x="60" y="30"/>
                </a:cubicBezTo>
                <a:cubicBezTo>
                  <a:pt x="60" y="30"/>
                  <a:pt x="60" y="30"/>
                  <a:pt x="60" y="31"/>
                </a:cubicBezTo>
                <a:close/>
                <a:moveTo>
                  <a:pt x="105" y="30"/>
                </a:moveTo>
                <a:cubicBezTo>
                  <a:pt x="106" y="30"/>
                  <a:pt x="106" y="30"/>
                  <a:pt x="106" y="29"/>
                </a:cubicBezTo>
                <a:cubicBezTo>
                  <a:pt x="106" y="29"/>
                  <a:pt x="105" y="29"/>
                  <a:pt x="104" y="29"/>
                </a:cubicBezTo>
                <a:cubicBezTo>
                  <a:pt x="105" y="29"/>
                  <a:pt x="105" y="29"/>
                  <a:pt x="105" y="30"/>
                </a:cubicBezTo>
                <a:close/>
                <a:moveTo>
                  <a:pt x="91" y="34"/>
                </a:moveTo>
                <a:cubicBezTo>
                  <a:pt x="89" y="34"/>
                  <a:pt x="87" y="35"/>
                  <a:pt x="85" y="36"/>
                </a:cubicBezTo>
                <a:cubicBezTo>
                  <a:pt x="87" y="36"/>
                  <a:pt x="90" y="35"/>
                  <a:pt x="91" y="34"/>
                </a:cubicBezTo>
                <a:close/>
                <a:moveTo>
                  <a:pt x="48" y="36"/>
                </a:moveTo>
                <a:cubicBezTo>
                  <a:pt x="47" y="37"/>
                  <a:pt x="46" y="38"/>
                  <a:pt x="45" y="39"/>
                </a:cubicBezTo>
                <a:cubicBezTo>
                  <a:pt x="44" y="40"/>
                  <a:pt x="41" y="40"/>
                  <a:pt x="40" y="42"/>
                </a:cubicBezTo>
                <a:cubicBezTo>
                  <a:pt x="44" y="40"/>
                  <a:pt x="48" y="38"/>
                  <a:pt x="52" y="36"/>
                </a:cubicBezTo>
                <a:cubicBezTo>
                  <a:pt x="50" y="36"/>
                  <a:pt x="49" y="36"/>
                  <a:pt x="48" y="36"/>
                </a:cubicBezTo>
                <a:close/>
                <a:moveTo>
                  <a:pt x="71" y="38"/>
                </a:moveTo>
                <a:cubicBezTo>
                  <a:pt x="71" y="38"/>
                  <a:pt x="72" y="38"/>
                  <a:pt x="72" y="38"/>
                </a:cubicBezTo>
                <a:cubicBezTo>
                  <a:pt x="72" y="37"/>
                  <a:pt x="71" y="38"/>
                  <a:pt x="71" y="38"/>
                </a:cubicBezTo>
                <a:close/>
                <a:moveTo>
                  <a:pt x="85" y="38"/>
                </a:moveTo>
                <a:cubicBezTo>
                  <a:pt x="86" y="38"/>
                  <a:pt x="86" y="38"/>
                  <a:pt x="86" y="38"/>
                </a:cubicBezTo>
                <a:cubicBezTo>
                  <a:pt x="86" y="38"/>
                  <a:pt x="85" y="38"/>
                  <a:pt x="85" y="38"/>
                </a:cubicBezTo>
                <a:close/>
                <a:moveTo>
                  <a:pt x="62" y="41"/>
                </a:moveTo>
                <a:cubicBezTo>
                  <a:pt x="64" y="40"/>
                  <a:pt x="67" y="41"/>
                  <a:pt x="68" y="39"/>
                </a:cubicBezTo>
                <a:cubicBezTo>
                  <a:pt x="66" y="39"/>
                  <a:pt x="64" y="40"/>
                  <a:pt x="63" y="41"/>
                </a:cubicBezTo>
                <a:cubicBezTo>
                  <a:pt x="62" y="41"/>
                  <a:pt x="62" y="41"/>
                  <a:pt x="62" y="41"/>
                </a:cubicBezTo>
                <a:close/>
                <a:moveTo>
                  <a:pt x="59" y="42"/>
                </a:moveTo>
                <a:cubicBezTo>
                  <a:pt x="57" y="43"/>
                  <a:pt x="56" y="43"/>
                  <a:pt x="55" y="44"/>
                </a:cubicBezTo>
                <a:cubicBezTo>
                  <a:pt x="56" y="44"/>
                  <a:pt x="58" y="44"/>
                  <a:pt x="59" y="42"/>
                </a:cubicBezTo>
                <a:close/>
                <a:moveTo>
                  <a:pt x="67" y="45"/>
                </a:moveTo>
                <a:cubicBezTo>
                  <a:pt x="69" y="44"/>
                  <a:pt x="72" y="44"/>
                  <a:pt x="74" y="42"/>
                </a:cubicBezTo>
                <a:cubicBezTo>
                  <a:pt x="72" y="42"/>
                  <a:pt x="71" y="43"/>
                  <a:pt x="69" y="44"/>
                </a:cubicBezTo>
                <a:cubicBezTo>
                  <a:pt x="68" y="44"/>
                  <a:pt x="67" y="45"/>
                  <a:pt x="67" y="45"/>
                </a:cubicBezTo>
                <a:close/>
                <a:moveTo>
                  <a:pt x="71" y="45"/>
                </a:moveTo>
                <a:cubicBezTo>
                  <a:pt x="71" y="45"/>
                  <a:pt x="72" y="45"/>
                  <a:pt x="72" y="44"/>
                </a:cubicBezTo>
                <a:cubicBezTo>
                  <a:pt x="72" y="44"/>
                  <a:pt x="71" y="44"/>
                  <a:pt x="71" y="45"/>
                </a:cubicBezTo>
                <a:close/>
                <a:moveTo>
                  <a:pt x="56" y="48"/>
                </a:moveTo>
                <a:cubicBezTo>
                  <a:pt x="58" y="48"/>
                  <a:pt x="58" y="47"/>
                  <a:pt x="59" y="47"/>
                </a:cubicBezTo>
                <a:cubicBezTo>
                  <a:pt x="58" y="46"/>
                  <a:pt x="57" y="47"/>
                  <a:pt x="56" y="48"/>
                </a:cubicBezTo>
                <a:close/>
                <a:moveTo>
                  <a:pt x="55" y="50"/>
                </a:moveTo>
                <a:cubicBezTo>
                  <a:pt x="58" y="49"/>
                  <a:pt x="61" y="48"/>
                  <a:pt x="63" y="47"/>
                </a:cubicBezTo>
                <a:cubicBezTo>
                  <a:pt x="60" y="47"/>
                  <a:pt x="58" y="49"/>
                  <a:pt x="55" y="50"/>
                </a:cubicBezTo>
                <a:close/>
                <a:moveTo>
                  <a:pt x="72" y="48"/>
                </a:moveTo>
                <a:cubicBezTo>
                  <a:pt x="71" y="48"/>
                  <a:pt x="71" y="48"/>
                  <a:pt x="71" y="48"/>
                </a:cubicBezTo>
                <a:cubicBezTo>
                  <a:pt x="71" y="48"/>
                  <a:pt x="72" y="48"/>
                  <a:pt x="72" y="48"/>
                </a:cubicBezTo>
                <a:close/>
                <a:moveTo>
                  <a:pt x="56" y="48"/>
                </a:moveTo>
                <a:cubicBezTo>
                  <a:pt x="56" y="48"/>
                  <a:pt x="54" y="49"/>
                  <a:pt x="54" y="49"/>
                </a:cubicBezTo>
                <a:cubicBezTo>
                  <a:pt x="55" y="49"/>
                  <a:pt x="57" y="49"/>
                  <a:pt x="56" y="48"/>
                </a:cubicBezTo>
                <a:close/>
                <a:moveTo>
                  <a:pt x="239" y="49"/>
                </a:moveTo>
                <a:cubicBezTo>
                  <a:pt x="239" y="49"/>
                  <a:pt x="238" y="48"/>
                  <a:pt x="238" y="49"/>
                </a:cubicBezTo>
                <a:cubicBezTo>
                  <a:pt x="238" y="49"/>
                  <a:pt x="239" y="49"/>
                  <a:pt x="239" y="49"/>
                </a:cubicBezTo>
                <a:close/>
                <a:moveTo>
                  <a:pt x="46" y="51"/>
                </a:moveTo>
                <a:cubicBezTo>
                  <a:pt x="47" y="51"/>
                  <a:pt x="48" y="51"/>
                  <a:pt x="49" y="50"/>
                </a:cubicBezTo>
                <a:cubicBezTo>
                  <a:pt x="48" y="50"/>
                  <a:pt x="47" y="51"/>
                  <a:pt x="46" y="51"/>
                </a:cubicBezTo>
                <a:close/>
                <a:moveTo>
                  <a:pt x="52" y="51"/>
                </a:moveTo>
                <a:cubicBezTo>
                  <a:pt x="52" y="51"/>
                  <a:pt x="52" y="50"/>
                  <a:pt x="52" y="50"/>
                </a:cubicBezTo>
                <a:cubicBezTo>
                  <a:pt x="50" y="50"/>
                  <a:pt x="48" y="52"/>
                  <a:pt x="46" y="53"/>
                </a:cubicBezTo>
                <a:cubicBezTo>
                  <a:pt x="48" y="53"/>
                  <a:pt x="50" y="52"/>
                  <a:pt x="52" y="51"/>
                </a:cubicBezTo>
                <a:close/>
                <a:moveTo>
                  <a:pt x="70" y="51"/>
                </a:moveTo>
                <a:cubicBezTo>
                  <a:pt x="71" y="51"/>
                  <a:pt x="71" y="51"/>
                  <a:pt x="71" y="50"/>
                </a:cubicBezTo>
                <a:cubicBezTo>
                  <a:pt x="71" y="50"/>
                  <a:pt x="70" y="50"/>
                  <a:pt x="70" y="51"/>
                </a:cubicBezTo>
                <a:close/>
                <a:moveTo>
                  <a:pt x="50" y="54"/>
                </a:moveTo>
                <a:cubicBezTo>
                  <a:pt x="51" y="54"/>
                  <a:pt x="52" y="52"/>
                  <a:pt x="54" y="51"/>
                </a:cubicBezTo>
                <a:cubicBezTo>
                  <a:pt x="52" y="52"/>
                  <a:pt x="50" y="53"/>
                  <a:pt x="50" y="54"/>
                </a:cubicBezTo>
                <a:close/>
                <a:moveTo>
                  <a:pt x="68" y="53"/>
                </a:moveTo>
                <a:cubicBezTo>
                  <a:pt x="69" y="53"/>
                  <a:pt x="70" y="53"/>
                  <a:pt x="70" y="52"/>
                </a:cubicBezTo>
                <a:cubicBezTo>
                  <a:pt x="69" y="52"/>
                  <a:pt x="68" y="52"/>
                  <a:pt x="68" y="53"/>
                </a:cubicBezTo>
                <a:close/>
                <a:moveTo>
                  <a:pt x="58" y="57"/>
                </a:moveTo>
                <a:cubicBezTo>
                  <a:pt x="59" y="57"/>
                  <a:pt x="60" y="56"/>
                  <a:pt x="61" y="56"/>
                </a:cubicBezTo>
                <a:cubicBezTo>
                  <a:pt x="60" y="56"/>
                  <a:pt x="59" y="56"/>
                  <a:pt x="58" y="57"/>
                </a:cubicBezTo>
                <a:close/>
                <a:moveTo>
                  <a:pt x="44" y="59"/>
                </a:moveTo>
                <a:cubicBezTo>
                  <a:pt x="43" y="58"/>
                  <a:pt x="42" y="60"/>
                  <a:pt x="42" y="60"/>
                </a:cubicBezTo>
                <a:cubicBezTo>
                  <a:pt x="43" y="60"/>
                  <a:pt x="44" y="59"/>
                  <a:pt x="44" y="59"/>
                </a:cubicBezTo>
                <a:close/>
                <a:moveTo>
                  <a:pt x="55" y="61"/>
                </a:moveTo>
                <a:cubicBezTo>
                  <a:pt x="57" y="61"/>
                  <a:pt x="58" y="60"/>
                  <a:pt x="59" y="59"/>
                </a:cubicBezTo>
                <a:cubicBezTo>
                  <a:pt x="58" y="59"/>
                  <a:pt x="56" y="60"/>
                  <a:pt x="55" y="61"/>
                </a:cubicBezTo>
                <a:close/>
                <a:moveTo>
                  <a:pt x="249" y="70"/>
                </a:moveTo>
                <a:cubicBezTo>
                  <a:pt x="250" y="70"/>
                  <a:pt x="250" y="71"/>
                  <a:pt x="251" y="70"/>
                </a:cubicBezTo>
                <a:cubicBezTo>
                  <a:pt x="250" y="70"/>
                  <a:pt x="250" y="70"/>
                  <a:pt x="249" y="70"/>
                </a:cubicBezTo>
                <a:close/>
                <a:moveTo>
                  <a:pt x="35" y="82"/>
                </a:moveTo>
                <a:cubicBezTo>
                  <a:pt x="34" y="82"/>
                  <a:pt x="34" y="82"/>
                  <a:pt x="34" y="82"/>
                </a:cubicBezTo>
                <a:cubicBezTo>
                  <a:pt x="34" y="83"/>
                  <a:pt x="35" y="82"/>
                  <a:pt x="35" y="82"/>
                </a:cubicBezTo>
                <a:close/>
                <a:moveTo>
                  <a:pt x="195" y="97"/>
                </a:moveTo>
                <a:cubicBezTo>
                  <a:pt x="193" y="96"/>
                  <a:pt x="198" y="98"/>
                  <a:pt x="197" y="96"/>
                </a:cubicBezTo>
                <a:cubicBezTo>
                  <a:pt x="196" y="96"/>
                  <a:pt x="196" y="96"/>
                  <a:pt x="195" y="97"/>
                </a:cubicBezTo>
                <a:close/>
                <a:moveTo>
                  <a:pt x="200" y="96"/>
                </a:moveTo>
                <a:cubicBezTo>
                  <a:pt x="200" y="97"/>
                  <a:pt x="201" y="96"/>
                  <a:pt x="201" y="96"/>
                </a:cubicBezTo>
                <a:cubicBezTo>
                  <a:pt x="201" y="95"/>
                  <a:pt x="200" y="96"/>
                  <a:pt x="200" y="96"/>
                </a:cubicBezTo>
                <a:close/>
                <a:moveTo>
                  <a:pt x="45" y="99"/>
                </a:moveTo>
                <a:cubicBezTo>
                  <a:pt x="47" y="99"/>
                  <a:pt x="49" y="98"/>
                  <a:pt x="50" y="96"/>
                </a:cubicBezTo>
                <a:cubicBezTo>
                  <a:pt x="48" y="96"/>
                  <a:pt x="46" y="98"/>
                  <a:pt x="45" y="99"/>
                </a:cubicBezTo>
                <a:close/>
                <a:moveTo>
                  <a:pt x="32" y="99"/>
                </a:moveTo>
                <a:cubicBezTo>
                  <a:pt x="32" y="98"/>
                  <a:pt x="31" y="98"/>
                  <a:pt x="31" y="99"/>
                </a:cubicBezTo>
                <a:lnTo>
                  <a:pt x="32" y="99"/>
                </a:lnTo>
                <a:close/>
                <a:moveTo>
                  <a:pt x="59" y="100"/>
                </a:moveTo>
                <a:cubicBezTo>
                  <a:pt x="58" y="101"/>
                  <a:pt x="57" y="101"/>
                  <a:pt x="57" y="102"/>
                </a:cubicBezTo>
                <a:cubicBezTo>
                  <a:pt x="58" y="102"/>
                  <a:pt x="59" y="101"/>
                  <a:pt x="59" y="100"/>
                </a:cubicBezTo>
                <a:close/>
                <a:moveTo>
                  <a:pt x="44" y="111"/>
                </a:moveTo>
                <a:cubicBezTo>
                  <a:pt x="46" y="110"/>
                  <a:pt x="48" y="109"/>
                  <a:pt x="49" y="107"/>
                </a:cubicBezTo>
                <a:cubicBezTo>
                  <a:pt x="48" y="107"/>
                  <a:pt x="48" y="107"/>
                  <a:pt x="47" y="107"/>
                </a:cubicBezTo>
                <a:cubicBezTo>
                  <a:pt x="48" y="109"/>
                  <a:pt x="44" y="109"/>
                  <a:pt x="44" y="111"/>
                </a:cubicBezTo>
                <a:close/>
                <a:moveTo>
                  <a:pt x="44" y="107"/>
                </a:moveTo>
                <a:cubicBezTo>
                  <a:pt x="44" y="108"/>
                  <a:pt x="43" y="108"/>
                  <a:pt x="42" y="109"/>
                </a:cubicBezTo>
                <a:cubicBezTo>
                  <a:pt x="43" y="109"/>
                  <a:pt x="44" y="108"/>
                  <a:pt x="45" y="108"/>
                </a:cubicBezTo>
                <a:cubicBezTo>
                  <a:pt x="45" y="108"/>
                  <a:pt x="45" y="107"/>
                  <a:pt x="45" y="107"/>
                </a:cubicBezTo>
                <a:lnTo>
                  <a:pt x="44" y="107"/>
                </a:lnTo>
                <a:close/>
                <a:moveTo>
                  <a:pt x="32" y="109"/>
                </a:moveTo>
                <a:cubicBezTo>
                  <a:pt x="31" y="109"/>
                  <a:pt x="31" y="109"/>
                  <a:pt x="30" y="110"/>
                </a:cubicBezTo>
                <a:cubicBezTo>
                  <a:pt x="31" y="110"/>
                  <a:pt x="32" y="109"/>
                  <a:pt x="32" y="109"/>
                </a:cubicBezTo>
                <a:close/>
                <a:moveTo>
                  <a:pt x="36" y="112"/>
                </a:moveTo>
                <a:cubicBezTo>
                  <a:pt x="37" y="112"/>
                  <a:pt x="38" y="111"/>
                  <a:pt x="39" y="111"/>
                </a:cubicBezTo>
                <a:cubicBezTo>
                  <a:pt x="38" y="111"/>
                  <a:pt x="37" y="111"/>
                  <a:pt x="36" y="112"/>
                </a:cubicBezTo>
                <a:close/>
                <a:moveTo>
                  <a:pt x="40" y="113"/>
                </a:moveTo>
                <a:cubicBezTo>
                  <a:pt x="40" y="113"/>
                  <a:pt x="41" y="113"/>
                  <a:pt x="41" y="112"/>
                </a:cubicBezTo>
                <a:cubicBezTo>
                  <a:pt x="40" y="112"/>
                  <a:pt x="40" y="113"/>
                  <a:pt x="40" y="113"/>
                </a:cubicBezTo>
                <a:close/>
                <a:moveTo>
                  <a:pt x="63" y="115"/>
                </a:moveTo>
                <a:cubicBezTo>
                  <a:pt x="62" y="115"/>
                  <a:pt x="61" y="115"/>
                  <a:pt x="61" y="115"/>
                </a:cubicBezTo>
                <a:cubicBezTo>
                  <a:pt x="62" y="116"/>
                  <a:pt x="62" y="116"/>
                  <a:pt x="63" y="115"/>
                </a:cubicBezTo>
                <a:close/>
                <a:moveTo>
                  <a:pt x="80" y="115"/>
                </a:moveTo>
                <a:cubicBezTo>
                  <a:pt x="79" y="115"/>
                  <a:pt x="79" y="116"/>
                  <a:pt x="78" y="116"/>
                </a:cubicBezTo>
                <a:cubicBezTo>
                  <a:pt x="78" y="116"/>
                  <a:pt x="78" y="116"/>
                  <a:pt x="78" y="116"/>
                </a:cubicBezTo>
                <a:cubicBezTo>
                  <a:pt x="79" y="117"/>
                  <a:pt x="80" y="116"/>
                  <a:pt x="80" y="115"/>
                </a:cubicBezTo>
                <a:close/>
                <a:moveTo>
                  <a:pt x="25" y="116"/>
                </a:moveTo>
                <a:cubicBezTo>
                  <a:pt x="25" y="116"/>
                  <a:pt x="26" y="116"/>
                  <a:pt x="26" y="116"/>
                </a:cubicBezTo>
                <a:cubicBezTo>
                  <a:pt x="26" y="115"/>
                  <a:pt x="25" y="115"/>
                  <a:pt x="25" y="116"/>
                </a:cubicBezTo>
                <a:close/>
                <a:moveTo>
                  <a:pt x="58" y="117"/>
                </a:moveTo>
                <a:cubicBezTo>
                  <a:pt x="58" y="117"/>
                  <a:pt x="59" y="117"/>
                  <a:pt x="59" y="117"/>
                </a:cubicBezTo>
                <a:cubicBezTo>
                  <a:pt x="59" y="116"/>
                  <a:pt x="60" y="116"/>
                  <a:pt x="61" y="116"/>
                </a:cubicBezTo>
                <a:cubicBezTo>
                  <a:pt x="60" y="116"/>
                  <a:pt x="58" y="116"/>
                  <a:pt x="58" y="117"/>
                </a:cubicBezTo>
                <a:close/>
                <a:moveTo>
                  <a:pt x="36" y="116"/>
                </a:moveTo>
                <a:cubicBezTo>
                  <a:pt x="35" y="116"/>
                  <a:pt x="33" y="117"/>
                  <a:pt x="33" y="118"/>
                </a:cubicBezTo>
                <a:cubicBezTo>
                  <a:pt x="34" y="117"/>
                  <a:pt x="35" y="117"/>
                  <a:pt x="36" y="116"/>
                </a:cubicBezTo>
                <a:close/>
                <a:moveTo>
                  <a:pt x="76" y="116"/>
                </a:moveTo>
                <a:cubicBezTo>
                  <a:pt x="75" y="116"/>
                  <a:pt x="74" y="116"/>
                  <a:pt x="74" y="117"/>
                </a:cubicBezTo>
                <a:cubicBezTo>
                  <a:pt x="75" y="117"/>
                  <a:pt x="76" y="117"/>
                  <a:pt x="76" y="116"/>
                </a:cubicBezTo>
                <a:close/>
                <a:moveTo>
                  <a:pt x="69" y="117"/>
                </a:moveTo>
                <a:cubicBezTo>
                  <a:pt x="66" y="117"/>
                  <a:pt x="64" y="119"/>
                  <a:pt x="63" y="120"/>
                </a:cubicBezTo>
                <a:cubicBezTo>
                  <a:pt x="65" y="120"/>
                  <a:pt x="67" y="118"/>
                  <a:pt x="69" y="117"/>
                </a:cubicBezTo>
                <a:close/>
                <a:moveTo>
                  <a:pt x="77" y="120"/>
                </a:moveTo>
                <a:cubicBezTo>
                  <a:pt x="78" y="120"/>
                  <a:pt x="79" y="119"/>
                  <a:pt x="80" y="119"/>
                </a:cubicBezTo>
                <a:cubicBezTo>
                  <a:pt x="80" y="118"/>
                  <a:pt x="81" y="118"/>
                  <a:pt x="81" y="118"/>
                </a:cubicBezTo>
                <a:cubicBezTo>
                  <a:pt x="81" y="118"/>
                  <a:pt x="81" y="117"/>
                  <a:pt x="81" y="117"/>
                </a:cubicBezTo>
                <a:cubicBezTo>
                  <a:pt x="80" y="117"/>
                  <a:pt x="80" y="118"/>
                  <a:pt x="79" y="118"/>
                </a:cubicBezTo>
                <a:cubicBezTo>
                  <a:pt x="79" y="119"/>
                  <a:pt x="78" y="119"/>
                  <a:pt x="77" y="120"/>
                </a:cubicBezTo>
                <a:close/>
                <a:moveTo>
                  <a:pt x="77" y="121"/>
                </a:moveTo>
                <a:cubicBezTo>
                  <a:pt x="77" y="122"/>
                  <a:pt x="76" y="122"/>
                  <a:pt x="76" y="122"/>
                </a:cubicBezTo>
                <a:cubicBezTo>
                  <a:pt x="77" y="122"/>
                  <a:pt x="78" y="121"/>
                  <a:pt x="79" y="122"/>
                </a:cubicBezTo>
                <a:cubicBezTo>
                  <a:pt x="80" y="122"/>
                  <a:pt x="80" y="122"/>
                  <a:pt x="81" y="122"/>
                </a:cubicBezTo>
                <a:cubicBezTo>
                  <a:pt x="83" y="122"/>
                  <a:pt x="83" y="121"/>
                  <a:pt x="84" y="121"/>
                </a:cubicBezTo>
                <a:cubicBezTo>
                  <a:pt x="86" y="120"/>
                  <a:pt x="87" y="119"/>
                  <a:pt x="87" y="118"/>
                </a:cubicBezTo>
                <a:cubicBezTo>
                  <a:pt x="84" y="118"/>
                  <a:pt x="81" y="120"/>
                  <a:pt x="78" y="121"/>
                </a:cubicBezTo>
                <a:cubicBezTo>
                  <a:pt x="77" y="122"/>
                  <a:pt x="77" y="121"/>
                  <a:pt x="77" y="121"/>
                </a:cubicBezTo>
                <a:close/>
                <a:moveTo>
                  <a:pt x="70" y="121"/>
                </a:moveTo>
                <a:cubicBezTo>
                  <a:pt x="69" y="121"/>
                  <a:pt x="69" y="121"/>
                  <a:pt x="68" y="121"/>
                </a:cubicBezTo>
                <a:cubicBezTo>
                  <a:pt x="69" y="121"/>
                  <a:pt x="69" y="121"/>
                  <a:pt x="70" y="121"/>
                </a:cubicBezTo>
                <a:close/>
                <a:moveTo>
                  <a:pt x="54" y="123"/>
                </a:moveTo>
                <a:cubicBezTo>
                  <a:pt x="55" y="123"/>
                  <a:pt x="56" y="122"/>
                  <a:pt x="57" y="121"/>
                </a:cubicBezTo>
                <a:cubicBezTo>
                  <a:pt x="56" y="121"/>
                  <a:pt x="56" y="122"/>
                  <a:pt x="55" y="122"/>
                </a:cubicBezTo>
                <a:cubicBezTo>
                  <a:pt x="55" y="123"/>
                  <a:pt x="54" y="122"/>
                  <a:pt x="54" y="123"/>
                </a:cubicBezTo>
                <a:close/>
                <a:moveTo>
                  <a:pt x="16" y="123"/>
                </a:moveTo>
                <a:cubicBezTo>
                  <a:pt x="17" y="123"/>
                  <a:pt x="18" y="122"/>
                  <a:pt x="18" y="121"/>
                </a:cubicBezTo>
                <a:cubicBezTo>
                  <a:pt x="17" y="122"/>
                  <a:pt x="16" y="122"/>
                  <a:pt x="16" y="122"/>
                </a:cubicBezTo>
                <a:cubicBezTo>
                  <a:pt x="16" y="123"/>
                  <a:pt x="16" y="122"/>
                  <a:pt x="16" y="123"/>
                </a:cubicBezTo>
                <a:close/>
                <a:moveTo>
                  <a:pt x="62" y="122"/>
                </a:moveTo>
                <a:cubicBezTo>
                  <a:pt x="63" y="122"/>
                  <a:pt x="64" y="121"/>
                  <a:pt x="63" y="121"/>
                </a:cubicBezTo>
                <a:cubicBezTo>
                  <a:pt x="63" y="122"/>
                  <a:pt x="62" y="122"/>
                  <a:pt x="62" y="122"/>
                </a:cubicBezTo>
                <a:close/>
                <a:moveTo>
                  <a:pt x="64" y="122"/>
                </a:moveTo>
                <a:cubicBezTo>
                  <a:pt x="65" y="123"/>
                  <a:pt x="67" y="122"/>
                  <a:pt x="67" y="121"/>
                </a:cubicBezTo>
                <a:cubicBezTo>
                  <a:pt x="66" y="122"/>
                  <a:pt x="65" y="122"/>
                  <a:pt x="64" y="122"/>
                </a:cubicBezTo>
                <a:close/>
                <a:moveTo>
                  <a:pt x="86" y="122"/>
                </a:moveTo>
                <a:cubicBezTo>
                  <a:pt x="86" y="122"/>
                  <a:pt x="87" y="122"/>
                  <a:pt x="87" y="121"/>
                </a:cubicBezTo>
                <a:cubicBezTo>
                  <a:pt x="87" y="121"/>
                  <a:pt x="86" y="121"/>
                  <a:pt x="86" y="122"/>
                </a:cubicBezTo>
                <a:close/>
                <a:moveTo>
                  <a:pt x="48" y="126"/>
                </a:moveTo>
                <a:cubicBezTo>
                  <a:pt x="50" y="124"/>
                  <a:pt x="52" y="123"/>
                  <a:pt x="54" y="122"/>
                </a:cubicBezTo>
                <a:cubicBezTo>
                  <a:pt x="54" y="122"/>
                  <a:pt x="54" y="121"/>
                  <a:pt x="54" y="121"/>
                </a:cubicBezTo>
                <a:cubicBezTo>
                  <a:pt x="52" y="122"/>
                  <a:pt x="50" y="123"/>
                  <a:pt x="48" y="125"/>
                </a:cubicBezTo>
                <a:cubicBezTo>
                  <a:pt x="47" y="125"/>
                  <a:pt x="46" y="125"/>
                  <a:pt x="46" y="125"/>
                </a:cubicBezTo>
                <a:cubicBezTo>
                  <a:pt x="42" y="127"/>
                  <a:pt x="39" y="129"/>
                  <a:pt x="36" y="131"/>
                </a:cubicBezTo>
                <a:cubicBezTo>
                  <a:pt x="34" y="132"/>
                  <a:pt x="32" y="132"/>
                  <a:pt x="31" y="134"/>
                </a:cubicBezTo>
                <a:cubicBezTo>
                  <a:pt x="32" y="134"/>
                  <a:pt x="32" y="134"/>
                  <a:pt x="32" y="134"/>
                </a:cubicBezTo>
                <a:cubicBezTo>
                  <a:pt x="33" y="134"/>
                  <a:pt x="33" y="134"/>
                  <a:pt x="33" y="134"/>
                </a:cubicBezTo>
                <a:cubicBezTo>
                  <a:pt x="36" y="133"/>
                  <a:pt x="38" y="129"/>
                  <a:pt x="41" y="128"/>
                </a:cubicBezTo>
                <a:cubicBezTo>
                  <a:pt x="42" y="128"/>
                  <a:pt x="42" y="128"/>
                  <a:pt x="42" y="129"/>
                </a:cubicBezTo>
                <a:cubicBezTo>
                  <a:pt x="45" y="128"/>
                  <a:pt x="46" y="126"/>
                  <a:pt x="48" y="125"/>
                </a:cubicBezTo>
                <a:cubicBezTo>
                  <a:pt x="48" y="125"/>
                  <a:pt x="47" y="126"/>
                  <a:pt x="48" y="126"/>
                </a:cubicBezTo>
                <a:close/>
                <a:moveTo>
                  <a:pt x="34" y="123"/>
                </a:moveTo>
                <a:cubicBezTo>
                  <a:pt x="35" y="123"/>
                  <a:pt x="35" y="122"/>
                  <a:pt x="36" y="122"/>
                </a:cubicBezTo>
                <a:cubicBezTo>
                  <a:pt x="35" y="122"/>
                  <a:pt x="34" y="122"/>
                  <a:pt x="34" y="123"/>
                </a:cubicBezTo>
                <a:close/>
                <a:moveTo>
                  <a:pt x="60" y="124"/>
                </a:moveTo>
                <a:cubicBezTo>
                  <a:pt x="60" y="124"/>
                  <a:pt x="59" y="124"/>
                  <a:pt x="59" y="125"/>
                </a:cubicBezTo>
                <a:cubicBezTo>
                  <a:pt x="59" y="125"/>
                  <a:pt x="60" y="124"/>
                  <a:pt x="60" y="124"/>
                </a:cubicBezTo>
                <a:close/>
                <a:moveTo>
                  <a:pt x="57" y="126"/>
                </a:moveTo>
                <a:cubicBezTo>
                  <a:pt x="57" y="126"/>
                  <a:pt x="58" y="126"/>
                  <a:pt x="58" y="125"/>
                </a:cubicBezTo>
                <a:cubicBezTo>
                  <a:pt x="57" y="126"/>
                  <a:pt x="56" y="126"/>
                  <a:pt x="57" y="126"/>
                </a:cubicBezTo>
                <a:close/>
                <a:moveTo>
                  <a:pt x="65" y="125"/>
                </a:moveTo>
                <a:cubicBezTo>
                  <a:pt x="63" y="126"/>
                  <a:pt x="61" y="127"/>
                  <a:pt x="59" y="128"/>
                </a:cubicBezTo>
                <a:cubicBezTo>
                  <a:pt x="62" y="128"/>
                  <a:pt x="63" y="127"/>
                  <a:pt x="65" y="125"/>
                </a:cubicBezTo>
                <a:close/>
                <a:moveTo>
                  <a:pt x="55" y="127"/>
                </a:moveTo>
                <a:cubicBezTo>
                  <a:pt x="56" y="127"/>
                  <a:pt x="57" y="127"/>
                  <a:pt x="56" y="126"/>
                </a:cubicBezTo>
                <a:cubicBezTo>
                  <a:pt x="56" y="127"/>
                  <a:pt x="55" y="127"/>
                  <a:pt x="55" y="127"/>
                </a:cubicBezTo>
                <a:close/>
                <a:moveTo>
                  <a:pt x="66" y="127"/>
                </a:moveTo>
                <a:cubicBezTo>
                  <a:pt x="64" y="127"/>
                  <a:pt x="63" y="128"/>
                  <a:pt x="62" y="129"/>
                </a:cubicBezTo>
                <a:cubicBezTo>
                  <a:pt x="62" y="129"/>
                  <a:pt x="61" y="130"/>
                  <a:pt x="61" y="130"/>
                </a:cubicBezTo>
                <a:cubicBezTo>
                  <a:pt x="62" y="129"/>
                  <a:pt x="65" y="129"/>
                  <a:pt x="66" y="127"/>
                </a:cubicBezTo>
                <a:cubicBezTo>
                  <a:pt x="66" y="127"/>
                  <a:pt x="66" y="127"/>
                  <a:pt x="66" y="127"/>
                </a:cubicBezTo>
                <a:close/>
                <a:moveTo>
                  <a:pt x="47" y="129"/>
                </a:moveTo>
                <a:cubicBezTo>
                  <a:pt x="48" y="129"/>
                  <a:pt x="49" y="129"/>
                  <a:pt x="49" y="128"/>
                </a:cubicBezTo>
                <a:cubicBezTo>
                  <a:pt x="48" y="128"/>
                  <a:pt x="48" y="129"/>
                  <a:pt x="47" y="129"/>
                </a:cubicBezTo>
                <a:close/>
                <a:moveTo>
                  <a:pt x="59" y="128"/>
                </a:moveTo>
                <a:cubicBezTo>
                  <a:pt x="58" y="129"/>
                  <a:pt x="57" y="129"/>
                  <a:pt x="56" y="129"/>
                </a:cubicBezTo>
                <a:cubicBezTo>
                  <a:pt x="55" y="130"/>
                  <a:pt x="53" y="131"/>
                  <a:pt x="53" y="132"/>
                </a:cubicBezTo>
                <a:cubicBezTo>
                  <a:pt x="54" y="131"/>
                  <a:pt x="58" y="130"/>
                  <a:pt x="59" y="128"/>
                </a:cubicBezTo>
                <a:close/>
                <a:moveTo>
                  <a:pt x="52" y="129"/>
                </a:moveTo>
                <a:cubicBezTo>
                  <a:pt x="51" y="129"/>
                  <a:pt x="50" y="130"/>
                  <a:pt x="50" y="130"/>
                </a:cubicBezTo>
                <a:cubicBezTo>
                  <a:pt x="51" y="130"/>
                  <a:pt x="51" y="130"/>
                  <a:pt x="52" y="129"/>
                </a:cubicBezTo>
                <a:close/>
                <a:moveTo>
                  <a:pt x="30" y="130"/>
                </a:moveTo>
                <a:cubicBezTo>
                  <a:pt x="30" y="130"/>
                  <a:pt x="31" y="130"/>
                  <a:pt x="31" y="130"/>
                </a:cubicBezTo>
                <a:cubicBezTo>
                  <a:pt x="30" y="130"/>
                  <a:pt x="30" y="130"/>
                  <a:pt x="30" y="130"/>
                </a:cubicBezTo>
                <a:close/>
                <a:moveTo>
                  <a:pt x="60" y="131"/>
                </a:moveTo>
                <a:cubicBezTo>
                  <a:pt x="60" y="131"/>
                  <a:pt x="60" y="131"/>
                  <a:pt x="60" y="130"/>
                </a:cubicBezTo>
                <a:cubicBezTo>
                  <a:pt x="58" y="129"/>
                  <a:pt x="56" y="131"/>
                  <a:pt x="54" y="132"/>
                </a:cubicBezTo>
                <a:cubicBezTo>
                  <a:pt x="54" y="133"/>
                  <a:pt x="53" y="133"/>
                  <a:pt x="54" y="133"/>
                </a:cubicBezTo>
                <a:cubicBezTo>
                  <a:pt x="54" y="133"/>
                  <a:pt x="53" y="134"/>
                  <a:pt x="53" y="134"/>
                </a:cubicBezTo>
                <a:cubicBezTo>
                  <a:pt x="55" y="133"/>
                  <a:pt x="59" y="133"/>
                  <a:pt x="60" y="131"/>
                </a:cubicBezTo>
                <a:cubicBezTo>
                  <a:pt x="60" y="131"/>
                  <a:pt x="59" y="131"/>
                  <a:pt x="60" y="131"/>
                </a:cubicBezTo>
                <a:close/>
                <a:moveTo>
                  <a:pt x="15" y="136"/>
                </a:moveTo>
                <a:cubicBezTo>
                  <a:pt x="15" y="136"/>
                  <a:pt x="15" y="136"/>
                  <a:pt x="15" y="136"/>
                </a:cubicBezTo>
                <a:cubicBezTo>
                  <a:pt x="15" y="137"/>
                  <a:pt x="15" y="137"/>
                  <a:pt x="15" y="137"/>
                </a:cubicBezTo>
                <a:cubicBezTo>
                  <a:pt x="15" y="137"/>
                  <a:pt x="15" y="137"/>
                  <a:pt x="15" y="136"/>
                </a:cubicBezTo>
                <a:close/>
                <a:moveTo>
                  <a:pt x="6" y="137"/>
                </a:moveTo>
                <a:cubicBezTo>
                  <a:pt x="5" y="137"/>
                  <a:pt x="5" y="137"/>
                  <a:pt x="5" y="138"/>
                </a:cubicBezTo>
                <a:cubicBezTo>
                  <a:pt x="5" y="138"/>
                  <a:pt x="6" y="138"/>
                  <a:pt x="6" y="137"/>
                </a:cubicBezTo>
                <a:close/>
                <a:moveTo>
                  <a:pt x="10" y="139"/>
                </a:moveTo>
                <a:cubicBezTo>
                  <a:pt x="9" y="138"/>
                  <a:pt x="9" y="139"/>
                  <a:pt x="8" y="140"/>
                </a:cubicBezTo>
                <a:cubicBezTo>
                  <a:pt x="9" y="140"/>
                  <a:pt x="10" y="139"/>
                  <a:pt x="10" y="139"/>
                </a:cubicBezTo>
                <a:close/>
                <a:moveTo>
                  <a:pt x="11" y="140"/>
                </a:moveTo>
                <a:cubicBezTo>
                  <a:pt x="10" y="140"/>
                  <a:pt x="9" y="141"/>
                  <a:pt x="9" y="141"/>
                </a:cubicBezTo>
                <a:cubicBezTo>
                  <a:pt x="10" y="141"/>
                  <a:pt x="11" y="141"/>
                  <a:pt x="11" y="140"/>
                </a:cubicBezTo>
                <a:close/>
                <a:moveTo>
                  <a:pt x="5" y="144"/>
                </a:moveTo>
                <a:cubicBezTo>
                  <a:pt x="6" y="143"/>
                  <a:pt x="7" y="144"/>
                  <a:pt x="7" y="142"/>
                </a:cubicBezTo>
                <a:cubicBezTo>
                  <a:pt x="6" y="142"/>
                  <a:pt x="6" y="143"/>
                  <a:pt x="5" y="144"/>
                </a:cubicBezTo>
                <a:close/>
                <a:moveTo>
                  <a:pt x="11" y="145"/>
                </a:moveTo>
                <a:cubicBezTo>
                  <a:pt x="11" y="145"/>
                  <a:pt x="11" y="145"/>
                  <a:pt x="11" y="145"/>
                </a:cubicBezTo>
                <a:cubicBezTo>
                  <a:pt x="12" y="144"/>
                  <a:pt x="12" y="144"/>
                  <a:pt x="12" y="143"/>
                </a:cubicBezTo>
                <a:cubicBezTo>
                  <a:pt x="11" y="143"/>
                  <a:pt x="10" y="144"/>
                  <a:pt x="11" y="145"/>
                </a:cubicBezTo>
                <a:close/>
                <a:moveTo>
                  <a:pt x="8" y="146"/>
                </a:moveTo>
                <a:cubicBezTo>
                  <a:pt x="8" y="146"/>
                  <a:pt x="8" y="146"/>
                  <a:pt x="8" y="147"/>
                </a:cubicBezTo>
                <a:cubicBezTo>
                  <a:pt x="8" y="147"/>
                  <a:pt x="9" y="147"/>
                  <a:pt x="9" y="147"/>
                </a:cubicBezTo>
                <a:cubicBezTo>
                  <a:pt x="9" y="146"/>
                  <a:pt x="9" y="146"/>
                  <a:pt x="8" y="146"/>
                </a:cubicBezTo>
                <a:close/>
                <a:moveTo>
                  <a:pt x="22" y="150"/>
                </a:moveTo>
                <a:cubicBezTo>
                  <a:pt x="22" y="151"/>
                  <a:pt x="21" y="151"/>
                  <a:pt x="21" y="151"/>
                </a:cubicBezTo>
                <a:cubicBezTo>
                  <a:pt x="21" y="151"/>
                  <a:pt x="22" y="151"/>
                  <a:pt x="22" y="150"/>
                </a:cubicBezTo>
                <a:close/>
                <a:moveTo>
                  <a:pt x="5" y="153"/>
                </a:moveTo>
                <a:cubicBezTo>
                  <a:pt x="6" y="154"/>
                  <a:pt x="6" y="153"/>
                  <a:pt x="6" y="153"/>
                </a:cubicBezTo>
                <a:cubicBezTo>
                  <a:pt x="6" y="153"/>
                  <a:pt x="6" y="153"/>
                  <a:pt x="5" y="153"/>
                </a:cubicBezTo>
                <a:close/>
                <a:moveTo>
                  <a:pt x="0" y="157"/>
                </a:moveTo>
                <a:cubicBezTo>
                  <a:pt x="1" y="156"/>
                  <a:pt x="2" y="156"/>
                  <a:pt x="3" y="155"/>
                </a:cubicBezTo>
                <a:cubicBezTo>
                  <a:pt x="1" y="155"/>
                  <a:pt x="0" y="156"/>
                  <a:pt x="0" y="157"/>
                </a:cubicBezTo>
                <a:close/>
                <a:moveTo>
                  <a:pt x="13" y="156"/>
                </a:moveTo>
                <a:cubicBezTo>
                  <a:pt x="12" y="156"/>
                  <a:pt x="11" y="157"/>
                  <a:pt x="12" y="157"/>
                </a:cubicBezTo>
                <a:cubicBezTo>
                  <a:pt x="12" y="157"/>
                  <a:pt x="14" y="156"/>
                  <a:pt x="13" y="156"/>
                </a:cubicBezTo>
                <a:close/>
                <a:moveTo>
                  <a:pt x="222" y="94"/>
                </a:moveTo>
                <a:cubicBezTo>
                  <a:pt x="222" y="94"/>
                  <a:pt x="222" y="94"/>
                  <a:pt x="221" y="94"/>
                </a:cubicBezTo>
                <a:cubicBezTo>
                  <a:pt x="221" y="94"/>
                  <a:pt x="222" y="94"/>
                  <a:pt x="221" y="95"/>
                </a:cubicBezTo>
                <a:cubicBezTo>
                  <a:pt x="222" y="95"/>
                  <a:pt x="223" y="95"/>
                  <a:pt x="223" y="94"/>
                </a:cubicBezTo>
                <a:cubicBezTo>
                  <a:pt x="223" y="94"/>
                  <a:pt x="223" y="93"/>
                  <a:pt x="222" y="94"/>
                </a:cubicBezTo>
                <a:close/>
                <a:moveTo>
                  <a:pt x="221" y="95"/>
                </a:moveTo>
                <a:cubicBezTo>
                  <a:pt x="221" y="95"/>
                  <a:pt x="221" y="95"/>
                  <a:pt x="221" y="95"/>
                </a:cubicBezTo>
                <a:cubicBezTo>
                  <a:pt x="221" y="95"/>
                  <a:pt x="221" y="95"/>
                  <a:pt x="221" y="95"/>
                </a:cubicBezTo>
                <a:cubicBezTo>
                  <a:pt x="221" y="95"/>
                  <a:pt x="221" y="95"/>
                  <a:pt x="221" y="95"/>
                </a:cubicBezTo>
                <a:close/>
                <a:moveTo>
                  <a:pt x="245" y="68"/>
                </a:moveTo>
                <a:cubicBezTo>
                  <a:pt x="244" y="68"/>
                  <a:pt x="243" y="67"/>
                  <a:pt x="242" y="68"/>
                </a:cubicBezTo>
                <a:cubicBezTo>
                  <a:pt x="242" y="66"/>
                  <a:pt x="239" y="67"/>
                  <a:pt x="239" y="66"/>
                </a:cubicBezTo>
                <a:cubicBezTo>
                  <a:pt x="240" y="66"/>
                  <a:pt x="240" y="66"/>
                  <a:pt x="241" y="66"/>
                </a:cubicBezTo>
                <a:cubicBezTo>
                  <a:pt x="242" y="66"/>
                  <a:pt x="242" y="66"/>
                  <a:pt x="242" y="66"/>
                </a:cubicBezTo>
                <a:cubicBezTo>
                  <a:pt x="243" y="66"/>
                  <a:pt x="243" y="66"/>
                  <a:pt x="244" y="66"/>
                </a:cubicBezTo>
                <a:cubicBezTo>
                  <a:pt x="244" y="66"/>
                  <a:pt x="242" y="65"/>
                  <a:pt x="241" y="66"/>
                </a:cubicBezTo>
                <a:cubicBezTo>
                  <a:pt x="241" y="65"/>
                  <a:pt x="241" y="65"/>
                  <a:pt x="241" y="65"/>
                </a:cubicBezTo>
                <a:cubicBezTo>
                  <a:pt x="241" y="65"/>
                  <a:pt x="242" y="66"/>
                  <a:pt x="243" y="65"/>
                </a:cubicBezTo>
                <a:cubicBezTo>
                  <a:pt x="241" y="64"/>
                  <a:pt x="239" y="64"/>
                  <a:pt x="237" y="63"/>
                </a:cubicBezTo>
                <a:cubicBezTo>
                  <a:pt x="237" y="63"/>
                  <a:pt x="239" y="62"/>
                  <a:pt x="240" y="62"/>
                </a:cubicBezTo>
                <a:cubicBezTo>
                  <a:pt x="238" y="62"/>
                  <a:pt x="236" y="62"/>
                  <a:pt x="235" y="60"/>
                </a:cubicBezTo>
                <a:cubicBezTo>
                  <a:pt x="235" y="60"/>
                  <a:pt x="234" y="60"/>
                  <a:pt x="234" y="59"/>
                </a:cubicBezTo>
                <a:cubicBezTo>
                  <a:pt x="234" y="59"/>
                  <a:pt x="234" y="59"/>
                  <a:pt x="234" y="59"/>
                </a:cubicBezTo>
                <a:cubicBezTo>
                  <a:pt x="235" y="59"/>
                  <a:pt x="235" y="59"/>
                  <a:pt x="235" y="59"/>
                </a:cubicBezTo>
                <a:cubicBezTo>
                  <a:pt x="234" y="58"/>
                  <a:pt x="234" y="58"/>
                  <a:pt x="232" y="57"/>
                </a:cubicBezTo>
                <a:cubicBezTo>
                  <a:pt x="234" y="57"/>
                  <a:pt x="235" y="58"/>
                  <a:pt x="237" y="57"/>
                </a:cubicBezTo>
                <a:cubicBezTo>
                  <a:pt x="237" y="57"/>
                  <a:pt x="235" y="57"/>
                  <a:pt x="235" y="56"/>
                </a:cubicBezTo>
                <a:cubicBezTo>
                  <a:pt x="236" y="55"/>
                  <a:pt x="236" y="56"/>
                  <a:pt x="237" y="56"/>
                </a:cubicBezTo>
                <a:cubicBezTo>
                  <a:pt x="236" y="55"/>
                  <a:pt x="234" y="55"/>
                  <a:pt x="233" y="54"/>
                </a:cubicBezTo>
                <a:cubicBezTo>
                  <a:pt x="234" y="54"/>
                  <a:pt x="234" y="54"/>
                  <a:pt x="235" y="55"/>
                </a:cubicBezTo>
                <a:cubicBezTo>
                  <a:pt x="235" y="54"/>
                  <a:pt x="235" y="54"/>
                  <a:pt x="235" y="54"/>
                </a:cubicBezTo>
                <a:cubicBezTo>
                  <a:pt x="236" y="54"/>
                  <a:pt x="237" y="54"/>
                  <a:pt x="238" y="54"/>
                </a:cubicBezTo>
                <a:cubicBezTo>
                  <a:pt x="238" y="53"/>
                  <a:pt x="236" y="54"/>
                  <a:pt x="235" y="53"/>
                </a:cubicBezTo>
                <a:cubicBezTo>
                  <a:pt x="236" y="53"/>
                  <a:pt x="238" y="54"/>
                  <a:pt x="238" y="53"/>
                </a:cubicBezTo>
                <a:cubicBezTo>
                  <a:pt x="237" y="52"/>
                  <a:pt x="236" y="52"/>
                  <a:pt x="236" y="52"/>
                </a:cubicBezTo>
                <a:cubicBezTo>
                  <a:pt x="237" y="52"/>
                  <a:pt x="238" y="52"/>
                  <a:pt x="239" y="52"/>
                </a:cubicBezTo>
                <a:cubicBezTo>
                  <a:pt x="237" y="51"/>
                  <a:pt x="236" y="51"/>
                  <a:pt x="235" y="50"/>
                </a:cubicBezTo>
                <a:cubicBezTo>
                  <a:pt x="235" y="49"/>
                  <a:pt x="237" y="50"/>
                  <a:pt x="237" y="50"/>
                </a:cubicBezTo>
                <a:cubicBezTo>
                  <a:pt x="236" y="50"/>
                  <a:pt x="235" y="49"/>
                  <a:pt x="234" y="48"/>
                </a:cubicBezTo>
                <a:cubicBezTo>
                  <a:pt x="235" y="48"/>
                  <a:pt x="237" y="49"/>
                  <a:pt x="238" y="49"/>
                </a:cubicBezTo>
                <a:cubicBezTo>
                  <a:pt x="235" y="46"/>
                  <a:pt x="230" y="46"/>
                  <a:pt x="226" y="45"/>
                </a:cubicBezTo>
                <a:cubicBezTo>
                  <a:pt x="226" y="44"/>
                  <a:pt x="226" y="45"/>
                  <a:pt x="225" y="44"/>
                </a:cubicBezTo>
                <a:cubicBezTo>
                  <a:pt x="227" y="44"/>
                  <a:pt x="227" y="44"/>
                  <a:pt x="227" y="44"/>
                </a:cubicBezTo>
                <a:cubicBezTo>
                  <a:pt x="226" y="43"/>
                  <a:pt x="224" y="43"/>
                  <a:pt x="224" y="42"/>
                </a:cubicBezTo>
                <a:cubicBezTo>
                  <a:pt x="225" y="42"/>
                  <a:pt x="225" y="42"/>
                  <a:pt x="225" y="42"/>
                </a:cubicBezTo>
                <a:cubicBezTo>
                  <a:pt x="225" y="41"/>
                  <a:pt x="224" y="42"/>
                  <a:pt x="224" y="41"/>
                </a:cubicBezTo>
                <a:cubicBezTo>
                  <a:pt x="224" y="40"/>
                  <a:pt x="225" y="40"/>
                  <a:pt x="225" y="40"/>
                </a:cubicBezTo>
                <a:cubicBezTo>
                  <a:pt x="223" y="39"/>
                  <a:pt x="222" y="36"/>
                  <a:pt x="221" y="35"/>
                </a:cubicBezTo>
                <a:cubicBezTo>
                  <a:pt x="222" y="35"/>
                  <a:pt x="223" y="35"/>
                  <a:pt x="223" y="36"/>
                </a:cubicBezTo>
                <a:cubicBezTo>
                  <a:pt x="223" y="35"/>
                  <a:pt x="224" y="35"/>
                  <a:pt x="225" y="36"/>
                </a:cubicBezTo>
                <a:cubicBezTo>
                  <a:pt x="224" y="35"/>
                  <a:pt x="223" y="34"/>
                  <a:pt x="222" y="34"/>
                </a:cubicBezTo>
                <a:cubicBezTo>
                  <a:pt x="222" y="34"/>
                  <a:pt x="222" y="33"/>
                  <a:pt x="222" y="33"/>
                </a:cubicBezTo>
                <a:cubicBezTo>
                  <a:pt x="222" y="33"/>
                  <a:pt x="223" y="33"/>
                  <a:pt x="223" y="34"/>
                </a:cubicBezTo>
                <a:cubicBezTo>
                  <a:pt x="223" y="34"/>
                  <a:pt x="222" y="33"/>
                  <a:pt x="222" y="34"/>
                </a:cubicBezTo>
                <a:cubicBezTo>
                  <a:pt x="223" y="34"/>
                  <a:pt x="223" y="34"/>
                  <a:pt x="223" y="34"/>
                </a:cubicBezTo>
                <a:cubicBezTo>
                  <a:pt x="223" y="33"/>
                  <a:pt x="224" y="33"/>
                  <a:pt x="224" y="32"/>
                </a:cubicBezTo>
                <a:cubicBezTo>
                  <a:pt x="222" y="31"/>
                  <a:pt x="220" y="32"/>
                  <a:pt x="219" y="31"/>
                </a:cubicBezTo>
                <a:cubicBezTo>
                  <a:pt x="220" y="30"/>
                  <a:pt x="222" y="31"/>
                  <a:pt x="223" y="31"/>
                </a:cubicBezTo>
                <a:cubicBezTo>
                  <a:pt x="222" y="29"/>
                  <a:pt x="217" y="31"/>
                  <a:pt x="217" y="29"/>
                </a:cubicBezTo>
                <a:cubicBezTo>
                  <a:pt x="219" y="29"/>
                  <a:pt x="221" y="29"/>
                  <a:pt x="223" y="29"/>
                </a:cubicBezTo>
                <a:cubicBezTo>
                  <a:pt x="221" y="29"/>
                  <a:pt x="219" y="29"/>
                  <a:pt x="218" y="28"/>
                </a:cubicBezTo>
                <a:cubicBezTo>
                  <a:pt x="220" y="28"/>
                  <a:pt x="222" y="28"/>
                  <a:pt x="224" y="27"/>
                </a:cubicBezTo>
                <a:cubicBezTo>
                  <a:pt x="223" y="27"/>
                  <a:pt x="223" y="27"/>
                  <a:pt x="224" y="27"/>
                </a:cubicBezTo>
                <a:cubicBezTo>
                  <a:pt x="225" y="28"/>
                  <a:pt x="226" y="27"/>
                  <a:pt x="228" y="27"/>
                </a:cubicBezTo>
                <a:cubicBezTo>
                  <a:pt x="228" y="27"/>
                  <a:pt x="229" y="27"/>
                  <a:pt x="228" y="28"/>
                </a:cubicBezTo>
                <a:cubicBezTo>
                  <a:pt x="229" y="28"/>
                  <a:pt x="230" y="28"/>
                  <a:pt x="230" y="27"/>
                </a:cubicBezTo>
                <a:cubicBezTo>
                  <a:pt x="229" y="27"/>
                  <a:pt x="229" y="28"/>
                  <a:pt x="229" y="27"/>
                </a:cubicBezTo>
                <a:cubicBezTo>
                  <a:pt x="230" y="27"/>
                  <a:pt x="231" y="27"/>
                  <a:pt x="232" y="27"/>
                </a:cubicBezTo>
                <a:cubicBezTo>
                  <a:pt x="231" y="26"/>
                  <a:pt x="229" y="27"/>
                  <a:pt x="228" y="26"/>
                </a:cubicBezTo>
                <a:cubicBezTo>
                  <a:pt x="230" y="25"/>
                  <a:pt x="232" y="27"/>
                  <a:pt x="233" y="26"/>
                </a:cubicBezTo>
                <a:cubicBezTo>
                  <a:pt x="231" y="25"/>
                  <a:pt x="228" y="26"/>
                  <a:pt x="225" y="25"/>
                </a:cubicBezTo>
                <a:cubicBezTo>
                  <a:pt x="225" y="24"/>
                  <a:pt x="226" y="24"/>
                  <a:pt x="226" y="24"/>
                </a:cubicBezTo>
                <a:cubicBezTo>
                  <a:pt x="225" y="24"/>
                  <a:pt x="223" y="24"/>
                  <a:pt x="222" y="23"/>
                </a:cubicBezTo>
                <a:cubicBezTo>
                  <a:pt x="222" y="23"/>
                  <a:pt x="224" y="24"/>
                  <a:pt x="223" y="23"/>
                </a:cubicBezTo>
                <a:cubicBezTo>
                  <a:pt x="218" y="22"/>
                  <a:pt x="214" y="20"/>
                  <a:pt x="209" y="20"/>
                </a:cubicBezTo>
                <a:cubicBezTo>
                  <a:pt x="209" y="19"/>
                  <a:pt x="209" y="19"/>
                  <a:pt x="209" y="19"/>
                </a:cubicBezTo>
                <a:cubicBezTo>
                  <a:pt x="202" y="19"/>
                  <a:pt x="193" y="19"/>
                  <a:pt x="190" y="14"/>
                </a:cubicBezTo>
                <a:cubicBezTo>
                  <a:pt x="189" y="14"/>
                  <a:pt x="188" y="13"/>
                  <a:pt x="189" y="13"/>
                </a:cubicBezTo>
                <a:cubicBezTo>
                  <a:pt x="189" y="13"/>
                  <a:pt x="190" y="14"/>
                  <a:pt x="191" y="13"/>
                </a:cubicBezTo>
                <a:cubicBezTo>
                  <a:pt x="188" y="12"/>
                  <a:pt x="186" y="10"/>
                  <a:pt x="182" y="9"/>
                </a:cubicBezTo>
                <a:cubicBezTo>
                  <a:pt x="182" y="10"/>
                  <a:pt x="183" y="10"/>
                  <a:pt x="183" y="10"/>
                </a:cubicBezTo>
                <a:cubicBezTo>
                  <a:pt x="179" y="9"/>
                  <a:pt x="175" y="8"/>
                  <a:pt x="172" y="9"/>
                </a:cubicBezTo>
                <a:cubicBezTo>
                  <a:pt x="172" y="9"/>
                  <a:pt x="173" y="9"/>
                  <a:pt x="174" y="9"/>
                </a:cubicBezTo>
                <a:cubicBezTo>
                  <a:pt x="172" y="9"/>
                  <a:pt x="170" y="10"/>
                  <a:pt x="169" y="10"/>
                </a:cubicBezTo>
                <a:cubicBezTo>
                  <a:pt x="171" y="11"/>
                  <a:pt x="173" y="10"/>
                  <a:pt x="173" y="11"/>
                </a:cubicBezTo>
                <a:cubicBezTo>
                  <a:pt x="172" y="11"/>
                  <a:pt x="172" y="11"/>
                  <a:pt x="172" y="11"/>
                </a:cubicBezTo>
                <a:cubicBezTo>
                  <a:pt x="173" y="12"/>
                  <a:pt x="176" y="11"/>
                  <a:pt x="177" y="12"/>
                </a:cubicBezTo>
                <a:cubicBezTo>
                  <a:pt x="177" y="12"/>
                  <a:pt x="176" y="12"/>
                  <a:pt x="176" y="12"/>
                </a:cubicBezTo>
                <a:cubicBezTo>
                  <a:pt x="177" y="13"/>
                  <a:pt x="178" y="13"/>
                  <a:pt x="178" y="12"/>
                </a:cubicBezTo>
                <a:cubicBezTo>
                  <a:pt x="178" y="12"/>
                  <a:pt x="180" y="12"/>
                  <a:pt x="180" y="13"/>
                </a:cubicBezTo>
                <a:cubicBezTo>
                  <a:pt x="179" y="13"/>
                  <a:pt x="179" y="13"/>
                  <a:pt x="179" y="13"/>
                </a:cubicBezTo>
                <a:cubicBezTo>
                  <a:pt x="180" y="14"/>
                  <a:pt x="180" y="14"/>
                  <a:pt x="182" y="15"/>
                </a:cubicBezTo>
                <a:cubicBezTo>
                  <a:pt x="182" y="14"/>
                  <a:pt x="182" y="14"/>
                  <a:pt x="182" y="14"/>
                </a:cubicBezTo>
                <a:cubicBezTo>
                  <a:pt x="184" y="15"/>
                  <a:pt x="186" y="14"/>
                  <a:pt x="187" y="16"/>
                </a:cubicBezTo>
                <a:cubicBezTo>
                  <a:pt x="187" y="16"/>
                  <a:pt x="187" y="16"/>
                  <a:pt x="187" y="16"/>
                </a:cubicBezTo>
                <a:cubicBezTo>
                  <a:pt x="187" y="16"/>
                  <a:pt x="189" y="16"/>
                  <a:pt x="189" y="17"/>
                </a:cubicBezTo>
                <a:cubicBezTo>
                  <a:pt x="188" y="17"/>
                  <a:pt x="186" y="17"/>
                  <a:pt x="186" y="16"/>
                </a:cubicBezTo>
                <a:cubicBezTo>
                  <a:pt x="182" y="16"/>
                  <a:pt x="181" y="15"/>
                  <a:pt x="178" y="14"/>
                </a:cubicBezTo>
                <a:cubicBezTo>
                  <a:pt x="176" y="15"/>
                  <a:pt x="173" y="13"/>
                  <a:pt x="171" y="14"/>
                </a:cubicBezTo>
                <a:cubicBezTo>
                  <a:pt x="171" y="13"/>
                  <a:pt x="170" y="13"/>
                  <a:pt x="170" y="12"/>
                </a:cubicBezTo>
                <a:cubicBezTo>
                  <a:pt x="171" y="12"/>
                  <a:pt x="171" y="12"/>
                  <a:pt x="171" y="12"/>
                </a:cubicBezTo>
                <a:cubicBezTo>
                  <a:pt x="169" y="10"/>
                  <a:pt x="164" y="10"/>
                  <a:pt x="161" y="12"/>
                </a:cubicBezTo>
                <a:cubicBezTo>
                  <a:pt x="163" y="12"/>
                  <a:pt x="164" y="12"/>
                  <a:pt x="165" y="13"/>
                </a:cubicBezTo>
                <a:cubicBezTo>
                  <a:pt x="164" y="13"/>
                  <a:pt x="161" y="13"/>
                  <a:pt x="161" y="12"/>
                </a:cubicBezTo>
                <a:cubicBezTo>
                  <a:pt x="161" y="12"/>
                  <a:pt x="161" y="12"/>
                  <a:pt x="161" y="11"/>
                </a:cubicBezTo>
                <a:cubicBezTo>
                  <a:pt x="161" y="11"/>
                  <a:pt x="162" y="11"/>
                  <a:pt x="162" y="10"/>
                </a:cubicBezTo>
                <a:cubicBezTo>
                  <a:pt x="161" y="10"/>
                  <a:pt x="161" y="10"/>
                  <a:pt x="161" y="9"/>
                </a:cubicBezTo>
                <a:cubicBezTo>
                  <a:pt x="161" y="6"/>
                  <a:pt x="166" y="9"/>
                  <a:pt x="167" y="7"/>
                </a:cubicBezTo>
                <a:cubicBezTo>
                  <a:pt x="168" y="8"/>
                  <a:pt x="169" y="8"/>
                  <a:pt x="170" y="7"/>
                </a:cubicBezTo>
                <a:cubicBezTo>
                  <a:pt x="170" y="6"/>
                  <a:pt x="168" y="7"/>
                  <a:pt x="167" y="7"/>
                </a:cubicBezTo>
                <a:cubicBezTo>
                  <a:pt x="165" y="6"/>
                  <a:pt x="164" y="5"/>
                  <a:pt x="161" y="5"/>
                </a:cubicBezTo>
                <a:cubicBezTo>
                  <a:pt x="163" y="4"/>
                  <a:pt x="167" y="5"/>
                  <a:pt x="169" y="4"/>
                </a:cubicBezTo>
                <a:cubicBezTo>
                  <a:pt x="166" y="4"/>
                  <a:pt x="163" y="4"/>
                  <a:pt x="161" y="3"/>
                </a:cubicBezTo>
                <a:cubicBezTo>
                  <a:pt x="162" y="3"/>
                  <a:pt x="163" y="3"/>
                  <a:pt x="164" y="3"/>
                </a:cubicBezTo>
                <a:cubicBezTo>
                  <a:pt x="161" y="2"/>
                  <a:pt x="158" y="1"/>
                  <a:pt x="156" y="2"/>
                </a:cubicBezTo>
                <a:cubicBezTo>
                  <a:pt x="156" y="2"/>
                  <a:pt x="157" y="2"/>
                  <a:pt x="157" y="2"/>
                </a:cubicBezTo>
                <a:cubicBezTo>
                  <a:pt x="156" y="2"/>
                  <a:pt x="157" y="3"/>
                  <a:pt x="156" y="3"/>
                </a:cubicBezTo>
                <a:cubicBezTo>
                  <a:pt x="156" y="2"/>
                  <a:pt x="152" y="2"/>
                  <a:pt x="153" y="3"/>
                </a:cubicBezTo>
                <a:cubicBezTo>
                  <a:pt x="152" y="3"/>
                  <a:pt x="151" y="3"/>
                  <a:pt x="151" y="4"/>
                </a:cubicBezTo>
                <a:cubicBezTo>
                  <a:pt x="151" y="4"/>
                  <a:pt x="152" y="4"/>
                  <a:pt x="153" y="4"/>
                </a:cubicBezTo>
                <a:cubicBezTo>
                  <a:pt x="152" y="5"/>
                  <a:pt x="149" y="5"/>
                  <a:pt x="147" y="4"/>
                </a:cubicBezTo>
                <a:cubicBezTo>
                  <a:pt x="148" y="4"/>
                  <a:pt x="148" y="4"/>
                  <a:pt x="148" y="4"/>
                </a:cubicBezTo>
                <a:cubicBezTo>
                  <a:pt x="148" y="3"/>
                  <a:pt x="146" y="3"/>
                  <a:pt x="145" y="4"/>
                </a:cubicBezTo>
                <a:cubicBezTo>
                  <a:pt x="145" y="4"/>
                  <a:pt x="145" y="4"/>
                  <a:pt x="146" y="4"/>
                </a:cubicBezTo>
                <a:cubicBezTo>
                  <a:pt x="145" y="4"/>
                  <a:pt x="144" y="5"/>
                  <a:pt x="144" y="4"/>
                </a:cubicBezTo>
                <a:cubicBezTo>
                  <a:pt x="144" y="4"/>
                  <a:pt x="144" y="4"/>
                  <a:pt x="144" y="4"/>
                </a:cubicBezTo>
                <a:cubicBezTo>
                  <a:pt x="144" y="4"/>
                  <a:pt x="143" y="4"/>
                  <a:pt x="143" y="4"/>
                </a:cubicBezTo>
                <a:cubicBezTo>
                  <a:pt x="144" y="5"/>
                  <a:pt x="142" y="4"/>
                  <a:pt x="142" y="5"/>
                </a:cubicBezTo>
                <a:cubicBezTo>
                  <a:pt x="143" y="5"/>
                  <a:pt x="144" y="5"/>
                  <a:pt x="144" y="5"/>
                </a:cubicBezTo>
                <a:cubicBezTo>
                  <a:pt x="143" y="5"/>
                  <a:pt x="143" y="5"/>
                  <a:pt x="143" y="6"/>
                </a:cubicBezTo>
                <a:cubicBezTo>
                  <a:pt x="143" y="6"/>
                  <a:pt x="144" y="5"/>
                  <a:pt x="144" y="6"/>
                </a:cubicBezTo>
                <a:cubicBezTo>
                  <a:pt x="143" y="6"/>
                  <a:pt x="140" y="6"/>
                  <a:pt x="140" y="7"/>
                </a:cubicBezTo>
                <a:cubicBezTo>
                  <a:pt x="140" y="7"/>
                  <a:pt x="139" y="7"/>
                  <a:pt x="139" y="7"/>
                </a:cubicBezTo>
                <a:cubicBezTo>
                  <a:pt x="144" y="7"/>
                  <a:pt x="153" y="7"/>
                  <a:pt x="159" y="7"/>
                </a:cubicBezTo>
                <a:cubicBezTo>
                  <a:pt x="157" y="8"/>
                  <a:pt x="154" y="7"/>
                  <a:pt x="153" y="8"/>
                </a:cubicBezTo>
                <a:cubicBezTo>
                  <a:pt x="154" y="9"/>
                  <a:pt x="154" y="8"/>
                  <a:pt x="154" y="8"/>
                </a:cubicBezTo>
                <a:cubicBezTo>
                  <a:pt x="151" y="10"/>
                  <a:pt x="145" y="9"/>
                  <a:pt x="142" y="10"/>
                </a:cubicBezTo>
                <a:cubicBezTo>
                  <a:pt x="142" y="11"/>
                  <a:pt x="144" y="10"/>
                  <a:pt x="144" y="11"/>
                </a:cubicBezTo>
                <a:cubicBezTo>
                  <a:pt x="144" y="11"/>
                  <a:pt x="143" y="11"/>
                  <a:pt x="143" y="11"/>
                </a:cubicBezTo>
                <a:cubicBezTo>
                  <a:pt x="144" y="11"/>
                  <a:pt x="142" y="12"/>
                  <a:pt x="142" y="12"/>
                </a:cubicBezTo>
                <a:cubicBezTo>
                  <a:pt x="148" y="12"/>
                  <a:pt x="153" y="12"/>
                  <a:pt x="159" y="12"/>
                </a:cubicBezTo>
                <a:cubicBezTo>
                  <a:pt x="154" y="12"/>
                  <a:pt x="151" y="13"/>
                  <a:pt x="146" y="14"/>
                </a:cubicBezTo>
                <a:cubicBezTo>
                  <a:pt x="148" y="14"/>
                  <a:pt x="152" y="13"/>
                  <a:pt x="154" y="14"/>
                </a:cubicBezTo>
                <a:cubicBezTo>
                  <a:pt x="152" y="15"/>
                  <a:pt x="149" y="14"/>
                  <a:pt x="148" y="15"/>
                </a:cubicBezTo>
                <a:cubicBezTo>
                  <a:pt x="149" y="15"/>
                  <a:pt x="150" y="15"/>
                  <a:pt x="151" y="16"/>
                </a:cubicBezTo>
                <a:cubicBezTo>
                  <a:pt x="149" y="17"/>
                  <a:pt x="146" y="17"/>
                  <a:pt x="144" y="17"/>
                </a:cubicBezTo>
                <a:cubicBezTo>
                  <a:pt x="145" y="17"/>
                  <a:pt x="146" y="16"/>
                  <a:pt x="146" y="16"/>
                </a:cubicBezTo>
                <a:cubicBezTo>
                  <a:pt x="146" y="12"/>
                  <a:pt x="140" y="15"/>
                  <a:pt x="137" y="15"/>
                </a:cubicBezTo>
                <a:cubicBezTo>
                  <a:pt x="138" y="15"/>
                  <a:pt x="139" y="15"/>
                  <a:pt x="139" y="15"/>
                </a:cubicBezTo>
                <a:cubicBezTo>
                  <a:pt x="139" y="16"/>
                  <a:pt x="139" y="16"/>
                  <a:pt x="139" y="16"/>
                </a:cubicBezTo>
                <a:cubicBezTo>
                  <a:pt x="139" y="16"/>
                  <a:pt x="140" y="16"/>
                  <a:pt x="140" y="16"/>
                </a:cubicBezTo>
                <a:cubicBezTo>
                  <a:pt x="139" y="17"/>
                  <a:pt x="138" y="17"/>
                  <a:pt x="137" y="18"/>
                </a:cubicBezTo>
                <a:cubicBezTo>
                  <a:pt x="137" y="17"/>
                  <a:pt x="137" y="17"/>
                  <a:pt x="137" y="17"/>
                </a:cubicBezTo>
                <a:cubicBezTo>
                  <a:pt x="135" y="18"/>
                  <a:pt x="132" y="19"/>
                  <a:pt x="129" y="19"/>
                </a:cubicBezTo>
                <a:cubicBezTo>
                  <a:pt x="129" y="19"/>
                  <a:pt x="129" y="20"/>
                  <a:pt x="129" y="20"/>
                </a:cubicBezTo>
                <a:cubicBezTo>
                  <a:pt x="129" y="19"/>
                  <a:pt x="128" y="20"/>
                  <a:pt x="128" y="20"/>
                </a:cubicBezTo>
                <a:cubicBezTo>
                  <a:pt x="127" y="18"/>
                  <a:pt x="125" y="20"/>
                  <a:pt x="124" y="20"/>
                </a:cubicBezTo>
                <a:cubicBezTo>
                  <a:pt x="124" y="20"/>
                  <a:pt x="124" y="19"/>
                  <a:pt x="123" y="19"/>
                </a:cubicBezTo>
                <a:cubicBezTo>
                  <a:pt x="120" y="20"/>
                  <a:pt x="116" y="19"/>
                  <a:pt x="113" y="21"/>
                </a:cubicBezTo>
                <a:cubicBezTo>
                  <a:pt x="113" y="21"/>
                  <a:pt x="113" y="21"/>
                  <a:pt x="113" y="21"/>
                </a:cubicBezTo>
                <a:cubicBezTo>
                  <a:pt x="111" y="21"/>
                  <a:pt x="110" y="22"/>
                  <a:pt x="108" y="22"/>
                </a:cubicBezTo>
                <a:cubicBezTo>
                  <a:pt x="110" y="22"/>
                  <a:pt x="110" y="22"/>
                  <a:pt x="112" y="22"/>
                </a:cubicBezTo>
                <a:cubicBezTo>
                  <a:pt x="112" y="22"/>
                  <a:pt x="112" y="22"/>
                  <a:pt x="112" y="22"/>
                </a:cubicBezTo>
                <a:cubicBezTo>
                  <a:pt x="116" y="23"/>
                  <a:pt x="119" y="23"/>
                  <a:pt x="121" y="21"/>
                </a:cubicBezTo>
                <a:cubicBezTo>
                  <a:pt x="123" y="21"/>
                  <a:pt x="124" y="22"/>
                  <a:pt x="126" y="21"/>
                </a:cubicBezTo>
                <a:cubicBezTo>
                  <a:pt x="127" y="21"/>
                  <a:pt x="127" y="21"/>
                  <a:pt x="128" y="21"/>
                </a:cubicBezTo>
                <a:cubicBezTo>
                  <a:pt x="128" y="21"/>
                  <a:pt x="129" y="21"/>
                  <a:pt x="129" y="21"/>
                </a:cubicBezTo>
                <a:cubicBezTo>
                  <a:pt x="128" y="21"/>
                  <a:pt x="128" y="21"/>
                  <a:pt x="128" y="21"/>
                </a:cubicBezTo>
                <a:cubicBezTo>
                  <a:pt x="129" y="21"/>
                  <a:pt x="130" y="21"/>
                  <a:pt x="131" y="21"/>
                </a:cubicBezTo>
                <a:cubicBezTo>
                  <a:pt x="131" y="21"/>
                  <a:pt x="131" y="21"/>
                  <a:pt x="131" y="21"/>
                </a:cubicBezTo>
                <a:cubicBezTo>
                  <a:pt x="130" y="22"/>
                  <a:pt x="129" y="22"/>
                  <a:pt x="129" y="23"/>
                </a:cubicBezTo>
                <a:cubicBezTo>
                  <a:pt x="128" y="23"/>
                  <a:pt x="128" y="23"/>
                  <a:pt x="128" y="22"/>
                </a:cubicBezTo>
                <a:cubicBezTo>
                  <a:pt x="128" y="22"/>
                  <a:pt x="129" y="23"/>
                  <a:pt x="129" y="22"/>
                </a:cubicBezTo>
                <a:cubicBezTo>
                  <a:pt x="127" y="22"/>
                  <a:pt x="126" y="22"/>
                  <a:pt x="125" y="22"/>
                </a:cubicBezTo>
                <a:cubicBezTo>
                  <a:pt x="125" y="22"/>
                  <a:pt x="125" y="22"/>
                  <a:pt x="125" y="23"/>
                </a:cubicBezTo>
                <a:cubicBezTo>
                  <a:pt x="124" y="23"/>
                  <a:pt x="123" y="24"/>
                  <a:pt x="121" y="24"/>
                </a:cubicBezTo>
                <a:cubicBezTo>
                  <a:pt x="119" y="22"/>
                  <a:pt x="117" y="25"/>
                  <a:pt x="115" y="25"/>
                </a:cubicBezTo>
                <a:cubicBezTo>
                  <a:pt x="115" y="25"/>
                  <a:pt x="115" y="26"/>
                  <a:pt x="116" y="26"/>
                </a:cubicBezTo>
                <a:cubicBezTo>
                  <a:pt x="115" y="27"/>
                  <a:pt x="115" y="26"/>
                  <a:pt x="115" y="27"/>
                </a:cubicBezTo>
                <a:cubicBezTo>
                  <a:pt x="114" y="27"/>
                  <a:pt x="116" y="26"/>
                  <a:pt x="116" y="27"/>
                </a:cubicBezTo>
                <a:cubicBezTo>
                  <a:pt x="113" y="29"/>
                  <a:pt x="110" y="29"/>
                  <a:pt x="107" y="30"/>
                </a:cubicBezTo>
                <a:cubicBezTo>
                  <a:pt x="108" y="31"/>
                  <a:pt x="108" y="30"/>
                  <a:pt x="109" y="30"/>
                </a:cubicBezTo>
                <a:cubicBezTo>
                  <a:pt x="108" y="31"/>
                  <a:pt x="107" y="31"/>
                  <a:pt x="107" y="30"/>
                </a:cubicBezTo>
                <a:cubicBezTo>
                  <a:pt x="106" y="31"/>
                  <a:pt x="105" y="31"/>
                  <a:pt x="104" y="32"/>
                </a:cubicBezTo>
                <a:cubicBezTo>
                  <a:pt x="105" y="32"/>
                  <a:pt x="106" y="32"/>
                  <a:pt x="106" y="31"/>
                </a:cubicBezTo>
                <a:cubicBezTo>
                  <a:pt x="106" y="32"/>
                  <a:pt x="107" y="32"/>
                  <a:pt x="107" y="32"/>
                </a:cubicBezTo>
                <a:cubicBezTo>
                  <a:pt x="104" y="33"/>
                  <a:pt x="100" y="33"/>
                  <a:pt x="97" y="33"/>
                </a:cubicBezTo>
                <a:cubicBezTo>
                  <a:pt x="94" y="34"/>
                  <a:pt x="91" y="35"/>
                  <a:pt x="89" y="36"/>
                </a:cubicBezTo>
                <a:cubicBezTo>
                  <a:pt x="91" y="35"/>
                  <a:pt x="96" y="35"/>
                  <a:pt x="97" y="35"/>
                </a:cubicBezTo>
                <a:cubicBezTo>
                  <a:pt x="96" y="36"/>
                  <a:pt x="93" y="36"/>
                  <a:pt x="91" y="37"/>
                </a:cubicBezTo>
                <a:cubicBezTo>
                  <a:pt x="90" y="37"/>
                  <a:pt x="88" y="38"/>
                  <a:pt x="87" y="38"/>
                </a:cubicBezTo>
                <a:cubicBezTo>
                  <a:pt x="91" y="38"/>
                  <a:pt x="96" y="36"/>
                  <a:pt x="100" y="36"/>
                </a:cubicBezTo>
                <a:cubicBezTo>
                  <a:pt x="97" y="37"/>
                  <a:pt x="92" y="37"/>
                  <a:pt x="90" y="39"/>
                </a:cubicBezTo>
                <a:cubicBezTo>
                  <a:pt x="90" y="39"/>
                  <a:pt x="91" y="38"/>
                  <a:pt x="91" y="39"/>
                </a:cubicBezTo>
                <a:cubicBezTo>
                  <a:pt x="86" y="40"/>
                  <a:pt x="81" y="41"/>
                  <a:pt x="77" y="43"/>
                </a:cubicBezTo>
                <a:cubicBezTo>
                  <a:pt x="78" y="43"/>
                  <a:pt x="79" y="42"/>
                  <a:pt x="80" y="43"/>
                </a:cubicBezTo>
                <a:cubicBezTo>
                  <a:pt x="80" y="44"/>
                  <a:pt x="79" y="44"/>
                  <a:pt x="79" y="44"/>
                </a:cubicBezTo>
                <a:cubicBezTo>
                  <a:pt x="79" y="44"/>
                  <a:pt x="79" y="44"/>
                  <a:pt x="79" y="44"/>
                </a:cubicBezTo>
                <a:cubicBezTo>
                  <a:pt x="79" y="45"/>
                  <a:pt x="77" y="45"/>
                  <a:pt x="76" y="46"/>
                </a:cubicBezTo>
                <a:cubicBezTo>
                  <a:pt x="78" y="46"/>
                  <a:pt x="79" y="45"/>
                  <a:pt x="80" y="46"/>
                </a:cubicBezTo>
                <a:cubicBezTo>
                  <a:pt x="78" y="47"/>
                  <a:pt x="75" y="47"/>
                  <a:pt x="73" y="48"/>
                </a:cubicBezTo>
                <a:cubicBezTo>
                  <a:pt x="75" y="48"/>
                  <a:pt x="77" y="47"/>
                  <a:pt x="78" y="48"/>
                </a:cubicBezTo>
                <a:cubicBezTo>
                  <a:pt x="77" y="49"/>
                  <a:pt x="76" y="49"/>
                  <a:pt x="75" y="50"/>
                </a:cubicBezTo>
                <a:cubicBezTo>
                  <a:pt x="76" y="50"/>
                  <a:pt x="76" y="50"/>
                  <a:pt x="77" y="50"/>
                </a:cubicBezTo>
                <a:cubicBezTo>
                  <a:pt x="74" y="51"/>
                  <a:pt x="73" y="53"/>
                  <a:pt x="70" y="53"/>
                </a:cubicBezTo>
                <a:cubicBezTo>
                  <a:pt x="69" y="55"/>
                  <a:pt x="66" y="54"/>
                  <a:pt x="65" y="56"/>
                </a:cubicBezTo>
                <a:cubicBezTo>
                  <a:pt x="65" y="56"/>
                  <a:pt x="65" y="56"/>
                  <a:pt x="65" y="56"/>
                </a:cubicBezTo>
                <a:cubicBezTo>
                  <a:pt x="64" y="58"/>
                  <a:pt x="61" y="58"/>
                  <a:pt x="60" y="59"/>
                </a:cubicBezTo>
                <a:cubicBezTo>
                  <a:pt x="61" y="59"/>
                  <a:pt x="62" y="59"/>
                  <a:pt x="63" y="59"/>
                </a:cubicBezTo>
                <a:cubicBezTo>
                  <a:pt x="63" y="59"/>
                  <a:pt x="62" y="59"/>
                  <a:pt x="62" y="60"/>
                </a:cubicBezTo>
                <a:cubicBezTo>
                  <a:pt x="64" y="59"/>
                  <a:pt x="66" y="58"/>
                  <a:pt x="67" y="59"/>
                </a:cubicBezTo>
                <a:cubicBezTo>
                  <a:pt x="66" y="59"/>
                  <a:pt x="66" y="60"/>
                  <a:pt x="65" y="59"/>
                </a:cubicBezTo>
                <a:cubicBezTo>
                  <a:pt x="65" y="60"/>
                  <a:pt x="64" y="60"/>
                  <a:pt x="64" y="60"/>
                </a:cubicBezTo>
                <a:cubicBezTo>
                  <a:pt x="64" y="60"/>
                  <a:pt x="64" y="60"/>
                  <a:pt x="64" y="61"/>
                </a:cubicBezTo>
                <a:cubicBezTo>
                  <a:pt x="64" y="61"/>
                  <a:pt x="63" y="61"/>
                  <a:pt x="63" y="61"/>
                </a:cubicBezTo>
                <a:cubicBezTo>
                  <a:pt x="65" y="62"/>
                  <a:pt x="66" y="60"/>
                  <a:pt x="68" y="61"/>
                </a:cubicBezTo>
                <a:cubicBezTo>
                  <a:pt x="66" y="62"/>
                  <a:pt x="64" y="61"/>
                  <a:pt x="64" y="63"/>
                </a:cubicBezTo>
                <a:cubicBezTo>
                  <a:pt x="63" y="62"/>
                  <a:pt x="62" y="63"/>
                  <a:pt x="61" y="63"/>
                </a:cubicBezTo>
                <a:cubicBezTo>
                  <a:pt x="62" y="63"/>
                  <a:pt x="63" y="64"/>
                  <a:pt x="64" y="63"/>
                </a:cubicBezTo>
                <a:cubicBezTo>
                  <a:pt x="64" y="63"/>
                  <a:pt x="64" y="64"/>
                  <a:pt x="65" y="64"/>
                </a:cubicBezTo>
                <a:cubicBezTo>
                  <a:pt x="66" y="64"/>
                  <a:pt x="67" y="63"/>
                  <a:pt x="67" y="64"/>
                </a:cubicBezTo>
                <a:cubicBezTo>
                  <a:pt x="66" y="65"/>
                  <a:pt x="64" y="66"/>
                  <a:pt x="63" y="67"/>
                </a:cubicBezTo>
                <a:cubicBezTo>
                  <a:pt x="63" y="67"/>
                  <a:pt x="64" y="67"/>
                  <a:pt x="64" y="67"/>
                </a:cubicBezTo>
                <a:cubicBezTo>
                  <a:pt x="60" y="68"/>
                  <a:pt x="56" y="70"/>
                  <a:pt x="53" y="72"/>
                </a:cubicBezTo>
                <a:cubicBezTo>
                  <a:pt x="51" y="73"/>
                  <a:pt x="48" y="74"/>
                  <a:pt x="46" y="75"/>
                </a:cubicBezTo>
                <a:cubicBezTo>
                  <a:pt x="47" y="75"/>
                  <a:pt x="47" y="74"/>
                  <a:pt x="47" y="75"/>
                </a:cubicBezTo>
                <a:cubicBezTo>
                  <a:pt x="46" y="76"/>
                  <a:pt x="45" y="76"/>
                  <a:pt x="44" y="77"/>
                </a:cubicBezTo>
                <a:cubicBezTo>
                  <a:pt x="47" y="76"/>
                  <a:pt x="52" y="76"/>
                  <a:pt x="55" y="74"/>
                </a:cubicBezTo>
                <a:cubicBezTo>
                  <a:pt x="54" y="73"/>
                  <a:pt x="54" y="73"/>
                  <a:pt x="53" y="73"/>
                </a:cubicBezTo>
                <a:cubicBezTo>
                  <a:pt x="56" y="72"/>
                  <a:pt x="61" y="70"/>
                  <a:pt x="63" y="71"/>
                </a:cubicBezTo>
                <a:cubicBezTo>
                  <a:pt x="62" y="71"/>
                  <a:pt x="60" y="72"/>
                  <a:pt x="60" y="72"/>
                </a:cubicBezTo>
                <a:cubicBezTo>
                  <a:pt x="61" y="72"/>
                  <a:pt x="64" y="72"/>
                  <a:pt x="64" y="73"/>
                </a:cubicBezTo>
                <a:cubicBezTo>
                  <a:pt x="65" y="72"/>
                  <a:pt x="66" y="73"/>
                  <a:pt x="67" y="73"/>
                </a:cubicBezTo>
                <a:cubicBezTo>
                  <a:pt x="68" y="73"/>
                  <a:pt x="68" y="73"/>
                  <a:pt x="69" y="73"/>
                </a:cubicBezTo>
                <a:cubicBezTo>
                  <a:pt x="68" y="75"/>
                  <a:pt x="65" y="74"/>
                  <a:pt x="64" y="76"/>
                </a:cubicBezTo>
                <a:cubicBezTo>
                  <a:pt x="64" y="75"/>
                  <a:pt x="64" y="76"/>
                  <a:pt x="63" y="76"/>
                </a:cubicBezTo>
                <a:cubicBezTo>
                  <a:pt x="63" y="76"/>
                  <a:pt x="64" y="76"/>
                  <a:pt x="64" y="77"/>
                </a:cubicBezTo>
                <a:cubicBezTo>
                  <a:pt x="62" y="77"/>
                  <a:pt x="60" y="78"/>
                  <a:pt x="59" y="78"/>
                </a:cubicBezTo>
                <a:cubicBezTo>
                  <a:pt x="59" y="79"/>
                  <a:pt x="59" y="79"/>
                  <a:pt x="59" y="79"/>
                </a:cubicBezTo>
                <a:cubicBezTo>
                  <a:pt x="58" y="79"/>
                  <a:pt x="57" y="80"/>
                  <a:pt x="57" y="81"/>
                </a:cubicBezTo>
                <a:cubicBezTo>
                  <a:pt x="56" y="81"/>
                  <a:pt x="56" y="81"/>
                  <a:pt x="56" y="82"/>
                </a:cubicBezTo>
                <a:cubicBezTo>
                  <a:pt x="56" y="82"/>
                  <a:pt x="56" y="82"/>
                  <a:pt x="57" y="82"/>
                </a:cubicBezTo>
                <a:cubicBezTo>
                  <a:pt x="56" y="84"/>
                  <a:pt x="53" y="84"/>
                  <a:pt x="52" y="86"/>
                </a:cubicBezTo>
                <a:cubicBezTo>
                  <a:pt x="54" y="87"/>
                  <a:pt x="55" y="86"/>
                  <a:pt x="57" y="86"/>
                </a:cubicBezTo>
                <a:cubicBezTo>
                  <a:pt x="57" y="87"/>
                  <a:pt x="55" y="87"/>
                  <a:pt x="55" y="88"/>
                </a:cubicBezTo>
                <a:cubicBezTo>
                  <a:pt x="56" y="88"/>
                  <a:pt x="56" y="88"/>
                  <a:pt x="57" y="88"/>
                </a:cubicBezTo>
                <a:cubicBezTo>
                  <a:pt x="57" y="89"/>
                  <a:pt x="56" y="88"/>
                  <a:pt x="56" y="89"/>
                </a:cubicBezTo>
                <a:cubicBezTo>
                  <a:pt x="57" y="89"/>
                  <a:pt x="58" y="88"/>
                  <a:pt x="58" y="89"/>
                </a:cubicBezTo>
                <a:cubicBezTo>
                  <a:pt x="57" y="90"/>
                  <a:pt x="55" y="90"/>
                  <a:pt x="55" y="92"/>
                </a:cubicBezTo>
                <a:cubicBezTo>
                  <a:pt x="58" y="91"/>
                  <a:pt x="60" y="89"/>
                  <a:pt x="63" y="89"/>
                </a:cubicBezTo>
                <a:cubicBezTo>
                  <a:pt x="60" y="91"/>
                  <a:pt x="57" y="91"/>
                  <a:pt x="56" y="93"/>
                </a:cubicBezTo>
                <a:cubicBezTo>
                  <a:pt x="55" y="93"/>
                  <a:pt x="55" y="93"/>
                  <a:pt x="54" y="93"/>
                </a:cubicBezTo>
                <a:cubicBezTo>
                  <a:pt x="55" y="96"/>
                  <a:pt x="58" y="92"/>
                  <a:pt x="60" y="93"/>
                </a:cubicBezTo>
                <a:cubicBezTo>
                  <a:pt x="55" y="95"/>
                  <a:pt x="51" y="98"/>
                  <a:pt x="46" y="100"/>
                </a:cubicBezTo>
                <a:cubicBezTo>
                  <a:pt x="46" y="101"/>
                  <a:pt x="45" y="101"/>
                  <a:pt x="44" y="102"/>
                </a:cubicBezTo>
                <a:cubicBezTo>
                  <a:pt x="44" y="102"/>
                  <a:pt x="45" y="102"/>
                  <a:pt x="45" y="102"/>
                </a:cubicBezTo>
                <a:cubicBezTo>
                  <a:pt x="44" y="102"/>
                  <a:pt x="44" y="103"/>
                  <a:pt x="45" y="103"/>
                </a:cubicBezTo>
                <a:cubicBezTo>
                  <a:pt x="45" y="104"/>
                  <a:pt x="44" y="104"/>
                  <a:pt x="44" y="104"/>
                </a:cubicBezTo>
                <a:cubicBezTo>
                  <a:pt x="45" y="105"/>
                  <a:pt x="43" y="105"/>
                  <a:pt x="44" y="106"/>
                </a:cubicBezTo>
                <a:cubicBezTo>
                  <a:pt x="45" y="105"/>
                  <a:pt x="48" y="105"/>
                  <a:pt x="49" y="103"/>
                </a:cubicBezTo>
                <a:cubicBezTo>
                  <a:pt x="47" y="103"/>
                  <a:pt x="48" y="102"/>
                  <a:pt x="47" y="102"/>
                </a:cubicBezTo>
                <a:cubicBezTo>
                  <a:pt x="47" y="101"/>
                  <a:pt x="48" y="101"/>
                  <a:pt x="48" y="101"/>
                </a:cubicBezTo>
                <a:cubicBezTo>
                  <a:pt x="50" y="101"/>
                  <a:pt x="53" y="98"/>
                  <a:pt x="55" y="99"/>
                </a:cubicBezTo>
                <a:cubicBezTo>
                  <a:pt x="55" y="99"/>
                  <a:pt x="55" y="100"/>
                  <a:pt x="54" y="100"/>
                </a:cubicBezTo>
                <a:cubicBezTo>
                  <a:pt x="54" y="99"/>
                  <a:pt x="55" y="99"/>
                  <a:pt x="54" y="99"/>
                </a:cubicBezTo>
                <a:cubicBezTo>
                  <a:pt x="54" y="100"/>
                  <a:pt x="53" y="100"/>
                  <a:pt x="52" y="101"/>
                </a:cubicBezTo>
                <a:cubicBezTo>
                  <a:pt x="53" y="101"/>
                  <a:pt x="54" y="101"/>
                  <a:pt x="54" y="101"/>
                </a:cubicBezTo>
                <a:cubicBezTo>
                  <a:pt x="53" y="102"/>
                  <a:pt x="51" y="103"/>
                  <a:pt x="51" y="104"/>
                </a:cubicBezTo>
                <a:cubicBezTo>
                  <a:pt x="51" y="104"/>
                  <a:pt x="52" y="103"/>
                  <a:pt x="52" y="104"/>
                </a:cubicBezTo>
                <a:cubicBezTo>
                  <a:pt x="52" y="104"/>
                  <a:pt x="51" y="104"/>
                  <a:pt x="51" y="104"/>
                </a:cubicBezTo>
                <a:cubicBezTo>
                  <a:pt x="52" y="104"/>
                  <a:pt x="53" y="104"/>
                  <a:pt x="54" y="103"/>
                </a:cubicBezTo>
                <a:cubicBezTo>
                  <a:pt x="53" y="103"/>
                  <a:pt x="53" y="103"/>
                  <a:pt x="53" y="103"/>
                </a:cubicBezTo>
                <a:cubicBezTo>
                  <a:pt x="55" y="102"/>
                  <a:pt x="58" y="100"/>
                  <a:pt x="60" y="100"/>
                </a:cubicBezTo>
                <a:cubicBezTo>
                  <a:pt x="60" y="100"/>
                  <a:pt x="60" y="100"/>
                  <a:pt x="60" y="100"/>
                </a:cubicBezTo>
                <a:cubicBezTo>
                  <a:pt x="61" y="101"/>
                  <a:pt x="62" y="100"/>
                  <a:pt x="63" y="99"/>
                </a:cubicBezTo>
                <a:cubicBezTo>
                  <a:pt x="62" y="99"/>
                  <a:pt x="61" y="99"/>
                  <a:pt x="61" y="99"/>
                </a:cubicBezTo>
                <a:cubicBezTo>
                  <a:pt x="61" y="98"/>
                  <a:pt x="63" y="98"/>
                  <a:pt x="64" y="98"/>
                </a:cubicBezTo>
                <a:cubicBezTo>
                  <a:pt x="64" y="98"/>
                  <a:pt x="63" y="98"/>
                  <a:pt x="63" y="99"/>
                </a:cubicBezTo>
                <a:cubicBezTo>
                  <a:pt x="64" y="99"/>
                  <a:pt x="65" y="98"/>
                  <a:pt x="66" y="98"/>
                </a:cubicBezTo>
                <a:cubicBezTo>
                  <a:pt x="62" y="101"/>
                  <a:pt x="58" y="102"/>
                  <a:pt x="55" y="105"/>
                </a:cubicBezTo>
                <a:cubicBezTo>
                  <a:pt x="54" y="105"/>
                  <a:pt x="54" y="105"/>
                  <a:pt x="54" y="106"/>
                </a:cubicBezTo>
                <a:cubicBezTo>
                  <a:pt x="55" y="105"/>
                  <a:pt x="57" y="105"/>
                  <a:pt x="59" y="104"/>
                </a:cubicBezTo>
                <a:cubicBezTo>
                  <a:pt x="59" y="105"/>
                  <a:pt x="58" y="105"/>
                  <a:pt x="58" y="106"/>
                </a:cubicBezTo>
                <a:cubicBezTo>
                  <a:pt x="59" y="106"/>
                  <a:pt x="59" y="105"/>
                  <a:pt x="60" y="106"/>
                </a:cubicBezTo>
                <a:cubicBezTo>
                  <a:pt x="59" y="106"/>
                  <a:pt x="58" y="108"/>
                  <a:pt x="57" y="107"/>
                </a:cubicBezTo>
                <a:cubicBezTo>
                  <a:pt x="56" y="109"/>
                  <a:pt x="55" y="109"/>
                  <a:pt x="55" y="110"/>
                </a:cubicBezTo>
                <a:cubicBezTo>
                  <a:pt x="56" y="110"/>
                  <a:pt x="56" y="109"/>
                  <a:pt x="57" y="109"/>
                </a:cubicBezTo>
                <a:cubicBezTo>
                  <a:pt x="56" y="110"/>
                  <a:pt x="56" y="111"/>
                  <a:pt x="57" y="112"/>
                </a:cubicBezTo>
                <a:cubicBezTo>
                  <a:pt x="56" y="111"/>
                  <a:pt x="56" y="112"/>
                  <a:pt x="55" y="112"/>
                </a:cubicBezTo>
                <a:cubicBezTo>
                  <a:pt x="56" y="112"/>
                  <a:pt x="55" y="111"/>
                  <a:pt x="55" y="110"/>
                </a:cubicBezTo>
                <a:cubicBezTo>
                  <a:pt x="55" y="110"/>
                  <a:pt x="55" y="110"/>
                  <a:pt x="54" y="110"/>
                </a:cubicBezTo>
                <a:cubicBezTo>
                  <a:pt x="53" y="112"/>
                  <a:pt x="51" y="112"/>
                  <a:pt x="49" y="113"/>
                </a:cubicBezTo>
                <a:cubicBezTo>
                  <a:pt x="49" y="114"/>
                  <a:pt x="48" y="114"/>
                  <a:pt x="47" y="114"/>
                </a:cubicBezTo>
                <a:cubicBezTo>
                  <a:pt x="47" y="114"/>
                  <a:pt x="47" y="115"/>
                  <a:pt x="46" y="115"/>
                </a:cubicBezTo>
                <a:cubicBezTo>
                  <a:pt x="46" y="115"/>
                  <a:pt x="46" y="115"/>
                  <a:pt x="45" y="115"/>
                </a:cubicBezTo>
                <a:cubicBezTo>
                  <a:pt x="45" y="115"/>
                  <a:pt x="45" y="115"/>
                  <a:pt x="45" y="114"/>
                </a:cubicBezTo>
                <a:cubicBezTo>
                  <a:pt x="43" y="115"/>
                  <a:pt x="41" y="117"/>
                  <a:pt x="39" y="118"/>
                </a:cubicBezTo>
                <a:cubicBezTo>
                  <a:pt x="40" y="118"/>
                  <a:pt x="40" y="118"/>
                  <a:pt x="40" y="118"/>
                </a:cubicBezTo>
                <a:cubicBezTo>
                  <a:pt x="39" y="119"/>
                  <a:pt x="39" y="119"/>
                  <a:pt x="38" y="120"/>
                </a:cubicBezTo>
                <a:cubicBezTo>
                  <a:pt x="38" y="120"/>
                  <a:pt x="38" y="120"/>
                  <a:pt x="37" y="120"/>
                </a:cubicBezTo>
                <a:cubicBezTo>
                  <a:pt x="37" y="121"/>
                  <a:pt x="36" y="121"/>
                  <a:pt x="36" y="122"/>
                </a:cubicBezTo>
                <a:cubicBezTo>
                  <a:pt x="37" y="122"/>
                  <a:pt x="37" y="122"/>
                  <a:pt x="37" y="123"/>
                </a:cubicBezTo>
                <a:cubicBezTo>
                  <a:pt x="38" y="123"/>
                  <a:pt x="38" y="123"/>
                  <a:pt x="38" y="122"/>
                </a:cubicBezTo>
                <a:cubicBezTo>
                  <a:pt x="38" y="123"/>
                  <a:pt x="37" y="123"/>
                  <a:pt x="37" y="124"/>
                </a:cubicBezTo>
                <a:cubicBezTo>
                  <a:pt x="36" y="123"/>
                  <a:pt x="36" y="123"/>
                  <a:pt x="35" y="123"/>
                </a:cubicBezTo>
                <a:cubicBezTo>
                  <a:pt x="35" y="124"/>
                  <a:pt x="35" y="125"/>
                  <a:pt x="35" y="126"/>
                </a:cubicBezTo>
                <a:cubicBezTo>
                  <a:pt x="34" y="126"/>
                  <a:pt x="34" y="126"/>
                  <a:pt x="34" y="126"/>
                </a:cubicBezTo>
                <a:cubicBezTo>
                  <a:pt x="34" y="125"/>
                  <a:pt x="34" y="125"/>
                  <a:pt x="34" y="125"/>
                </a:cubicBezTo>
                <a:cubicBezTo>
                  <a:pt x="32" y="126"/>
                  <a:pt x="30" y="127"/>
                  <a:pt x="28" y="128"/>
                </a:cubicBezTo>
                <a:cubicBezTo>
                  <a:pt x="30" y="128"/>
                  <a:pt x="32" y="126"/>
                  <a:pt x="34" y="126"/>
                </a:cubicBezTo>
                <a:cubicBezTo>
                  <a:pt x="34" y="127"/>
                  <a:pt x="31" y="128"/>
                  <a:pt x="32" y="130"/>
                </a:cubicBezTo>
                <a:cubicBezTo>
                  <a:pt x="32" y="129"/>
                  <a:pt x="34" y="129"/>
                  <a:pt x="34" y="129"/>
                </a:cubicBezTo>
                <a:cubicBezTo>
                  <a:pt x="34" y="130"/>
                  <a:pt x="33" y="130"/>
                  <a:pt x="32" y="131"/>
                </a:cubicBezTo>
                <a:cubicBezTo>
                  <a:pt x="36" y="130"/>
                  <a:pt x="38" y="127"/>
                  <a:pt x="41" y="126"/>
                </a:cubicBezTo>
                <a:cubicBezTo>
                  <a:pt x="41" y="125"/>
                  <a:pt x="41" y="124"/>
                  <a:pt x="42" y="123"/>
                </a:cubicBezTo>
                <a:cubicBezTo>
                  <a:pt x="42" y="123"/>
                  <a:pt x="41" y="123"/>
                  <a:pt x="41" y="123"/>
                </a:cubicBezTo>
                <a:cubicBezTo>
                  <a:pt x="42" y="122"/>
                  <a:pt x="43" y="121"/>
                  <a:pt x="43" y="122"/>
                </a:cubicBezTo>
                <a:cubicBezTo>
                  <a:pt x="43" y="123"/>
                  <a:pt x="42" y="122"/>
                  <a:pt x="42" y="123"/>
                </a:cubicBezTo>
                <a:cubicBezTo>
                  <a:pt x="42" y="124"/>
                  <a:pt x="43" y="123"/>
                  <a:pt x="43" y="124"/>
                </a:cubicBezTo>
                <a:cubicBezTo>
                  <a:pt x="43" y="124"/>
                  <a:pt x="43" y="125"/>
                  <a:pt x="43" y="125"/>
                </a:cubicBezTo>
                <a:cubicBezTo>
                  <a:pt x="45" y="123"/>
                  <a:pt x="48" y="123"/>
                  <a:pt x="50" y="121"/>
                </a:cubicBezTo>
                <a:cubicBezTo>
                  <a:pt x="49" y="121"/>
                  <a:pt x="49" y="121"/>
                  <a:pt x="49" y="121"/>
                </a:cubicBezTo>
                <a:cubicBezTo>
                  <a:pt x="49" y="121"/>
                  <a:pt x="49" y="120"/>
                  <a:pt x="49" y="120"/>
                </a:cubicBezTo>
                <a:cubicBezTo>
                  <a:pt x="50" y="119"/>
                  <a:pt x="49" y="118"/>
                  <a:pt x="50" y="118"/>
                </a:cubicBezTo>
                <a:cubicBezTo>
                  <a:pt x="49" y="118"/>
                  <a:pt x="48" y="119"/>
                  <a:pt x="48" y="119"/>
                </a:cubicBezTo>
                <a:cubicBezTo>
                  <a:pt x="49" y="117"/>
                  <a:pt x="52" y="116"/>
                  <a:pt x="54" y="115"/>
                </a:cubicBezTo>
                <a:cubicBezTo>
                  <a:pt x="54" y="114"/>
                  <a:pt x="54" y="112"/>
                  <a:pt x="55" y="112"/>
                </a:cubicBezTo>
                <a:cubicBezTo>
                  <a:pt x="55" y="113"/>
                  <a:pt x="55" y="113"/>
                  <a:pt x="55" y="113"/>
                </a:cubicBezTo>
                <a:cubicBezTo>
                  <a:pt x="55" y="113"/>
                  <a:pt x="55" y="113"/>
                  <a:pt x="55" y="113"/>
                </a:cubicBezTo>
                <a:cubicBezTo>
                  <a:pt x="55" y="114"/>
                  <a:pt x="55" y="114"/>
                  <a:pt x="54" y="114"/>
                </a:cubicBezTo>
                <a:cubicBezTo>
                  <a:pt x="55" y="115"/>
                  <a:pt x="54" y="115"/>
                  <a:pt x="54" y="116"/>
                </a:cubicBezTo>
                <a:cubicBezTo>
                  <a:pt x="53" y="116"/>
                  <a:pt x="52" y="117"/>
                  <a:pt x="52" y="118"/>
                </a:cubicBezTo>
                <a:cubicBezTo>
                  <a:pt x="54" y="117"/>
                  <a:pt x="55" y="116"/>
                  <a:pt x="56" y="117"/>
                </a:cubicBezTo>
                <a:cubicBezTo>
                  <a:pt x="57" y="116"/>
                  <a:pt x="59" y="115"/>
                  <a:pt x="59" y="113"/>
                </a:cubicBezTo>
                <a:cubicBezTo>
                  <a:pt x="62" y="112"/>
                  <a:pt x="64" y="110"/>
                  <a:pt x="67" y="111"/>
                </a:cubicBezTo>
                <a:cubicBezTo>
                  <a:pt x="67" y="110"/>
                  <a:pt x="67" y="111"/>
                  <a:pt x="67" y="110"/>
                </a:cubicBezTo>
                <a:cubicBezTo>
                  <a:pt x="67" y="110"/>
                  <a:pt x="67" y="111"/>
                  <a:pt x="68" y="111"/>
                </a:cubicBezTo>
                <a:cubicBezTo>
                  <a:pt x="72" y="109"/>
                  <a:pt x="75" y="109"/>
                  <a:pt x="78" y="107"/>
                </a:cubicBezTo>
                <a:cubicBezTo>
                  <a:pt x="79" y="108"/>
                  <a:pt x="79" y="107"/>
                  <a:pt x="80" y="107"/>
                </a:cubicBezTo>
                <a:cubicBezTo>
                  <a:pt x="80" y="109"/>
                  <a:pt x="79" y="109"/>
                  <a:pt x="77" y="109"/>
                </a:cubicBezTo>
                <a:cubicBezTo>
                  <a:pt x="76" y="111"/>
                  <a:pt x="73" y="113"/>
                  <a:pt x="70" y="113"/>
                </a:cubicBezTo>
                <a:cubicBezTo>
                  <a:pt x="70" y="113"/>
                  <a:pt x="70" y="113"/>
                  <a:pt x="71" y="114"/>
                </a:cubicBezTo>
                <a:cubicBezTo>
                  <a:pt x="68" y="116"/>
                  <a:pt x="64" y="117"/>
                  <a:pt x="61" y="118"/>
                </a:cubicBezTo>
                <a:cubicBezTo>
                  <a:pt x="65" y="118"/>
                  <a:pt x="66" y="116"/>
                  <a:pt x="70" y="116"/>
                </a:cubicBezTo>
                <a:cubicBezTo>
                  <a:pt x="71" y="115"/>
                  <a:pt x="72" y="115"/>
                  <a:pt x="72" y="115"/>
                </a:cubicBezTo>
                <a:cubicBezTo>
                  <a:pt x="73" y="115"/>
                  <a:pt x="73" y="115"/>
                  <a:pt x="73" y="115"/>
                </a:cubicBezTo>
                <a:cubicBezTo>
                  <a:pt x="73" y="115"/>
                  <a:pt x="73" y="115"/>
                  <a:pt x="74" y="115"/>
                </a:cubicBezTo>
                <a:cubicBezTo>
                  <a:pt x="74" y="115"/>
                  <a:pt x="73" y="114"/>
                  <a:pt x="74" y="114"/>
                </a:cubicBezTo>
                <a:cubicBezTo>
                  <a:pt x="74" y="114"/>
                  <a:pt x="74" y="115"/>
                  <a:pt x="74" y="115"/>
                </a:cubicBezTo>
                <a:cubicBezTo>
                  <a:pt x="77" y="114"/>
                  <a:pt x="79" y="112"/>
                  <a:pt x="82" y="112"/>
                </a:cubicBezTo>
                <a:cubicBezTo>
                  <a:pt x="82" y="112"/>
                  <a:pt x="82" y="112"/>
                  <a:pt x="82" y="113"/>
                </a:cubicBezTo>
                <a:cubicBezTo>
                  <a:pt x="81" y="113"/>
                  <a:pt x="81" y="113"/>
                  <a:pt x="81" y="114"/>
                </a:cubicBezTo>
                <a:cubicBezTo>
                  <a:pt x="82" y="114"/>
                  <a:pt x="82" y="113"/>
                  <a:pt x="82" y="113"/>
                </a:cubicBezTo>
                <a:cubicBezTo>
                  <a:pt x="83" y="114"/>
                  <a:pt x="82" y="115"/>
                  <a:pt x="82" y="115"/>
                </a:cubicBezTo>
                <a:cubicBezTo>
                  <a:pt x="82" y="115"/>
                  <a:pt x="82" y="115"/>
                  <a:pt x="82" y="116"/>
                </a:cubicBezTo>
                <a:cubicBezTo>
                  <a:pt x="83" y="116"/>
                  <a:pt x="83" y="116"/>
                  <a:pt x="83" y="116"/>
                </a:cubicBezTo>
                <a:cubicBezTo>
                  <a:pt x="83" y="115"/>
                  <a:pt x="84" y="115"/>
                  <a:pt x="85" y="114"/>
                </a:cubicBezTo>
                <a:cubicBezTo>
                  <a:pt x="86" y="113"/>
                  <a:pt x="85" y="114"/>
                  <a:pt x="85" y="113"/>
                </a:cubicBezTo>
                <a:cubicBezTo>
                  <a:pt x="86" y="112"/>
                  <a:pt x="88" y="113"/>
                  <a:pt x="90" y="114"/>
                </a:cubicBezTo>
                <a:cubicBezTo>
                  <a:pt x="89" y="114"/>
                  <a:pt x="90" y="114"/>
                  <a:pt x="90" y="114"/>
                </a:cubicBezTo>
                <a:cubicBezTo>
                  <a:pt x="88" y="114"/>
                  <a:pt x="88" y="115"/>
                  <a:pt x="86" y="115"/>
                </a:cubicBezTo>
                <a:cubicBezTo>
                  <a:pt x="86" y="117"/>
                  <a:pt x="83" y="117"/>
                  <a:pt x="82" y="118"/>
                </a:cubicBezTo>
                <a:cubicBezTo>
                  <a:pt x="83" y="118"/>
                  <a:pt x="84" y="117"/>
                  <a:pt x="85" y="117"/>
                </a:cubicBezTo>
                <a:cubicBezTo>
                  <a:pt x="86" y="116"/>
                  <a:pt x="89" y="116"/>
                  <a:pt x="90" y="115"/>
                </a:cubicBezTo>
                <a:cubicBezTo>
                  <a:pt x="90" y="116"/>
                  <a:pt x="90" y="116"/>
                  <a:pt x="90" y="116"/>
                </a:cubicBezTo>
                <a:cubicBezTo>
                  <a:pt x="92" y="116"/>
                  <a:pt x="93" y="115"/>
                  <a:pt x="94" y="116"/>
                </a:cubicBezTo>
                <a:cubicBezTo>
                  <a:pt x="94" y="115"/>
                  <a:pt x="96" y="115"/>
                  <a:pt x="96" y="115"/>
                </a:cubicBezTo>
                <a:cubicBezTo>
                  <a:pt x="96" y="115"/>
                  <a:pt x="96" y="115"/>
                  <a:pt x="96" y="115"/>
                </a:cubicBezTo>
                <a:cubicBezTo>
                  <a:pt x="98" y="116"/>
                  <a:pt x="100" y="114"/>
                  <a:pt x="101" y="114"/>
                </a:cubicBezTo>
                <a:cubicBezTo>
                  <a:pt x="101" y="113"/>
                  <a:pt x="101" y="113"/>
                  <a:pt x="101" y="113"/>
                </a:cubicBezTo>
                <a:cubicBezTo>
                  <a:pt x="100" y="112"/>
                  <a:pt x="100" y="113"/>
                  <a:pt x="99" y="113"/>
                </a:cubicBezTo>
                <a:cubicBezTo>
                  <a:pt x="99" y="112"/>
                  <a:pt x="100" y="112"/>
                  <a:pt x="100" y="112"/>
                </a:cubicBezTo>
                <a:cubicBezTo>
                  <a:pt x="100" y="112"/>
                  <a:pt x="101" y="112"/>
                  <a:pt x="101" y="112"/>
                </a:cubicBezTo>
                <a:cubicBezTo>
                  <a:pt x="101" y="112"/>
                  <a:pt x="102" y="112"/>
                  <a:pt x="102" y="111"/>
                </a:cubicBezTo>
                <a:cubicBezTo>
                  <a:pt x="102" y="112"/>
                  <a:pt x="103" y="112"/>
                  <a:pt x="103" y="112"/>
                </a:cubicBezTo>
                <a:cubicBezTo>
                  <a:pt x="103" y="113"/>
                  <a:pt x="101" y="112"/>
                  <a:pt x="101" y="113"/>
                </a:cubicBezTo>
                <a:cubicBezTo>
                  <a:pt x="102" y="113"/>
                  <a:pt x="103" y="112"/>
                  <a:pt x="104" y="112"/>
                </a:cubicBezTo>
                <a:cubicBezTo>
                  <a:pt x="105" y="113"/>
                  <a:pt x="106" y="112"/>
                  <a:pt x="108" y="112"/>
                </a:cubicBezTo>
                <a:cubicBezTo>
                  <a:pt x="108" y="111"/>
                  <a:pt x="107" y="111"/>
                  <a:pt x="107" y="111"/>
                </a:cubicBezTo>
                <a:cubicBezTo>
                  <a:pt x="108" y="111"/>
                  <a:pt x="108" y="110"/>
                  <a:pt x="109" y="110"/>
                </a:cubicBezTo>
                <a:cubicBezTo>
                  <a:pt x="109" y="111"/>
                  <a:pt x="109" y="111"/>
                  <a:pt x="109" y="111"/>
                </a:cubicBezTo>
                <a:cubicBezTo>
                  <a:pt x="109" y="111"/>
                  <a:pt x="110" y="111"/>
                  <a:pt x="111" y="111"/>
                </a:cubicBezTo>
                <a:cubicBezTo>
                  <a:pt x="111" y="112"/>
                  <a:pt x="110" y="112"/>
                  <a:pt x="110" y="112"/>
                </a:cubicBezTo>
                <a:cubicBezTo>
                  <a:pt x="112" y="112"/>
                  <a:pt x="113" y="112"/>
                  <a:pt x="114" y="112"/>
                </a:cubicBezTo>
                <a:cubicBezTo>
                  <a:pt x="114" y="113"/>
                  <a:pt x="113" y="113"/>
                  <a:pt x="112" y="113"/>
                </a:cubicBezTo>
                <a:cubicBezTo>
                  <a:pt x="118" y="113"/>
                  <a:pt x="123" y="111"/>
                  <a:pt x="129" y="111"/>
                </a:cubicBezTo>
                <a:cubicBezTo>
                  <a:pt x="129" y="111"/>
                  <a:pt x="129" y="111"/>
                  <a:pt x="129" y="111"/>
                </a:cubicBezTo>
                <a:cubicBezTo>
                  <a:pt x="131" y="111"/>
                  <a:pt x="134" y="111"/>
                  <a:pt x="135" y="110"/>
                </a:cubicBezTo>
                <a:cubicBezTo>
                  <a:pt x="137" y="110"/>
                  <a:pt x="140" y="109"/>
                  <a:pt x="142" y="109"/>
                </a:cubicBezTo>
                <a:cubicBezTo>
                  <a:pt x="143" y="109"/>
                  <a:pt x="143" y="108"/>
                  <a:pt x="143" y="108"/>
                </a:cubicBezTo>
                <a:cubicBezTo>
                  <a:pt x="144" y="108"/>
                  <a:pt x="144" y="108"/>
                  <a:pt x="144" y="108"/>
                </a:cubicBezTo>
                <a:cubicBezTo>
                  <a:pt x="144" y="108"/>
                  <a:pt x="144" y="108"/>
                  <a:pt x="144" y="108"/>
                </a:cubicBezTo>
                <a:cubicBezTo>
                  <a:pt x="146" y="108"/>
                  <a:pt x="149" y="108"/>
                  <a:pt x="150" y="106"/>
                </a:cubicBezTo>
                <a:cubicBezTo>
                  <a:pt x="151" y="106"/>
                  <a:pt x="151" y="106"/>
                  <a:pt x="152" y="107"/>
                </a:cubicBezTo>
                <a:cubicBezTo>
                  <a:pt x="153" y="106"/>
                  <a:pt x="154" y="106"/>
                  <a:pt x="155" y="106"/>
                </a:cubicBezTo>
                <a:cubicBezTo>
                  <a:pt x="156" y="105"/>
                  <a:pt x="155" y="105"/>
                  <a:pt x="156" y="105"/>
                </a:cubicBezTo>
                <a:cubicBezTo>
                  <a:pt x="162" y="104"/>
                  <a:pt x="166" y="103"/>
                  <a:pt x="172" y="102"/>
                </a:cubicBezTo>
                <a:cubicBezTo>
                  <a:pt x="172" y="101"/>
                  <a:pt x="172" y="102"/>
                  <a:pt x="172" y="101"/>
                </a:cubicBezTo>
                <a:cubicBezTo>
                  <a:pt x="177" y="99"/>
                  <a:pt x="185" y="98"/>
                  <a:pt x="190" y="96"/>
                </a:cubicBezTo>
                <a:cubicBezTo>
                  <a:pt x="192" y="96"/>
                  <a:pt x="194" y="96"/>
                  <a:pt x="196" y="95"/>
                </a:cubicBezTo>
                <a:cubicBezTo>
                  <a:pt x="196" y="95"/>
                  <a:pt x="196" y="95"/>
                  <a:pt x="196" y="95"/>
                </a:cubicBezTo>
                <a:cubicBezTo>
                  <a:pt x="199" y="94"/>
                  <a:pt x="200" y="95"/>
                  <a:pt x="203" y="94"/>
                </a:cubicBezTo>
                <a:cubicBezTo>
                  <a:pt x="203" y="95"/>
                  <a:pt x="204" y="95"/>
                  <a:pt x="204" y="95"/>
                </a:cubicBezTo>
                <a:cubicBezTo>
                  <a:pt x="204" y="96"/>
                  <a:pt x="203" y="95"/>
                  <a:pt x="203" y="96"/>
                </a:cubicBezTo>
                <a:cubicBezTo>
                  <a:pt x="204" y="96"/>
                  <a:pt x="204" y="96"/>
                  <a:pt x="205" y="96"/>
                </a:cubicBezTo>
                <a:cubicBezTo>
                  <a:pt x="205" y="95"/>
                  <a:pt x="205" y="95"/>
                  <a:pt x="206" y="94"/>
                </a:cubicBezTo>
                <a:cubicBezTo>
                  <a:pt x="206" y="95"/>
                  <a:pt x="207" y="95"/>
                  <a:pt x="207" y="95"/>
                </a:cubicBezTo>
                <a:cubicBezTo>
                  <a:pt x="208" y="93"/>
                  <a:pt x="210" y="94"/>
                  <a:pt x="211" y="95"/>
                </a:cubicBezTo>
                <a:cubicBezTo>
                  <a:pt x="211" y="95"/>
                  <a:pt x="210" y="95"/>
                  <a:pt x="209" y="96"/>
                </a:cubicBezTo>
                <a:cubicBezTo>
                  <a:pt x="214" y="96"/>
                  <a:pt x="217" y="95"/>
                  <a:pt x="221" y="95"/>
                </a:cubicBezTo>
                <a:cubicBezTo>
                  <a:pt x="220" y="94"/>
                  <a:pt x="222" y="93"/>
                  <a:pt x="222" y="92"/>
                </a:cubicBezTo>
                <a:cubicBezTo>
                  <a:pt x="224" y="93"/>
                  <a:pt x="227" y="92"/>
                  <a:pt x="229" y="92"/>
                </a:cubicBezTo>
                <a:cubicBezTo>
                  <a:pt x="229" y="91"/>
                  <a:pt x="226" y="91"/>
                  <a:pt x="226" y="91"/>
                </a:cubicBezTo>
                <a:cubicBezTo>
                  <a:pt x="226" y="90"/>
                  <a:pt x="226" y="90"/>
                  <a:pt x="226" y="89"/>
                </a:cubicBezTo>
                <a:cubicBezTo>
                  <a:pt x="226" y="89"/>
                  <a:pt x="225" y="90"/>
                  <a:pt x="225" y="89"/>
                </a:cubicBezTo>
                <a:cubicBezTo>
                  <a:pt x="227" y="89"/>
                  <a:pt x="228" y="88"/>
                  <a:pt x="230" y="88"/>
                </a:cubicBezTo>
                <a:cubicBezTo>
                  <a:pt x="230" y="87"/>
                  <a:pt x="229" y="86"/>
                  <a:pt x="228" y="86"/>
                </a:cubicBezTo>
                <a:cubicBezTo>
                  <a:pt x="228" y="88"/>
                  <a:pt x="226" y="88"/>
                  <a:pt x="225" y="87"/>
                </a:cubicBezTo>
                <a:cubicBezTo>
                  <a:pt x="226" y="86"/>
                  <a:pt x="227" y="87"/>
                  <a:pt x="227" y="87"/>
                </a:cubicBezTo>
                <a:cubicBezTo>
                  <a:pt x="228" y="86"/>
                  <a:pt x="226" y="86"/>
                  <a:pt x="226" y="85"/>
                </a:cubicBezTo>
                <a:cubicBezTo>
                  <a:pt x="229" y="85"/>
                  <a:pt x="232" y="86"/>
                  <a:pt x="234" y="86"/>
                </a:cubicBezTo>
                <a:cubicBezTo>
                  <a:pt x="235" y="86"/>
                  <a:pt x="235" y="87"/>
                  <a:pt x="236" y="87"/>
                </a:cubicBezTo>
                <a:cubicBezTo>
                  <a:pt x="235" y="85"/>
                  <a:pt x="233" y="85"/>
                  <a:pt x="232" y="85"/>
                </a:cubicBezTo>
                <a:cubicBezTo>
                  <a:pt x="233" y="83"/>
                  <a:pt x="235" y="85"/>
                  <a:pt x="236" y="84"/>
                </a:cubicBezTo>
                <a:cubicBezTo>
                  <a:pt x="235" y="83"/>
                  <a:pt x="231" y="84"/>
                  <a:pt x="230" y="83"/>
                </a:cubicBezTo>
                <a:cubicBezTo>
                  <a:pt x="231" y="83"/>
                  <a:pt x="232" y="83"/>
                  <a:pt x="233" y="83"/>
                </a:cubicBezTo>
                <a:cubicBezTo>
                  <a:pt x="233" y="83"/>
                  <a:pt x="232" y="83"/>
                  <a:pt x="232" y="82"/>
                </a:cubicBezTo>
                <a:cubicBezTo>
                  <a:pt x="234" y="82"/>
                  <a:pt x="234" y="82"/>
                  <a:pt x="234" y="82"/>
                </a:cubicBezTo>
                <a:cubicBezTo>
                  <a:pt x="234" y="81"/>
                  <a:pt x="231" y="81"/>
                  <a:pt x="231" y="80"/>
                </a:cubicBezTo>
                <a:cubicBezTo>
                  <a:pt x="233" y="79"/>
                  <a:pt x="235" y="80"/>
                  <a:pt x="237" y="79"/>
                </a:cubicBezTo>
                <a:cubicBezTo>
                  <a:pt x="236" y="79"/>
                  <a:pt x="236" y="79"/>
                  <a:pt x="235" y="78"/>
                </a:cubicBezTo>
                <a:cubicBezTo>
                  <a:pt x="236" y="78"/>
                  <a:pt x="236" y="78"/>
                  <a:pt x="236" y="78"/>
                </a:cubicBezTo>
                <a:cubicBezTo>
                  <a:pt x="236" y="78"/>
                  <a:pt x="236" y="78"/>
                  <a:pt x="236" y="77"/>
                </a:cubicBezTo>
                <a:cubicBezTo>
                  <a:pt x="236" y="77"/>
                  <a:pt x="235" y="78"/>
                  <a:pt x="235" y="77"/>
                </a:cubicBezTo>
                <a:cubicBezTo>
                  <a:pt x="235" y="77"/>
                  <a:pt x="235" y="77"/>
                  <a:pt x="236" y="77"/>
                </a:cubicBezTo>
                <a:cubicBezTo>
                  <a:pt x="236" y="76"/>
                  <a:pt x="236" y="77"/>
                  <a:pt x="237" y="77"/>
                </a:cubicBezTo>
                <a:cubicBezTo>
                  <a:pt x="238" y="76"/>
                  <a:pt x="240" y="77"/>
                  <a:pt x="241" y="77"/>
                </a:cubicBezTo>
                <a:cubicBezTo>
                  <a:pt x="240" y="77"/>
                  <a:pt x="239" y="77"/>
                  <a:pt x="239" y="76"/>
                </a:cubicBezTo>
                <a:cubicBezTo>
                  <a:pt x="240" y="76"/>
                  <a:pt x="241" y="76"/>
                  <a:pt x="242" y="76"/>
                </a:cubicBezTo>
                <a:cubicBezTo>
                  <a:pt x="241" y="76"/>
                  <a:pt x="240" y="76"/>
                  <a:pt x="240" y="75"/>
                </a:cubicBezTo>
                <a:cubicBezTo>
                  <a:pt x="239" y="75"/>
                  <a:pt x="238" y="75"/>
                  <a:pt x="238" y="74"/>
                </a:cubicBezTo>
                <a:cubicBezTo>
                  <a:pt x="238" y="73"/>
                  <a:pt x="240" y="74"/>
                  <a:pt x="241" y="74"/>
                </a:cubicBezTo>
                <a:cubicBezTo>
                  <a:pt x="241" y="74"/>
                  <a:pt x="240" y="74"/>
                  <a:pt x="240" y="73"/>
                </a:cubicBezTo>
                <a:cubicBezTo>
                  <a:pt x="241" y="73"/>
                  <a:pt x="242" y="73"/>
                  <a:pt x="243" y="73"/>
                </a:cubicBezTo>
                <a:cubicBezTo>
                  <a:pt x="242" y="72"/>
                  <a:pt x="240" y="71"/>
                  <a:pt x="239" y="70"/>
                </a:cubicBezTo>
                <a:cubicBezTo>
                  <a:pt x="240" y="70"/>
                  <a:pt x="241" y="71"/>
                  <a:pt x="242" y="71"/>
                </a:cubicBezTo>
                <a:cubicBezTo>
                  <a:pt x="242" y="71"/>
                  <a:pt x="241" y="70"/>
                  <a:pt x="242" y="70"/>
                </a:cubicBezTo>
                <a:cubicBezTo>
                  <a:pt x="243" y="70"/>
                  <a:pt x="244" y="70"/>
                  <a:pt x="245" y="70"/>
                </a:cubicBezTo>
                <a:cubicBezTo>
                  <a:pt x="244" y="69"/>
                  <a:pt x="244" y="70"/>
                  <a:pt x="244" y="69"/>
                </a:cubicBezTo>
                <a:cubicBezTo>
                  <a:pt x="244" y="69"/>
                  <a:pt x="245" y="69"/>
                  <a:pt x="246" y="69"/>
                </a:cubicBezTo>
                <a:cubicBezTo>
                  <a:pt x="245" y="69"/>
                  <a:pt x="244" y="69"/>
                  <a:pt x="245" y="68"/>
                </a:cubicBezTo>
                <a:close/>
                <a:moveTo>
                  <a:pt x="228" y="26"/>
                </a:moveTo>
                <a:cubicBezTo>
                  <a:pt x="227" y="26"/>
                  <a:pt x="226" y="26"/>
                  <a:pt x="226" y="26"/>
                </a:cubicBezTo>
                <a:cubicBezTo>
                  <a:pt x="226" y="26"/>
                  <a:pt x="227" y="26"/>
                  <a:pt x="228" y="26"/>
                </a:cubicBezTo>
                <a:close/>
                <a:moveTo>
                  <a:pt x="224" y="25"/>
                </a:moveTo>
                <a:cubicBezTo>
                  <a:pt x="223" y="25"/>
                  <a:pt x="223" y="24"/>
                  <a:pt x="223" y="24"/>
                </a:cubicBezTo>
                <a:cubicBezTo>
                  <a:pt x="223" y="24"/>
                  <a:pt x="224" y="24"/>
                  <a:pt x="224" y="25"/>
                </a:cubicBezTo>
                <a:close/>
                <a:moveTo>
                  <a:pt x="225" y="26"/>
                </a:moveTo>
                <a:cubicBezTo>
                  <a:pt x="224" y="26"/>
                  <a:pt x="222" y="26"/>
                  <a:pt x="221" y="25"/>
                </a:cubicBezTo>
                <a:cubicBezTo>
                  <a:pt x="222" y="25"/>
                  <a:pt x="224" y="25"/>
                  <a:pt x="225" y="26"/>
                </a:cubicBezTo>
                <a:close/>
                <a:moveTo>
                  <a:pt x="145" y="11"/>
                </a:moveTo>
                <a:cubicBezTo>
                  <a:pt x="147" y="11"/>
                  <a:pt x="148" y="10"/>
                  <a:pt x="150" y="10"/>
                </a:cubicBezTo>
                <a:cubicBezTo>
                  <a:pt x="149" y="11"/>
                  <a:pt x="146" y="11"/>
                  <a:pt x="145" y="11"/>
                </a:cubicBezTo>
                <a:close/>
                <a:moveTo>
                  <a:pt x="66" y="59"/>
                </a:moveTo>
                <a:cubicBezTo>
                  <a:pt x="67" y="58"/>
                  <a:pt x="67" y="58"/>
                  <a:pt x="68" y="58"/>
                </a:cubicBezTo>
                <a:cubicBezTo>
                  <a:pt x="68" y="58"/>
                  <a:pt x="67" y="59"/>
                  <a:pt x="66" y="59"/>
                </a:cubicBezTo>
                <a:close/>
                <a:moveTo>
                  <a:pt x="63" y="91"/>
                </a:moveTo>
                <a:cubicBezTo>
                  <a:pt x="63" y="91"/>
                  <a:pt x="63" y="91"/>
                  <a:pt x="63" y="91"/>
                </a:cubicBezTo>
                <a:cubicBezTo>
                  <a:pt x="63" y="91"/>
                  <a:pt x="63" y="91"/>
                  <a:pt x="63" y="91"/>
                </a:cubicBezTo>
                <a:cubicBezTo>
                  <a:pt x="64" y="92"/>
                  <a:pt x="63" y="91"/>
                  <a:pt x="63" y="91"/>
                </a:cubicBezTo>
                <a:close/>
                <a:moveTo>
                  <a:pt x="38" y="122"/>
                </a:moveTo>
                <a:cubicBezTo>
                  <a:pt x="37" y="122"/>
                  <a:pt x="37" y="121"/>
                  <a:pt x="37" y="121"/>
                </a:cubicBezTo>
                <a:cubicBezTo>
                  <a:pt x="38" y="121"/>
                  <a:pt x="38" y="121"/>
                  <a:pt x="38" y="121"/>
                </a:cubicBezTo>
                <a:lnTo>
                  <a:pt x="38" y="122"/>
                </a:lnTo>
                <a:close/>
                <a:moveTo>
                  <a:pt x="46" y="116"/>
                </a:moveTo>
                <a:cubicBezTo>
                  <a:pt x="46" y="116"/>
                  <a:pt x="46" y="117"/>
                  <a:pt x="47" y="117"/>
                </a:cubicBezTo>
                <a:cubicBezTo>
                  <a:pt x="46" y="117"/>
                  <a:pt x="45" y="117"/>
                  <a:pt x="44" y="118"/>
                </a:cubicBezTo>
                <a:cubicBezTo>
                  <a:pt x="44" y="117"/>
                  <a:pt x="45" y="117"/>
                  <a:pt x="44" y="117"/>
                </a:cubicBezTo>
                <a:cubicBezTo>
                  <a:pt x="45" y="116"/>
                  <a:pt x="45" y="116"/>
                  <a:pt x="46" y="116"/>
                </a:cubicBezTo>
                <a:close/>
                <a:moveTo>
                  <a:pt x="44" y="123"/>
                </a:moveTo>
                <a:cubicBezTo>
                  <a:pt x="44" y="123"/>
                  <a:pt x="43" y="123"/>
                  <a:pt x="44" y="124"/>
                </a:cubicBezTo>
                <a:cubicBezTo>
                  <a:pt x="43" y="123"/>
                  <a:pt x="44" y="123"/>
                  <a:pt x="44" y="122"/>
                </a:cubicBezTo>
                <a:cubicBezTo>
                  <a:pt x="45" y="122"/>
                  <a:pt x="44" y="123"/>
                  <a:pt x="44" y="123"/>
                </a:cubicBezTo>
                <a:close/>
                <a:moveTo>
                  <a:pt x="45" y="122"/>
                </a:moveTo>
                <a:cubicBezTo>
                  <a:pt x="44" y="121"/>
                  <a:pt x="46" y="120"/>
                  <a:pt x="46" y="120"/>
                </a:cubicBezTo>
                <a:cubicBezTo>
                  <a:pt x="46" y="121"/>
                  <a:pt x="45" y="121"/>
                  <a:pt x="45" y="122"/>
                </a:cubicBezTo>
                <a:close/>
                <a:moveTo>
                  <a:pt x="47" y="122"/>
                </a:moveTo>
                <a:cubicBezTo>
                  <a:pt x="46" y="122"/>
                  <a:pt x="46" y="122"/>
                  <a:pt x="46" y="122"/>
                </a:cubicBezTo>
                <a:cubicBezTo>
                  <a:pt x="46" y="121"/>
                  <a:pt x="47" y="121"/>
                  <a:pt x="48" y="121"/>
                </a:cubicBezTo>
                <a:cubicBezTo>
                  <a:pt x="48" y="121"/>
                  <a:pt x="47" y="122"/>
                  <a:pt x="47" y="122"/>
                </a:cubicBezTo>
                <a:close/>
                <a:moveTo>
                  <a:pt x="64" y="91"/>
                </a:moveTo>
                <a:cubicBezTo>
                  <a:pt x="64" y="90"/>
                  <a:pt x="64" y="90"/>
                  <a:pt x="65" y="90"/>
                </a:cubicBezTo>
                <a:cubicBezTo>
                  <a:pt x="65" y="90"/>
                  <a:pt x="65" y="91"/>
                  <a:pt x="65" y="91"/>
                </a:cubicBezTo>
                <a:cubicBezTo>
                  <a:pt x="65" y="91"/>
                  <a:pt x="64" y="91"/>
                  <a:pt x="64" y="91"/>
                </a:cubicBezTo>
                <a:close/>
                <a:moveTo>
                  <a:pt x="65" y="97"/>
                </a:moveTo>
                <a:cubicBezTo>
                  <a:pt x="65" y="97"/>
                  <a:pt x="65" y="96"/>
                  <a:pt x="66" y="96"/>
                </a:cubicBezTo>
                <a:cubicBezTo>
                  <a:pt x="66" y="97"/>
                  <a:pt x="66" y="97"/>
                  <a:pt x="65" y="97"/>
                </a:cubicBezTo>
                <a:close/>
                <a:moveTo>
                  <a:pt x="62" y="108"/>
                </a:moveTo>
                <a:cubicBezTo>
                  <a:pt x="62" y="108"/>
                  <a:pt x="61" y="109"/>
                  <a:pt x="61" y="109"/>
                </a:cubicBezTo>
                <a:cubicBezTo>
                  <a:pt x="60" y="108"/>
                  <a:pt x="59" y="109"/>
                  <a:pt x="58" y="109"/>
                </a:cubicBezTo>
                <a:cubicBezTo>
                  <a:pt x="60" y="107"/>
                  <a:pt x="62" y="107"/>
                  <a:pt x="65" y="106"/>
                </a:cubicBezTo>
                <a:cubicBezTo>
                  <a:pt x="65" y="107"/>
                  <a:pt x="63" y="107"/>
                  <a:pt x="62" y="108"/>
                </a:cubicBezTo>
                <a:close/>
                <a:moveTo>
                  <a:pt x="65" y="106"/>
                </a:moveTo>
                <a:cubicBezTo>
                  <a:pt x="65" y="105"/>
                  <a:pt x="66" y="105"/>
                  <a:pt x="66" y="105"/>
                </a:cubicBezTo>
                <a:cubicBezTo>
                  <a:pt x="66" y="106"/>
                  <a:pt x="66" y="106"/>
                  <a:pt x="65" y="106"/>
                </a:cubicBezTo>
                <a:close/>
                <a:moveTo>
                  <a:pt x="65" y="103"/>
                </a:moveTo>
                <a:cubicBezTo>
                  <a:pt x="65" y="104"/>
                  <a:pt x="63" y="104"/>
                  <a:pt x="61" y="105"/>
                </a:cubicBezTo>
                <a:cubicBezTo>
                  <a:pt x="61" y="104"/>
                  <a:pt x="62" y="104"/>
                  <a:pt x="62" y="103"/>
                </a:cubicBezTo>
                <a:cubicBezTo>
                  <a:pt x="63" y="102"/>
                  <a:pt x="66" y="101"/>
                  <a:pt x="67" y="102"/>
                </a:cubicBezTo>
                <a:cubicBezTo>
                  <a:pt x="66" y="103"/>
                  <a:pt x="65" y="103"/>
                  <a:pt x="65" y="103"/>
                </a:cubicBezTo>
                <a:close/>
                <a:moveTo>
                  <a:pt x="67" y="93"/>
                </a:moveTo>
                <a:cubicBezTo>
                  <a:pt x="67" y="93"/>
                  <a:pt x="66" y="93"/>
                  <a:pt x="67" y="92"/>
                </a:cubicBezTo>
                <a:cubicBezTo>
                  <a:pt x="67" y="92"/>
                  <a:pt x="68" y="92"/>
                  <a:pt x="68" y="92"/>
                </a:cubicBezTo>
                <a:cubicBezTo>
                  <a:pt x="68" y="93"/>
                  <a:pt x="67" y="93"/>
                  <a:pt x="67" y="93"/>
                </a:cubicBezTo>
                <a:close/>
                <a:moveTo>
                  <a:pt x="78" y="50"/>
                </a:moveTo>
                <a:cubicBezTo>
                  <a:pt x="78" y="50"/>
                  <a:pt x="79" y="50"/>
                  <a:pt x="79" y="50"/>
                </a:cubicBezTo>
                <a:cubicBezTo>
                  <a:pt x="79" y="50"/>
                  <a:pt x="78" y="50"/>
                  <a:pt x="78" y="50"/>
                </a:cubicBezTo>
                <a:close/>
                <a:moveTo>
                  <a:pt x="80" y="48"/>
                </a:moveTo>
                <a:cubicBezTo>
                  <a:pt x="79" y="48"/>
                  <a:pt x="79" y="48"/>
                  <a:pt x="79" y="48"/>
                </a:cubicBezTo>
                <a:cubicBezTo>
                  <a:pt x="79" y="47"/>
                  <a:pt x="80" y="47"/>
                  <a:pt x="80" y="48"/>
                </a:cubicBezTo>
                <a:close/>
                <a:moveTo>
                  <a:pt x="80" y="48"/>
                </a:moveTo>
                <a:cubicBezTo>
                  <a:pt x="80" y="47"/>
                  <a:pt x="82" y="47"/>
                  <a:pt x="83" y="47"/>
                </a:cubicBezTo>
                <a:cubicBezTo>
                  <a:pt x="82" y="48"/>
                  <a:pt x="81" y="47"/>
                  <a:pt x="80" y="48"/>
                </a:cubicBezTo>
                <a:close/>
                <a:moveTo>
                  <a:pt x="91" y="39"/>
                </a:moveTo>
                <a:cubicBezTo>
                  <a:pt x="91" y="38"/>
                  <a:pt x="92" y="38"/>
                  <a:pt x="92" y="38"/>
                </a:cubicBezTo>
                <a:cubicBezTo>
                  <a:pt x="93" y="38"/>
                  <a:pt x="92" y="39"/>
                  <a:pt x="91" y="39"/>
                </a:cubicBezTo>
                <a:close/>
                <a:moveTo>
                  <a:pt x="125" y="23"/>
                </a:moveTo>
                <a:cubicBezTo>
                  <a:pt x="125" y="22"/>
                  <a:pt x="126" y="23"/>
                  <a:pt x="126" y="23"/>
                </a:cubicBezTo>
                <a:cubicBezTo>
                  <a:pt x="126" y="23"/>
                  <a:pt x="126" y="23"/>
                  <a:pt x="125" y="23"/>
                </a:cubicBezTo>
                <a:close/>
                <a:moveTo>
                  <a:pt x="162" y="14"/>
                </a:moveTo>
                <a:cubicBezTo>
                  <a:pt x="161" y="14"/>
                  <a:pt x="161" y="14"/>
                  <a:pt x="161" y="14"/>
                </a:cubicBezTo>
                <a:cubicBezTo>
                  <a:pt x="161" y="14"/>
                  <a:pt x="161" y="14"/>
                  <a:pt x="161" y="14"/>
                </a:cubicBezTo>
                <a:cubicBezTo>
                  <a:pt x="162" y="14"/>
                  <a:pt x="162" y="14"/>
                  <a:pt x="162" y="14"/>
                </a:cubicBezTo>
                <a:close/>
                <a:moveTo>
                  <a:pt x="184" y="16"/>
                </a:moveTo>
                <a:cubicBezTo>
                  <a:pt x="184" y="16"/>
                  <a:pt x="185" y="16"/>
                  <a:pt x="185" y="16"/>
                </a:cubicBezTo>
                <a:cubicBezTo>
                  <a:pt x="185" y="16"/>
                  <a:pt x="186" y="16"/>
                  <a:pt x="186" y="17"/>
                </a:cubicBezTo>
                <a:cubicBezTo>
                  <a:pt x="185" y="17"/>
                  <a:pt x="184" y="17"/>
                  <a:pt x="184" y="16"/>
                </a:cubicBezTo>
                <a:close/>
                <a:moveTo>
                  <a:pt x="188" y="16"/>
                </a:moveTo>
                <a:cubicBezTo>
                  <a:pt x="186" y="14"/>
                  <a:pt x="183" y="13"/>
                  <a:pt x="180" y="12"/>
                </a:cubicBezTo>
                <a:cubicBezTo>
                  <a:pt x="179" y="12"/>
                  <a:pt x="179" y="11"/>
                  <a:pt x="178" y="11"/>
                </a:cubicBezTo>
                <a:cubicBezTo>
                  <a:pt x="178" y="11"/>
                  <a:pt x="179" y="11"/>
                  <a:pt x="179" y="11"/>
                </a:cubicBezTo>
                <a:cubicBezTo>
                  <a:pt x="180" y="11"/>
                  <a:pt x="180" y="11"/>
                  <a:pt x="181" y="11"/>
                </a:cubicBezTo>
                <a:cubicBezTo>
                  <a:pt x="181" y="11"/>
                  <a:pt x="181" y="11"/>
                  <a:pt x="181" y="10"/>
                </a:cubicBezTo>
                <a:cubicBezTo>
                  <a:pt x="181" y="10"/>
                  <a:pt x="182" y="11"/>
                  <a:pt x="182" y="11"/>
                </a:cubicBezTo>
                <a:cubicBezTo>
                  <a:pt x="184" y="10"/>
                  <a:pt x="187" y="11"/>
                  <a:pt x="188" y="13"/>
                </a:cubicBezTo>
                <a:cubicBezTo>
                  <a:pt x="188" y="13"/>
                  <a:pt x="188" y="13"/>
                  <a:pt x="187" y="13"/>
                </a:cubicBezTo>
                <a:cubicBezTo>
                  <a:pt x="186" y="13"/>
                  <a:pt x="186" y="12"/>
                  <a:pt x="184" y="12"/>
                </a:cubicBezTo>
                <a:cubicBezTo>
                  <a:pt x="187" y="14"/>
                  <a:pt x="191" y="15"/>
                  <a:pt x="193" y="18"/>
                </a:cubicBezTo>
                <a:cubicBezTo>
                  <a:pt x="191" y="18"/>
                  <a:pt x="190" y="16"/>
                  <a:pt x="188" y="16"/>
                </a:cubicBezTo>
                <a:close/>
                <a:moveTo>
                  <a:pt x="229" y="71"/>
                </a:moveTo>
                <a:cubicBezTo>
                  <a:pt x="231" y="71"/>
                  <a:pt x="229" y="71"/>
                  <a:pt x="229" y="71"/>
                </a:cubicBezTo>
                <a:cubicBezTo>
                  <a:pt x="229" y="71"/>
                  <a:pt x="229" y="71"/>
                  <a:pt x="229" y="71"/>
                </a:cubicBezTo>
                <a:close/>
                <a:moveTo>
                  <a:pt x="225" y="83"/>
                </a:moveTo>
                <a:cubicBezTo>
                  <a:pt x="225" y="82"/>
                  <a:pt x="224" y="83"/>
                  <a:pt x="224" y="82"/>
                </a:cubicBezTo>
                <a:cubicBezTo>
                  <a:pt x="224" y="82"/>
                  <a:pt x="225" y="82"/>
                  <a:pt x="225" y="83"/>
                </a:cubicBezTo>
                <a:close/>
                <a:moveTo>
                  <a:pt x="224" y="70"/>
                </a:moveTo>
                <a:cubicBezTo>
                  <a:pt x="224" y="70"/>
                  <a:pt x="223" y="70"/>
                  <a:pt x="223" y="70"/>
                </a:cubicBezTo>
                <a:cubicBezTo>
                  <a:pt x="224" y="69"/>
                  <a:pt x="226" y="70"/>
                  <a:pt x="224" y="70"/>
                </a:cubicBezTo>
                <a:close/>
                <a:moveTo>
                  <a:pt x="223" y="75"/>
                </a:moveTo>
                <a:cubicBezTo>
                  <a:pt x="223" y="75"/>
                  <a:pt x="222" y="75"/>
                  <a:pt x="222" y="75"/>
                </a:cubicBezTo>
                <a:cubicBezTo>
                  <a:pt x="222" y="74"/>
                  <a:pt x="223" y="75"/>
                  <a:pt x="223" y="75"/>
                </a:cubicBezTo>
                <a:close/>
                <a:moveTo>
                  <a:pt x="225" y="84"/>
                </a:moveTo>
                <a:cubicBezTo>
                  <a:pt x="224" y="84"/>
                  <a:pt x="222" y="83"/>
                  <a:pt x="221" y="83"/>
                </a:cubicBezTo>
                <a:cubicBezTo>
                  <a:pt x="222" y="83"/>
                  <a:pt x="224" y="83"/>
                  <a:pt x="225" y="84"/>
                </a:cubicBezTo>
                <a:close/>
                <a:moveTo>
                  <a:pt x="221" y="33"/>
                </a:moveTo>
                <a:cubicBezTo>
                  <a:pt x="221" y="33"/>
                  <a:pt x="220" y="33"/>
                  <a:pt x="220" y="33"/>
                </a:cubicBezTo>
                <a:cubicBezTo>
                  <a:pt x="220" y="33"/>
                  <a:pt x="220" y="33"/>
                  <a:pt x="221" y="33"/>
                </a:cubicBezTo>
                <a:close/>
                <a:moveTo>
                  <a:pt x="220" y="76"/>
                </a:moveTo>
                <a:cubicBezTo>
                  <a:pt x="219" y="77"/>
                  <a:pt x="218" y="75"/>
                  <a:pt x="220" y="76"/>
                </a:cubicBezTo>
                <a:close/>
                <a:moveTo>
                  <a:pt x="218" y="83"/>
                </a:moveTo>
                <a:cubicBezTo>
                  <a:pt x="218" y="82"/>
                  <a:pt x="219" y="83"/>
                  <a:pt x="220" y="83"/>
                </a:cubicBezTo>
                <a:cubicBezTo>
                  <a:pt x="220" y="83"/>
                  <a:pt x="219" y="83"/>
                  <a:pt x="218" y="83"/>
                </a:cubicBezTo>
                <a:close/>
                <a:moveTo>
                  <a:pt x="225" y="89"/>
                </a:moveTo>
                <a:cubicBezTo>
                  <a:pt x="224" y="89"/>
                  <a:pt x="222" y="90"/>
                  <a:pt x="222" y="89"/>
                </a:cubicBezTo>
                <a:cubicBezTo>
                  <a:pt x="221" y="89"/>
                  <a:pt x="221" y="90"/>
                  <a:pt x="220" y="90"/>
                </a:cubicBezTo>
                <a:cubicBezTo>
                  <a:pt x="220" y="89"/>
                  <a:pt x="222" y="89"/>
                  <a:pt x="221" y="89"/>
                </a:cubicBezTo>
                <a:cubicBezTo>
                  <a:pt x="222" y="89"/>
                  <a:pt x="222" y="88"/>
                  <a:pt x="223" y="88"/>
                </a:cubicBezTo>
                <a:cubicBezTo>
                  <a:pt x="223" y="88"/>
                  <a:pt x="223" y="87"/>
                  <a:pt x="223" y="87"/>
                </a:cubicBezTo>
                <a:cubicBezTo>
                  <a:pt x="224" y="87"/>
                  <a:pt x="224" y="87"/>
                  <a:pt x="224" y="87"/>
                </a:cubicBezTo>
                <a:cubicBezTo>
                  <a:pt x="224" y="88"/>
                  <a:pt x="224" y="88"/>
                  <a:pt x="223" y="88"/>
                </a:cubicBezTo>
                <a:cubicBezTo>
                  <a:pt x="224" y="89"/>
                  <a:pt x="225" y="88"/>
                  <a:pt x="225" y="89"/>
                </a:cubicBezTo>
                <a:close/>
                <a:moveTo>
                  <a:pt x="222" y="84"/>
                </a:moveTo>
                <a:cubicBezTo>
                  <a:pt x="221" y="84"/>
                  <a:pt x="223" y="84"/>
                  <a:pt x="223" y="84"/>
                </a:cubicBezTo>
                <a:cubicBezTo>
                  <a:pt x="223" y="84"/>
                  <a:pt x="223" y="84"/>
                  <a:pt x="223" y="84"/>
                </a:cubicBezTo>
                <a:cubicBezTo>
                  <a:pt x="223" y="84"/>
                  <a:pt x="223" y="84"/>
                  <a:pt x="223" y="84"/>
                </a:cubicBezTo>
                <a:cubicBezTo>
                  <a:pt x="223" y="84"/>
                  <a:pt x="225" y="85"/>
                  <a:pt x="226" y="85"/>
                </a:cubicBezTo>
                <a:cubicBezTo>
                  <a:pt x="225" y="85"/>
                  <a:pt x="223" y="84"/>
                  <a:pt x="222" y="84"/>
                </a:cubicBezTo>
                <a:close/>
                <a:moveTo>
                  <a:pt x="225" y="83"/>
                </a:moveTo>
                <a:cubicBezTo>
                  <a:pt x="226" y="82"/>
                  <a:pt x="227" y="83"/>
                  <a:pt x="228" y="83"/>
                </a:cubicBezTo>
                <a:cubicBezTo>
                  <a:pt x="227" y="83"/>
                  <a:pt x="226" y="83"/>
                  <a:pt x="225" y="83"/>
                </a:cubicBezTo>
                <a:close/>
                <a:moveTo>
                  <a:pt x="232" y="85"/>
                </a:moveTo>
                <a:cubicBezTo>
                  <a:pt x="231" y="85"/>
                  <a:pt x="231" y="85"/>
                  <a:pt x="231" y="85"/>
                </a:cubicBezTo>
                <a:cubicBezTo>
                  <a:pt x="232" y="85"/>
                  <a:pt x="232" y="85"/>
                  <a:pt x="232" y="85"/>
                </a:cubicBezTo>
                <a:close/>
                <a:moveTo>
                  <a:pt x="231" y="84"/>
                </a:moveTo>
                <a:cubicBezTo>
                  <a:pt x="231" y="85"/>
                  <a:pt x="230" y="85"/>
                  <a:pt x="229" y="85"/>
                </a:cubicBezTo>
                <a:cubicBezTo>
                  <a:pt x="229" y="84"/>
                  <a:pt x="231" y="84"/>
                  <a:pt x="231" y="84"/>
                </a:cubicBezTo>
                <a:close/>
                <a:moveTo>
                  <a:pt x="228" y="79"/>
                </a:moveTo>
                <a:cubicBezTo>
                  <a:pt x="228" y="78"/>
                  <a:pt x="229" y="79"/>
                  <a:pt x="230" y="79"/>
                </a:cubicBezTo>
                <a:cubicBezTo>
                  <a:pt x="230" y="79"/>
                  <a:pt x="228" y="79"/>
                  <a:pt x="228" y="79"/>
                </a:cubicBezTo>
                <a:close/>
                <a:moveTo>
                  <a:pt x="174" y="7"/>
                </a:moveTo>
                <a:cubicBezTo>
                  <a:pt x="176" y="7"/>
                  <a:pt x="178" y="10"/>
                  <a:pt x="181" y="9"/>
                </a:cubicBezTo>
                <a:cubicBezTo>
                  <a:pt x="181" y="9"/>
                  <a:pt x="182" y="9"/>
                  <a:pt x="182" y="9"/>
                </a:cubicBezTo>
                <a:cubicBezTo>
                  <a:pt x="182" y="8"/>
                  <a:pt x="184" y="10"/>
                  <a:pt x="185" y="9"/>
                </a:cubicBezTo>
                <a:cubicBezTo>
                  <a:pt x="184" y="9"/>
                  <a:pt x="182" y="8"/>
                  <a:pt x="181" y="7"/>
                </a:cubicBezTo>
                <a:cubicBezTo>
                  <a:pt x="182" y="7"/>
                  <a:pt x="182" y="8"/>
                  <a:pt x="183" y="8"/>
                </a:cubicBezTo>
                <a:cubicBezTo>
                  <a:pt x="183" y="7"/>
                  <a:pt x="183" y="6"/>
                  <a:pt x="184" y="6"/>
                </a:cubicBezTo>
                <a:cubicBezTo>
                  <a:pt x="184" y="6"/>
                  <a:pt x="183" y="6"/>
                  <a:pt x="183" y="5"/>
                </a:cubicBezTo>
                <a:cubicBezTo>
                  <a:pt x="183" y="5"/>
                  <a:pt x="184" y="6"/>
                  <a:pt x="184" y="5"/>
                </a:cubicBezTo>
                <a:cubicBezTo>
                  <a:pt x="183" y="5"/>
                  <a:pt x="183" y="5"/>
                  <a:pt x="184" y="4"/>
                </a:cubicBezTo>
                <a:cubicBezTo>
                  <a:pt x="183" y="4"/>
                  <a:pt x="182" y="3"/>
                  <a:pt x="181" y="4"/>
                </a:cubicBezTo>
                <a:cubicBezTo>
                  <a:pt x="181" y="4"/>
                  <a:pt x="181" y="4"/>
                  <a:pt x="181" y="4"/>
                </a:cubicBezTo>
                <a:cubicBezTo>
                  <a:pt x="178" y="4"/>
                  <a:pt x="176" y="3"/>
                  <a:pt x="174" y="4"/>
                </a:cubicBezTo>
                <a:cubicBezTo>
                  <a:pt x="174" y="4"/>
                  <a:pt x="174" y="4"/>
                  <a:pt x="175" y="5"/>
                </a:cubicBezTo>
                <a:cubicBezTo>
                  <a:pt x="172" y="5"/>
                  <a:pt x="171" y="5"/>
                  <a:pt x="169" y="6"/>
                </a:cubicBezTo>
                <a:cubicBezTo>
                  <a:pt x="171" y="6"/>
                  <a:pt x="174" y="6"/>
                  <a:pt x="174" y="7"/>
                </a:cubicBezTo>
                <a:close/>
                <a:moveTo>
                  <a:pt x="182" y="5"/>
                </a:moveTo>
                <a:cubicBezTo>
                  <a:pt x="182" y="5"/>
                  <a:pt x="181" y="5"/>
                  <a:pt x="180" y="5"/>
                </a:cubicBezTo>
                <a:cubicBezTo>
                  <a:pt x="181" y="4"/>
                  <a:pt x="182" y="5"/>
                  <a:pt x="182" y="5"/>
                </a:cubicBezTo>
                <a:close/>
                <a:moveTo>
                  <a:pt x="122" y="8"/>
                </a:moveTo>
                <a:cubicBezTo>
                  <a:pt x="122" y="8"/>
                  <a:pt x="121" y="8"/>
                  <a:pt x="121" y="8"/>
                </a:cubicBezTo>
                <a:cubicBezTo>
                  <a:pt x="121" y="7"/>
                  <a:pt x="123" y="7"/>
                  <a:pt x="123" y="7"/>
                </a:cubicBezTo>
                <a:cubicBezTo>
                  <a:pt x="121" y="7"/>
                  <a:pt x="118" y="7"/>
                  <a:pt x="116" y="8"/>
                </a:cubicBezTo>
                <a:cubicBezTo>
                  <a:pt x="116" y="8"/>
                  <a:pt x="117" y="8"/>
                  <a:pt x="117" y="8"/>
                </a:cubicBezTo>
                <a:cubicBezTo>
                  <a:pt x="117" y="8"/>
                  <a:pt x="116" y="8"/>
                  <a:pt x="116" y="9"/>
                </a:cubicBezTo>
                <a:cubicBezTo>
                  <a:pt x="118" y="8"/>
                  <a:pt x="121" y="9"/>
                  <a:pt x="122" y="8"/>
                </a:cubicBezTo>
                <a:close/>
                <a:moveTo>
                  <a:pt x="128" y="8"/>
                </a:moveTo>
                <a:cubicBezTo>
                  <a:pt x="127" y="7"/>
                  <a:pt x="127" y="8"/>
                  <a:pt x="126" y="8"/>
                </a:cubicBezTo>
                <a:cubicBezTo>
                  <a:pt x="126" y="8"/>
                  <a:pt x="127" y="8"/>
                  <a:pt x="128" y="8"/>
                </a:cubicBezTo>
                <a:close/>
                <a:moveTo>
                  <a:pt x="90" y="14"/>
                </a:moveTo>
                <a:cubicBezTo>
                  <a:pt x="90" y="14"/>
                  <a:pt x="90" y="14"/>
                  <a:pt x="90" y="14"/>
                </a:cubicBezTo>
                <a:cubicBezTo>
                  <a:pt x="90" y="14"/>
                  <a:pt x="90" y="14"/>
                  <a:pt x="90" y="13"/>
                </a:cubicBezTo>
                <a:cubicBezTo>
                  <a:pt x="91" y="14"/>
                  <a:pt x="91" y="13"/>
                  <a:pt x="91" y="13"/>
                </a:cubicBezTo>
                <a:cubicBezTo>
                  <a:pt x="91" y="14"/>
                  <a:pt x="90" y="14"/>
                  <a:pt x="91" y="14"/>
                </a:cubicBezTo>
                <a:cubicBezTo>
                  <a:pt x="93" y="13"/>
                  <a:pt x="98" y="14"/>
                  <a:pt x="99" y="12"/>
                </a:cubicBezTo>
                <a:cubicBezTo>
                  <a:pt x="98" y="12"/>
                  <a:pt x="98" y="12"/>
                  <a:pt x="98" y="11"/>
                </a:cubicBezTo>
                <a:cubicBezTo>
                  <a:pt x="95" y="11"/>
                  <a:pt x="94" y="13"/>
                  <a:pt x="91" y="13"/>
                </a:cubicBezTo>
                <a:cubicBezTo>
                  <a:pt x="91" y="13"/>
                  <a:pt x="90" y="13"/>
                  <a:pt x="89" y="13"/>
                </a:cubicBezTo>
                <a:cubicBezTo>
                  <a:pt x="90" y="13"/>
                  <a:pt x="90" y="14"/>
                  <a:pt x="90" y="14"/>
                </a:cubicBezTo>
                <a:close/>
                <a:moveTo>
                  <a:pt x="195" y="13"/>
                </a:moveTo>
                <a:cubicBezTo>
                  <a:pt x="195" y="13"/>
                  <a:pt x="194" y="12"/>
                  <a:pt x="194" y="12"/>
                </a:cubicBezTo>
                <a:cubicBezTo>
                  <a:pt x="195" y="12"/>
                  <a:pt x="195" y="13"/>
                  <a:pt x="195" y="13"/>
                </a:cubicBezTo>
                <a:close/>
                <a:moveTo>
                  <a:pt x="58" y="41"/>
                </a:moveTo>
                <a:cubicBezTo>
                  <a:pt x="59" y="40"/>
                  <a:pt x="60" y="40"/>
                  <a:pt x="61" y="39"/>
                </a:cubicBezTo>
                <a:cubicBezTo>
                  <a:pt x="60" y="39"/>
                  <a:pt x="58" y="40"/>
                  <a:pt x="58" y="41"/>
                </a:cubicBezTo>
                <a:close/>
                <a:moveTo>
                  <a:pt x="51" y="45"/>
                </a:moveTo>
                <a:cubicBezTo>
                  <a:pt x="52" y="44"/>
                  <a:pt x="53" y="44"/>
                  <a:pt x="53" y="44"/>
                </a:cubicBezTo>
                <a:cubicBezTo>
                  <a:pt x="52" y="43"/>
                  <a:pt x="51" y="44"/>
                  <a:pt x="51" y="45"/>
                </a:cubicBezTo>
                <a:close/>
                <a:moveTo>
                  <a:pt x="51" y="45"/>
                </a:moveTo>
                <a:cubicBezTo>
                  <a:pt x="49" y="46"/>
                  <a:pt x="47" y="47"/>
                  <a:pt x="47" y="48"/>
                </a:cubicBezTo>
                <a:cubicBezTo>
                  <a:pt x="48" y="48"/>
                  <a:pt x="49" y="47"/>
                  <a:pt x="49" y="47"/>
                </a:cubicBezTo>
                <a:cubicBezTo>
                  <a:pt x="50" y="46"/>
                  <a:pt x="49" y="47"/>
                  <a:pt x="49" y="46"/>
                </a:cubicBezTo>
                <a:cubicBezTo>
                  <a:pt x="49" y="46"/>
                  <a:pt x="50" y="46"/>
                  <a:pt x="51" y="45"/>
                </a:cubicBezTo>
                <a:close/>
                <a:moveTo>
                  <a:pt x="68" y="45"/>
                </a:moveTo>
                <a:cubicBezTo>
                  <a:pt x="67" y="46"/>
                  <a:pt x="65" y="46"/>
                  <a:pt x="64" y="47"/>
                </a:cubicBezTo>
                <a:cubicBezTo>
                  <a:pt x="66" y="47"/>
                  <a:pt x="68" y="46"/>
                  <a:pt x="68" y="45"/>
                </a:cubicBezTo>
                <a:close/>
                <a:moveTo>
                  <a:pt x="62" y="51"/>
                </a:moveTo>
                <a:cubicBezTo>
                  <a:pt x="60" y="53"/>
                  <a:pt x="56" y="53"/>
                  <a:pt x="55" y="54"/>
                </a:cubicBezTo>
                <a:cubicBezTo>
                  <a:pt x="58" y="54"/>
                  <a:pt x="61" y="53"/>
                  <a:pt x="62" y="51"/>
                </a:cubicBezTo>
                <a:close/>
                <a:moveTo>
                  <a:pt x="51" y="102"/>
                </a:moveTo>
                <a:cubicBezTo>
                  <a:pt x="51" y="102"/>
                  <a:pt x="52" y="102"/>
                  <a:pt x="52" y="101"/>
                </a:cubicBezTo>
                <a:cubicBezTo>
                  <a:pt x="52" y="100"/>
                  <a:pt x="52" y="100"/>
                  <a:pt x="51" y="100"/>
                </a:cubicBezTo>
                <a:cubicBezTo>
                  <a:pt x="52" y="101"/>
                  <a:pt x="50" y="101"/>
                  <a:pt x="51" y="102"/>
                </a:cubicBezTo>
                <a:close/>
                <a:moveTo>
                  <a:pt x="50" y="105"/>
                </a:moveTo>
                <a:cubicBezTo>
                  <a:pt x="49" y="105"/>
                  <a:pt x="48" y="106"/>
                  <a:pt x="47" y="107"/>
                </a:cubicBezTo>
                <a:cubicBezTo>
                  <a:pt x="48" y="106"/>
                  <a:pt x="50" y="106"/>
                  <a:pt x="50" y="105"/>
                </a:cubicBezTo>
                <a:close/>
                <a:moveTo>
                  <a:pt x="41" y="108"/>
                </a:moveTo>
                <a:cubicBezTo>
                  <a:pt x="40" y="108"/>
                  <a:pt x="39" y="109"/>
                  <a:pt x="39" y="109"/>
                </a:cubicBezTo>
                <a:cubicBezTo>
                  <a:pt x="39" y="109"/>
                  <a:pt x="40" y="108"/>
                  <a:pt x="41" y="108"/>
                </a:cubicBezTo>
                <a:close/>
                <a:moveTo>
                  <a:pt x="37" y="115"/>
                </a:moveTo>
                <a:cubicBezTo>
                  <a:pt x="37" y="115"/>
                  <a:pt x="38" y="115"/>
                  <a:pt x="38" y="114"/>
                </a:cubicBezTo>
                <a:cubicBezTo>
                  <a:pt x="38" y="114"/>
                  <a:pt x="36" y="115"/>
                  <a:pt x="37" y="115"/>
                </a:cubicBezTo>
                <a:close/>
                <a:moveTo>
                  <a:pt x="32" y="119"/>
                </a:moveTo>
                <a:cubicBezTo>
                  <a:pt x="31" y="119"/>
                  <a:pt x="31" y="119"/>
                  <a:pt x="30" y="120"/>
                </a:cubicBezTo>
                <a:cubicBezTo>
                  <a:pt x="30" y="120"/>
                  <a:pt x="31" y="119"/>
                  <a:pt x="32" y="119"/>
                </a:cubicBezTo>
                <a:close/>
                <a:moveTo>
                  <a:pt x="31" y="124"/>
                </a:moveTo>
                <a:cubicBezTo>
                  <a:pt x="32" y="122"/>
                  <a:pt x="34" y="121"/>
                  <a:pt x="35" y="120"/>
                </a:cubicBezTo>
                <a:cubicBezTo>
                  <a:pt x="33" y="121"/>
                  <a:pt x="31" y="123"/>
                  <a:pt x="29" y="124"/>
                </a:cubicBezTo>
                <a:cubicBezTo>
                  <a:pt x="30" y="125"/>
                  <a:pt x="30" y="123"/>
                  <a:pt x="31" y="124"/>
                </a:cubicBezTo>
                <a:close/>
                <a:moveTo>
                  <a:pt x="74" y="122"/>
                </a:moveTo>
                <a:cubicBezTo>
                  <a:pt x="72" y="123"/>
                  <a:pt x="70" y="124"/>
                  <a:pt x="69" y="125"/>
                </a:cubicBezTo>
                <a:cubicBezTo>
                  <a:pt x="68" y="126"/>
                  <a:pt x="68" y="126"/>
                  <a:pt x="69" y="126"/>
                </a:cubicBezTo>
                <a:cubicBezTo>
                  <a:pt x="68" y="127"/>
                  <a:pt x="67" y="126"/>
                  <a:pt x="67" y="127"/>
                </a:cubicBezTo>
                <a:cubicBezTo>
                  <a:pt x="69" y="127"/>
                  <a:pt x="71" y="126"/>
                  <a:pt x="72" y="125"/>
                </a:cubicBezTo>
                <a:cubicBezTo>
                  <a:pt x="73" y="124"/>
                  <a:pt x="76" y="123"/>
                  <a:pt x="74" y="122"/>
                </a:cubicBezTo>
                <a:close/>
                <a:moveTo>
                  <a:pt x="40" y="134"/>
                </a:moveTo>
                <a:cubicBezTo>
                  <a:pt x="39" y="134"/>
                  <a:pt x="39" y="134"/>
                  <a:pt x="38" y="135"/>
                </a:cubicBezTo>
                <a:cubicBezTo>
                  <a:pt x="39" y="135"/>
                  <a:pt x="39" y="134"/>
                  <a:pt x="40" y="134"/>
                </a:cubicBezTo>
                <a:close/>
                <a:moveTo>
                  <a:pt x="27" y="135"/>
                </a:moveTo>
                <a:cubicBezTo>
                  <a:pt x="26" y="136"/>
                  <a:pt x="23" y="137"/>
                  <a:pt x="23" y="137"/>
                </a:cubicBezTo>
                <a:cubicBezTo>
                  <a:pt x="24" y="137"/>
                  <a:pt x="26" y="136"/>
                  <a:pt x="27" y="135"/>
                </a:cubicBezTo>
                <a:close/>
                <a:moveTo>
                  <a:pt x="5" y="142"/>
                </a:moveTo>
                <a:cubicBezTo>
                  <a:pt x="6" y="141"/>
                  <a:pt x="7" y="141"/>
                  <a:pt x="8" y="140"/>
                </a:cubicBezTo>
                <a:cubicBezTo>
                  <a:pt x="6" y="140"/>
                  <a:pt x="5" y="141"/>
                  <a:pt x="5" y="142"/>
                </a:cubicBezTo>
                <a:close/>
                <a:moveTo>
                  <a:pt x="13" y="142"/>
                </a:moveTo>
                <a:cubicBezTo>
                  <a:pt x="15" y="142"/>
                  <a:pt x="16" y="142"/>
                  <a:pt x="18" y="141"/>
                </a:cubicBezTo>
                <a:cubicBezTo>
                  <a:pt x="18" y="141"/>
                  <a:pt x="18" y="140"/>
                  <a:pt x="18" y="140"/>
                </a:cubicBezTo>
                <a:cubicBezTo>
                  <a:pt x="16" y="139"/>
                  <a:pt x="14" y="142"/>
                  <a:pt x="13" y="142"/>
                </a:cubicBezTo>
                <a:close/>
                <a:moveTo>
                  <a:pt x="14" y="150"/>
                </a:moveTo>
                <a:cubicBezTo>
                  <a:pt x="14" y="150"/>
                  <a:pt x="15" y="150"/>
                  <a:pt x="15" y="149"/>
                </a:cubicBezTo>
                <a:cubicBezTo>
                  <a:pt x="15" y="149"/>
                  <a:pt x="14" y="150"/>
                  <a:pt x="14" y="150"/>
                </a:cubicBezTo>
                <a:close/>
              </a:path>
            </a:pathLst>
          </a:custGeom>
          <a:blipFill dpi="0" rotWithShape="0">
            <a:blip r:embed="rId3"/>
            <a:srcRect/>
            <a:stretch>
              <a:fillRect t="-18000"/>
            </a:stretch>
          </a:blipFill>
          <a:ln>
            <a:noFill/>
          </a:ln>
        </p:spPr>
        <p:txBody>
          <a:bodyPr vert="horz" wrap="square" lIns="91440" tIns="45720" rIns="91440" bIns="45720" numCol="1" anchor="t" anchorCtr="0" compatLnSpc="1">
            <a:prstTxWarp prst="textNoShape">
              <a:avLst/>
            </a:prstTxWarp>
          </a:bodyPr>
          <a:lstStyle/>
          <a:p>
            <a:endParaRPr lang="zh-CN" altLang="en-US">
              <a:sym typeface="+mn-lt"/>
            </a:endParaRPr>
          </a:p>
        </p:txBody>
      </p:sp>
      <p:sp>
        <p:nvSpPr>
          <p:cNvPr id="5" name="OfficePLUS.cn-2">
            <a:extLst>
              <a:ext uri="{FF2B5EF4-FFF2-40B4-BE49-F238E27FC236}">
                <a16:creationId xmlns:a16="http://schemas.microsoft.com/office/drawing/2014/main" id="{2C2FC318-CF2A-4DAB-9B03-C43FF65C9ADD}"/>
              </a:ext>
            </a:extLst>
          </p:cNvPr>
          <p:cNvSpPr/>
          <p:nvPr/>
        </p:nvSpPr>
        <p:spPr>
          <a:xfrm>
            <a:off x="203200" y="321129"/>
            <a:ext cx="383540" cy="38354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7" name="OfficePLUS.cn-3">
            <a:extLst>
              <a:ext uri="{FF2B5EF4-FFF2-40B4-BE49-F238E27FC236}">
                <a16:creationId xmlns:a16="http://schemas.microsoft.com/office/drawing/2014/main" id="{3181EE23-FF55-4450-B77E-490A1E0931FB}"/>
              </a:ext>
            </a:extLst>
          </p:cNvPr>
          <p:cNvSpPr/>
          <p:nvPr/>
        </p:nvSpPr>
        <p:spPr>
          <a:xfrm>
            <a:off x="675640" y="321129"/>
            <a:ext cx="2075180" cy="38354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9" name="OfficePLUS.cn-4">
            <a:extLst>
              <a:ext uri="{FF2B5EF4-FFF2-40B4-BE49-F238E27FC236}">
                <a16:creationId xmlns:a16="http://schemas.microsoft.com/office/drawing/2014/main" id="{DA98F8AB-D7BF-4B74-ADB3-2D9DE71E60F7}"/>
              </a:ext>
            </a:extLst>
          </p:cNvPr>
          <p:cNvSpPr txBox="1"/>
          <p:nvPr/>
        </p:nvSpPr>
        <p:spPr>
          <a:xfrm>
            <a:off x="121444" y="203200"/>
            <a:ext cx="543739" cy="523220"/>
          </a:xfrm>
          <a:prstGeom prst="rect">
            <a:avLst/>
          </a:prstGeom>
          <a:noFill/>
          <a:effectLst/>
        </p:spPr>
        <p:txBody>
          <a:bodyPr wrap="none" rtlCol="0">
            <a:spAutoFit/>
          </a:bodyPr>
          <a:lstStyle/>
          <a:p>
            <a:r>
              <a:rPr lang="zh-CN" altLang="en-US" sz="2800" dirty="0">
                <a:solidFill>
                  <a:srgbClr val="C00000"/>
                </a:solidFill>
                <a:effectLst/>
                <a:ea typeface="演示秋鸿楷" panose="00000500000000000000" pitchFamily="2" charset="-122"/>
                <a:sym typeface="+mn-lt"/>
              </a:rPr>
              <a:t>壹</a:t>
            </a:r>
          </a:p>
        </p:txBody>
      </p:sp>
      <p:sp>
        <p:nvSpPr>
          <p:cNvPr id="11" name="OfficePLUS.cn-5">
            <a:extLst>
              <a:ext uri="{FF2B5EF4-FFF2-40B4-BE49-F238E27FC236}">
                <a16:creationId xmlns:a16="http://schemas.microsoft.com/office/drawing/2014/main" id="{B97EE12E-9CA1-4E57-AE75-48E9CA1B33F9}"/>
              </a:ext>
            </a:extLst>
          </p:cNvPr>
          <p:cNvSpPr txBox="1"/>
          <p:nvPr/>
        </p:nvSpPr>
        <p:spPr>
          <a:xfrm>
            <a:off x="698500" y="348734"/>
            <a:ext cx="2044700" cy="369332"/>
          </a:xfrm>
          <a:prstGeom prst="rect">
            <a:avLst/>
          </a:prstGeom>
          <a:noFill/>
        </p:spPr>
        <p:txBody>
          <a:bodyPr wrap="square">
            <a:spAutoFit/>
          </a:bodyPr>
          <a:lstStyle/>
          <a:p>
            <a:r>
              <a:rPr lang="zh-CN" altLang="en-US" sz="1800" dirty="0">
                <a:ea typeface="思源宋体 Heavy" panose="02020900000000000000" pitchFamily="18" charset="-122"/>
                <a:sym typeface="+mn-lt"/>
              </a:rPr>
              <a:t>在此输入标题</a:t>
            </a:r>
          </a:p>
        </p:txBody>
      </p:sp>
      <p:sp>
        <p:nvSpPr>
          <p:cNvPr id="13" name="OfficePLUS.cn-6">
            <a:extLst>
              <a:ext uri="{FF2B5EF4-FFF2-40B4-BE49-F238E27FC236}">
                <a16:creationId xmlns:a16="http://schemas.microsoft.com/office/drawing/2014/main" id="{68783F45-731D-4C0F-8824-36E0D3A6B08F}"/>
              </a:ext>
            </a:extLst>
          </p:cNvPr>
          <p:cNvSpPr/>
          <p:nvPr/>
        </p:nvSpPr>
        <p:spPr>
          <a:xfrm>
            <a:off x="639763" y="2382956"/>
            <a:ext cx="3172862" cy="701346"/>
          </a:xfrm>
          <a:prstGeom prst="rect">
            <a:avLst/>
          </a:prstGeom>
        </p:spPr>
        <p:txBody>
          <a:bodyPr wrap="square">
            <a:spAutoFit/>
          </a:bodyPr>
          <a:lstStyle/>
          <a:p>
            <a:pPr fontAlgn="base">
              <a:lnSpc>
                <a:spcPct val="150000"/>
              </a:lnSpc>
              <a:spcBef>
                <a:spcPct val="0"/>
              </a:spcBef>
              <a:spcAft>
                <a:spcPct val="0"/>
              </a:spcAft>
            </a:pPr>
            <a:r>
              <a:rPr lang="zh-CN" altLang="en-US" sz="1400" dirty="0">
                <a:cs typeface="+mn-ea"/>
                <a:sym typeface="+mn-lt"/>
              </a:rPr>
              <a:t>在此输入正文内容在此输入正文内容</a:t>
            </a:r>
          </a:p>
          <a:p>
            <a:pPr fontAlgn="base">
              <a:lnSpc>
                <a:spcPct val="150000"/>
              </a:lnSpc>
              <a:spcBef>
                <a:spcPct val="0"/>
              </a:spcBef>
              <a:spcAft>
                <a:spcPct val="0"/>
              </a:spcAft>
            </a:pPr>
            <a:r>
              <a:rPr lang="zh-CN" altLang="en-US" sz="1400" dirty="0">
                <a:cs typeface="+mn-ea"/>
                <a:sym typeface="+mn-lt"/>
              </a:rPr>
              <a:t>在此输入正文内容在此输入正文内容</a:t>
            </a:r>
          </a:p>
        </p:txBody>
      </p:sp>
      <p:sp>
        <p:nvSpPr>
          <p:cNvPr id="15" name="OfficePLUS.cn-7">
            <a:extLst>
              <a:ext uri="{FF2B5EF4-FFF2-40B4-BE49-F238E27FC236}">
                <a16:creationId xmlns:a16="http://schemas.microsoft.com/office/drawing/2014/main" id="{278EAFC6-8251-4AAF-A0C3-49AF4D4B4353}"/>
              </a:ext>
            </a:extLst>
          </p:cNvPr>
          <p:cNvSpPr txBox="1"/>
          <p:nvPr/>
        </p:nvSpPr>
        <p:spPr>
          <a:xfrm>
            <a:off x="646822" y="1896398"/>
            <a:ext cx="1954381"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zh-CN" altLang="en-US" dirty="0">
                <a:solidFill>
                  <a:srgbClr val="C00000"/>
                </a:solidFill>
                <a:cs typeface="+mn-ea"/>
                <a:sym typeface="+mn-lt"/>
              </a:rPr>
              <a:t>在此输入标题</a:t>
            </a:r>
          </a:p>
        </p:txBody>
      </p:sp>
      <p:sp>
        <p:nvSpPr>
          <p:cNvPr id="17" name="OfficePLUS.cn-8">
            <a:extLst>
              <a:ext uri="{FF2B5EF4-FFF2-40B4-BE49-F238E27FC236}">
                <a16:creationId xmlns:a16="http://schemas.microsoft.com/office/drawing/2014/main" id="{8661A12C-3324-4C4F-B8E5-3B94AF3D75F3}"/>
              </a:ext>
            </a:extLst>
          </p:cNvPr>
          <p:cNvSpPr/>
          <p:nvPr/>
        </p:nvSpPr>
        <p:spPr>
          <a:xfrm>
            <a:off x="639763" y="3079641"/>
            <a:ext cx="3172862" cy="698717"/>
          </a:xfrm>
          <a:prstGeom prst="rect">
            <a:avLst/>
          </a:prstGeom>
        </p:spPr>
        <p:txBody>
          <a:bodyPr wrap="square">
            <a:spAutoFit/>
          </a:bodyPr>
          <a:lstStyle/>
          <a:p>
            <a:pPr>
              <a:lnSpc>
                <a:spcPct val="150000"/>
              </a:lnSpc>
            </a:pPr>
            <a:r>
              <a:rPr lang="en-US" altLang="zh-CN" sz="1400" cap="all" dirty="0">
                <a:solidFill>
                  <a:schemeClr val="tx1">
                    <a:lumMod val="50000"/>
                    <a:lumOff val="50000"/>
                  </a:schemeClr>
                </a:solidFill>
                <a:cs typeface="+mn-ea"/>
                <a:sym typeface="+mn-lt"/>
              </a:rPr>
              <a:t>Please enter your title</a:t>
            </a:r>
          </a:p>
          <a:p>
            <a:pPr>
              <a:lnSpc>
                <a:spcPct val="150000"/>
              </a:lnSpc>
            </a:pPr>
            <a:r>
              <a:rPr lang="en-US" altLang="zh-CN" sz="1400" cap="all" dirty="0">
                <a:solidFill>
                  <a:schemeClr val="tx1">
                    <a:lumMod val="50000"/>
                    <a:lumOff val="50000"/>
                  </a:schemeClr>
                </a:solidFill>
                <a:cs typeface="+mn-ea"/>
                <a:sym typeface="+mn-lt"/>
              </a:rPr>
              <a:t>Please enter your title</a:t>
            </a:r>
            <a:endParaRPr lang="zh-CN" altLang="en-US" sz="1400" cap="all" dirty="0">
              <a:solidFill>
                <a:schemeClr val="tx1">
                  <a:lumMod val="50000"/>
                  <a:lumOff val="50000"/>
                </a:schemeClr>
              </a:solidFill>
              <a:cs typeface="+mn-ea"/>
              <a:sym typeface="+mn-lt"/>
            </a:endParaRPr>
          </a:p>
        </p:txBody>
      </p:sp>
      <p:sp>
        <p:nvSpPr>
          <p:cNvPr id="22" name="OfficePLUS.cn-9">
            <a:extLst>
              <a:ext uri="{FF2B5EF4-FFF2-40B4-BE49-F238E27FC236}">
                <a16:creationId xmlns:a16="http://schemas.microsoft.com/office/drawing/2014/main" id="{E2CA7769-10ED-45EB-BE41-F2CFC1C5A11F}"/>
              </a:ext>
            </a:extLst>
          </p:cNvPr>
          <p:cNvSpPr txBox="1"/>
          <p:nvPr>
            <p:custDataLst>
              <p:tags r:id="rId1"/>
            </p:custDataLst>
          </p:nvPr>
        </p:nvSpPr>
        <p:spPr>
          <a:xfrm>
            <a:off x="664508" y="4398050"/>
            <a:ext cx="2528544" cy="1461668"/>
          </a:xfrm>
          <a:custGeom>
            <a:avLst/>
            <a:gdLst/>
            <a:ahLst/>
            <a:cxnLst/>
            <a:rect l="l" t="t" r="r" b="b"/>
            <a:pathLst>
              <a:path w="2528544" h="1461668">
                <a:moveTo>
                  <a:pt x="1452981" y="1426616"/>
                </a:moveTo>
                <a:lnTo>
                  <a:pt x="1475765" y="1426616"/>
                </a:lnTo>
                <a:lnTo>
                  <a:pt x="1475765" y="1431874"/>
                </a:lnTo>
                <a:lnTo>
                  <a:pt x="1452981" y="1431874"/>
                </a:lnTo>
                <a:close/>
                <a:moveTo>
                  <a:pt x="1523085" y="1419605"/>
                </a:moveTo>
                <a:lnTo>
                  <a:pt x="1537106" y="1419605"/>
                </a:lnTo>
                <a:lnTo>
                  <a:pt x="1537106" y="1424863"/>
                </a:lnTo>
                <a:lnTo>
                  <a:pt x="1523085" y="1424863"/>
                </a:lnTo>
                <a:close/>
                <a:moveTo>
                  <a:pt x="1549374" y="1409090"/>
                </a:moveTo>
                <a:lnTo>
                  <a:pt x="1551127" y="1414348"/>
                </a:lnTo>
                <a:lnTo>
                  <a:pt x="1540611" y="1417853"/>
                </a:lnTo>
                <a:lnTo>
                  <a:pt x="1540611" y="1412595"/>
                </a:lnTo>
                <a:close/>
                <a:moveTo>
                  <a:pt x="1622983" y="1382801"/>
                </a:moveTo>
                <a:lnTo>
                  <a:pt x="1635252" y="1382801"/>
                </a:lnTo>
                <a:cubicBezTo>
                  <a:pt x="1621231" y="1402664"/>
                  <a:pt x="1594066" y="1420774"/>
                  <a:pt x="1553756" y="1437131"/>
                </a:cubicBezTo>
                <a:cubicBezTo>
                  <a:pt x="1513446" y="1453489"/>
                  <a:pt x="1478686" y="1461668"/>
                  <a:pt x="1449476" y="1461668"/>
                </a:cubicBezTo>
                <a:cubicBezTo>
                  <a:pt x="1430782" y="1461668"/>
                  <a:pt x="1416761" y="1457578"/>
                  <a:pt x="1407414" y="1449400"/>
                </a:cubicBezTo>
                <a:cubicBezTo>
                  <a:pt x="1407414" y="1447063"/>
                  <a:pt x="1410627" y="1442681"/>
                  <a:pt x="1417053" y="1436255"/>
                </a:cubicBezTo>
                <a:cubicBezTo>
                  <a:pt x="1423479" y="1429829"/>
                  <a:pt x="1426692" y="1425447"/>
                  <a:pt x="1426692" y="1423111"/>
                </a:cubicBezTo>
                <a:cubicBezTo>
                  <a:pt x="1426692" y="1420774"/>
                  <a:pt x="1424940" y="1418437"/>
                  <a:pt x="1421434" y="1416100"/>
                </a:cubicBezTo>
                <a:cubicBezTo>
                  <a:pt x="1426108" y="1405585"/>
                  <a:pt x="1431950" y="1400327"/>
                  <a:pt x="1438960" y="1400327"/>
                </a:cubicBezTo>
                <a:cubicBezTo>
                  <a:pt x="1445971" y="1400327"/>
                  <a:pt x="1452397" y="1403248"/>
                  <a:pt x="1458239" y="1409090"/>
                </a:cubicBezTo>
                <a:cubicBezTo>
                  <a:pt x="1455902" y="1412595"/>
                  <a:pt x="1448892" y="1413763"/>
                  <a:pt x="1437208" y="1412595"/>
                </a:cubicBezTo>
                <a:cubicBezTo>
                  <a:pt x="1437208" y="1413763"/>
                  <a:pt x="1436624" y="1414348"/>
                  <a:pt x="1435455" y="1414348"/>
                </a:cubicBezTo>
                <a:cubicBezTo>
                  <a:pt x="1435455" y="1415516"/>
                  <a:pt x="1435455" y="1417269"/>
                  <a:pt x="1435455" y="1419605"/>
                </a:cubicBezTo>
                <a:cubicBezTo>
                  <a:pt x="1435455" y="1435963"/>
                  <a:pt x="1440713" y="1444142"/>
                  <a:pt x="1451229" y="1444142"/>
                </a:cubicBezTo>
                <a:cubicBezTo>
                  <a:pt x="1454734" y="1444142"/>
                  <a:pt x="1459115" y="1443558"/>
                  <a:pt x="1464373" y="1442389"/>
                </a:cubicBezTo>
                <a:cubicBezTo>
                  <a:pt x="1469631" y="1441221"/>
                  <a:pt x="1474012" y="1440637"/>
                  <a:pt x="1477518" y="1440637"/>
                </a:cubicBezTo>
                <a:cubicBezTo>
                  <a:pt x="1481023" y="1440637"/>
                  <a:pt x="1483360" y="1440637"/>
                  <a:pt x="1484528" y="1440637"/>
                </a:cubicBezTo>
                <a:cubicBezTo>
                  <a:pt x="1486865" y="1439468"/>
                  <a:pt x="1488617" y="1438884"/>
                  <a:pt x="1489786" y="1438884"/>
                </a:cubicBezTo>
                <a:cubicBezTo>
                  <a:pt x="1488617" y="1438884"/>
                  <a:pt x="1486281" y="1440052"/>
                  <a:pt x="1482775" y="1442389"/>
                </a:cubicBezTo>
                <a:cubicBezTo>
                  <a:pt x="1481607" y="1442389"/>
                  <a:pt x="1481023" y="1442389"/>
                  <a:pt x="1481023" y="1442389"/>
                </a:cubicBezTo>
                <a:cubicBezTo>
                  <a:pt x="1481023" y="1443558"/>
                  <a:pt x="1481607" y="1444142"/>
                  <a:pt x="1482775" y="1444142"/>
                </a:cubicBezTo>
                <a:cubicBezTo>
                  <a:pt x="1483944" y="1444142"/>
                  <a:pt x="1485696" y="1444142"/>
                  <a:pt x="1488033" y="1444142"/>
                </a:cubicBezTo>
                <a:cubicBezTo>
                  <a:pt x="1505559" y="1444142"/>
                  <a:pt x="1529804" y="1437424"/>
                  <a:pt x="1560766" y="1423987"/>
                </a:cubicBezTo>
                <a:cubicBezTo>
                  <a:pt x="1591729" y="1410550"/>
                  <a:pt x="1612468" y="1396822"/>
                  <a:pt x="1622983" y="1382801"/>
                </a:cubicBezTo>
                <a:close/>
                <a:moveTo>
                  <a:pt x="1197101" y="1368780"/>
                </a:moveTo>
                <a:lnTo>
                  <a:pt x="1216380" y="1368780"/>
                </a:lnTo>
                <a:lnTo>
                  <a:pt x="1216380" y="1374038"/>
                </a:lnTo>
                <a:lnTo>
                  <a:pt x="1197101" y="1374038"/>
                </a:lnTo>
                <a:close/>
                <a:moveTo>
                  <a:pt x="583615" y="1309192"/>
                </a:moveTo>
                <a:lnTo>
                  <a:pt x="587121" y="1314449"/>
                </a:lnTo>
                <a:lnTo>
                  <a:pt x="576605" y="1323212"/>
                </a:lnTo>
                <a:lnTo>
                  <a:pt x="573100" y="1317955"/>
                </a:lnTo>
                <a:close/>
                <a:moveTo>
                  <a:pt x="839495" y="1258366"/>
                </a:moveTo>
                <a:lnTo>
                  <a:pt x="843000" y="1268882"/>
                </a:lnTo>
                <a:lnTo>
                  <a:pt x="839495" y="1268882"/>
                </a:lnTo>
                <a:lnTo>
                  <a:pt x="834237" y="1260119"/>
                </a:lnTo>
                <a:close/>
                <a:moveTo>
                  <a:pt x="2260396" y="1193520"/>
                </a:moveTo>
                <a:cubicBezTo>
                  <a:pt x="2255723" y="1192352"/>
                  <a:pt x="2251049" y="1195857"/>
                  <a:pt x="2246376" y="1204036"/>
                </a:cubicBezTo>
                <a:cubicBezTo>
                  <a:pt x="2247544" y="1202867"/>
                  <a:pt x="2249297" y="1201699"/>
                  <a:pt x="2251633" y="1200530"/>
                </a:cubicBezTo>
                <a:cubicBezTo>
                  <a:pt x="2253970" y="1199362"/>
                  <a:pt x="2256891" y="1197025"/>
                  <a:pt x="2260396" y="1193520"/>
                </a:cubicBezTo>
                <a:close/>
                <a:moveTo>
                  <a:pt x="995476" y="1193520"/>
                </a:moveTo>
                <a:lnTo>
                  <a:pt x="1007745" y="1193520"/>
                </a:lnTo>
                <a:cubicBezTo>
                  <a:pt x="1021765" y="1207541"/>
                  <a:pt x="1031112" y="1214551"/>
                  <a:pt x="1035786" y="1214551"/>
                </a:cubicBezTo>
                <a:cubicBezTo>
                  <a:pt x="1038123" y="1214551"/>
                  <a:pt x="1040460" y="1213383"/>
                  <a:pt x="1042797" y="1211046"/>
                </a:cubicBezTo>
                <a:cubicBezTo>
                  <a:pt x="1045133" y="1208709"/>
                  <a:pt x="1046302" y="1207541"/>
                  <a:pt x="1046302" y="1207541"/>
                </a:cubicBezTo>
                <a:lnTo>
                  <a:pt x="1046302" y="1230325"/>
                </a:lnTo>
                <a:cubicBezTo>
                  <a:pt x="1047470" y="1245514"/>
                  <a:pt x="1041044" y="1253108"/>
                  <a:pt x="1027023" y="1253108"/>
                </a:cubicBezTo>
                <a:lnTo>
                  <a:pt x="1011250" y="1253108"/>
                </a:lnTo>
                <a:cubicBezTo>
                  <a:pt x="998397" y="1253108"/>
                  <a:pt x="991971" y="1246682"/>
                  <a:pt x="991971" y="1233830"/>
                </a:cubicBezTo>
                <a:cubicBezTo>
                  <a:pt x="991971" y="1234998"/>
                  <a:pt x="993724" y="1232661"/>
                  <a:pt x="997229" y="1226819"/>
                </a:cubicBezTo>
                <a:cubicBezTo>
                  <a:pt x="996061" y="1222146"/>
                  <a:pt x="995476" y="1211046"/>
                  <a:pt x="995476" y="1193520"/>
                </a:cubicBezTo>
                <a:close/>
                <a:moveTo>
                  <a:pt x="914857" y="1186510"/>
                </a:moveTo>
                <a:cubicBezTo>
                  <a:pt x="918362" y="1186510"/>
                  <a:pt x="924204" y="1187678"/>
                  <a:pt x="932383" y="1190015"/>
                </a:cubicBezTo>
                <a:cubicBezTo>
                  <a:pt x="940562" y="1192352"/>
                  <a:pt x="946404" y="1193520"/>
                  <a:pt x="949909" y="1193520"/>
                </a:cubicBezTo>
                <a:lnTo>
                  <a:pt x="949909" y="1200530"/>
                </a:lnTo>
                <a:cubicBezTo>
                  <a:pt x="951077" y="1206372"/>
                  <a:pt x="951077" y="1209293"/>
                  <a:pt x="949909" y="1209293"/>
                </a:cubicBezTo>
                <a:cubicBezTo>
                  <a:pt x="961593" y="1220977"/>
                  <a:pt x="967435" y="1228572"/>
                  <a:pt x="967435" y="1232077"/>
                </a:cubicBezTo>
                <a:cubicBezTo>
                  <a:pt x="967435" y="1230909"/>
                  <a:pt x="962761" y="1238503"/>
                  <a:pt x="953414" y="1254861"/>
                </a:cubicBezTo>
                <a:cubicBezTo>
                  <a:pt x="953414" y="1259535"/>
                  <a:pt x="951661" y="1266545"/>
                  <a:pt x="948156" y="1275892"/>
                </a:cubicBezTo>
                <a:cubicBezTo>
                  <a:pt x="930630" y="1296923"/>
                  <a:pt x="913688" y="1307439"/>
                  <a:pt x="897331" y="1307439"/>
                </a:cubicBezTo>
                <a:cubicBezTo>
                  <a:pt x="896162" y="1307439"/>
                  <a:pt x="891489" y="1306271"/>
                  <a:pt x="883310" y="1303934"/>
                </a:cubicBezTo>
                <a:cubicBezTo>
                  <a:pt x="876300" y="1302765"/>
                  <a:pt x="871042" y="1302765"/>
                  <a:pt x="867537" y="1303934"/>
                </a:cubicBezTo>
                <a:cubicBezTo>
                  <a:pt x="868705" y="1299260"/>
                  <a:pt x="867244" y="1291958"/>
                  <a:pt x="863155" y="1282026"/>
                </a:cubicBezTo>
                <a:cubicBezTo>
                  <a:pt x="859066" y="1272095"/>
                  <a:pt x="857021" y="1265377"/>
                  <a:pt x="857021" y="1261871"/>
                </a:cubicBezTo>
                <a:cubicBezTo>
                  <a:pt x="857021" y="1266545"/>
                  <a:pt x="862863" y="1252524"/>
                  <a:pt x="874547" y="1219809"/>
                </a:cubicBezTo>
                <a:cubicBezTo>
                  <a:pt x="880389" y="1216304"/>
                  <a:pt x="885063" y="1211630"/>
                  <a:pt x="888568" y="1205788"/>
                </a:cubicBezTo>
                <a:cubicBezTo>
                  <a:pt x="883894" y="1202283"/>
                  <a:pt x="879805" y="1201699"/>
                  <a:pt x="876300" y="1204036"/>
                </a:cubicBezTo>
                <a:cubicBezTo>
                  <a:pt x="900836" y="1192352"/>
                  <a:pt x="913688" y="1186510"/>
                  <a:pt x="914857" y="1186510"/>
                </a:cubicBezTo>
                <a:close/>
                <a:moveTo>
                  <a:pt x="590626" y="1175994"/>
                </a:moveTo>
                <a:cubicBezTo>
                  <a:pt x="543890" y="1201699"/>
                  <a:pt x="511175" y="1214551"/>
                  <a:pt x="492480" y="1214551"/>
                </a:cubicBezTo>
                <a:cubicBezTo>
                  <a:pt x="488975" y="1214551"/>
                  <a:pt x="487514" y="1213383"/>
                  <a:pt x="488099" y="1211046"/>
                </a:cubicBezTo>
                <a:cubicBezTo>
                  <a:pt x="488683" y="1208709"/>
                  <a:pt x="487807" y="1207541"/>
                  <a:pt x="485470" y="1207541"/>
                </a:cubicBezTo>
                <a:cubicBezTo>
                  <a:pt x="483133" y="1207541"/>
                  <a:pt x="471741" y="1212799"/>
                  <a:pt x="451294" y="1223314"/>
                </a:cubicBezTo>
                <a:cubicBezTo>
                  <a:pt x="430847" y="1233830"/>
                  <a:pt x="419455" y="1239088"/>
                  <a:pt x="417118" y="1239088"/>
                </a:cubicBezTo>
                <a:cubicBezTo>
                  <a:pt x="414782" y="1239088"/>
                  <a:pt x="408648" y="1239088"/>
                  <a:pt x="398716" y="1239088"/>
                </a:cubicBezTo>
                <a:cubicBezTo>
                  <a:pt x="388785" y="1239088"/>
                  <a:pt x="380898" y="1239088"/>
                  <a:pt x="375056" y="1239088"/>
                </a:cubicBezTo>
                <a:lnTo>
                  <a:pt x="375056" y="1258366"/>
                </a:lnTo>
                <a:cubicBezTo>
                  <a:pt x="382066" y="1265377"/>
                  <a:pt x="385571" y="1268882"/>
                  <a:pt x="385571" y="1268882"/>
                </a:cubicBezTo>
                <a:cubicBezTo>
                  <a:pt x="389077" y="1268882"/>
                  <a:pt x="393750" y="1268298"/>
                  <a:pt x="399592" y="1267129"/>
                </a:cubicBezTo>
                <a:cubicBezTo>
                  <a:pt x="405434" y="1265961"/>
                  <a:pt x="409524" y="1265377"/>
                  <a:pt x="411861" y="1265377"/>
                </a:cubicBezTo>
                <a:cubicBezTo>
                  <a:pt x="428218" y="1265377"/>
                  <a:pt x="445744" y="1258366"/>
                  <a:pt x="464439" y="1244345"/>
                </a:cubicBezTo>
                <a:cubicBezTo>
                  <a:pt x="457428" y="1258366"/>
                  <a:pt x="453923" y="1265377"/>
                  <a:pt x="453923" y="1265377"/>
                </a:cubicBezTo>
                <a:cubicBezTo>
                  <a:pt x="455091" y="1265377"/>
                  <a:pt x="459181" y="1268882"/>
                  <a:pt x="466191" y="1275892"/>
                </a:cubicBezTo>
                <a:cubicBezTo>
                  <a:pt x="479044" y="1273555"/>
                  <a:pt x="496570" y="1265377"/>
                  <a:pt x="518769" y="1251356"/>
                </a:cubicBezTo>
                <a:cubicBezTo>
                  <a:pt x="536295" y="1239672"/>
                  <a:pt x="553237" y="1227988"/>
                  <a:pt x="569595" y="1216304"/>
                </a:cubicBezTo>
                <a:cubicBezTo>
                  <a:pt x="570763" y="1212799"/>
                  <a:pt x="572516" y="1208709"/>
                  <a:pt x="574852" y="1204036"/>
                </a:cubicBezTo>
                <a:cubicBezTo>
                  <a:pt x="583031" y="1199362"/>
                  <a:pt x="592378" y="1190015"/>
                  <a:pt x="602894" y="1175994"/>
                </a:cubicBezTo>
                <a:close/>
                <a:moveTo>
                  <a:pt x="2291943" y="1167231"/>
                </a:moveTo>
                <a:lnTo>
                  <a:pt x="2293696" y="1168984"/>
                </a:lnTo>
                <a:lnTo>
                  <a:pt x="2286685" y="1172489"/>
                </a:lnTo>
                <a:lnTo>
                  <a:pt x="2286685" y="1168984"/>
                </a:lnTo>
                <a:close/>
                <a:moveTo>
                  <a:pt x="611657" y="1167231"/>
                </a:moveTo>
                <a:lnTo>
                  <a:pt x="604647" y="1172489"/>
                </a:lnTo>
                <a:lnTo>
                  <a:pt x="604647" y="1177747"/>
                </a:lnTo>
                <a:lnTo>
                  <a:pt x="613410" y="1172489"/>
                </a:lnTo>
                <a:close/>
                <a:moveTo>
                  <a:pt x="254127" y="1158468"/>
                </a:moveTo>
                <a:lnTo>
                  <a:pt x="259384" y="1175994"/>
                </a:lnTo>
                <a:lnTo>
                  <a:pt x="264642" y="1175994"/>
                </a:lnTo>
                <a:lnTo>
                  <a:pt x="261137" y="1158468"/>
                </a:lnTo>
                <a:close/>
                <a:moveTo>
                  <a:pt x="1423187" y="1144447"/>
                </a:moveTo>
                <a:cubicBezTo>
                  <a:pt x="1393977" y="1157300"/>
                  <a:pt x="1371777" y="1167815"/>
                  <a:pt x="1356588" y="1175994"/>
                </a:cubicBezTo>
                <a:cubicBezTo>
                  <a:pt x="1356588" y="1178331"/>
                  <a:pt x="1355420" y="1181252"/>
                  <a:pt x="1353083" y="1184757"/>
                </a:cubicBezTo>
                <a:cubicBezTo>
                  <a:pt x="1339062" y="1190599"/>
                  <a:pt x="1305763" y="1215135"/>
                  <a:pt x="1253185" y="1258366"/>
                </a:cubicBezTo>
                <a:cubicBezTo>
                  <a:pt x="1255522" y="1258366"/>
                  <a:pt x="1258443" y="1260119"/>
                  <a:pt x="1261948" y="1263624"/>
                </a:cubicBezTo>
                <a:cubicBezTo>
                  <a:pt x="1272463" y="1263624"/>
                  <a:pt x="1285316" y="1260703"/>
                  <a:pt x="1300505" y="1254861"/>
                </a:cubicBezTo>
                <a:cubicBezTo>
                  <a:pt x="1307515" y="1249019"/>
                  <a:pt x="1316278" y="1241424"/>
                  <a:pt x="1326794" y="1232077"/>
                </a:cubicBezTo>
                <a:cubicBezTo>
                  <a:pt x="1329131" y="1227404"/>
                  <a:pt x="1332052" y="1222146"/>
                  <a:pt x="1335557" y="1216304"/>
                </a:cubicBezTo>
                <a:cubicBezTo>
                  <a:pt x="1360093" y="1198778"/>
                  <a:pt x="1389303" y="1174826"/>
                  <a:pt x="1423187" y="1144447"/>
                </a:cubicBezTo>
                <a:close/>
                <a:moveTo>
                  <a:pt x="2425141" y="1137437"/>
                </a:moveTo>
                <a:lnTo>
                  <a:pt x="2426893" y="1141654"/>
                </a:lnTo>
                <a:lnTo>
                  <a:pt x="2419883" y="1147952"/>
                </a:lnTo>
                <a:lnTo>
                  <a:pt x="2418130" y="1143735"/>
                </a:lnTo>
                <a:close/>
                <a:moveTo>
                  <a:pt x="2398852" y="1137437"/>
                </a:moveTo>
                <a:cubicBezTo>
                  <a:pt x="2402357" y="1147952"/>
                  <a:pt x="2407615" y="1153210"/>
                  <a:pt x="2414625" y="1153210"/>
                </a:cubicBezTo>
                <a:cubicBezTo>
                  <a:pt x="2415793" y="1153210"/>
                  <a:pt x="2419299" y="1151750"/>
                  <a:pt x="2425141" y="1148829"/>
                </a:cubicBezTo>
                <a:cubicBezTo>
                  <a:pt x="2430983" y="1145908"/>
                  <a:pt x="2434488" y="1144447"/>
                  <a:pt x="2435656" y="1144447"/>
                </a:cubicBezTo>
                <a:cubicBezTo>
                  <a:pt x="2437993" y="1144447"/>
                  <a:pt x="2440038" y="1145616"/>
                  <a:pt x="2441791" y="1147952"/>
                </a:cubicBezTo>
                <a:cubicBezTo>
                  <a:pt x="2443543" y="1150289"/>
                  <a:pt x="2445004" y="1151458"/>
                  <a:pt x="2446172" y="1151458"/>
                </a:cubicBezTo>
                <a:cubicBezTo>
                  <a:pt x="2448509" y="1151458"/>
                  <a:pt x="2449677" y="1150289"/>
                  <a:pt x="2449677" y="1147952"/>
                </a:cubicBezTo>
                <a:cubicBezTo>
                  <a:pt x="2450846" y="1149121"/>
                  <a:pt x="2452598" y="1150873"/>
                  <a:pt x="2454935" y="1153210"/>
                </a:cubicBezTo>
                <a:cubicBezTo>
                  <a:pt x="2454935" y="1153210"/>
                  <a:pt x="2456396" y="1152334"/>
                  <a:pt x="2459317" y="1150581"/>
                </a:cubicBezTo>
                <a:cubicBezTo>
                  <a:pt x="2462237" y="1148829"/>
                  <a:pt x="2464282" y="1146784"/>
                  <a:pt x="2465450" y="1144447"/>
                </a:cubicBezTo>
                <a:cubicBezTo>
                  <a:pt x="2465450" y="1145616"/>
                  <a:pt x="2466619" y="1148537"/>
                  <a:pt x="2468956" y="1153210"/>
                </a:cubicBezTo>
                <a:cubicBezTo>
                  <a:pt x="2471293" y="1157884"/>
                  <a:pt x="2471293" y="1160221"/>
                  <a:pt x="2468956" y="1160221"/>
                </a:cubicBezTo>
                <a:cubicBezTo>
                  <a:pt x="2470124" y="1161389"/>
                  <a:pt x="2475382" y="1166647"/>
                  <a:pt x="2484729" y="1175994"/>
                </a:cubicBezTo>
                <a:lnTo>
                  <a:pt x="2486482" y="1175994"/>
                </a:lnTo>
                <a:cubicBezTo>
                  <a:pt x="2486482" y="1175994"/>
                  <a:pt x="2488819" y="1173657"/>
                  <a:pt x="2493492" y="1168984"/>
                </a:cubicBezTo>
                <a:cubicBezTo>
                  <a:pt x="2498166" y="1177162"/>
                  <a:pt x="2500503" y="1181252"/>
                  <a:pt x="2500503" y="1181252"/>
                </a:cubicBezTo>
                <a:cubicBezTo>
                  <a:pt x="2499334" y="1181252"/>
                  <a:pt x="2501671" y="1180668"/>
                  <a:pt x="2507513" y="1179499"/>
                </a:cubicBezTo>
                <a:cubicBezTo>
                  <a:pt x="2508681" y="1181836"/>
                  <a:pt x="2508097" y="1184757"/>
                  <a:pt x="2505761" y="1188262"/>
                </a:cubicBezTo>
                <a:cubicBezTo>
                  <a:pt x="2506929" y="1191767"/>
                  <a:pt x="2509266" y="1194104"/>
                  <a:pt x="2512771" y="1195273"/>
                </a:cubicBezTo>
                <a:cubicBezTo>
                  <a:pt x="2515108" y="1192936"/>
                  <a:pt x="2514523" y="1190015"/>
                  <a:pt x="2511018" y="1186510"/>
                </a:cubicBezTo>
                <a:lnTo>
                  <a:pt x="2519781" y="1186510"/>
                </a:lnTo>
                <a:cubicBezTo>
                  <a:pt x="2519781" y="1192352"/>
                  <a:pt x="2520949" y="1198778"/>
                  <a:pt x="2523286" y="1205788"/>
                </a:cubicBezTo>
                <a:cubicBezTo>
                  <a:pt x="2518613" y="1205788"/>
                  <a:pt x="2514523" y="1206957"/>
                  <a:pt x="2511018" y="1209293"/>
                </a:cubicBezTo>
                <a:cubicBezTo>
                  <a:pt x="2516860" y="1213967"/>
                  <a:pt x="2518905" y="1216304"/>
                  <a:pt x="2517152" y="1216304"/>
                </a:cubicBezTo>
                <a:cubicBezTo>
                  <a:pt x="2515400" y="1216304"/>
                  <a:pt x="2518613" y="1216888"/>
                  <a:pt x="2526791" y="1218056"/>
                </a:cubicBezTo>
                <a:cubicBezTo>
                  <a:pt x="2523286" y="1220393"/>
                  <a:pt x="2519197" y="1223898"/>
                  <a:pt x="2514523" y="1228572"/>
                </a:cubicBezTo>
                <a:cubicBezTo>
                  <a:pt x="2515692" y="1234414"/>
                  <a:pt x="2515108" y="1241424"/>
                  <a:pt x="2512771" y="1249603"/>
                </a:cubicBezTo>
                <a:cubicBezTo>
                  <a:pt x="2513939" y="1251940"/>
                  <a:pt x="2514523" y="1254861"/>
                  <a:pt x="2514523" y="1258366"/>
                </a:cubicBezTo>
                <a:cubicBezTo>
                  <a:pt x="2514523" y="1259535"/>
                  <a:pt x="2513355" y="1261871"/>
                  <a:pt x="2511018" y="1265377"/>
                </a:cubicBezTo>
                <a:cubicBezTo>
                  <a:pt x="2514523" y="1271219"/>
                  <a:pt x="2518029" y="1274140"/>
                  <a:pt x="2521534" y="1274140"/>
                </a:cubicBezTo>
                <a:cubicBezTo>
                  <a:pt x="2520365" y="1274140"/>
                  <a:pt x="2522702" y="1273555"/>
                  <a:pt x="2528544" y="1272387"/>
                </a:cubicBezTo>
                <a:cubicBezTo>
                  <a:pt x="2527376" y="1274724"/>
                  <a:pt x="2526207" y="1277645"/>
                  <a:pt x="2525039" y="1281150"/>
                </a:cubicBezTo>
                <a:cubicBezTo>
                  <a:pt x="2520365" y="1281150"/>
                  <a:pt x="2516860" y="1282318"/>
                  <a:pt x="2514523" y="1284655"/>
                </a:cubicBezTo>
                <a:cubicBezTo>
                  <a:pt x="2513355" y="1297508"/>
                  <a:pt x="2511018" y="1306271"/>
                  <a:pt x="2507513" y="1310944"/>
                </a:cubicBezTo>
                <a:cubicBezTo>
                  <a:pt x="2504008" y="1315618"/>
                  <a:pt x="2497582" y="1320876"/>
                  <a:pt x="2488234" y="1326718"/>
                </a:cubicBezTo>
                <a:cubicBezTo>
                  <a:pt x="2487066" y="1326718"/>
                  <a:pt x="2484729" y="1326718"/>
                  <a:pt x="2481224" y="1326718"/>
                </a:cubicBezTo>
                <a:cubicBezTo>
                  <a:pt x="2478887" y="1326718"/>
                  <a:pt x="2476258" y="1325549"/>
                  <a:pt x="2473337" y="1323212"/>
                </a:cubicBezTo>
                <a:cubicBezTo>
                  <a:pt x="2470416" y="1320876"/>
                  <a:pt x="2467788" y="1319707"/>
                  <a:pt x="2465450" y="1319707"/>
                </a:cubicBezTo>
                <a:cubicBezTo>
                  <a:pt x="2464282" y="1319707"/>
                  <a:pt x="2461945" y="1320584"/>
                  <a:pt x="2458440" y="1322336"/>
                </a:cubicBezTo>
                <a:cubicBezTo>
                  <a:pt x="2454935" y="1324089"/>
                  <a:pt x="2452598" y="1325549"/>
                  <a:pt x="2451430" y="1326718"/>
                </a:cubicBezTo>
                <a:cubicBezTo>
                  <a:pt x="2445588" y="1326718"/>
                  <a:pt x="2437409" y="1326718"/>
                  <a:pt x="2426893" y="1326718"/>
                </a:cubicBezTo>
                <a:cubicBezTo>
                  <a:pt x="2414041" y="1329054"/>
                  <a:pt x="2408783" y="1330223"/>
                  <a:pt x="2411120" y="1330223"/>
                </a:cubicBezTo>
                <a:cubicBezTo>
                  <a:pt x="2400604" y="1332560"/>
                  <a:pt x="2390089" y="1338402"/>
                  <a:pt x="2379573" y="1347749"/>
                </a:cubicBezTo>
                <a:cubicBezTo>
                  <a:pt x="2378405" y="1346580"/>
                  <a:pt x="2376944" y="1345120"/>
                  <a:pt x="2375192" y="1343367"/>
                </a:cubicBezTo>
                <a:cubicBezTo>
                  <a:pt x="2373439" y="1341615"/>
                  <a:pt x="2372563" y="1340154"/>
                  <a:pt x="2372563" y="1338986"/>
                </a:cubicBezTo>
                <a:cubicBezTo>
                  <a:pt x="2369058" y="1341323"/>
                  <a:pt x="2366429" y="1343367"/>
                  <a:pt x="2364676" y="1345120"/>
                </a:cubicBezTo>
                <a:cubicBezTo>
                  <a:pt x="2362923" y="1346872"/>
                  <a:pt x="2360294" y="1348333"/>
                  <a:pt x="2356789" y="1349501"/>
                </a:cubicBezTo>
                <a:cubicBezTo>
                  <a:pt x="2354452" y="1354175"/>
                  <a:pt x="2350947" y="1361770"/>
                  <a:pt x="2346274" y="1372285"/>
                </a:cubicBezTo>
                <a:cubicBezTo>
                  <a:pt x="2342768" y="1376959"/>
                  <a:pt x="2340432" y="1379296"/>
                  <a:pt x="2339263" y="1379296"/>
                </a:cubicBezTo>
                <a:lnTo>
                  <a:pt x="2332253" y="1379296"/>
                </a:lnTo>
                <a:cubicBezTo>
                  <a:pt x="2332253" y="1367612"/>
                  <a:pt x="2328164" y="1362938"/>
                  <a:pt x="2319985" y="1365275"/>
                </a:cubicBezTo>
                <a:cubicBezTo>
                  <a:pt x="2318816" y="1362938"/>
                  <a:pt x="2319401" y="1360017"/>
                  <a:pt x="2321737" y="1356512"/>
                </a:cubicBezTo>
                <a:cubicBezTo>
                  <a:pt x="2321737" y="1353007"/>
                  <a:pt x="2319401" y="1350670"/>
                  <a:pt x="2314727" y="1349501"/>
                </a:cubicBezTo>
                <a:cubicBezTo>
                  <a:pt x="2314727" y="1349501"/>
                  <a:pt x="2314727" y="1347749"/>
                  <a:pt x="2314727" y="1344244"/>
                </a:cubicBezTo>
                <a:cubicBezTo>
                  <a:pt x="2314727" y="1340738"/>
                  <a:pt x="2313559" y="1338986"/>
                  <a:pt x="2311222" y="1338986"/>
                </a:cubicBezTo>
                <a:cubicBezTo>
                  <a:pt x="2308885" y="1338986"/>
                  <a:pt x="2304503" y="1339570"/>
                  <a:pt x="2298077" y="1340738"/>
                </a:cubicBezTo>
                <a:cubicBezTo>
                  <a:pt x="2291651" y="1341907"/>
                  <a:pt x="2287854" y="1342491"/>
                  <a:pt x="2286685" y="1342491"/>
                </a:cubicBezTo>
                <a:cubicBezTo>
                  <a:pt x="2285517" y="1342491"/>
                  <a:pt x="2283472" y="1341907"/>
                  <a:pt x="2280551" y="1340738"/>
                </a:cubicBezTo>
                <a:cubicBezTo>
                  <a:pt x="2277630" y="1339570"/>
                  <a:pt x="2275585" y="1338986"/>
                  <a:pt x="2274417" y="1338986"/>
                </a:cubicBezTo>
                <a:cubicBezTo>
                  <a:pt x="2276754" y="1334312"/>
                  <a:pt x="2273833" y="1328470"/>
                  <a:pt x="2265654" y="1321460"/>
                </a:cubicBezTo>
                <a:cubicBezTo>
                  <a:pt x="2265654" y="1316786"/>
                  <a:pt x="2267991" y="1313281"/>
                  <a:pt x="2272665" y="1310944"/>
                </a:cubicBezTo>
                <a:lnTo>
                  <a:pt x="2267407" y="1305686"/>
                </a:lnTo>
                <a:cubicBezTo>
                  <a:pt x="2265070" y="1306855"/>
                  <a:pt x="2261857" y="1308023"/>
                  <a:pt x="2257768" y="1309192"/>
                </a:cubicBezTo>
                <a:cubicBezTo>
                  <a:pt x="2253678" y="1310360"/>
                  <a:pt x="2250465" y="1311528"/>
                  <a:pt x="2248128" y="1312697"/>
                </a:cubicBezTo>
                <a:cubicBezTo>
                  <a:pt x="2249297" y="1304518"/>
                  <a:pt x="2249297" y="1300429"/>
                  <a:pt x="2248128" y="1300429"/>
                </a:cubicBezTo>
                <a:lnTo>
                  <a:pt x="2242870" y="1305686"/>
                </a:lnTo>
                <a:lnTo>
                  <a:pt x="2230602" y="1305686"/>
                </a:lnTo>
                <a:cubicBezTo>
                  <a:pt x="2235276" y="1301013"/>
                  <a:pt x="2242870" y="1292250"/>
                  <a:pt x="2253386" y="1279397"/>
                </a:cubicBezTo>
                <a:lnTo>
                  <a:pt x="2253386" y="1274140"/>
                </a:lnTo>
                <a:cubicBezTo>
                  <a:pt x="2254554" y="1272971"/>
                  <a:pt x="2253386" y="1272387"/>
                  <a:pt x="2249881" y="1272387"/>
                </a:cubicBezTo>
                <a:cubicBezTo>
                  <a:pt x="2248712" y="1272387"/>
                  <a:pt x="2245791" y="1274724"/>
                  <a:pt x="2241118" y="1279397"/>
                </a:cubicBezTo>
                <a:cubicBezTo>
                  <a:pt x="2242286" y="1278229"/>
                  <a:pt x="2237613" y="1272387"/>
                  <a:pt x="2227097" y="1261871"/>
                </a:cubicBezTo>
                <a:cubicBezTo>
                  <a:pt x="2232939" y="1256029"/>
                  <a:pt x="2235860" y="1251940"/>
                  <a:pt x="2235860" y="1249603"/>
                </a:cubicBezTo>
                <a:cubicBezTo>
                  <a:pt x="2235860" y="1247266"/>
                  <a:pt x="2235276" y="1245514"/>
                  <a:pt x="2234107" y="1244345"/>
                </a:cubicBezTo>
                <a:cubicBezTo>
                  <a:pt x="2232939" y="1243177"/>
                  <a:pt x="2232355" y="1239672"/>
                  <a:pt x="2232355" y="1233830"/>
                </a:cubicBezTo>
                <a:cubicBezTo>
                  <a:pt x="2232355" y="1232661"/>
                  <a:pt x="2231186" y="1231493"/>
                  <a:pt x="2228850" y="1230325"/>
                </a:cubicBezTo>
                <a:cubicBezTo>
                  <a:pt x="2228850" y="1230325"/>
                  <a:pt x="2227097" y="1230909"/>
                  <a:pt x="2223592" y="1232077"/>
                </a:cubicBezTo>
                <a:lnTo>
                  <a:pt x="2216581" y="1232077"/>
                </a:lnTo>
                <a:cubicBezTo>
                  <a:pt x="2220087" y="1221562"/>
                  <a:pt x="2223008" y="1216304"/>
                  <a:pt x="2225344" y="1216304"/>
                </a:cubicBezTo>
                <a:cubicBezTo>
                  <a:pt x="2227681" y="1216304"/>
                  <a:pt x="2228558" y="1216888"/>
                  <a:pt x="2227973" y="1218056"/>
                </a:cubicBezTo>
                <a:cubicBezTo>
                  <a:pt x="2227389" y="1219225"/>
                  <a:pt x="2228265" y="1219809"/>
                  <a:pt x="2230602" y="1219809"/>
                </a:cubicBezTo>
                <a:cubicBezTo>
                  <a:pt x="2231771" y="1219809"/>
                  <a:pt x="2234107" y="1215720"/>
                  <a:pt x="2237613" y="1207541"/>
                </a:cubicBezTo>
                <a:cubicBezTo>
                  <a:pt x="2234107" y="1205204"/>
                  <a:pt x="2229434" y="1204036"/>
                  <a:pt x="2223592" y="1204036"/>
                </a:cubicBezTo>
                <a:cubicBezTo>
                  <a:pt x="2228265" y="1199362"/>
                  <a:pt x="2230018" y="1195857"/>
                  <a:pt x="2228850" y="1193520"/>
                </a:cubicBezTo>
                <a:cubicBezTo>
                  <a:pt x="2233523" y="1194688"/>
                  <a:pt x="2235860" y="1195273"/>
                  <a:pt x="2235860" y="1195273"/>
                </a:cubicBezTo>
                <a:cubicBezTo>
                  <a:pt x="2239365" y="1195273"/>
                  <a:pt x="2246376" y="1191767"/>
                  <a:pt x="2256891" y="1184757"/>
                </a:cubicBezTo>
                <a:lnTo>
                  <a:pt x="2262149" y="1184757"/>
                </a:lnTo>
                <a:cubicBezTo>
                  <a:pt x="2263317" y="1184757"/>
                  <a:pt x="2264486" y="1184757"/>
                  <a:pt x="2265654" y="1184757"/>
                </a:cubicBezTo>
                <a:cubicBezTo>
                  <a:pt x="2265654" y="1185925"/>
                  <a:pt x="2266239" y="1186510"/>
                  <a:pt x="2267407" y="1186510"/>
                </a:cubicBezTo>
                <a:cubicBezTo>
                  <a:pt x="2266239" y="1186510"/>
                  <a:pt x="2275001" y="1184173"/>
                  <a:pt x="2293696" y="1179499"/>
                </a:cubicBezTo>
                <a:cubicBezTo>
                  <a:pt x="2289022" y="1180668"/>
                  <a:pt x="2282012" y="1183004"/>
                  <a:pt x="2272665" y="1186510"/>
                </a:cubicBezTo>
                <a:cubicBezTo>
                  <a:pt x="2273833" y="1188846"/>
                  <a:pt x="2275001" y="1190015"/>
                  <a:pt x="2276170" y="1190015"/>
                </a:cubicBezTo>
                <a:cubicBezTo>
                  <a:pt x="2283180" y="1190015"/>
                  <a:pt x="2292527" y="1187678"/>
                  <a:pt x="2304211" y="1183004"/>
                </a:cubicBezTo>
                <a:cubicBezTo>
                  <a:pt x="2310053" y="1179499"/>
                  <a:pt x="2318816" y="1174241"/>
                  <a:pt x="2330500" y="1167231"/>
                </a:cubicBezTo>
                <a:lnTo>
                  <a:pt x="2328748" y="1167231"/>
                </a:lnTo>
                <a:cubicBezTo>
                  <a:pt x="2326411" y="1166063"/>
                  <a:pt x="2322906" y="1166063"/>
                  <a:pt x="2318232" y="1167231"/>
                </a:cubicBezTo>
                <a:cubicBezTo>
                  <a:pt x="2313559" y="1168399"/>
                  <a:pt x="2311222" y="1168984"/>
                  <a:pt x="2311222" y="1168984"/>
                </a:cubicBezTo>
                <a:cubicBezTo>
                  <a:pt x="2308885" y="1168984"/>
                  <a:pt x="2308301" y="1168399"/>
                  <a:pt x="2309469" y="1167231"/>
                </a:cubicBezTo>
                <a:cubicBezTo>
                  <a:pt x="2310638" y="1166063"/>
                  <a:pt x="2310053" y="1165478"/>
                  <a:pt x="2307717" y="1165478"/>
                </a:cubicBezTo>
                <a:cubicBezTo>
                  <a:pt x="2301875" y="1165478"/>
                  <a:pt x="2298954" y="1165478"/>
                  <a:pt x="2298954" y="1165478"/>
                </a:cubicBezTo>
                <a:cubicBezTo>
                  <a:pt x="2314143" y="1164310"/>
                  <a:pt x="2338679" y="1160805"/>
                  <a:pt x="2372563" y="1154963"/>
                </a:cubicBezTo>
                <a:cubicBezTo>
                  <a:pt x="2374900" y="1153794"/>
                  <a:pt x="2380157" y="1149121"/>
                  <a:pt x="2388336" y="1140942"/>
                </a:cubicBezTo>
                <a:cubicBezTo>
                  <a:pt x="2391841" y="1140942"/>
                  <a:pt x="2395347" y="1139774"/>
                  <a:pt x="2398852" y="1137437"/>
                </a:cubicBezTo>
                <a:close/>
                <a:moveTo>
                  <a:pt x="511759" y="1107643"/>
                </a:moveTo>
                <a:cubicBezTo>
                  <a:pt x="511759" y="1118158"/>
                  <a:pt x="509422" y="1124584"/>
                  <a:pt x="504748" y="1126921"/>
                </a:cubicBezTo>
                <a:lnTo>
                  <a:pt x="485470" y="1126921"/>
                </a:lnTo>
                <a:cubicBezTo>
                  <a:pt x="487807" y="1123416"/>
                  <a:pt x="496570" y="1116990"/>
                  <a:pt x="511759" y="1107643"/>
                </a:cubicBezTo>
                <a:close/>
                <a:moveTo>
                  <a:pt x="1444218" y="1083106"/>
                </a:moveTo>
                <a:cubicBezTo>
                  <a:pt x="1441297" y="1090117"/>
                  <a:pt x="1438668" y="1096251"/>
                  <a:pt x="1436332" y="1101508"/>
                </a:cubicBezTo>
                <a:lnTo>
                  <a:pt x="1434658" y="1105094"/>
                </a:lnTo>
                <a:lnTo>
                  <a:pt x="1438960" y="1093622"/>
                </a:lnTo>
                <a:cubicBezTo>
                  <a:pt x="1440713" y="1089532"/>
                  <a:pt x="1442466" y="1086027"/>
                  <a:pt x="1444218" y="1083106"/>
                </a:cubicBezTo>
                <a:close/>
                <a:moveTo>
                  <a:pt x="1461744" y="1069085"/>
                </a:moveTo>
                <a:lnTo>
                  <a:pt x="1467002" y="1072591"/>
                </a:lnTo>
                <a:lnTo>
                  <a:pt x="1458239" y="1079601"/>
                </a:lnTo>
                <a:lnTo>
                  <a:pt x="1454734" y="1076096"/>
                </a:lnTo>
                <a:close/>
                <a:moveTo>
                  <a:pt x="916609" y="1067333"/>
                </a:moveTo>
                <a:lnTo>
                  <a:pt x="920115" y="1070838"/>
                </a:lnTo>
                <a:lnTo>
                  <a:pt x="911352" y="1079601"/>
                </a:lnTo>
                <a:lnTo>
                  <a:pt x="907846" y="1076096"/>
                </a:lnTo>
                <a:close/>
                <a:moveTo>
                  <a:pt x="552069" y="1062075"/>
                </a:moveTo>
                <a:lnTo>
                  <a:pt x="552314" y="1062173"/>
                </a:lnTo>
                <a:lnTo>
                  <a:pt x="551411" y="1062732"/>
                </a:lnTo>
                <a:cubicBezTo>
                  <a:pt x="547176" y="1065215"/>
                  <a:pt x="543306" y="1067333"/>
                  <a:pt x="539800" y="1069085"/>
                </a:cubicBezTo>
                <a:cubicBezTo>
                  <a:pt x="545642" y="1064412"/>
                  <a:pt x="549732" y="1062075"/>
                  <a:pt x="552069" y="1062075"/>
                </a:cubicBezTo>
                <a:close/>
                <a:moveTo>
                  <a:pt x="2294229" y="1055065"/>
                </a:moveTo>
                <a:lnTo>
                  <a:pt x="2313508" y="1055065"/>
                </a:lnTo>
                <a:lnTo>
                  <a:pt x="2313508" y="1060322"/>
                </a:lnTo>
                <a:lnTo>
                  <a:pt x="2294229" y="1060322"/>
                </a:lnTo>
                <a:close/>
                <a:moveTo>
                  <a:pt x="250621" y="1049807"/>
                </a:moveTo>
                <a:lnTo>
                  <a:pt x="250621" y="1055065"/>
                </a:lnTo>
                <a:lnTo>
                  <a:pt x="259384" y="1055065"/>
                </a:lnTo>
                <a:lnTo>
                  <a:pt x="259384" y="1049807"/>
                </a:lnTo>
                <a:close/>
                <a:moveTo>
                  <a:pt x="599389" y="1030528"/>
                </a:moveTo>
                <a:cubicBezTo>
                  <a:pt x="576021" y="1053896"/>
                  <a:pt x="562584" y="1065580"/>
                  <a:pt x="559079" y="1065580"/>
                </a:cubicBezTo>
                <a:cubicBezTo>
                  <a:pt x="556742" y="1065580"/>
                  <a:pt x="555866" y="1064996"/>
                  <a:pt x="556450" y="1063828"/>
                </a:cubicBezTo>
                <a:lnTo>
                  <a:pt x="552314" y="1062173"/>
                </a:lnTo>
                <a:lnTo>
                  <a:pt x="565213" y="1054188"/>
                </a:lnTo>
                <a:cubicBezTo>
                  <a:pt x="575145" y="1047762"/>
                  <a:pt x="586536" y="1039875"/>
                  <a:pt x="599389" y="1030528"/>
                </a:cubicBezTo>
                <a:close/>
                <a:moveTo>
                  <a:pt x="50825" y="1027023"/>
                </a:moveTo>
                <a:lnTo>
                  <a:pt x="50825" y="1049807"/>
                </a:lnTo>
                <a:lnTo>
                  <a:pt x="56083" y="1049807"/>
                </a:lnTo>
                <a:lnTo>
                  <a:pt x="56083" y="1027023"/>
                </a:lnTo>
                <a:close/>
                <a:moveTo>
                  <a:pt x="2161032" y="1016507"/>
                </a:moveTo>
                <a:lnTo>
                  <a:pt x="2161032" y="1023518"/>
                </a:lnTo>
                <a:lnTo>
                  <a:pt x="2176805" y="1023518"/>
                </a:lnTo>
                <a:lnTo>
                  <a:pt x="2176805" y="1016507"/>
                </a:lnTo>
                <a:close/>
                <a:moveTo>
                  <a:pt x="2129485" y="1016507"/>
                </a:moveTo>
                <a:lnTo>
                  <a:pt x="2113711" y="1020013"/>
                </a:lnTo>
                <a:lnTo>
                  <a:pt x="2113711" y="1027023"/>
                </a:lnTo>
                <a:lnTo>
                  <a:pt x="2129485" y="1021765"/>
                </a:lnTo>
                <a:close/>
                <a:moveTo>
                  <a:pt x="2131237" y="1005992"/>
                </a:moveTo>
                <a:lnTo>
                  <a:pt x="2129485" y="1011250"/>
                </a:lnTo>
                <a:lnTo>
                  <a:pt x="2138248" y="1016507"/>
                </a:lnTo>
                <a:lnTo>
                  <a:pt x="2140000" y="1011250"/>
                </a:lnTo>
                <a:close/>
                <a:moveTo>
                  <a:pt x="299694" y="988466"/>
                </a:moveTo>
                <a:cubicBezTo>
                  <a:pt x="319557" y="1008329"/>
                  <a:pt x="329488" y="1021765"/>
                  <a:pt x="329488" y="1028776"/>
                </a:cubicBezTo>
                <a:cubicBezTo>
                  <a:pt x="329488" y="1039291"/>
                  <a:pt x="325399" y="1044549"/>
                  <a:pt x="317220" y="1044549"/>
                </a:cubicBezTo>
                <a:cubicBezTo>
                  <a:pt x="314883" y="1044549"/>
                  <a:pt x="311378" y="1042212"/>
                  <a:pt x="306705" y="1037539"/>
                </a:cubicBezTo>
                <a:cubicBezTo>
                  <a:pt x="303199" y="1041044"/>
                  <a:pt x="301447" y="1044549"/>
                  <a:pt x="301447" y="1048054"/>
                </a:cubicBezTo>
                <a:cubicBezTo>
                  <a:pt x="301447" y="1063243"/>
                  <a:pt x="306120" y="1090701"/>
                  <a:pt x="315467" y="1130426"/>
                </a:cubicBezTo>
                <a:cubicBezTo>
                  <a:pt x="304952" y="1126921"/>
                  <a:pt x="298526" y="1121079"/>
                  <a:pt x="296189" y="1112900"/>
                </a:cubicBezTo>
                <a:cubicBezTo>
                  <a:pt x="288010" y="1087196"/>
                  <a:pt x="283921" y="1057401"/>
                  <a:pt x="283921" y="1023518"/>
                </a:cubicBezTo>
                <a:cubicBezTo>
                  <a:pt x="283921" y="1021181"/>
                  <a:pt x="284505" y="1016507"/>
                  <a:pt x="285673" y="1009497"/>
                </a:cubicBezTo>
                <a:cubicBezTo>
                  <a:pt x="286842" y="1002487"/>
                  <a:pt x="287426" y="996645"/>
                  <a:pt x="287426" y="991971"/>
                </a:cubicBezTo>
                <a:cubicBezTo>
                  <a:pt x="295605" y="991971"/>
                  <a:pt x="299694" y="990803"/>
                  <a:pt x="299694" y="988466"/>
                </a:cubicBezTo>
                <a:close/>
                <a:moveTo>
                  <a:pt x="248869" y="988466"/>
                </a:moveTo>
                <a:lnTo>
                  <a:pt x="254127" y="998981"/>
                </a:lnTo>
                <a:lnTo>
                  <a:pt x="248869" y="998981"/>
                </a:lnTo>
                <a:lnTo>
                  <a:pt x="245364" y="990218"/>
                </a:lnTo>
                <a:close/>
                <a:moveTo>
                  <a:pt x="1698345" y="986713"/>
                </a:moveTo>
                <a:lnTo>
                  <a:pt x="1698345" y="991971"/>
                </a:lnTo>
                <a:lnTo>
                  <a:pt x="1710613" y="991971"/>
                </a:lnTo>
                <a:lnTo>
                  <a:pt x="1710613" y="986713"/>
                </a:lnTo>
                <a:close/>
                <a:moveTo>
                  <a:pt x="976198" y="963929"/>
                </a:moveTo>
                <a:cubicBezTo>
                  <a:pt x="972693" y="963929"/>
                  <a:pt x="969772" y="964514"/>
                  <a:pt x="967435" y="965682"/>
                </a:cubicBezTo>
                <a:cubicBezTo>
                  <a:pt x="969772" y="968019"/>
                  <a:pt x="971524" y="970940"/>
                  <a:pt x="972693" y="974445"/>
                </a:cubicBezTo>
                <a:cubicBezTo>
                  <a:pt x="973861" y="973277"/>
                  <a:pt x="975906" y="971816"/>
                  <a:pt x="978827" y="970064"/>
                </a:cubicBezTo>
                <a:cubicBezTo>
                  <a:pt x="981748" y="968311"/>
                  <a:pt x="983792" y="966850"/>
                  <a:pt x="984961" y="965682"/>
                </a:cubicBezTo>
                <a:cubicBezTo>
                  <a:pt x="982624" y="964514"/>
                  <a:pt x="979703" y="963929"/>
                  <a:pt x="976198" y="963929"/>
                </a:cubicBezTo>
                <a:close/>
                <a:moveTo>
                  <a:pt x="1821027" y="955166"/>
                </a:moveTo>
                <a:lnTo>
                  <a:pt x="1814017" y="960424"/>
                </a:lnTo>
                <a:lnTo>
                  <a:pt x="1814017" y="963929"/>
                </a:lnTo>
                <a:lnTo>
                  <a:pt x="1822780" y="960424"/>
                </a:lnTo>
                <a:close/>
                <a:moveTo>
                  <a:pt x="1843811" y="948156"/>
                </a:moveTo>
                <a:lnTo>
                  <a:pt x="1843811" y="955166"/>
                </a:lnTo>
                <a:lnTo>
                  <a:pt x="1829790" y="955166"/>
                </a:lnTo>
                <a:lnTo>
                  <a:pt x="1829790" y="960424"/>
                </a:lnTo>
                <a:lnTo>
                  <a:pt x="1843811" y="960424"/>
                </a:lnTo>
                <a:lnTo>
                  <a:pt x="1843811" y="955166"/>
                </a:lnTo>
                <a:lnTo>
                  <a:pt x="1852574" y="955166"/>
                </a:lnTo>
                <a:lnTo>
                  <a:pt x="1852574" y="948156"/>
                </a:lnTo>
                <a:close/>
                <a:moveTo>
                  <a:pt x="1717624" y="913104"/>
                </a:moveTo>
                <a:lnTo>
                  <a:pt x="1712366" y="923620"/>
                </a:lnTo>
                <a:lnTo>
                  <a:pt x="1717624" y="927125"/>
                </a:lnTo>
                <a:lnTo>
                  <a:pt x="1722882" y="913104"/>
                </a:lnTo>
                <a:close/>
                <a:moveTo>
                  <a:pt x="1884121" y="904341"/>
                </a:moveTo>
                <a:lnTo>
                  <a:pt x="1877110" y="916609"/>
                </a:lnTo>
                <a:lnTo>
                  <a:pt x="1880616" y="920114"/>
                </a:lnTo>
                <a:lnTo>
                  <a:pt x="1889379" y="907846"/>
                </a:lnTo>
                <a:close/>
                <a:moveTo>
                  <a:pt x="1775460" y="888568"/>
                </a:moveTo>
                <a:cubicBezTo>
                  <a:pt x="1763776" y="901420"/>
                  <a:pt x="1740992" y="930630"/>
                  <a:pt x="1707108" y="976198"/>
                </a:cubicBezTo>
                <a:lnTo>
                  <a:pt x="1719376" y="976198"/>
                </a:lnTo>
                <a:cubicBezTo>
                  <a:pt x="1731060" y="956335"/>
                  <a:pt x="1749755" y="927125"/>
                  <a:pt x="1775460" y="888568"/>
                </a:cubicBezTo>
                <a:close/>
                <a:moveTo>
                  <a:pt x="1750923" y="860526"/>
                </a:moveTo>
                <a:lnTo>
                  <a:pt x="1729892" y="892073"/>
                </a:lnTo>
                <a:lnTo>
                  <a:pt x="1735150" y="895578"/>
                </a:lnTo>
                <a:lnTo>
                  <a:pt x="1756181" y="864031"/>
                </a:lnTo>
                <a:close/>
                <a:moveTo>
                  <a:pt x="250621" y="853516"/>
                </a:moveTo>
                <a:lnTo>
                  <a:pt x="250621" y="865784"/>
                </a:lnTo>
                <a:lnTo>
                  <a:pt x="257632" y="865784"/>
                </a:lnTo>
                <a:lnTo>
                  <a:pt x="257632" y="853516"/>
                </a:lnTo>
                <a:close/>
                <a:moveTo>
                  <a:pt x="1952472" y="835990"/>
                </a:moveTo>
                <a:lnTo>
                  <a:pt x="1948967" y="839495"/>
                </a:lnTo>
                <a:lnTo>
                  <a:pt x="1954225" y="844753"/>
                </a:lnTo>
                <a:lnTo>
                  <a:pt x="1957730" y="841247"/>
                </a:lnTo>
                <a:close/>
                <a:moveTo>
                  <a:pt x="61341" y="832484"/>
                </a:moveTo>
                <a:cubicBezTo>
                  <a:pt x="61341" y="976198"/>
                  <a:pt x="65430" y="1074927"/>
                  <a:pt x="73609" y="1128674"/>
                </a:cubicBezTo>
                <a:cubicBezTo>
                  <a:pt x="79451" y="1135684"/>
                  <a:pt x="82372" y="1138605"/>
                  <a:pt x="82372" y="1137437"/>
                </a:cubicBezTo>
                <a:cubicBezTo>
                  <a:pt x="80035" y="1135100"/>
                  <a:pt x="76530" y="1135684"/>
                  <a:pt x="71856" y="1139189"/>
                </a:cubicBezTo>
                <a:cubicBezTo>
                  <a:pt x="76530" y="1147368"/>
                  <a:pt x="78867" y="1154963"/>
                  <a:pt x="78867" y="1161973"/>
                </a:cubicBezTo>
                <a:cubicBezTo>
                  <a:pt x="74193" y="1158468"/>
                  <a:pt x="67767" y="1136268"/>
                  <a:pt x="59588" y="1095374"/>
                </a:cubicBezTo>
                <a:cubicBezTo>
                  <a:pt x="56083" y="1100048"/>
                  <a:pt x="50241" y="1100048"/>
                  <a:pt x="42062" y="1095374"/>
                </a:cubicBezTo>
                <a:cubicBezTo>
                  <a:pt x="42062" y="1079017"/>
                  <a:pt x="39725" y="1055065"/>
                  <a:pt x="35052" y="1023518"/>
                </a:cubicBezTo>
                <a:cubicBezTo>
                  <a:pt x="40894" y="1023518"/>
                  <a:pt x="44983" y="1024686"/>
                  <a:pt x="47320" y="1027023"/>
                </a:cubicBezTo>
                <a:cubicBezTo>
                  <a:pt x="49657" y="1027023"/>
                  <a:pt x="51993" y="1025270"/>
                  <a:pt x="54330" y="1021765"/>
                </a:cubicBezTo>
                <a:cubicBezTo>
                  <a:pt x="54330" y="1018260"/>
                  <a:pt x="53746" y="1012126"/>
                  <a:pt x="52578" y="1003363"/>
                </a:cubicBezTo>
                <a:cubicBezTo>
                  <a:pt x="51409" y="994600"/>
                  <a:pt x="50825" y="987882"/>
                  <a:pt x="50825" y="983208"/>
                </a:cubicBezTo>
                <a:cubicBezTo>
                  <a:pt x="50825" y="894410"/>
                  <a:pt x="54330" y="844168"/>
                  <a:pt x="61341" y="832484"/>
                </a:cubicBezTo>
                <a:close/>
                <a:moveTo>
                  <a:pt x="1812264" y="820216"/>
                </a:moveTo>
                <a:cubicBezTo>
                  <a:pt x="1804086" y="820216"/>
                  <a:pt x="1799996" y="824306"/>
                  <a:pt x="1799996" y="832484"/>
                </a:cubicBezTo>
                <a:lnTo>
                  <a:pt x="1799996" y="844753"/>
                </a:lnTo>
                <a:cubicBezTo>
                  <a:pt x="1808175" y="836574"/>
                  <a:pt x="1812264" y="828395"/>
                  <a:pt x="1812264" y="820216"/>
                </a:cubicBezTo>
                <a:close/>
                <a:moveTo>
                  <a:pt x="2221387" y="814630"/>
                </a:moveTo>
                <a:cubicBezTo>
                  <a:pt x="2227886" y="814265"/>
                  <a:pt x="2234057" y="814374"/>
                  <a:pt x="2239899" y="814958"/>
                </a:cubicBezTo>
                <a:cubicBezTo>
                  <a:pt x="2231720" y="814958"/>
                  <a:pt x="2218283" y="817587"/>
                  <a:pt x="2199589" y="822845"/>
                </a:cubicBezTo>
                <a:cubicBezTo>
                  <a:pt x="2180894" y="828103"/>
                  <a:pt x="2170963" y="830732"/>
                  <a:pt x="2169795" y="830732"/>
                </a:cubicBezTo>
                <a:cubicBezTo>
                  <a:pt x="2159279" y="830732"/>
                  <a:pt x="2154021" y="830732"/>
                  <a:pt x="2154021" y="830732"/>
                </a:cubicBezTo>
                <a:cubicBezTo>
                  <a:pt x="2179434" y="821092"/>
                  <a:pt x="2201889" y="815725"/>
                  <a:pt x="2221387" y="814630"/>
                </a:cubicBezTo>
                <a:close/>
                <a:moveTo>
                  <a:pt x="1966493" y="786917"/>
                </a:moveTo>
                <a:cubicBezTo>
                  <a:pt x="1947799" y="820800"/>
                  <a:pt x="1921510" y="869289"/>
                  <a:pt x="1887626" y="932383"/>
                </a:cubicBezTo>
                <a:cubicBezTo>
                  <a:pt x="1888794" y="932383"/>
                  <a:pt x="1891131" y="930630"/>
                  <a:pt x="1894636" y="927125"/>
                </a:cubicBezTo>
                <a:cubicBezTo>
                  <a:pt x="1898142" y="923620"/>
                  <a:pt x="1901647" y="921867"/>
                  <a:pt x="1905152" y="921867"/>
                </a:cubicBezTo>
                <a:cubicBezTo>
                  <a:pt x="1907489" y="921867"/>
                  <a:pt x="1908365" y="922451"/>
                  <a:pt x="1907781" y="923620"/>
                </a:cubicBezTo>
                <a:cubicBezTo>
                  <a:pt x="1907197" y="924788"/>
                  <a:pt x="1908657" y="925372"/>
                  <a:pt x="1912162" y="925372"/>
                </a:cubicBezTo>
                <a:cubicBezTo>
                  <a:pt x="1915668" y="925372"/>
                  <a:pt x="1919173" y="923620"/>
                  <a:pt x="1922678" y="920114"/>
                </a:cubicBezTo>
                <a:cubicBezTo>
                  <a:pt x="1926183" y="916609"/>
                  <a:pt x="1928520" y="914857"/>
                  <a:pt x="1929688" y="914857"/>
                </a:cubicBezTo>
                <a:cubicBezTo>
                  <a:pt x="1933194" y="899667"/>
                  <a:pt x="1938451" y="879805"/>
                  <a:pt x="1945462" y="855268"/>
                </a:cubicBezTo>
                <a:cubicBezTo>
                  <a:pt x="1939620" y="869289"/>
                  <a:pt x="1929104" y="886231"/>
                  <a:pt x="1913915" y="906094"/>
                </a:cubicBezTo>
                <a:cubicBezTo>
                  <a:pt x="1911578" y="903757"/>
                  <a:pt x="1910994" y="902004"/>
                  <a:pt x="1912162" y="900836"/>
                </a:cubicBezTo>
                <a:cubicBezTo>
                  <a:pt x="1918004" y="887983"/>
                  <a:pt x="1927060" y="868705"/>
                  <a:pt x="1939328" y="843000"/>
                </a:cubicBezTo>
                <a:cubicBezTo>
                  <a:pt x="1951596" y="817295"/>
                  <a:pt x="1960651" y="798601"/>
                  <a:pt x="1966493" y="786917"/>
                </a:cubicBezTo>
                <a:close/>
                <a:moveTo>
                  <a:pt x="1992782" y="732586"/>
                </a:moveTo>
                <a:lnTo>
                  <a:pt x="1992782" y="741349"/>
                </a:lnTo>
                <a:lnTo>
                  <a:pt x="1998040" y="741349"/>
                </a:lnTo>
                <a:lnTo>
                  <a:pt x="1998040" y="732586"/>
                </a:lnTo>
                <a:close/>
                <a:moveTo>
                  <a:pt x="751865" y="729081"/>
                </a:moveTo>
                <a:lnTo>
                  <a:pt x="757123" y="729081"/>
                </a:lnTo>
                <a:lnTo>
                  <a:pt x="748360" y="746607"/>
                </a:lnTo>
                <a:lnTo>
                  <a:pt x="744855" y="744854"/>
                </a:lnTo>
                <a:close/>
                <a:moveTo>
                  <a:pt x="1999792" y="718565"/>
                </a:moveTo>
                <a:lnTo>
                  <a:pt x="1996287" y="730834"/>
                </a:lnTo>
                <a:lnTo>
                  <a:pt x="2001545" y="732586"/>
                </a:lnTo>
                <a:lnTo>
                  <a:pt x="2005050" y="718565"/>
                </a:lnTo>
                <a:close/>
                <a:moveTo>
                  <a:pt x="1942614" y="688881"/>
                </a:moveTo>
                <a:cubicBezTo>
                  <a:pt x="1942176" y="688808"/>
                  <a:pt x="1941957" y="689355"/>
                  <a:pt x="1941957" y="690524"/>
                </a:cubicBezTo>
                <a:cubicBezTo>
                  <a:pt x="1933778" y="709218"/>
                  <a:pt x="1922678" y="734923"/>
                  <a:pt x="1908657" y="767638"/>
                </a:cubicBezTo>
                <a:cubicBezTo>
                  <a:pt x="1916836" y="767638"/>
                  <a:pt x="1918004" y="770559"/>
                  <a:pt x="1912162" y="776401"/>
                </a:cubicBezTo>
                <a:cubicBezTo>
                  <a:pt x="1907489" y="776401"/>
                  <a:pt x="1905736" y="778154"/>
                  <a:pt x="1906905" y="781659"/>
                </a:cubicBezTo>
                <a:cubicBezTo>
                  <a:pt x="1911578" y="791006"/>
                  <a:pt x="1912747" y="798601"/>
                  <a:pt x="1910410" y="804443"/>
                </a:cubicBezTo>
                <a:cubicBezTo>
                  <a:pt x="1891716" y="833653"/>
                  <a:pt x="1866011" y="877468"/>
                  <a:pt x="1833295" y="935888"/>
                </a:cubicBezTo>
                <a:cubicBezTo>
                  <a:pt x="1835632" y="935888"/>
                  <a:pt x="1838261" y="937056"/>
                  <a:pt x="1841182" y="939393"/>
                </a:cubicBezTo>
                <a:cubicBezTo>
                  <a:pt x="1844103" y="941730"/>
                  <a:pt x="1846732" y="942898"/>
                  <a:pt x="1849069" y="942898"/>
                </a:cubicBezTo>
                <a:cubicBezTo>
                  <a:pt x="1851406" y="940561"/>
                  <a:pt x="1851990" y="938809"/>
                  <a:pt x="1850821" y="937640"/>
                </a:cubicBezTo>
                <a:cubicBezTo>
                  <a:pt x="1855495" y="934135"/>
                  <a:pt x="1861337" y="928877"/>
                  <a:pt x="1868347" y="921867"/>
                </a:cubicBezTo>
                <a:cubicBezTo>
                  <a:pt x="1897557" y="865784"/>
                  <a:pt x="1918589" y="821385"/>
                  <a:pt x="1931441" y="788669"/>
                </a:cubicBezTo>
                <a:cubicBezTo>
                  <a:pt x="1936115" y="773480"/>
                  <a:pt x="1940204" y="757707"/>
                  <a:pt x="1943709" y="741349"/>
                </a:cubicBezTo>
                <a:cubicBezTo>
                  <a:pt x="1942541" y="735507"/>
                  <a:pt x="1942541" y="727328"/>
                  <a:pt x="1943709" y="716813"/>
                </a:cubicBezTo>
                <a:cubicBezTo>
                  <a:pt x="1949551" y="713308"/>
                  <a:pt x="1952472" y="709802"/>
                  <a:pt x="1952472" y="706297"/>
                </a:cubicBezTo>
                <a:cubicBezTo>
                  <a:pt x="1947214" y="694905"/>
                  <a:pt x="1943928" y="689100"/>
                  <a:pt x="1942614" y="688881"/>
                </a:cubicBezTo>
                <a:close/>
                <a:moveTo>
                  <a:pt x="1999792" y="672998"/>
                </a:moveTo>
                <a:lnTo>
                  <a:pt x="2005050" y="674750"/>
                </a:lnTo>
                <a:lnTo>
                  <a:pt x="2001545" y="683513"/>
                </a:lnTo>
                <a:lnTo>
                  <a:pt x="1996287" y="681761"/>
                </a:lnTo>
                <a:close/>
                <a:moveTo>
                  <a:pt x="341757" y="625678"/>
                </a:moveTo>
                <a:lnTo>
                  <a:pt x="347014" y="625678"/>
                </a:lnTo>
                <a:lnTo>
                  <a:pt x="347014" y="634441"/>
                </a:lnTo>
                <a:lnTo>
                  <a:pt x="341757" y="634441"/>
                </a:lnTo>
                <a:close/>
                <a:moveTo>
                  <a:pt x="373303" y="574852"/>
                </a:moveTo>
                <a:cubicBezTo>
                  <a:pt x="370967" y="576021"/>
                  <a:pt x="369798" y="579526"/>
                  <a:pt x="369798" y="585368"/>
                </a:cubicBezTo>
                <a:lnTo>
                  <a:pt x="357530" y="580110"/>
                </a:lnTo>
                <a:cubicBezTo>
                  <a:pt x="363372" y="580110"/>
                  <a:pt x="368630" y="578357"/>
                  <a:pt x="373303" y="574852"/>
                </a:cubicBezTo>
                <a:close/>
                <a:moveTo>
                  <a:pt x="1128674" y="566089"/>
                </a:moveTo>
                <a:lnTo>
                  <a:pt x="1135684" y="566089"/>
                </a:lnTo>
                <a:lnTo>
                  <a:pt x="1135684" y="574852"/>
                </a:lnTo>
                <a:lnTo>
                  <a:pt x="1128674" y="574852"/>
                </a:lnTo>
                <a:close/>
                <a:moveTo>
                  <a:pt x="2005050" y="527532"/>
                </a:moveTo>
                <a:lnTo>
                  <a:pt x="2008555" y="539800"/>
                </a:lnTo>
                <a:lnTo>
                  <a:pt x="2003298" y="539800"/>
                </a:lnTo>
                <a:lnTo>
                  <a:pt x="1999792" y="529285"/>
                </a:lnTo>
                <a:close/>
                <a:moveTo>
                  <a:pt x="415366" y="517016"/>
                </a:moveTo>
                <a:lnTo>
                  <a:pt x="420623" y="518769"/>
                </a:lnTo>
                <a:lnTo>
                  <a:pt x="415366" y="527532"/>
                </a:lnTo>
                <a:lnTo>
                  <a:pt x="411861" y="525779"/>
                </a:lnTo>
                <a:close/>
                <a:moveTo>
                  <a:pt x="1132179" y="495985"/>
                </a:moveTo>
                <a:lnTo>
                  <a:pt x="1139190" y="495985"/>
                </a:lnTo>
                <a:lnTo>
                  <a:pt x="1139190" y="510006"/>
                </a:lnTo>
                <a:lnTo>
                  <a:pt x="1132179" y="510006"/>
                </a:lnTo>
                <a:close/>
                <a:moveTo>
                  <a:pt x="439143" y="494846"/>
                </a:moveTo>
                <a:lnTo>
                  <a:pt x="439902" y="495985"/>
                </a:lnTo>
                <a:lnTo>
                  <a:pt x="438700" y="495384"/>
                </a:lnTo>
                <a:close/>
                <a:moveTo>
                  <a:pt x="431139" y="492480"/>
                </a:moveTo>
                <a:cubicBezTo>
                  <a:pt x="434644" y="492480"/>
                  <a:pt x="436397" y="493064"/>
                  <a:pt x="436397" y="494233"/>
                </a:cubicBezTo>
                <a:lnTo>
                  <a:pt x="438700" y="495384"/>
                </a:lnTo>
                <a:lnTo>
                  <a:pt x="431358" y="504310"/>
                </a:lnTo>
                <a:cubicBezTo>
                  <a:pt x="428291" y="508107"/>
                  <a:pt x="425881" y="511174"/>
                  <a:pt x="424129" y="513511"/>
                </a:cubicBezTo>
                <a:cubicBezTo>
                  <a:pt x="422960" y="499490"/>
                  <a:pt x="425297" y="492480"/>
                  <a:pt x="431139" y="492480"/>
                </a:cubicBezTo>
                <a:close/>
                <a:moveTo>
                  <a:pt x="1603705" y="485470"/>
                </a:moveTo>
                <a:cubicBezTo>
                  <a:pt x="1614220" y="491312"/>
                  <a:pt x="1619478" y="497738"/>
                  <a:pt x="1619478" y="504748"/>
                </a:cubicBezTo>
                <a:cubicBezTo>
                  <a:pt x="1619478" y="507085"/>
                  <a:pt x="1614220" y="521106"/>
                  <a:pt x="1603705" y="546811"/>
                </a:cubicBezTo>
                <a:cubicBezTo>
                  <a:pt x="1595526" y="549147"/>
                  <a:pt x="1590852" y="550316"/>
                  <a:pt x="1589684" y="550316"/>
                </a:cubicBezTo>
                <a:cubicBezTo>
                  <a:pt x="1586179" y="550316"/>
                  <a:pt x="1582966" y="549732"/>
                  <a:pt x="1580045" y="548563"/>
                </a:cubicBezTo>
                <a:cubicBezTo>
                  <a:pt x="1577124" y="547395"/>
                  <a:pt x="1575663" y="546811"/>
                  <a:pt x="1575663" y="546811"/>
                </a:cubicBezTo>
                <a:cubicBezTo>
                  <a:pt x="1575663" y="546811"/>
                  <a:pt x="1574787" y="545350"/>
                  <a:pt x="1573034" y="542429"/>
                </a:cubicBezTo>
                <a:cubicBezTo>
                  <a:pt x="1571282" y="539508"/>
                  <a:pt x="1570405" y="536879"/>
                  <a:pt x="1570405" y="534542"/>
                </a:cubicBezTo>
                <a:cubicBezTo>
                  <a:pt x="1570405" y="517016"/>
                  <a:pt x="1581505" y="500659"/>
                  <a:pt x="1603705" y="485470"/>
                </a:cubicBezTo>
                <a:close/>
                <a:moveTo>
                  <a:pt x="1472260" y="481964"/>
                </a:moveTo>
                <a:lnTo>
                  <a:pt x="1481023" y="494233"/>
                </a:lnTo>
                <a:lnTo>
                  <a:pt x="1475765" y="497738"/>
                </a:lnTo>
                <a:lnTo>
                  <a:pt x="1467002" y="485470"/>
                </a:lnTo>
                <a:close/>
                <a:moveTo>
                  <a:pt x="460933" y="469696"/>
                </a:moveTo>
                <a:cubicBezTo>
                  <a:pt x="457428" y="473201"/>
                  <a:pt x="451294" y="480212"/>
                  <a:pt x="442531" y="490727"/>
                </a:cubicBezTo>
                <a:lnTo>
                  <a:pt x="439143" y="494846"/>
                </a:lnTo>
                <a:lnTo>
                  <a:pt x="439026" y="494671"/>
                </a:lnTo>
                <a:cubicBezTo>
                  <a:pt x="438442" y="493794"/>
                  <a:pt x="437565" y="492480"/>
                  <a:pt x="436397" y="490727"/>
                </a:cubicBezTo>
                <a:cubicBezTo>
                  <a:pt x="439902" y="482549"/>
                  <a:pt x="448081" y="475538"/>
                  <a:pt x="460933" y="469696"/>
                </a:cubicBezTo>
                <a:close/>
                <a:moveTo>
                  <a:pt x="355777" y="460933"/>
                </a:moveTo>
                <a:cubicBezTo>
                  <a:pt x="351104" y="464438"/>
                  <a:pt x="345846" y="467944"/>
                  <a:pt x="340004" y="471449"/>
                </a:cubicBezTo>
                <a:lnTo>
                  <a:pt x="340004" y="488975"/>
                </a:lnTo>
                <a:cubicBezTo>
                  <a:pt x="325983" y="498322"/>
                  <a:pt x="317804" y="505917"/>
                  <a:pt x="315467" y="511759"/>
                </a:cubicBezTo>
                <a:cubicBezTo>
                  <a:pt x="317804" y="514095"/>
                  <a:pt x="320725" y="515848"/>
                  <a:pt x="324231" y="517016"/>
                </a:cubicBezTo>
                <a:cubicBezTo>
                  <a:pt x="328904" y="504164"/>
                  <a:pt x="334162" y="494817"/>
                  <a:pt x="340004" y="488975"/>
                </a:cubicBezTo>
                <a:cubicBezTo>
                  <a:pt x="350519" y="478459"/>
                  <a:pt x="355777" y="469112"/>
                  <a:pt x="355777" y="460933"/>
                </a:cubicBezTo>
                <a:close/>
                <a:moveTo>
                  <a:pt x="495985" y="432892"/>
                </a:moveTo>
                <a:lnTo>
                  <a:pt x="499491" y="436397"/>
                </a:lnTo>
                <a:lnTo>
                  <a:pt x="483717" y="452170"/>
                </a:lnTo>
                <a:lnTo>
                  <a:pt x="480212" y="448665"/>
                </a:lnTo>
                <a:close/>
                <a:moveTo>
                  <a:pt x="383819" y="427634"/>
                </a:moveTo>
                <a:lnTo>
                  <a:pt x="380314" y="438149"/>
                </a:lnTo>
                <a:lnTo>
                  <a:pt x="385571" y="441655"/>
                </a:lnTo>
                <a:lnTo>
                  <a:pt x="389077" y="427634"/>
                </a:lnTo>
                <a:close/>
                <a:moveTo>
                  <a:pt x="517017" y="415366"/>
                </a:moveTo>
                <a:lnTo>
                  <a:pt x="520522" y="418871"/>
                </a:lnTo>
                <a:lnTo>
                  <a:pt x="504748" y="434644"/>
                </a:lnTo>
                <a:lnTo>
                  <a:pt x="501243" y="431139"/>
                </a:lnTo>
                <a:close/>
                <a:moveTo>
                  <a:pt x="397840" y="411860"/>
                </a:moveTo>
                <a:lnTo>
                  <a:pt x="390829" y="424129"/>
                </a:lnTo>
                <a:lnTo>
                  <a:pt x="394335" y="427634"/>
                </a:lnTo>
                <a:lnTo>
                  <a:pt x="403097" y="415366"/>
                </a:lnTo>
                <a:close/>
                <a:moveTo>
                  <a:pt x="1144119" y="409670"/>
                </a:moveTo>
                <a:cubicBezTo>
                  <a:pt x="1144338" y="409962"/>
                  <a:pt x="1144447" y="410692"/>
                  <a:pt x="1144447" y="411860"/>
                </a:cubicBezTo>
                <a:lnTo>
                  <a:pt x="1144085" y="409685"/>
                </a:lnTo>
                <a:close/>
                <a:moveTo>
                  <a:pt x="1565148" y="403097"/>
                </a:moveTo>
                <a:lnTo>
                  <a:pt x="1568653" y="406603"/>
                </a:lnTo>
                <a:lnTo>
                  <a:pt x="1559890" y="415366"/>
                </a:lnTo>
                <a:lnTo>
                  <a:pt x="1556385" y="411860"/>
                </a:lnTo>
                <a:close/>
                <a:moveTo>
                  <a:pt x="1950720" y="387324"/>
                </a:moveTo>
                <a:lnTo>
                  <a:pt x="1955977" y="403097"/>
                </a:lnTo>
                <a:lnTo>
                  <a:pt x="1961235" y="403097"/>
                </a:lnTo>
                <a:lnTo>
                  <a:pt x="1957730" y="387324"/>
                </a:lnTo>
                <a:close/>
                <a:moveTo>
                  <a:pt x="234848" y="354025"/>
                </a:moveTo>
                <a:cubicBezTo>
                  <a:pt x="236016" y="363372"/>
                  <a:pt x="227838" y="380898"/>
                  <a:pt x="210312" y="406603"/>
                </a:cubicBezTo>
                <a:cubicBezTo>
                  <a:pt x="199796" y="421792"/>
                  <a:pt x="188696" y="437565"/>
                  <a:pt x="177012" y="453923"/>
                </a:cubicBezTo>
                <a:cubicBezTo>
                  <a:pt x="171170" y="463270"/>
                  <a:pt x="161239" y="482549"/>
                  <a:pt x="147218" y="511759"/>
                </a:cubicBezTo>
                <a:cubicBezTo>
                  <a:pt x="140208" y="530453"/>
                  <a:pt x="128524" y="556742"/>
                  <a:pt x="112166" y="590626"/>
                </a:cubicBezTo>
                <a:cubicBezTo>
                  <a:pt x="109829" y="594131"/>
                  <a:pt x="106616" y="599973"/>
                  <a:pt x="102527" y="608152"/>
                </a:cubicBezTo>
                <a:cubicBezTo>
                  <a:pt x="98437" y="616330"/>
                  <a:pt x="93472" y="630643"/>
                  <a:pt x="87630" y="651090"/>
                </a:cubicBezTo>
                <a:cubicBezTo>
                  <a:pt x="81788" y="671537"/>
                  <a:pt x="78282" y="684390"/>
                  <a:pt x="77114" y="689648"/>
                </a:cubicBezTo>
                <a:cubicBezTo>
                  <a:pt x="75946" y="694905"/>
                  <a:pt x="72440" y="697534"/>
                  <a:pt x="66598" y="697534"/>
                </a:cubicBezTo>
                <a:lnTo>
                  <a:pt x="66598" y="685266"/>
                </a:lnTo>
                <a:cubicBezTo>
                  <a:pt x="66598" y="687603"/>
                  <a:pt x="78282" y="656056"/>
                  <a:pt x="101650" y="590626"/>
                </a:cubicBezTo>
                <a:cubicBezTo>
                  <a:pt x="133197" y="507669"/>
                  <a:pt x="177596" y="428802"/>
                  <a:pt x="234848" y="354025"/>
                </a:cubicBezTo>
                <a:close/>
                <a:moveTo>
                  <a:pt x="467944" y="340004"/>
                </a:moveTo>
                <a:cubicBezTo>
                  <a:pt x="460933" y="348183"/>
                  <a:pt x="451002" y="360451"/>
                  <a:pt x="438150" y="376808"/>
                </a:cubicBezTo>
                <a:cubicBezTo>
                  <a:pt x="442823" y="372135"/>
                  <a:pt x="449249" y="365709"/>
                  <a:pt x="457428" y="357530"/>
                </a:cubicBezTo>
                <a:cubicBezTo>
                  <a:pt x="465607" y="349351"/>
                  <a:pt x="471449" y="344093"/>
                  <a:pt x="474954" y="341756"/>
                </a:cubicBezTo>
                <a:close/>
                <a:moveTo>
                  <a:pt x="2318766" y="316606"/>
                </a:moveTo>
                <a:lnTo>
                  <a:pt x="2318766" y="322478"/>
                </a:lnTo>
                <a:cubicBezTo>
                  <a:pt x="2318766" y="324815"/>
                  <a:pt x="2317013" y="325983"/>
                  <a:pt x="2313508" y="325983"/>
                </a:cubicBezTo>
                <a:cubicBezTo>
                  <a:pt x="2307666" y="325983"/>
                  <a:pt x="2305329" y="324815"/>
                  <a:pt x="2306497" y="322478"/>
                </a:cubicBezTo>
                <a:close/>
                <a:moveTo>
                  <a:pt x="2318766" y="315467"/>
                </a:moveTo>
                <a:lnTo>
                  <a:pt x="2319531" y="316233"/>
                </a:lnTo>
                <a:lnTo>
                  <a:pt x="2319313" y="316344"/>
                </a:lnTo>
                <a:lnTo>
                  <a:pt x="2318766" y="316606"/>
                </a:lnTo>
                <a:close/>
                <a:moveTo>
                  <a:pt x="2332786" y="308457"/>
                </a:moveTo>
                <a:cubicBezTo>
                  <a:pt x="2337460" y="308457"/>
                  <a:pt x="2341549" y="310794"/>
                  <a:pt x="2345054" y="315467"/>
                </a:cubicBezTo>
                <a:cubicBezTo>
                  <a:pt x="2343886" y="315467"/>
                  <a:pt x="2341257" y="316636"/>
                  <a:pt x="2337168" y="318973"/>
                </a:cubicBezTo>
                <a:cubicBezTo>
                  <a:pt x="2333079" y="321309"/>
                  <a:pt x="2329281" y="322478"/>
                  <a:pt x="2325776" y="322478"/>
                </a:cubicBezTo>
                <a:cubicBezTo>
                  <a:pt x="2325776" y="322478"/>
                  <a:pt x="2325192" y="321894"/>
                  <a:pt x="2324023" y="320725"/>
                </a:cubicBezTo>
                <a:lnTo>
                  <a:pt x="2319531" y="316233"/>
                </a:lnTo>
                <a:lnTo>
                  <a:pt x="2327967" y="311962"/>
                </a:lnTo>
                <a:cubicBezTo>
                  <a:pt x="2332348" y="309625"/>
                  <a:pt x="2333955" y="308457"/>
                  <a:pt x="2332786" y="308457"/>
                </a:cubicBezTo>
                <a:close/>
                <a:moveTo>
                  <a:pt x="2341549" y="290931"/>
                </a:moveTo>
                <a:lnTo>
                  <a:pt x="2355570" y="294436"/>
                </a:lnTo>
                <a:lnTo>
                  <a:pt x="2353817" y="299694"/>
                </a:lnTo>
                <a:lnTo>
                  <a:pt x="2341549" y="296189"/>
                </a:lnTo>
                <a:close/>
                <a:moveTo>
                  <a:pt x="294436" y="280415"/>
                </a:moveTo>
                <a:lnTo>
                  <a:pt x="304952" y="280415"/>
                </a:lnTo>
                <a:lnTo>
                  <a:pt x="304952" y="285673"/>
                </a:lnTo>
                <a:lnTo>
                  <a:pt x="294436" y="285673"/>
                </a:lnTo>
                <a:close/>
                <a:moveTo>
                  <a:pt x="1906905" y="273405"/>
                </a:moveTo>
                <a:lnTo>
                  <a:pt x="1912162" y="278663"/>
                </a:lnTo>
                <a:lnTo>
                  <a:pt x="1908657" y="282168"/>
                </a:lnTo>
                <a:lnTo>
                  <a:pt x="1903399" y="276910"/>
                </a:lnTo>
                <a:close/>
                <a:moveTo>
                  <a:pt x="543306" y="266395"/>
                </a:moveTo>
                <a:cubicBezTo>
                  <a:pt x="530453" y="275742"/>
                  <a:pt x="512927" y="289178"/>
                  <a:pt x="490728" y="306704"/>
                </a:cubicBezTo>
                <a:cubicBezTo>
                  <a:pt x="489559" y="307873"/>
                  <a:pt x="488391" y="310794"/>
                  <a:pt x="487222" y="315467"/>
                </a:cubicBezTo>
                <a:cubicBezTo>
                  <a:pt x="486054" y="320141"/>
                  <a:pt x="483717" y="322478"/>
                  <a:pt x="480212" y="322478"/>
                </a:cubicBezTo>
                <a:lnTo>
                  <a:pt x="490728" y="325983"/>
                </a:lnTo>
                <a:cubicBezTo>
                  <a:pt x="497738" y="310794"/>
                  <a:pt x="508254" y="300278"/>
                  <a:pt x="522274" y="294436"/>
                </a:cubicBezTo>
                <a:cubicBezTo>
                  <a:pt x="536295" y="288594"/>
                  <a:pt x="543306" y="279247"/>
                  <a:pt x="543306" y="266395"/>
                </a:cubicBezTo>
                <a:close/>
                <a:moveTo>
                  <a:pt x="315467" y="262889"/>
                </a:moveTo>
                <a:lnTo>
                  <a:pt x="320725" y="264642"/>
                </a:lnTo>
                <a:lnTo>
                  <a:pt x="315467" y="275158"/>
                </a:lnTo>
                <a:lnTo>
                  <a:pt x="310210" y="271652"/>
                </a:lnTo>
                <a:close/>
                <a:moveTo>
                  <a:pt x="676503" y="248869"/>
                </a:moveTo>
                <a:cubicBezTo>
                  <a:pt x="670661" y="248869"/>
                  <a:pt x="659561" y="257047"/>
                  <a:pt x="643204" y="273405"/>
                </a:cubicBezTo>
                <a:cubicBezTo>
                  <a:pt x="642035" y="268731"/>
                  <a:pt x="639699" y="262889"/>
                  <a:pt x="636193" y="255879"/>
                </a:cubicBezTo>
                <a:cubicBezTo>
                  <a:pt x="624509" y="272237"/>
                  <a:pt x="618667" y="283921"/>
                  <a:pt x="618667" y="290931"/>
                </a:cubicBezTo>
                <a:cubicBezTo>
                  <a:pt x="616331" y="288594"/>
                  <a:pt x="613994" y="287426"/>
                  <a:pt x="611657" y="287426"/>
                </a:cubicBezTo>
                <a:cubicBezTo>
                  <a:pt x="596468" y="287426"/>
                  <a:pt x="552653" y="323646"/>
                  <a:pt x="480212" y="396087"/>
                </a:cubicBezTo>
                <a:cubicBezTo>
                  <a:pt x="469696" y="406603"/>
                  <a:pt x="451002" y="427634"/>
                  <a:pt x="424129" y="459181"/>
                </a:cubicBezTo>
                <a:cubicBezTo>
                  <a:pt x="382066" y="510590"/>
                  <a:pt x="349935" y="567258"/>
                  <a:pt x="327736" y="629183"/>
                </a:cubicBezTo>
                <a:cubicBezTo>
                  <a:pt x="323062" y="646709"/>
                  <a:pt x="316052" y="669493"/>
                  <a:pt x="306705" y="697534"/>
                </a:cubicBezTo>
                <a:cubicBezTo>
                  <a:pt x="306705" y="701039"/>
                  <a:pt x="306705" y="705713"/>
                  <a:pt x="306705" y="711555"/>
                </a:cubicBezTo>
                <a:cubicBezTo>
                  <a:pt x="302031" y="718565"/>
                  <a:pt x="297357" y="727913"/>
                  <a:pt x="292684" y="739597"/>
                </a:cubicBezTo>
                <a:cubicBezTo>
                  <a:pt x="284505" y="769975"/>
                  <a:pt x="280416" y="791590"/>
                  <a:pt x="280416" y="804443"/>
                </a:cubicBezTo>
                <a:cubicBezTo>
                  <a:pt x="279247" y="807948"/>
                  <a:pt x="276326" y="813790"/>
                  <a:pt x="271653" y="821969"/>
                </a:cubicBezTo>
                <a:cubicBezTo>
                  <a:pt x="269316" y="819632"/>
                  <a:pt x="268147" y="816127"/>
                  <a:pt x="268147" y="811453"/>
                </a:cubicBezTo>
                <a:lnTo>
                  <a:pt x="262890" y="850010"/>
                </a:lnTo>
                <a:cubicBezTo>
                  <a:pt x="264058" y="850010"/>
                  <a:pt x="265811" y="849426"/>
                  <a:pt x="268147" y="848258"/>
                </a:cubicBezTo>
                <a:cubicBezTo>
                  <a:pt x="270484" y="847089"/>
                  <a:pt x="273405" y="846505"/>
                  <a:pt x="276910" y="846505"/>
                </a:cubicBezTo>
                <a:cubicBezTo>
                  <a:pt x="278079" y="846505"/>
                  <a:pt x="280416" y="848258"/>
                  <a:pt x="283921" y="851763"/>
                </a:cubicBezTo>
                <a:lnTo>
                  <a:pt x="283921" y="951661"/>
                </a:lnTo>
                <a:cubicBezTo>
                  <a:pt x="282752" y="958672"/>
                  <a:pt x="273989" y="969771"/>
                  <a:pt x="257632" y="984961"/>
                </a:cubicBezTo>
                <a:cubicBezTo>
                  <a:pt x="250621" y="974445"/>
                  <a:pt x="248577" y="958087"/>
                  <a:pt x="251498" y="935888"/>
                </a:cubicBezTo>
                <a:cubicBezTo>
                  <a:pt x="254419" y="913688"/>
                  <a:pt x="253542" y="900252"/>
                  <a:pt x="248869" y="895578"/>
                </a:cubicBezTo>
                <a:cubicBezTo>
                  <a:pt x="237185" y="946988"/>
                  <a:pt x="231343" y="971524"/>
                  <a:pt x="231343" y="969187"/>
                </a:cubicBezTo>
                <a:cubicBezTo>
                  <a:pt x="231343" y="975029"/>
                  <a:pt x="234264" y="983208"/>
                  <a:pt x="240106" y="993724"/>
                </a:cubicBezTo>
                <a:cubicBezTo>
                  <a:pt x="243611" y="1000734"/>
                  <a:pt x="243027" y="1007744"/>
                  <a:pt x="238353" y="1014755"/>
                </a:cubicBezTo>
                <a:cubicBezTo>
                  <a:pt x="239522" y="1015923"/>
                  <a:pt x="246532" y="1022934"/>
                  <a:pt x="259384" y="1035786"/>
                </a:cubicBezTo>
                <a:lnTo>
                  <a:pt x="255879" y="1037539"/>
                </a:lnTo>
                <a:cubicBezTo>
                  <a:pt x="259384" y="1041044"/>
                  <a:pt x="263474" y="1045133"/>
                  <a:pt x="268147" y="1049807"/>
                </a:cubicBezTo>
                <a:cubicBezTo>
                  <a:pt x="278663" y="1074343"/>
                  <a:pt x="290931" y="1111148"/>
                  <a:pt x="304952" y="1160221"/>
                </a:cubicBezTo>
                <a:cubicBezTo>
                  <a:pt x="309626" y="1191767"/>
                  <a:pt x="321894" y="1207541"/>
                  <a:pt x="341757" y="1207541"/>
                </a:cubicBezTo>
                <a:cubicBezTo>
                  <a:pt x="344093" y="1207541"/>
                  <a:pt x="358114" y="1205204"/>
                  <a:pt x="383819" y="1200530"/>
                </a:cubicBezTo>
                <a:cubicBezTo>
                  <a:pt x="409524" y="1195857"/>
                  <a:pt x="423545" y="1193520"/>
                  <a:pt x="425881" y="1193520"/>
                </a:cubicBezTo>
                <a:cubicBezTo>
                  <a:pt x="429387" y="1193520"/>
                  <a:pt x="433184" y="1194396"/>
                  <a:pt x="437273" y="1196149"/>
                </a:cubicBezTo>
                <a:cubicBezTo>
                  <a:pt x="441363" y="1197902"/>
                  <a:pt x="443407" y="1198778"/>
                  <a:pt x="443407" y="1198778"/>
                </a:cubicBezTo>
                <a:cubicBezTo>
                  <a:pt x="439902" y="1194104"/>
                  <a:pt x="438150" y="1188846"/>
                  <a:pt x="438150" y="1183004"/>
                </a:cubicBezTo>
                <a:cubicBezTo>
                  <a:pt x="438150" y="1159636"/>
                  <a:pt x="452170" y="1147952"/>
                  <a:pt x="480212" y="1147952"/>
                </a:cubicBezTo>
                <a:cubicBezTo>
                  <a:pt x="482549" y="1147952"/>
                  <a:pt x="485762" y="1148537"/>
                  <a:pt x="489851" y="1149705"/>
                </a:cubicBezTo>
                <a:cubicBezTo>
                  <a:pt x="493941" y="1150873"/>
                  <a:pt x="497154" y="1151458"/>
                  <a:pt x="499491" y="1151458"/>
                </a:cubicBezTo>
                <a:cubicBezTo>
                  <a:pt x="500659" y="1151458"/>
                  <a:pt x="529285" y="1137437"/>
                  <a:pt x="585368" y="1109395"/>
                </a:cubicBezTo>
                <a:lnTo>
                  <a:pt x="585368" y="1097127"/>
                </a:lnTo>
                <a:cubicBezTo>
                  <a:pt x="583031" y="1097127"/>
                  <a:pt x="573684" y="1102385"/>
                  <a:pt x="557326" y="1112900"/>
                </a:cubicBezTo>
                <a:lnTo>
                  <a:pt x="548563" y="1104137"/>
                </a:lnTo>
                <a:cubicBezTo>
                  <a:pt x="559079" y="1095959"/>
                  <a:pt x="585952" y="1076680"/>
                  <a:pt x="629183" y="1046302"/>
                </a:cubicBezTo>
                <a:cubicBezTo>
                  <a:pt x="632688" y="1032281"/>
                  <a:pt x="634441" y="1025855"/>
                  <a:pt x="634441" y="1027023"/>
                </a:cubicBezTo>
                <a:cubicBezTo>
                  <a:pt x="628599" y="1027023"/>
                  <a:pt x="625094" y="1026439"/>
                  <a:pt x="623925" y="1025270"/>
                </a:cubicBezTo>
                <a:cubicBezTo>
                  <a:pt x="625094" y="1024102"/>
                  <a:pt x="629767" y="1023518"/>
                  <a:pt x="637946" y="1023518"/>
                </a:cubicBezTo>
                <a:cubicBezTo>
                  <a:pt x="637946" y="1014171"/>
                  <a:pt x="640283" y="1001318"/>
                  <a:pt x="644956" y="984961"/>
                </a:cubicBezTo>
                <a:cubicBezTo>
                  <a:pt x="656640" y="966266"/>
                  <a:pt x="672998" y="946988"/>
                  <a:pt x="694029" y="927125"/>
                </a:cubicBezTo>
                <a:cubicBezTo>
                  <a:pt x="688187" y="927125"/>
                  <a:pt x="684682" y="926541"/>
                  <a:pt x="683514" y="925372"/>
                </a:cubicBezTo>
                <a:cubicBezTo>
                  <a:pt x="688187" y="923035"/>
                  <a:pt x="694613" y="919530"/>
                  <a:pt x="702792" y="914857"/>
                </a:cubicBezTo>
                <a:cubicBezTo>
                  <a:pt x="756539" y="824890"/>
                  <a:pt x="786333" y="751865"/>
                  <a:pt x="792175" y="695782"/>
                </a:cubicBezTo>
                <a:cubicBezTo>
                  <a:pt x="792175" y="694613"/>
                  <a:pt x="797433" y="667156"/>
                  <a:pt x="807948" y="613409"/>
                </a:cubicBezTo>
                <a:cubicBezTo>
                  <a:pt x="817295" y="563168"/>
                  <a:pt x="821969" y="533958"/>
                  <a:pt x="821969" y="525779"/>
                </a:cubicBezTo>
                <a:cubicBezTo>
                  <a:pt x="821969" y="523443"/>
                  <a:pt x="819632" y="519937"/>
                  <a:pt x="814959" y="515264"/>
                </a:cubicBezTo>
                <a:cubicBezTo>
                  <a:pt x="810285" y="510590"/>
                  <a:pt x="807948" y="507085"/>
                  <a:pt x="807948" y="504748"/>
                </a:cubicBezTo>
                <a:cubicBezTo>
                  <a:pt x="807948" y="494233"/>
                  <a:pt x="814959" y="486638"/>
                  <a:pt x="828979" y="481964"/>
                </a:cubicBezTo>
                <a:cubicBezTo>
                  <a:pt x="828979" y="441070"/>
                  <a:pt x="818464" y="395503"/>
                  <a:pt x="797433" y="345262"/>
                </a:cubicBezTo>
                <a:cubicBezTo>
                  <a:pt x="792759" y="332409"/>
                  <a:pt x="785749" y="317220"/>
                  <a:pt x="776401" y="299694"/>
                </a:cubicBezTo>
                <a:cubicBezTo>
                  <a:pt x="764717" y="296189"/>
                  <a:pt x="749528" y="290931"/>
                  <a:pt x="730834" y="283921"/>
                </a:cubicBezTo>
                <a:cubicBezTo>
                  <a:pt x="726160" y="281584"/>
                  <a:pt x="716521" y="275158"/>
                  <a:pt x="701916" y="264642"/>
                </a:cubicBezTo>
                <a:cubicBezTo>
                  <a:pt x="687311" y="254126"/>
                  <a:pt x="678840" y="248869"/>
                  <a:pt x="676503" y="248869"/>
                </a:cubicBezTo>
                <a:close/>
                <a:moveTo>
                  <a:pt x="697534" y="236600"/>
                </a:moveTo>
                <a:cubicBezTo>
                  <a:pt x="705713" y="240106"/>
                  <a:pt x="719150" y="246532"/>
                  <a:pt x="737844" y="255879"/>
                </a:cubicBezTo>
                <a:cubicBezTo>
                  <a:pt x="724992" y="243027"/>
                  <a:pt x="717397" y="236600"/>
                  <a:pt x="715060" y="236600"/>
                </a:cubicBezTo>
                <a:close/>
                <a:moveTo>
                  <a:pt x="1884121" y="233095"/>
                </a:moveTo>
                <a:lnTo>
                  <a:pt x="1896389" y="248869"/>
                </a:lnTo>
                <a:lnTo>
                  <a:pt x="1891131" y="252374"/>
                </a:lnTo>
                <a:lnTo>
                  <a:pt x="1880616" y="236600"/>
                </a:lnTo>
                <a:close/>
                <a:moveTo>
                  <a:pt x="315467" y="227837"/>
                </a:moveTo>
                <a:cubicBezTo>
                  <a:pt x="311962" y="234848"/>
                  <a:pt x="305536" y="245363"/>
                  <a:pt x="296189" y="259384"/>
                </a:cubicBezTo>
                <a:cubicBezTo>
                  <a:pt x="272821" y="283921"/>
                  <a:pt x="241858" y="321894"/>
                  <a:pt x="203301" y="373303"/>
                </a:cubicBezTo>
                <a:cubicBezTo>
                  <a:pt x="197459" y="382650"/>
                  <a:pt x="190449" y="391998"/>
                  <a:pt x="182270" y="401345"/>
                </a:cubicBezTo>
                <a:cubicBezTo>
                  <a:pt x="165912" y="418871"/>
                  <a:pt x="151307" y="440486"/>
                  <a:pt x="138455" y="466191"/>
                </a:cubicBezTo>
                <a:cubicBezTo>
                  <a:pt x="129108" y="487222"/>
                  <a:pt x="119176" y="508253"/>
                  <a:pt x="108661" y="529285"/>
                </a:cubicBezTo>
                <a:cubicBezTo>
                  <a:pt x="70104" y="601725"/>
                  <a:pt x="48488" y="673582"/>
                  <a:pt x="43815" y="744854"/>
                </a:cubicBezTo>
                <a:cubicBezTo>
                  <a:pt x="42646" y="761212"/>
                  <a:pt x="39725" y="787793"/>
                  <a:pt x="35052" y="824598"/>
                </a:cubicBezTo>
                <a:cubicBezTo>
                  <a:pt x="30378" y="861402"/>
                  <a:pt x="28041" y="880973"/>
                  <a:pt x="28041" y="883310"/>
                </a:cubicBezTo>
                <a:cubicBezTo>
                  <a:pt x="28041" y="885647"/>
                  <a:pt x="30378" y="896162"/>
                  <a:pt x="35052" y="914857"/>
                </a:cubicBezTo>
                <a:cubicBezTo>
                  <a:pt x="39725" y="933551"/>
                  <a:pt x="42062" y="944651"/>
                  <a:pt x="42062" y="948156"/>
                </a:cubicBezTo>
                <a:cubicBezTo>
                  <a:pt x="42062" y="956335"/>
                  <a:pt x="41186" y="961885"/>
                  <a:pt x="39433" y="964806"/>
                </a:cubicBezTo>
                <a:cubicBezTo>
                  <a:pt x="37680" y="967727"/>
                  <a:pt x="35052" y="970940"/>
                  <a:pt x="31546" y="974445"/>
                </a:cubicBezTo>
                <a:cubicBezTo>
                  <a:pt x="30378" y="984961"/>
                  <a:pt x="30962" y="994892"/>
                  <a:pt x="33299" y="1004239"/>
                </a:cubicBezTo>
                <a:cubicBezTo>
                  <a:pt x="30962" y="1000734"/>
                  <a:pt x="28625" y="992555"/>
                  <a:pt x="26289" y="979703"/>
                </a:cubicBezTo>
                <a:cubicBezTo>
                  <a:pt x="26289" y="978534"/>
                  <a:pt x="21031" y="975613"/>
                  <a:pt x="10515" y="970940"/>
                </a:cubicBezTo>
                <a:cubicBezTo>
                  <a:pt x="3505" y="946403"/>
                  <a:pt x="0" y="929462"/>
                  <a:pt x="0" y="920114"/>
                </a:cubicBezTo>
                <a:cubicBezTo>
                  <a:pt x="0" y="930630"/>
                  <a:pt x="4089" y="893825"/>
                  <a:pt x="12268" y="809701"/>
                </a:cubicBezTo>
                <a:cubicBezTo>
                  <a:pt x="13436" y="794511"/>
                  <a:pt x="18110" y="766470"/>
                  <a:pt x="26289" y="725576"/>
                </a:cubicBezTo>
                <a:cubicBezTo>
                  <a:pt x="25120" y="719734"/>
                  <a:pt x="24536" y="712139"/>
                  <a:pt x="24536" y="702792"/>
                </a:cubicBezTo>
                <a:cubicBezTo>
                  <a:pt x="43230" y="617499"/>
                  <a:pt x="87045" y="516432"/>
                  <a:pt x="155981" y="399592"/>
                </a:cubicBezTo>
                <a:cubicBezTo>
                  <a:pt x="164160" y="387908"/>
                  <a:pt x="177012" y="372135"/>
                  <a:pt x="194538" y="352272"/>
                </a:cubicBezTo>
                <a:cubicBezTo>
                  <a:pt x="221411" y="325399"/>
                  <a:pt x="261721" y="283921"/>
                  <a:pt x="315467" y="227837"/>
                </a:cubicBezTo>
                <a:close/>
                <a:moveTo>
                  <a:pt x="329488" y="219074"/>
                </a:moveTo>
                <a:lnTo>
                  <a:pt x="332993" y="220827"/>
                </a:lnTo>
                <a:lnTo>
                  <a:pt x="329488" y="229590"/>
                </a:lnTo>
                <a:lnTo>
                  <a:pt x="324231" y="227837"/>
                </a:lnTo>
                <a:close/>
                <a:moveTo>
                  <a:pt x="2255672" y="212064"/>
                </a:moveTo>
                <a:lnTo>
                  <a:pt x="2260930" y="217322"/>
                </a:lnTo>
                <a:lnTo>
                  <a:pt x="2257425" y="220827"/>
                </a:lnTo>
                <a:lnTo>
                  <a:pt x="2252167" y="215569"/>
                </a:lnTo>
                <a:close/>
                <a:moveTo>
                  <a:pt x="2285466" y="182270"/>
                </a:moveTo>
                <a:lnTo>
                  <a:pt x="2287219" y="185775"/>
                </a:lnTo>
                <a:lnTo>
                  <a:pt x="2276703" y="191033"/>
                </a:lnTo>
                <a:lnTo>
                  <a:pt x="2276703" y="185775"/>
                </a:lnTo>
                <a:close/>
                <a:moveTo>
                  <a:pt x="2292477" y="157733"/>
                </a:moveTo>
                <a:lnTo>
                  <a:pt x="2294229" y="162991"/>
                </a:lnTo>
                <a:lnTo>
                  <a:pt x="2276703" y="170002"/>
                </a:lnTo>
                <a:lnTo>
                  <a:pt x="2276703" y="164744"/>
                </a:lnTo>
                <a:close/>
                <a:moveTo>
                  <a:pt x="1626489" y="138455"/>
                </a:moveTo>
                <a:cubicBezTo>
                  <a:pt x="1619478" y="138455"/>
                  <a:pt x="1607210" y="141376"/>
                  <a:pt x="1589684" y="147218"/>
                </a:cubicBezTo>
                <a:cubicBezTo>
                  <a:pt x="1578000" y="150723"/>
                  <a:pt x="1567484" y="157733"/>
                  <a:pt x="1558137" y="168249"/>
                </a:cubicBezTo>
                <a:lnTo>
                  <a:pt x="1575663" y="168249"/>
                </a:lnTo>
                <a:cubicBezTo>
                  <a:pt x="1578000" y="168249"/>
                  <a:pt x="1584718" y="165912"/>
                  <a:pt x="1595818" y="161239"/>
                </a:cubicBezTo>
                <a:cubicBezTo>
                  <a:pt x="1606918" y="156565"/>
                  <a:pt x="1614220" y="153644"/>
                  <a:pt x="1617726" y="152476"/>
                </a:cubicBezTo>
                <a:cubicBezTo>
                  <a:pt x="1641094" y="151307"/>
                  <a:pt x="1670888" y="149555"/>
                  <a:pt x="1707108" y="147218"/>
                </a:cubicBezTo>
                <a:cubicBezTo>
                  <a:pt x="1661541" y="141376"/>
                  <a:pt x="1634667" y="138455"/>
                  <a:pt x="1626489" y="138455"/>
                </a:cubicBezTo>
                <a:close/>
                <a:moveTo>
                  <a:pt x="2245156" y="129692"/>
                </a:moveTo>
                <a:lnTo>
                  <a:pt x="2246909" y="134950"/>
                </a:lnTo>
                <a:lnTo>
                  <a:pt x="2236393" y="140207"/>
                </a:lnTo>
                <a:lnTo>
                  <a:pt x="2236393" y="134950"/>
                </a:lnTo>
                <a:close/>
                <a:moveTo>
                  <a:pt x="1700098" y="117424"/>
                </a:moveTo>
                <a:cubicBezTo>
                  <a:pt x="1703603" y="117424"/>
                  <a:pt x="1717624" y="120929"/>
                  <a:pt x="1742160" y="127939"/>
                </a:cubicBezTo>
                <a:cubicBezTo>
                  <a:pt x="1766697" y="134950"/>
                  <a:pt x="1780133" y="138455"/>
                  <a:pt x="1782470" y="138455"/>
                </a:cubicBezTo>
                <a:cubicBezTo>
                  <a:pt x="1789480" y="138455"/>
                  <a:pt x="1812264" y="146342"/>
                  <a:pt x="1850821" y="162115"/>
                </a:cubicBezTo>
                <a:cubicBezTo>
                  <a:pt x="1889379" y="177888"/>
                  <a:pt x="1913039" y="188696"/>
                  <a:pt x="1921802" y="194538"/>
                </a:cubicBezTo>
                <a:cubicBezTo>
                  <a:pt x="1930565" y="200380"/>
                  <a:pt x="1942541" y="210311"/>
                  <a:pt x="1957730" y="224332"/>
                </a:cubicBezTo>
                <a:cubicBezTo>
                  <a:pt x="1976424" y="250037"/>
                  <a:pt x="1993366" y="285673"/>
                  <a:pt x="2008555" y="331241"/>
                </a:cubicBezTo>
                <a:cubicBezTo>
                  <a:pt x="2016734" y="348767"/>
                  <a:pt x="2027250" y="375640"/>
                  <a:pt x="2040102" y="411860"/>
                </a:cubicBezTo>
                <a:cubicBezTo>
                  <a:pt x="2043607" y="430555"/>
                  <a:pt x="2049449" y="457428"/>
                  <a:pt x="2057628" y="492480"/>
                </a:cubicBezTo>
                <a:cubicBezTo>
                  <a:pt x="2055292" y="488975"/>
                  <a:pt x="2050618" y="474370"/>
                  <a:pt x="2043607" y="448665"/>
                </a:cubicBezTo>
                <a:cubicBezTo>
                  <a:pt x="2037765" y="429971"/>
                  <a:pt x="2033092" y="420623"/>
                  <a:pt x="2029587" y="420623"/>
                </a:cubicBezTo>
                <a:cubicBezTo>
                  <a:pt x="2026081" y="420623"/>
                  <a:pt x="2024037" y="421208"/>
                  <a:pt x="2023452" y="422376"/>
                </a:cubicBezTo>
                <a:cubicBezTo>
                  <a:pt x="2022868" y="423544"/>
                  <a:pt x="2021992" y="424129"/>
                  <a:pt x="2020824" y="424129"/>
                </a:cubicBezTo>
                <a:cubicBezTo>
                  <a:pt x="2024329" y="417118"/>
                  <a:pt x="2023744" y="406603"/>
                  <a:pt x="2019071" y="392582"/>
                </a:cubicBezTo>
                <a:cubicBezTo>
                  <a:pt x="2010892" y="370382"/>
                  <a:pt x="1998624" y="338835"/>
                  <a:pt x="1982266" y="297941"/>
                </a:cubicBezTo>
                <a:cubicBezTo>
                  <a:pt x="1946046" y="227837"/>
                  <a:pt x="1917420" y="192785"/>
                  <a:pt x="1896389" y="192785"/>
                </a:cubicBezTo>
                <a:cubicBezTo>
                  <a:pt x="1875358" y="192785"/>
                  <a:pt x="1864842" y="196291"/>
                  <a:pt x="1864842" y="203301"/>
                </a:cubicBezTo>
                <a:cubicBezTo>
                  <a:pt x="1864842" y="202133"/>
                  <a:pt x="1868932" y="209727"/>
                  <a:pt x="1877110" y="226085"/>
                </a:cubicBezTo>
                <a:cubicBezTo>
                  <a:pt x="1873605" y="222580"/>
                  <a:pt x="1870684" y="222580"/>
                  <a:pt x="1868347" y="226085"/>
                </a:cubicBezTo>
                <a:cubicBezTo>
                  <a:pt x="1877695" y="242442"/>
                  <a:pt x="1890547" y="268147"/>
                  <a:pt x="1906905" y="303199"/>
                </a:cubicBezTo>
                <a:cubicBezTo>
                  <a:pt x="1911578" y="303199"/>
                  <a:pt x="1914499" y="302031"/>
                  <a:pt x="1915668" y="299694"/>
                </a:cubicBezTo>
                <a:cubicBezTo>
                  <a:pt x="1914499" y="298526"/>
                  <a:pt x="1913331" y="296773"/>
                  <a:pt x="1912162" y="294436"/>
                </a:cubicBezTo>
                <a:cubicBezTo>
                  <a:pt x="1910994" y="292099"/>
                  <a:pt x="1909826" y="290347"/>
                  <a:pt x="1908657" y="289178"/>
                </a:cubicBezTo>
                <a:cubicBezTo>
                  <a:pt x="1908657" y="289178"/>
                  <a:pt x="1910118" y="290639"/>
                  <a:pt x="1913039" y="293560"/>
                </a:cubicBezTo>
                <a:cubicBezTo>
                  <a:pt x="1915960" y="296481"/>
                  <a:pt x="1919173" y="297941"/>
                  <a:pt x="1922678" y="297941"/>
                </a:cubicBezTo>
                <a:cubicBezTo>
                  <a:pt x="1925015" y="297941"/>
                  <a:pt x="1925891" y="297357"/>
                  <a:pt x="1925307" y="296189"/>
                </a:cubicBezTo>
                <a:cubicBezTo>
                  <a:pt x="1924723" y="295020"/>
                  <a:pt x="1926183" y="294436"/>
                  <a:pt x="1929688" y="294436"/>
                </a:cubicBezTo>
                <a:cubicBezTo>
                  <a:pt x="1939036" y="294436"/>
                  <a:pt x="1946046" y="299986"/>
                  <a:pt x="1950720" y="311086"/>
                </a:cubicBezTo>
                <a:cubicBezTo>
                  <a:pt x="1955393" y="322186"/>
                  <a:pt x="1959775" y="329780"/>
                  <a:pt x="1963864" y="333870"/>
                </a:cubicBezTo>
                <a:cubicBezTo>
                  <a:pt x="1967954" y="337959"/>
                  <a:pt x="1969998" y="343509"/>
                  <a:pt x="1969998" y="350519"/>
                </a:cubicBezTo>
                <a:cubicBezTo>
                  <a:pt x="1971166" y="359867"/>
                  <a:pt x="1969998" y="367461"/>
                  <a:pt x="1966493" y="373303"/>
                </a:cubicBezTo>
                <a:lnTo>
                  <a:pt x="1966493" y="375056"/>
                </a:lnTo>
                <a:cubicBezTo>
                  <a:pt x="1969998" y="376224"/>
                  <a:pt x="1975256" y="380898"/>
                  <a:pt x="1982266" y="389077"/>
                </a:cubicBezTo>
                <a:cubicBezTo>
                  <a:pt x="1998624" y="421792"/>
                  <a:pt x="2006803" y="457428"/>
                  <a:pt x="2006803" y="495985"/>
                </a:cubicBezTo>
                <a:cubicBezTo>
                  <a:pt x="2006803" y="502996"/>
                  <a:pt x="2004174" y="510882"/>
                  <a:pt x="1998916" y="519645"/>
                </a:cubicBezTo>
                <a:cubicBezTo>
                  <a:pt x="1993658" y="528408"/>
                  <a:pt x="1991614" y="537463"/>
                  <a:pt x="1992782" y="546811"/>
                </a:cubicBezTo>
                <a:cubicBezTo>
                  <a:pt x="1989277" y="543305"/>
                  <a:pt x="1987524" y="543890"/>
                  <a:pt x="1987524" y="548563"/>
                </a:cubicBezTo>
                <a:cubicBezTo>
                  <a:pt x="1987524" y="552068"/>
                  <a:pt x="1988693" y="554113"/>
                  <a:pt x="1991029" y="554697"/>
                </a:cubicBezTo>
                <a:cubicBezTo>
                  <a:pt x="1993366" y="555282"/>
                  <a:pt x="1995119" y="555574"/>
                  <a:pt x="1996287" y="555574"/>
                </a:cubicBezTo>
                <a:cubicBezTo>
                  <a:pt x="1993950" y="563752"/>
                  <a:pt x="1995119" y="571347"/>
                  <a:pt x="1999792" y="578357"/>
                </a:cubicBezTo>
                <a:cubicBezTo>
                  <a:pt x="2003298" y="576021"/>
                  <a:pt x="2005050" y="567842"/>
                  <a:pt x="2005050" y="553821"/>
                </a:cubicBezTo>
                <a:cubicBezTo>
                  <a:pt x="2006218" y="569010"/>
                  <a:pt x="2006803" y="591794"/>
                  <a:pt x="2006803" y="622172"/>
                </a:cubicBezTo>
                <a:cubicBezTo>
                  <a:pt x="2004466" y="624509"/>
                  <a:pt x="2001545" y="627430"/>
                  <a:pt x="1998040" y="630935"/>
                </a:cubicBezTo>
                <a:cubicBezTo>
                  <a:pt x="1995703" y="647293"/>
                  <a:pt x="1991614" y="670077"/>
                  <a:pt x="1985772" y="699287"/>
                </a:cubicBezTo>
                <a:cubicBezTo>
                  <a:pt x="1986940" y="701624"/>
                  <a:pt x="1987524" y="704545"/>
                  <a:pt x="1987524" y="708050"/>
                </a:cubicBezTo>
                <a:cubicBezTo>
                  <a:pt x="1987524" y="712723"/>
                  <a:pt x="1984311" y="721779"/>
                  <a:pt x="1977885" y="735215"/>
                </a:cubicBezTo>
                <a:cubicBezTo>
                  <a:pt x="1971459" y="748652"/>
                  <a:pt x="1967661" y="758291"/>
                  <a:pt x="1966493" y="764133"/>
                </a:cubicBezTo>
                <a:cubicBezTo>
                  <a:pt x="1967661" y="765301"/>
                  <a:pt x="1968538" y="766762"/>
                  <a:pt x="1969122" y="768515"/>
                </a:cubicBezTo>
                <a:cubicBezTo>
                  <a:pt x="1969706" y="770267"/>
                  <a:pt x="1970582" y="771728"/>
                  <a:pt x="1971751" y="772896"/>
                </a:cubicBezTo>
                <a:cubicBezTo>
                  <a:pt x="1976424" y="765886"/>
                  <a:pt x="1982266" y="753617"/>
                  <a:pt x="1989277" y="736091"/>
                </a:cubicBezTo>
                <a:cubicBezTo>
                  <a:pt x="1995119" y="710387"/>
                  <a:pt x="1998040" y="695782"/>
                  <a:pt x="1998040" y="692276"/>
                </a:cubicBezTo>
                <a:cubicBezTo>
                  <a:pt x="1999208" y="695782"/>
                  <a:pt x="2001545" y="699871"/>
                  <a:pt x="2005050" y="704545"/>
                </a:cubicBezTo>
                <a:cubicBezTo>
                  <a:pt x="2005050" y="704545"/>
                  <a:pt x="2016734" y="671829"/>
                  <a:pt x="2040102" y="606399"/>
                </a:cubicBezTo>
                <a:lnTo>
                  <a:pt x="2048865" y="606399"/>
                </a:lnTo>
                <a:lnTo>
                  <a:pt x="2048865" y="618667"/>
                </a:lnTo>
                <a:cubicBezTo>
                  <a:pt x="2047697" y="604646"/>
                  <a:pt x="2036597" y="651967"/>
                  <a:pt x="2015566" y="760628"/>
                </a:cubicBezTo>
                <a:cubicBezTo>
                  <a:pt x="1999208" y="794511"/>
                  <a:pt x="1973503" y="846505"/>
                  <a:pt x="1938451" y="916609"/>
                </a:cubicBezTo>
                <a:cubicBezTo>
                  <a:pt x="1952472" y="918946"/>
                  <a:pt x="1972335" y="917778"/>
                  <a:pt x="1998040" y="913104"/>
                </a:cubicBezTo>
                <a:cubicBezTo>
                  <a:pt x="1969998" y="918946"/>
                  <a:pt x="1930857" y="928877"/>
                  <a:pt x="1880616" y="942898"/>
                </a:cubicBezTo>
                <a:cubicBezTo>
                  <a:pt x="1880616" y="945235"/>
                  <a:pt x="1881784" y="946403"/>
                  <a:pt x="1884121" y="946403"/>
                </a:cubicBezTo>
                <a:cubicBezTo>
                  <a:pt x="1889963" y="946403"/>
                  <a:pt x="1908657" y="942898"/>
                  <a:pt x="1940204" y="935888"/>
                </a:cubicBezTo>
                <a:cubicBezTo>
                  <a:pt x="1964740" y="931214"/>
                  <a:pt x="1996871" y="921283"/>
                  <a:pt x="2036597" y="906094"/>
                </a:cubicBezTo>
                <a:cubicBezTo>
                  <a:pt x="2037765" y="911936"/>
                  <a:pt x="2037181" y="914857"/>
                  <a:pt x="2034844" y="914857"/>
                </a:cubicBezTo>
                <a:cubicBezTo>
                  <a:pt x="2036013" y="916025"/>
                  <a:pt x="2037765" y="916609"/>
                  <a:pt x="2040102" y="916609"/>
                </a:cubicBezTo>
                <a:cubicBezTo>
                  <a:pt x="2050618" y="915441"/>
                  <a:pt x="2052955" y="911936"/>
                  <a:pt x="2047112" y="906094"/>
                </a:cubicBezTo>
                <a:cubicBezTo>
                  <a:pt x="2048281" y="906094"/>
                  <a:pt x="2052078" y="906678"/>
                  <a:pt x="2058504" y="907846"/>
                </a:cubicBezTo>
                <a:cubicBezTo>
                  <a:pt x="2064931" y="909015"/>
                  <a:pt x="2069312" y="909599"/>
                  <a:pt x="2071649" y="909599"/>
                </a:cubicBezTo>
                <a:cubicBezTo>
                  <a:pt x="2029587" y="921283"/>
                  <a:pt x="1986356" y="931798"/>
                  <a:pt x="1941957" y="941146"/>
                </a:cubicBezTo>
                <a:cubicBezTo>
                  <a:pt x="1939620" y="941146"/>
                  <a:pt x="1935530" y="943190"/>
                  <a:pt x="1929688" y="947280"/>
                </a:cubicBezTo>
                <a:cubicBezTo>
                  <a:pt x="1923846" y="951369"/>
                  <a:pt x="1919757" y="953414"/>
                  <a:pt x="1917420" y="953414"/>
                </a:cubicBezTo>
                <a:cubicBezTo>
                  <a:pt x="1913915" y="953414"/>
                  <a:pt x="1913039" y="952245"/>
                  <a:pt x="1914791" y="949909"/>
                </a:cubicBezTo>
                <a:cubicBezTo>
                  <a:pt x="1916544" y="947572"/>
                  <a:pt x="1916252" y="946403"/>
                  <a:pt x="1913915" y="946403"/>
                </a:cubicBezTo>
                <a:cubicBezTo>
                  <a:pt x="1916252" y="946403"/>
                  <a:pt x="1899310" y="951661"/>
                  <a:pt x="1863090" y="962177"/>
                </a:cubicBezTo>
                <a:cubicBezTo>
                  <a:pt x="1860753" y="962177"/>
                  <a:pt x="1857248" y="967435"/>
                  <a:pt x="1852574" y="977950"/>
                </a:cubicBezTo>
                <a:cubicBezTo>
                  <a:pt x="1839722" y="970940"/>
                  <a:pt x="1833295" y="967435"/>
                  <a:pt x="1833295" y="967435"/>
                </a:cubicBezTo>
                <a:cubicBezTo>
                  <a:pt x="1830959" y="967435"/>
                  <a:pt x="1825117" y="973277"/>
                  <a:pt x="1815769" y="984961"/>
                </a:cubicBezTo>
                <a:cubicBezTo>
                  <a:pt x="1816938" y="986129"/>
                  <a:pt x="1821027" y="986713"/>
                  <a:pt x="1828038" y="986713"/>
                </a:cubicBezTo>
                <a:cubicBezTo>
                  <a:pt x="1831543" y="986713"/>
                  <a:pt x="1862798" y="979995"/>
                  <a:pt x="1921802" y="966558"/>
                </a:cubicBezTo>
                <a:cubicBezTo>
                  <a:pt x="1980806" y="953122"/>
                  <a:pt x="2011476" y="946403"/>
                  <a:pt x="2013813" y="946403"/>
                </a:cubicBezTo>
                <a:cubicBezTo>
                  <a:pt x="2017318" y="946403"/>
                  <a:pt x="2018779" y="947572"/>
                  <a:pt x="2018195" y="949909"/>
                </a:cubicBezTo>
                <a:lnTo>
                  <a:pt x="2019772" y="952012"/>
                </a:lnTo>
                <a:lnTo>
                  <a:pt x="2026958" y="949909"/>
                </a:lnTo>
                <a:cubicBezTo>
                  <a:pt x="2036889" y="947572"/>
                  <a:pt x="2054707" y="944067"/>
                  <a:pt x="2080412" y="939393"/>
                </a:cubicBezTo>
                <a:lnTo>
                  <a:pt x="2087422" y="946403"/>
                </a:lnTo>
                <a:cubicBezTo>
                  <a:pt x="2096770" y="944067"/>
                  <a:pt x="2112543" y="942898"/>
                  <a:pt x="2134743" y="942898"/>
                </a:cubicBezTo>
                <a:cubicBezTo>
                  <a:pt x="2160447" y="942898"/>
                  <a:pt x="2177389" y="944651"/>
                  <a:pt x="2185568" y="948156"/>
                </a:cubicBezTo>
                <a:cubicBezTo>
                  <a:pt x="2190242" y="951661"/>
                  <a:pt x="2196668" y="956335"/>
                  <a:pt x="2204847" y="962177"/>
                </a:cubicBezTo>
                <a:cubicBezTo>
                  <a:pt x="2199005" y="961008"/>
                  <a:pt x="2184984" y="960424"/>
                  <a:pt x="2162784" y="960424"/>
                </a:cubicBezTo>
                <a:cubicBezTo>
                  <a:pt x="2173300" y="960424"/>
                  <a:pt x="2131822" y="966266"/>
                  <a:pt x="2038350" y="977950"/>
                </a:cubicBezTo>
                <a:lnTo>
                  <a:pt x="2043607" y="983208"/>
                </a:lnTo>
                <a:lnTo>
                  <a:pt x="2178558" y="979703"/>
                </a:lnTo>
                <a:cubicBezTo>
                  <a:pt x="2180894" y="979703"/>
                  <a:pt x="2185568" y="981163"/>
                  <a:pt x="2192578" y="984084"/>
                </a:cubicBezTo>
                <a:cubicBezTo>
                  <a:pt x="2199589" y="987005"/>
                  <a:pt x="2204847" y="988466"/>
                  <a:pt x="2208352" y="988466"/>
                </a:cubicBezTo>
                <a:cubicBezTo>
                  <a:pt x="2235225" y="989634"/>
                  <a:pt x="2276119" y="993139"/>
                  <a:pt x="2331034" y="998981"/>
                </a:cubicBezTo>
                <a:cubicBezTo>
                  <a:pt x="2331034" y="1003655"/>
                  <a:pt x="2329281" y="1007744"/>
                  <a:pt x="2325776" y="1011250"/>
                </a:cubicBezTo>
                <a:cubicBezTo>
                  <a:pt x="2319934" y="1006576"/>
                  <a:pt x="2314092" y="1004239"/>
                  <a:pt x="2308250" y="1004239"/>
                </a:cubicBezTo>
                <a:cubicBezTo>
                  <a:pt x="2300071" y="1006576"/>
                  <a:pt x="2290140" y="1012418"/>
                  <a:pt x="2278456" y="1021765"/>
                </a:cubicBezTo>
                <a:lnTo>
                  <a:pt x="2271445" y="1014755"/>
                </a:lnTo>
                <a:cubicBezTo>
                  <a:pt x="2264435" y="1014755"/>
                  <a:pt x="2258593" y="1012418"/>
                  <a:pt x="2253919" y="1007744"/>
                </a:cubicBezTo>
                <a:lnTo>
                  <a:pt x="2248662" y="1014755"/>
                </a:lnTo>
                <a:cubicBezTo>
                  <a:pt x="2214778" y="1007744"/>
                  <a:pt x="2196083" y="1004239"/>
                  <a:pt x="2192578" y="1004239"/>
                </a:cubicBezTo>
                <a:cubicBezTo>
                  <a:pt x="2186737" y="1004239"/>
                  <a:pt x="2178558" y="1005992"/>
                  <a:pt x="2168042" y="1009497"/>
                </a:cubicBezTo>
                <a:cubicBezTo>
                  <a:pt x="2175052" y="1017676"/>
                  <a:pt x="2191410" y="1023226"/>
                  <a:pt x="2217115" y="1026147"/>
                </a:cubicBezTo>
                <a:cubicBezTo>
                  <a:pt x="2242820" y="1029068"/>
                  <a:pt x="2260346" y="1034033"/>
                  <a:pt x="2269693" y="1041044"/>
                </a:cubicBezTo>
                <a:lnTo>
                  <a:pt x="2259177" y="1041044"/>
                </a:lnTo>
                <a:cubicBezTo>
                  <a:pt x="2259177" y="1044549"/>
                  <a:pt x="2257425" y="1049515"/>
                  <a:pt x="2253919" y="1055941"/>
                </a:cubicBezTo>
                <a:cubicBezTo>
                  <a:pt x="2252167" y="1059154"/>
                  <a:pt x="2250852" y="1061856"/>
                  <a:pt x="2249976" y="1064047"/>
                </a:cubicBezTo>
                <a:lnTo>
                  <a:pt x="2249001" y="1067785"/>
                </a:lnTo>
                <a:lnTo>
                  <a:pt x="2249976" y="1069085"/>
                </a:lnTo>
                <a:cubicBezTo>
                  <a:pt x="2250852" y="1070838"/>
                  <a:pt x="2252167" y="1074343"/>
                  <a:pt x="2253919" y="1079601"/>
                </a:cubicBezTo>
                <a:cubicBezTo>
                  <a:pt x="2256256" y="1084275"/>
                  <a:pt x="2260346" y="1086611"/>
                  <a:pt x="2266187" y="1086611"/>
                </a:cubicBezTo>
                <a:cubicBezTo>
                  <a:pt x="2266187" y="1087780"/>
                  <a:pt x="2265604" y="1090117"/>
                  <a:pt x="2264435" y="1093622"/>
                </a:cubicBezTo>
                <a:cubicBezTo>
                  <a:pt x="2263267" y="1097127"/>
                  <a:pt x="2262682" y="1099464"/>
                  <a:pt x="2262682" y="1100632"/>
                </a:cubicBezTo>
                <a:cubicBezTo>
                  <a:pt x="2266187" y="1102969"/>
                  <a:pt x="2272030" y="1107643"/>
                  <a:pt x="2280208" y="1114653"/>
                </a:cubicBezTo>
                <a:cubicBezTo>
                  <a:pt x="2270861" y="1125169"/>
                  <a:pt x="2257717" y="1131011"/>
                  <a:pt x="2240775" y="1132179"/>
                </a:cubicBezTo>
                <a:cubicBezTo>
                  <a:pt x="2223833" y="1133347"/>
                  <a:pt x="2214194" y="1139774"/>
                  <a:pt x="2211857" y="1151458"/>
                </a:cubicBezTo>
                <a:cubicBezTo>
                  <a:pt x="2210689" y="1151458"/>
                  <a:pt x="2208936" y="1150289"/>
                  <a:pt x="2206599" y="1147952"/>
                </a:cubicBezTo>
                <a:cubicBezTo>
                  <a:pt x="2204262" y="1145616"/>
                  <a:pt x="2201341" y="1144447"/>
                  <a:pt x="2197836" y="1144447"/>
                </a:cubicBezTo>
                <a:cubicBezTo>
                  <a:pt x="2195500" y="1144447"/>
                  <a:pt x="2194915" y="1145616"/>
                  <a:pt x="2196083" y="1147952"/>
                </a:cubicBezTo>
                <a:cubicBezTo>
                  <a:pt x="2197252" y="1150289"/>
                  <a:pt x="2196083" y="1151458"/>
                  <a:pt x="2192578" y="1151458"/>
                </a:cubicBezTo>
                <a:cubicBezTo>
                  <a:pt x="2190242" y="1151458"/>
                  <a:pt x="2189073" y="1150289"/>
                  <a:pt x="2189073" y="1147952"/>
                </a:cubicBezTo>
                <a:cubicBezTo>
                  <a:pt x="2189073" y="1145616"/>
                  <a:pt x="2188489" y="1144447"/>
                  <a:pt x="2187321" y="1144447"/>
                </a:cubicBezTo>
                <a:cubicBezTo>
                  <a:pt x="2182647" y="1152626"/>
                  <a:pt x="2176221" y="1156715"/>
                  <a:pt x="2168042" y="1156715"/>
                </a:cubicBezTo>
                <a:cubicBezTo>
                  <a:pt x="2156358" y="1157884"/>
                  <a:pt x="2149348" y="1159052"/>
                  <a:pt x="2147011" y="1160221"/>
                </a:cubicBezTo>
                <a:cubicBezTo>
                  <a:pt x="2147011" y="1163726"/>
                  <a:pt x="2147449" y="1166355"/>
                  <a:pt x="2148325" y="1168107"/>
                </a:cubicBezTo>
                <a:lnTo>
                  <a:pt x="2151773" y="1170406"/>
                </a:lnTo>
                <a:lnTo>
                  <a:pt x="2153364" y="1170189"/>
                </a:lnTo>
                <a:cubicBezTo>
                  <a:pt x="2164318" y="1169093"/>
                  <a:pt x="2204847" y="1166355"/>
                  <a:pt x="2274950" y="1161973"/>
                </a:cubicBezTo>
                <a:lnTo>
                  <a:pt x="2287219" y="1161973"/>
                </a:lnTo>
                <a:cubicBezTo>
                  <a:pt x="2284882" y="1164310"/>
                  <a:pt x="2283714" y="1169568"/>
                  <a:pt x="2283714" y="1177747"/>
                </a:cubicBezTo>
                <a:cubicBezTo>
                  <a:pt x="2259177" y="1182420"/>
                  <a:pt x="2222373" y="1187678"/>
                  <a:pt x="2173300" y="1193520"/>
                </a:cubicBezTo>
                <a:cubicBezTo>
                  <a:pt x="2170963" y="1193520"/>
                  <a:pt x="2167166" y="1194980"/>
                  <a:pt x="2161908" y="1197902"/>
                </a:cubicBezTo>
                <a:cubicBezTo>
                  <a:pt x="2156650" y="1200823"/>
                  <a:pt x="2152269" y="1202283"/>
                  <a:pt x="2148763" y="1202283"/>
                </a:cubicBezTo>
                <a:cubicBezTo>
                  <a:pt x="2146427" y="1202283"/>
                  <a:pt x="2145550" y="1201115"/>
                  <a:pt x="2146135" y="1198778"/>
                </a:cubicBezTo>
                <a:cubicBezTo>
                  <a:pt x="2146719" y="1196441"/>
                  <a:pt x="2145258" y="1195273"/>
                  <a:pt x="2141753" y="1195273"/>
                </a:cubicBezTo>
                <a:cubicBezTo>
                  <a:pt x="2139416" y="1195273"/>
                  <a:pt x="2134450" y="1196733"/>
                  <a:pt x="2126856" y="1199654"/>
                </a:cubicBezTo>
                <a:cubicBezTo>
                  <a:pt x="2119261" y="1202575"/>
                  <a:pt x="2113127" y="1204036"/>
                  <a:pt x="2108454" y="1204036"/>
                </a:cubicBezTo>
                <a:cubicBezTo>
                  <a:pt x="2078075" y="1206372"/>
                  <a:pt x="2049449" y="1213383"/>
                  <a:pt x="2022576" y="1225067"/>
                </a:cubicBezTo>
                <a:cubicBezTo>
                  <a:pt x="2000377" y="1228572"/>
                  <a:pt x="1968246" y="1234998"/>
                  <a:pt x="1926183" y="1244345"/>
                </a:cubicBezTo>
                <a:cubicBezTo>
                  <a:pt x="1884121" y="1253693"/>
                  <a:pt x="1815185" y="1275308"/>
                  <a:pt x="1719376" y="1309192"/>
                </a:cubicBezTo>
                <a:cubicBezTo>
                  <a:pt x="1694840" y="1320876"/>
                  <a:pt x="1653946" y="1340154"/>
                  <a:pt x="1596694" y="1367027"/>
                </a:cubicBezTo>
                <a:cubicBezTo>
                  <a:pt x="1585011" y="1372869"/>
                  <a:pt x="1566316" y="1383969"/>
                  <a:pt x="1540611" y="1400327"/>
                </a:cubicBezTo>
                <a:cubicBezTo>
                  <a:pt x="1524254" y="1412011"/>
                  <a:pt x="1509649" y="1417853"/>
                  <a:pt x="1496796" y="1417853"/>
                </a:cubicBezTo>
                <a:cubicBezTo>
                  <a:pt x="1483944" y="1417853"/>
                  <a:pt x="1471676" y="1411427"/>
                  <a:pt x="1459992" y="1398574"/>
                </a:cubicBezTo>
                <a:cubicBezTo>
                  <a:pt x="1454150" y="1397406"/>
                  <a:pt x="1445679" y="1395069"/>
                  <a:pt x="1434579" y="1391564"/>
                </a:cubicBezTo>
                <a:cubicBezTo>
                  <a:pt x="1423479" y="1388059"/>
                  <a:pt x="1416761" y="1386306"/>
                  <a:pt x="1414424" y="1386306"/>
                </a:cubicBezTo>
                <a:cubicBezTo>
                  <a:pt x="1412087" y="1386306"/>
                  <a:pt x="1405953" y="1387474"/>
                  <a:pt x="1396022" y="1389811"/>
                </a:cubicBezTo>
                <a:cubicBezTo>
                  <a:pt x="1386090" y="1392148"/>
                  <a:pt x="1379956" y="1393316"/>
                  <a:pt x="1377619" y="1393316"/>
                </a:cubicBezTo>
                <a:cubicBezTo>
                  <a:pt x="1377619" y="1393316"/>
                  <a:pt x="1372361" y="1390395"/>
                  <a:pt x="1361846" y="1384553"/>
                </a:cubicBezTo>
                <a:cubicBezTo>
                  <a:pt x="1353667" y="1381048"/>
                  <a:pt x="1346073" y="1381632"/>
                  <a:pt x="1339062" y="1386306"/>
                </a:cubicBezTo>
                <a:cubicBezTo>
                  <a:pt x="1337894" y="1385138"/>
                  <a:pt x="1335557" y="1383385"/>
                  <a:pt x="1332052" y="1381048"/>
                </a:cubicBezTo>
                <a:cubicBezTo>
                  <a:pt x="1339062" y="1381048"/>
                  <a:pt x="1344904" y="1378711"/>
                  <a:pt x="1349578" y="1374038"/>
                </a:cubicBezTo>
                <a:cubicBezTo>
                  <a:pt x="1347241" y="1369364"/>
                  <a:pt x="1343152" y="1361770"/>
                  <a:pt x="1337310" y="1351254"/>
                </a:cubicBezTo>
                <a:cubicBezTo>
                  <a:pt x="1333804" y="1351254"/>
                  <a:pt x="1329715" y="1353591"/>
                  <a:pt x="1325041" y="1358264"/>
                </a:cubicBezTo>
                <a:cubicBezTo>
                  <a:pt x="1325041" y="1360601"/>
                  <a:pt x="1327378" y="1362938"/>
                  <a:pt x="1332052" y="1365275"/>
                </a:cubicBezTo>
                <a:cubicBezTo>
                  <a:pt x="1328547" y="1366443"/>
                  <a:pt x="1326794" y="1371117"/>
                  <a:pt x="1326794" y="1379296"/>
                </a:cubicBezTo>
                <a:cubicBezTo>
                  <a:pt x="1325626" y="1372285"/>
                  <a:pt x="1320368" y="1368780"/>
                  <a:pt x="1311020" y="1368780"/>
                </a:cubicBezTo>
                <a:cubicBezTo>
                  <a:pt x="1308684" y="1368780"/>
                  <a:pt x="1306055" y="1369948"/>
                  <a:pt x="1303134" y="1372285"/>
                </a:cubicBezTo>
                <a:cubicBezTo>
                  <a:pt x="1300213" y="1374622"/>
                  <a:pt x="1297584" y="1375790"/>
                  <a:pt x="1295247" y="1375790"/>
                </a:cubicBezTo>
                <a:cubicBezTo>
                  <a:pt x="1296416" y="1375790"/>
                  <a:pt x="1294663" y="1373454"/>
                  <a:pt x="1289989" y="1368780"/>
                </a:cubicBezTo>
                <a:cubicBezTo>
                  <a:pt x="1281811" y="1375790"/>
                  <a:pt x="1277721" y="1379296"/>
                  <a:pt x="1277721" y="1379296"/>
                </a:cubicBezTo>
                <a:cubicBezTo>
                  <a:pt x="1271879" y="1379296"/>
                  <a:pt x="1264284" y="1374622"/>
                  <a:pt x="1254937" y="1365275"/>
                </a:cubicBezTo>
                <a:lnTo>
                  <a:pt x="1254937" y="1353007"/>
                </a:lnTo>
                <a:cubicBezTo>
                  <a:pt x="1257274" y="1350670"/>
                  <a:pt x="1261364" y="1346580"/>
                  <a:pt x="1267206" y="1340738"/>
                </a:cubicBezTo>
                <a:cubicBezTo>
                  <a:pt x="1266037" y="1339570"/>
                  <a:pt x="1260779" y="1338986"/>
                  <a:pt x="1251432" y="1338986"/>
                </a:cubicBezTo>
                <a:cubicBezTo>
                  <a:pt x="1249095" y="1338986"/>
                  <a:pt x="1244130" y="1342199"/>
                  <a:pt x="1236535" y="1348625"/>
                </a:cubicBezTo>
                <a:cubicBezTo>
                  <a:pt x="1228940" y="1355051"/>
                  <a:pt x="1223975" y="1358264"/>
                  <a:pt x="1221638" y="1358264"/>
                </a:cubicBezTo>
                <a:cubicBezTo>
                  <a:pt x="1219301" y="1358264"/>
                  <a:pt x="1211122" y="1351838"/>
                  <a:pt x="1197101" y="1338986"/>
                </a:cubicBezTo>
                <a:cubicBezTo>
                  <a:pt x="1195933" y="1341323"/>
                  <a:pt x="1195349" y="1343659"/>
                  <a:pt x="1195349" y="1345996"/>
                </a:cubicBezTo>
                <a:cubicBezTo>
                  <a:pt x="1189507" y="1342491"/>
                  <a:pt x="1181912" y="1338402"/>
                  <a:pt x="1172565" y="1333728"/>
                </a:cubicBezTo>
                <a:cubicBezTo>
                  <a:pt x="1172565" y="1320876"/>
                  <a:pt x="1191844" y="1302765"/>
                  <a:pt x="1230401" y="1279397"/>
                </a:cubicBezTo>
                <a:cubicBezTo>
                  <a:pt x="1230401" y="1279397"/>
                  <a:pt x="1235075" y="1272387"/>
                  <a:pt x="1244422" y="1258366"/>
                </a:cubicBezTo>
                <a:cubicBezTo>
                  <a:pt x="1244422" y="1257198"/>
                  <a:pt x="1243837" y="1256029"/>
                  <a:pt x="1242669" y="1254861"/>
                </a:cubicBezTo>
                <a:cubicBezTo>
                  <a:pt x="1254353" y="1242009"/>
                  <a:pt x="1271003" y="1225651"/>
                  <a:pt x="1292618" y="1205788"/>
                </a:cubicBezTo>
                <a:cubicBezTo>
                  <a:pt x="1314234" y="1185925"/>
                  <a:pt x="1337894" y="1168399"/>
                  <a:pt x="1363598" y="1153210"/>
                </a:cubicBezTo>
                <a:cubicBezTo>
                  <a:pt x="1385798" y="1140358"/>
                  <a:pt x="1407998" y="1127505"/>
                  <a:pt x="1430197" y="1114653"/>
                </a:cubicBezTo>
                <a:lnTo>
                  <a:pt x="1434658" y="1105094"/>
                </a:lnTo>
                <a:lnTo>
                  <a:pt x="1433703" y="1107643"/>
                </a:lnTo>
                <a:cubicBezTo>
                  <a:pt x="1438376" y="1111148"/>
                  <a:pt x="1440713" y="1112900"/>
                  <a:pt x="1440713" y="1112900"/>
                </a:cubicBezTo>
                <a:cubicBezTo>
                  <a:pt x="1445387" y="1112900"/>
                  <a:pt x="1462620" y="1105306"/>
                  <a:pt x="1492415" y="1090117"/>
                </a:cubicBezTo>
                <a:cubicBezTo>
                  <a:pt x="1522209" y="1074927"/>
                  <a:pt x="1541195" y="1064412"/>
                  <a:pt x="1549374" y="1058570"/>
                </a:cubicBezTo>
                <a:cubicBezTo>
                  <a:pt x="1548206" y="1060907"/>
                  <a:pt x="1550543" y="1062075"/>
                  <a:pt x="1556385" y="1062075"/>
                </a:cubicBezTo>
                <a:cubicBezTo>
                  <a:pt x="1558721" y="1062075"/>
                  <a:pt x="1559890" y="1062659"/>
                  <a:pt x="1559890" y="1063828"/>
                </a:cubicBezTo>
                <a:cubicBezTo>
                  <a:pt x="1559890" y="1064996"/>
                  <a:pt x="1561058" y="1065580"/>
                  <a:pt x="1563395" y="1065580"/>
                </a:cubicBezTo>
                <a:cubicBezTo>
                  <a:pt x="1577416" y="1065580"/>
                  <a:pt x="1603121" y="1056233"/>
                  <a:pt x="1640509" y="1037539"/>
                </a:cubicBezTo>
                <a:cubicBezTo>
                  <a:pt x="1640509" y="1037539"/>
                  <a:pt x="1642554" y="1035494"/>
                  <a:pt x="1646644" y="1031404"/>
                </a:cubicBezTo>
                <a:cubicBezTo>
                  <a:pt x="1650733" y="1027315"/>
                  <a:pt x="1654530" y="1025270"/>
                  <a:pt x="1658035" y="1025270"/>
                </a:cubicBezTo>
                <a:cubicBezTo>
                  <a:pt x="1660372" y="1025270"/>
                  <a:pt x="1661833" y="1025855"/>
                  <a:pt x="1662417" y="1027023"/>
                </a:cubicBezTo>
                <a:cubicBezTo>
                  <a:pt x="1663001" y="1028191"/>
                  <a:pt x="1665046" y="1028776"/>
                  <a:pt x="1668551" y="1028776"/>
                </a:cubicBezTo>
                <a:cubicBezTo>
                  <a:pt x="1674393" y="1028776"/>
                  <a:pt x="1684909" y="1020013"/>
                  <a:pt x="1700098" y="1002487"/>
                </a:cubicBezTo>
                <a:cubicBezTo>
                  <a:pt x="1687245" y="998981"/>
                  <a:pt x="1663878" y="1001902"/>
                  <a:pt x="1629994" y="1011250"/>
                </a:cubicBezTo>
                <a:cubicBezTo>
                  <a:pt x="1637004" y="1007744"/>
                  <a:pt x="1648688" y="1000150"/>
                  <a:pt x="1665046" y="988466"/>
                </a:cubicBezTo>
                <a:cubicBezTo>
                  <a:pt x="1674393" y="970940"/>
                  <a:pt x="1688998" y="944651"/>
                  <a:pt x="1708861" y="909599"/>
                </a:cubicBezTo>
                <a:cubicBezTo>
                  <a:pt x="1724050" y="890904"/>
                  <a:pt x="1744497" y="859358"/>
                  <a:pt x="1770202" y="814958"/>
                </a:cubicBezTo>
                <a:cubicBezTo>
                  <a:pt x="1795907" y="757707"/>
                  <a:pt x="1814601" y="691692"/>
                  <a:pt x="1826285" y="616915"/>
                </a:cubicBezTo>
                <a:cubicBezTo>
                  <a:pt x="1826285" y="611073"/>
                  <a:pt x="1826285" y="591210"/>
                  <a:pt x="1826285" y="557326"/>
                </a:cubicBezTo>
                <a:cubicBezTo>
                  <a:pt x="1826285" y="528116"/>
                  <a:pt x="1821027" y="492480"/>
                  <a:pt x="1810512" y="450418"/>
                </a:cubicBezTo>
                <a:cubicBezTo>
                  <a:pt x="1810512" y="439902"/>
                  <a:pt x="1808759" y="424129"/>
                  <a:pt x="1805254" y="403097"/>
                </a:cubicBezTo>
                <a:cubicBezTo>
                  <a:pt x="1801749" y="392582"/>
                  <a:pt x="1795323" y="377101"/>
                  <a:pt x="1785975" y="356654"/>
                </a:cubicBezTo>
                <a:cubicBezTo>
                  <a:pt x="1776628" y="336207"/>
                  <a:pt x="1767865" y="323062"/>
                  <a:pt x="1759686" y="317220"/>
                </a:cubicBezTo>
                <a:cubicBezTo>
                  <a:pt x="1746834" y="309041"/>
                  <a:pt x="1728724" y="296189"/>
                  <a:pt x="1705356" y="278663"/>
                </a:cubicBezTo>
                <a:cubicBezTo>
                  <a:pt x="1703019" y="278663"/>
                  <a:pt x="1698345" y="278663"/>
                  <a:pt x="1691335" y="278663"/>
                </a:cubicBezTo>
                <a:cubicBezTo>
                  <a:pt x="1694840" y="278663"/>
                  <a:pt x="1684909" y="282752"/>
                  <a:pt x="1661541" y="290931"/>
                </a:cubicBezTo>
                <a:cubicBezTo>
                  <a:pt x="1652193" y="294436"/>
                  <a:pt x="1638757" y="300862"/>
                  <a:pt x="1621231" y="310210"/>
                </a:cubicBezTo>
                <a:cubicBezTo>
                  <a:pt x="1613052" y="319557"/>
                  <a:pt x="1601368" y="332409"/>
                  <a:pt x="1586179" y="348767"/>
                </a:cubicBezTo>
                <a:cubicBezTo>
                  <a:pt x="1567777" y="365417"/>
                  <a:pt x="1552003" y="390610"/>
                  <a:pt x="1538859" y="424348"/>
                </a:cubicBezTo>
                <a:lnTo>
                  <a:pt x="1533568" y="440126"/>
                </a:lnTo>
                <a:lnTo>
                  <a:pt x="1547622" y="427634"/>
                </a:lnTo>
                <a:lnTo>
                  <a:pt x="1551127" y="431139"/>
                </a:lnTo>
                <a:lnTo>
                  <a:pt x="1535353" y="446912"/>
                </a:lnTo>
                <a:lnTo>
                  <a:pt x="1532651" y="442859"/>
                </a:lnTo>
                <a:lnTo>
                  <a:pt x="1526590" y="460933"/>
                </a:lnTo>
                <a:cubicBezTo>
                  <a:pt x="1517243" y="466775"/>
                  <a:pt x="1507896" y="469696"/>
                  <a:pt x="1498549" y="469696"/>
                </a:cubicBezTo>
                <a:cubicBezTo>
                  <a:pt x="1495044" y="469696"/>
                  <a:pt x="1487449" y="461517"/>
                  <a:pt x="1475765" y="445160"/>
                </a:cubicBezTo>
                <a:lnTo>
                  <a:pt x="1454734" y="448665"/>
                </a:lnTo>
                <a:lnTo>
                  <a:pt x="1454734" y="460933"/>
                </a:lnTo>
                <a:cubicBezTo>
                  <a:pt x="1458239" y="463270"/>
                  <a:pt x="1462913" y="466775"/>
                  <a:pt x="1468755" y="471449"/>
                </a:cubicBezTo>
                <a:cubicBezTo>
                  <a:pt x="1461744" y="471449"/>
                  <a:pt x="1459992" y="473786"/>
                  <a:pt x="1463497" y="478459"/>
                </a:cubicBezTo>
                <a:cubicBezTo>
                  <a:pt x="1462328" y="477291"/>
                  <a:pt x="1460576" y="475246"/>
                  <a:pt x="1458239" y="472325"/>
                </a:cubicBezTo>
                <a:cubicBezTo>
                  <a:pt x="1455902" y="469404"/>
                  <a:pt x="1454150" y="467359"/>
                  <a:pt x="1452981" y="466191"/>
                </a:cubicBezTo>
                <a:cubicBezTo>
                  <a:pt x="1450644" y="468528"/>
                  <a:pt x="1447723" y="474954"/>
                  <a:pt x="1444218" y="485470"/>
                </a:cubicBezTo>
                <a:cubicBezTo>
                  <a:pt x="1441881" y="484301"/>
                  <a:pt x="1440713" y="477291"/>
                  <a:pt x="1440713" y="464438"/>
                </a:cubicBezTo>
                <a:cubicBezTo>
                  <a:pt x="1439545" y="463270"/>
                  <a:pt x="1433703" y="464438"/>
                  <a:pt x="1423187" y="467944"/>
                </a:cubicBezTo>
                <a:cubicBezTo>
                  <a:pt x="1420850" y="477291"/>
                  <a:pt x="1417345" y="493064"/>
                  <a:pt x="1412671" y="515264"/>
                </a:cubicBezTo>
                <a:cubicBezTo>
                  <a:pt x="1410335" y="515264"/>
                  <a:pt x="1407414" y="516432"/>
                  <a:pt x="1403908" y="518769"/>
                </a:cubicBezTo>
                <a:cubicBezTo>
                  <a:pt x="1405077" y="528116"/>
                  <a:pt x="1402156" y="540969"/>
                  <a:pt x="1395145" y="557326"/>
                </a:cubicBezTo>
                <a:cubicBezTo>
                  <a:pt x="1386967" y="554989"/>
                  <a:pt x="1382877" y="543890"/>
                  <a:pt x="1382877" y="524027"/>
                </a:cubicBezTo>
                <a:cubicBezTo>
                  <a:pt x="1382877" y="515848"/>
                  <a:pt x="1383461" y="510590"/>
                  <a:pt x="1384630" y="508253"/>
                </a:cubicBezTo>
                <a:cubicBezTo>
                  <a:pt x="1390472" y="493064"/>
                  <a:pt x="1396898" y="476122"/>
                  <a:pt x="1403908" y="457428"/>
                </a:cubicBezTo>
                <a:lnTo>
                  <a:pt x="1403908" y="445160"/>
                </a:lnTo>
                <a:cubicBezTo>
                  <a:pt x="1401572" y="445160"/>
                  <a:pt x="1400403" y="447497"/>
                  <a:pt x="1400403" y="452170"/>
                </a:cubicBezTo>
                <a:cubicBezTo>
                  <a:pt x="1399235" y="452170"/>
                  <a:pt x="1396314" y="453339"/>
                  <a:pt x="1391640" y="455675"/>
                </a:cubicBezTo>
                <a:cubicBezTo>
                  <a:pt x="1388135" y="452170"/>
                  <a:pt x="1383461" y="446912"/>
                  <a:pt x="1377619" y="439902"/>
                </a:cubicBezTo>
                <a:cubicBezTo>
                  <a:pt x="1381124" y="439902"/>
                  <a:pt x="1385214" y="441655"/>
                  <a:pt x="1389887" y="445160"/>
                </a:cubicBezTo>
                <a:cubicBezTo>
                  <a:pt x="1396898" y="445160"/>
                  <a:pt x="1400987" y="442239"/>
                  <a:pt x="1402156" y="436397"/>
                </a:cubicBezTo>
                <a:cubicBezTo>
                  <a:pt x="1410335" y="417702"/>
                  <a:pt x="1420266" y="388492"/>
                  <a:pt x="1431950" y="348767"/>
                </a:cubicBezTo>
                <a:cubicBezTo>
                  <a:pt x="1423771" y="356946"/>
                  <a:pt x="1412671" y="373303"/>
                  <a:pt x="1398650" y="397840"/>
                </a:cubicBezTo>
                <a:lnTo>
                  <a:pt x="1391640" y="390829"/>
                </a:lnTo>
                <a:cubicBezTo>
                  <a:pt x="1390472" y="391998"/>
                  <a:pt x="1388719" y="394334"/>
                  <a:pt x="1386382" y="397840"/>
                </a:cubicBezTo>
                <a:cubicBezTo>
                  <a:pt x="1384046" y="401345"/>
                  <a:pt x="1382293" y="403682"/>
                  <a:pt x="1381124" y="404850"/>
                </a:cubicBezTo>
                <a:cubicBezTo>
                  <a:pt x="1379956" y="403682"/>
                  <a:pt x="1377619" y="401637"/>
                  <a:pt x="1374114" y="398716"/>
                </a:cubicBezTo>
                <a:cubicBezTo>
                  <a:pt x="1370609" y="395795"/>
                  <a:pt x="1368272" y="393750"/>
                  <a:pt x="1367104" y="392582"/>
                </a:cubicBezTo>
                <a:cubicBezTo>
                  <a:pt x="1375283" y="371551"/>
                  <a:pt x="1382293" y="354025"/>
                  <a:pt x="1388135" y="340004"/>
                </a:cubicBezTo>
                <a:cubicBezTo>
                  <a:pt x="1391640" y="335330"/>
                  <a:pt x="1395145" y="328904"/>
                  <a:pt x="1398650" y="320725"/>
                </a:cubicBezTo>
                <a:cubicBezTo>
                  <a:pt x="1411503" y="271652"/>
                  <a:pt x="1458823" y="223164"/>
                  <a:pt x="1540611" y="175259"/>
                </a:cubicBezTo>
                <a:cubicBezTo>
                  <a:pt x="1541780" y="171754"/>
                  <a:pt x="1545285" y="167081"/>
                  <a:pt x="1551127" y="161239"/>
                </a:cubicBezTo>
                <a:cubicBezTo>
                  <a:pt x="1585011" y="142544"/>
                  <a:pt x="1615973" y="128523"/>
                  <a:pt x="1644015" y="119176"/>
                </a:cubicBezTo>
                <a:cubicBezTo>
                  <a:pt x="1646351" y="118008"/>
                  <a:pt x="1665046" y="117424"/>
                  <a:pt x="1700098" y="117424"/>
                </a:cubicBezTo>
                <a:close/>
                <a:moveTo>
                  <a:pt x="601141" y="22783"/>
                </a:moveTo>
                <a:lnTo>
                  <a:pt x="602894" y="28041"/>
                </a:lnTo>
                <a:lnTo>
                  <a:pt x="594131" y="31546"/>
                </a:lnTo>
                <a:lnTo>
                  <a:pt x="594131" y="28041"/>
                </a:lnTo>
                <a:close/>
                <a:moveTo>
                  <a:pt x="690524" y="0"/>
                </a:moveTo>
                <a:cubicBezTo>
                  <a:pt x="692861" y="0"/>
                  <a:pt x="696950" y="1168"/>
                  <a:pt x="702792" y="3505"/>
                </a:cubicBezTo>
                <a:cubicBezTo>
                  <a:pt x="708634" y="5841"/>
                  <a:pt x="713308" y="7010"/>
                  <a:pt x="716813" y="7010"/>
                </a:cubicBezTo>
                <a:cubicBezTo>
                  <a:pt x="719150" y="7010"/>
                  <a:pt x="724992" y="6426"/>
                  <a:pt x="734339" y="5257"/>
                </a:cubicBezTo>
                <a:cubicBezTo>
                  <a:pt x="743686" y="4089"/>
                  <a:pt x="749528" y="3505"/>
                  <a:pt x="751865" y="3505"/>
                </a:cubicBezTo>
                <a:cubicBezTo>
                  <a:pt x="819632" y="3505"/>
                  <a:pt x="887399" y="39725"/>
                  <a:pt x="955167" y="112166"/>
                </a:cubicBezTo>
                <a:cubicBezTo>
                  <a:pt x="952830" y="115671"/>
                  <a:pt x="952830" y="122681"/>
                  <a:pt x="955167" y="133197"/>
                </a:cubicBezTo>
                <a:cubicBezTo>
                  <a:pt x="969187" y="144881"/>
                  <a:pt x="989050" y="162991"/>
                  <a:pt x="1014755" y="187528"/>
                </a:cubicBezTo>
                <a:cubicBezTo>
                  <a:pt x="1014755" y="184022"/>
                  <a:pt x="1016508" y="179349"/>
                  <a:pt x="1020013" y="173507"/>
                </a:cubicBezTo>
                <a:cubicBezTo>
                  <a:pt x="1016508" y="168833"/>
                  <a:pt x="1009789" y="163283"/>
                  <a:pt x="999858" y="156857"/>
                </a:cubicBezTo>
                <a:cubicBezTo>
                  <a:pt x="989926" y="150431"/>
                  <a:pt x="984961" y="144881"/>
                  <a:pt x="984961" y="140207"/>
                </a:cubicBezTo>
                <a:cubicBezTo>
                  <a:pt x="984961" y="137871"/>
                  <a:pt x="986129" y="134950"/>
                  <a:pt x="988466" y="131444"/>
                </a:cubicBezTo>
                <a:cubicBezTo>
                  <a:pt x="993140" y="132613"/>
                  <a:pt x="999566" y="134365"/>
                  <a:pt x="1007745" y="136702"/>
                </a:cubicBezTo>
                <a:cubicBezTo>
                  <a:pt x="1084859" y="217322"/>
                  <a:pt x="1127506" y="299694"/>
                  <a:pt x="1135684" y="383819"/>
                </a:cubicBezTo>
                <a:cubicBezTo>
                  <a:pt x="1135684" y="384987"/>
                  <a:pt x="1137145" y="389077"/>
                  <a:pt x="1140066" y="396087"/>
                </a:cubicBezTo>
                <a:cubicBezTo>
                  <a:pt x="1141527" y="399592"/>
                  <a:pt x="1142622" y="402659"/>
                  <a:pt x="1143352" y="405288"/>
                </a:cubicBezTo>
                <a:lnTo>
                  <a:pt x="1144085" y="409685"/>
                </a:lnTo>
                <a:lnTo>
                  <a:pt x="1143133" y="410108"/>
                </a:lnTo>
                <a:cubicBezTo>
                  <a:pt x="1142257" y="411276"/>
                  <a:pt x="1140942" y="414197"/>
                  <a:pt x="1139190" y="418871"/>
                </a:cubicBezTo>
                <a:cubicBezTo>
                  <a:pt x="1140358" y="421208"/>
                  <a:pt x="1139190" y="431723"/>
                  <a:pt x="1135684" y="450418"/>
                </a:cubicBezTo>
                <a:cubicBezTo>
                  <a:pt x="1133348" y="453923"/>
                  <a:pt x="1132179" y="457428"/>
                  <a:pt x="1132179" y="460933"/>
                </a:cubicBezTo>
                <a:cubicBezTo>
                  <a:pt x="1132179" y="445744"/>
                  <a:pt x="1129843" y="424713"/>
                  <a:pt x="1125169" y="397840"/>
                </a:cubicBezTo>
                <a:cubicBezTo>
                  <a:pt x="1124000" y="394334"/>
                  <a:pt x="1122248" y="390829"/>
                  <a:pt x="1119911" y="387324"/>
                </a:cubicBezTo>
                <a:cubicBezTo>
                  <a:pt x="1110564" y="312546"/>
                  <a:pt x="1080185" y="244779"/>
                  <a:pt x="1028776" y="184022"/>
                </a:cubicBezTo>
                <a:lnTo>
                  <a:pt x="1020013" y="192785"/>
                </a:lnTo>
                <a:cubicBezTo>
                  <a:pt x="1022349" y="193954"/>
                  <a:pt x="1025271" y="195706"/>
                  <a:pt x="1028776" y="198043"/>
                </a:cubicBezTo>
                <a:cubicBezTo>
                  <a:pt x="1042797" y="223748"/>
                  <a:pt x="1057401" y="249453"/>
                  <a:pt x="1072591" y="275158"/>
                </a:cubicBezTo>
                <a:cubicBezTo>
                  <a:pt x="1087780" y="300862"/>
                  <a:pt x="1097127" y="324230"/>
                  <a:pt x="1100632" y="345262"/>
                </a:cubicBezTo>
                <a:cubicBezTo>
                  <a:pt x="1104138" y="359282"/>
                  <a:pt x="1109395" y="407187"/>
                  <a:pt x="1116406" y="488975"/>
                </a:cubicBezTo>
                <a:cubicBezTo>
                  <a:pt x="1125753" y="494817"/>
                  <a:pt x="1130427" y="501243"/>
                  <a:pt x="1130427" y="508253"/>
                </a:cubicBezTo>
                <a:cubicBezTo>
                  <a:pt x="1130427" y="509422"/>
                  <a:pt x="1128674" y="518769"/>
                  <a:pt x="1125169" y="536295"/>
                </a:cubicBezTo>
                <a:cubicBezTo>
                  <a:pt x="1121664" y="553821"/>
                  <a:pt x="1119327" y="567258"/>
                  <a:pt x="1118158" y="576605"/>
                </a:cubicBezTo>
                <a:cubicBezTo>
                  <a:pt x="1119327" y="577773"/>
                  <a:pt x="1120495" y="580110"/>
                  <a:pt x="1121664" y="583615"/>
                </a:cubicBezTo>
                <a:cubicBezTo>
                  <a:pt x="1119327" y="613994"/>
                  <a:pt x="1113485" y="661898"/>
                  <a:pt x="1104138" y="727328"/>
                </a:cubicBezTo>
                <a:cubicBezTo>
                  <a:pt x="1094790" y="785748"/>
                  <a:pt x="1083106" y="831900"/>
                  <a:pt x="1069086" y="865784"/>
                </a:cubicBezTo>
                <a:cubicBezTo>
                  <a:pt x="1066749" y="871626"/>
                  <a:pt x="1067917" y="878636"/>
                  <a:pt x="1072591" y="886815"/>
                </a:cubicBezTo>
                <a:cubicBezTo>
                  <a:pt x="1055065" y="939393"/>
                  <a:pt x="1019429" y="998397"/>
                  <a:pt x="965682" y="1063828"/>
                </a:cubicBezTo>
                <a:cubicBezTo>
                  <a:pt x="944651" y="1090701"/>
                  <a:pt x="928293" y="1114069"/>
                  <a:pt x="916609" y="1133932"/>
                </a:cubicBezTo>
                <a:cubicBezTo>
                  <a:pt x="903757" y="1145616"/>
                  <a:pt x="884478" y="1163142"/>
                  <a:pt x="858774" y="1186510"/>
                </a:cubicBezTo>
                <a:cubicBezTo>
                  <a:pt x="884478" y="1145616"/>
                  <a:pt x="913688" y="1101216"/>
                  <a:pt x="946404" y="1053312"/>
                </a:cubicBezTo>
                <a:lnTo>
                  <a:pt x="941146" y="1048054"/>
                </a:lnTo>
                <a:cubicBezTo>
                  <a:pt x="939977" y="1049223"/>
                  <a:pt x="939393" y="1052728"/>
                  <a:pt x="939393" y="1058570"/>
                </a:cubicBezTo>
                <a:cubicBezTo>
                  <a:pt x="935888" y="1055065"/>
                  <a:pt x="932967" y="1053312"/>
                  <a:pt x="930630" y="1053312"/>
                </a:cubicBezTo>
                <a:cubicBezTo>
                  <a:pt x="931799" y="1053312"/>
                  <a:pt x="933551" y="1051559"/>
                  <a:pt x="935888" y="1048054"/>
                </a:cubicBezTo>
                <a:cubicBezTo>
                  <a:pt x="938225" y="1044549"/>
                  <a:pt x="940562" y="1042212"/>
                  <a:pt x="942898" y="1041044"/>
                </a:cubicBezTo>
                <a:lnTo>
                  <a:pt x="941146" y="1020013"/>
                </a:lnTo>
                <a:cubicBezTo>
                  <a:pt x="939977" y="1020013"/>
                  <a:pt x="931214" y="1025270"/>
                  <a:pt x="914857" y="1035786"/>
                </a:cubicBezTo>
                <a:cubicBezTo>
                  <a:pt x="918362" y="1038123"/>
                  <a:pt x="924204" y="1041628"/>
                  <a:pt x="932383" y="1046302"/>
                </a:cubicBezTo>
                <a:cubicBezTo>
                  <a:pt x="924204" y="1048638"/>
                  <a:pt x="912520" y="1053896"/>
                  <a:pt x="897331" y="1062075"/>
                </a:cubicBezTo>
                <a:cubicBezTo>
                  <a:pt x="862279" y="1100632"/>
                  <a:pt x="830148" y="1132179"/>
                  <a:pt x="800938" y="1156715"/>
                </a:cubicBezTo>
                <a:cubicBezTo>
                  <a:pt x="796264" y="1160221"/>
                  <a:pt x="785749" y="1166063"/>
                  <a:pt x="769391" y="1174241"/>
                </a:cubicBezTo>
                <a:cubicBezTo>
                  <a:pt x="760044" y="1178915"/>
                  <a:pt x="751865" y="1188846"/>
                  <a:pt x="744855" y="1204036"/>
                </a:cubicBezTo>
                <a:cubicBezTo>
                  <a:pt x="746023" y="1200530"/>
                  <a:pt x="748360" y="1194104"/>
                  <a:pt x="751865" y="1184757"/>
                </a:cubicBezTo>
                <a:cubicBezTo>
                  <a:pt x="749528" y="1183589"/>
                  <a:pt x="742518" y="1183004"/>
                  <a:pt x="730834" y="1183004"/>
                </a:cubicBezTo>
                <a:cubicBezTo>
                  <a:pt x="727329" y="1183004"/>
                  <a:pt x="722071" y="1186510"/>
                  <a:pt x="715060" y="1193520"/>
                </a:cubicBezTo>
                <a:cubicBezTo>
                  <a:pt x="717397" y="1191183"/>
                  <a:pt x="720318" y="1188262"/>
                  <a:pt x="723823" y="1184757"/>
                </a:cubicBezTo>
                <a:cubicBezTo>
                  <a:pt x="727329" y="1181252"/>
                  <a:pt x="727913" y="1175994"/>
                  <a:pt x="725576" y="1168984"/>
                </a:cubicBezTo>
                <a:cubicBezTo>
                  <a:pt x="723239" y="1170152"/>
                  <a:pt x="719150" y="1171905"/>
                  <a:pt x="713308" y="1174241"/>
                </a:cubicBezTo>
                <a:cubicBezTo>
                  <a:pt x="706297" y="1183589"/>
                  <a:pt x="679424" y="1216304"/>
                  <a:pt x="632688" y="1272387"/>
                </a:cubicBezTo>
                <a:cubicBezTo>
                  <a:pt x="633857" y="1272387"/>
                  <a:pt x="634441" y="1273555"/>
                  <a:pt x="634441" y="1275892"/>
                </a:cubicBezTo>
                <a:cubicBezTo>
                  <a:pt x="632104" y="1282903"/>
                  <a:pt x="620420" y="1293418"/>
                  <a:pt x="599389" y="1307439"/>
                </a:cubicBezTo>
                <a:cubicBezTo>
                  <a:pt x="605231" y="1300429"/>
                  <a:pt x="614578" y="1291666"/>
                  <a:pt x="627430" y="1281150"/>
                </a:cubicBezTo>
                <a:cubicBezTo>
                  <a:pt x="628599" y="1279982"/>
                  <a:pt x="628015" y="1278229"/>
                  <a:pt x="625678" y="1275892"/>
                </a:cubicBezTo>
                <a:cubicBezTo>
                  <a:pt x="612825" y="1281734"/>
                  <a:pt x="602894" y="1286992"/>
                  <a:pt x="595884" y="1291666"/>
                </a:cubicBezTo>
                <a:cubicBezTo>
                  <a:pt x="557326" y="1313865"/>
                  <a:pt x="524611" y="1333728"/>
                  <a:pt x="497738" y="1351254"/>
                </a:cubicBezTo>
                <a:cubicBezTo>
                  <a:pt x="498906" y="1353591"/>
                  <a:pt x="499491" y="1357680"/>
                  <a:pt x="499491" y="1363522"/>
                </a:cubicBezTo>
                <a:cubicBezTo>
                  <a:pt x="495985" y="1363522"/>
                  <a:pt x="487807" y="1366443"/>
                  <a:pt x="474954" y="1372285"/>
                </a:cubicBezTo>
                <a:cubicBezTo>
                  <a:pt x="462102" y="1378127"/>
                  <a:pt x="453923" y="1381048"/>
                  <a:pt x="450418" y="1381048"/>
                </a:cubicBezTo>
                <a:cubicBezTo>
                  <a:pt x="448081" y="1381048"/>
                  <a:pt x="446328" y="1379880"/>
                  <a:pt x="445160" y="1377543"/>
                </a:cubicBezTo>
                <a:cubicBezTo>
                  <a:pt x="443992" y="1375206"/>
                  <a:pt x="441655" y="1374038"/>
                  <a:pt x="438150" y="1374038"/>
                </a:cubicBezTo>
                <a:cubicBezTo>
                  <a:pt x="424129" y="1374038"/>
                  <a:pt x="413029" y="1378127"/>
                  <a:pt x="404850" y="1386306"/>
                </a:cubicBezTo>
                <a:cubicBezTo>
                  <a:pt x="410692" y="1388643"/>
                  <a:pt x="416534" y="1389811"/>
                  <a:pt x="422376" y="1389811"/>
                </a:cubicBezTo>
                <a:cubicBezTo>
                  <a:pt x="418871" y="1389811"/>
                  <a:pt x="411861" y="1390980"/>
                  <a:pt x="401345" y="1393316"/>
                </a:cubicBezTo>
                <a:cubicBezTo>
                  <a:pt x="407187" y="1399158"/>
                  <a:pt x="410108" y="1402079"/>
                  <a:pt x="410108" y="1402079"/>
                </a:cubicBezTo>
                <a:cubicBezTo>
                  <a:pt x="419455" y="1402079"/>
                  <a:pt x="429387" y="1403832"/>
                  <a:pt x="439902" y="1407337"/>
                </a:cubicBezTo>
                <a:lnTo>
                  <a:pt x="396087" y="1407337"/>
                </a:lnTo>
                <a:cubicBezTo>
                  <a:pt x="394919" y="1399158"/>
                  <a:pt x="391414" y="1392732"/>
                  <a:pt x="385571" y="1388059"/>
                </a:cubicBezTo>
                <a:cubicBezTo>
                  <a:pt x="376224" y="1391564"/>
                  <a:pt x="364540" y="1391564"/>
                  <a:pt x="350519" y="1388059"/>
                </a:cubicBezTo>
                <a:cubicBezTo>
                  <a:pt x="349351" y="1388059"/>
                  <a:pt x="346138" y="1389227"/>
                  <a:pt x="340880" y="1391564"/>
                </a:cubicBezTo>
                <a:cubicBezTo>
                  <a:pt x="335622" y="1393901"/>
                  <a:pt x="331825" y="1395069"/>
                  <a:pt x="329488" y="1395069"/>
                </a:cubicBezTo>
                <a:cubicBezTo>
                  <a:pt x="327152" y="1395069"/>
                  <a:pt x="321310" y="1391272"/>
                  <a:pt x="311962" y="1383677"/>
                </a:cubicBezTo>
                <a:cubicBezTo>
                  <a:pt x="302615" y="1376082"/>
                  <a:pt x="295021" y="1371117"/>
                  <a:pt x="289179" y="1368780"/>
                </a:cubicBezTo>
                <a:cubicBezTo>
                  <a:pt x="264642" y="1362938"/>
                  <a:pt x="253542" y="1360017"/>
                  <a:pt x="255879" y="1360017"/>
                </a:cubicBezTo>
                <a:cubicBezTo>
                  <a:pt x="253542" y="1360017"/>
                  <a:pt x="249453" y="1361770"/>
                  <a:pt x="243611" y="1365275"/>
                </a:cubicBezTo>
                <a:cubicBezTo>
                  <a:pt x="237769" y="1368780"/>
                  <a:pt x="233095" y="1370533"/>
                  <a:pt x="229590" y="1370533"/>
                </a:cubicBezTo>
                <a:cubicBezTo>
                  <a:pt x="226085" y="1370533"/>
                  <a:pt x="221703" y="1366443"/>
                  <a:pt x="216446" y="1358264"/>
                </a:cubicBezTo>
                <a:cubicBezTo>
                  <a:pt x="211188" y="1350086"/>
                  <a:pt x="205638" y="1344536"/>
                  <a:pt x="199796" y="1341615"/>
                </a:cubicBezTo>
                <a:cubicBezTo>
                  <a:pt x="193954" y="1338694"/>
                  <a:pt x="185191" y="1333728"/>
                  <a:pt x="173507" y="1326718"/>
                </a:cubicBezTo>
                <a:cubicBezTo>
                  <a:pt x="164160" y="1315034"/>
                  <a:pt x="156565" y="1281734"/>
                  <a:pt x="150723" y="1226819"/>
                </a:cubicBezTo>
                <a:cubicBezTo>
                  <a:pt x="150723" y="1220977"/>
                  <a:pt x="143129" y="1199946"/>
                  <a:pt x="127939" y="1163726"/>
                </a:cubicBezTo>
                <a:cubicBezTo>
                  <a:pt x="127939" y="1159052"/>
                  <a:pt x="127355" y="1152626"/>
                  <a:pt x="126187" y="1144447"/>
                </a:cubicBezTo>
                <a:cubicBezTo>
                  <a:pt x="119176" y="1132763"/>
                  <a:pt x="111874" y="1115529"/>
                  <a:pt x="104279" y="1092745"/>
                </a:cubicBezTo>
                <a:cubicBezTo>
                  <a:pt x="96685" y="1069962"/>
                  <a:pt x="92303" y="1052144"/>
                  <a:pt x="91135" y="1039291"/>
                </a:cubicBezTo>
                <a:cubicBezTo>
                  <a:pt x="87630" y="999566"/>
                  <a:pt x="85877" y="973277"/>
                  <a:pt x="85877" y="960424"/>
                </a:cubicBezTo>
                <a:cubicBezTo>
                  <a:pt x="85877" y="952245"/>
                  <a:pt x="91135" y="898499"/>
                  <a:pt x="101650" y="799185"/>
                </a:cubicBezTo>
                <a:cubicBezTo>
                  <a:pt x="102819" y="795680"/>
                  <a:pt x="102235" y="793927"/>
                  <a:pt x="99898" y="793927"/>
                </a:cubicBezTo>
                <a:cubicBezTo>
                  <a:pt x="103403" y="788085"/>
                  <a:pt x="106324" y="781075"/>
                  <a:pt x="108661" y="772896"/>
                </a:cubicBezTo>
                <a:cubicBezTo>
                  <a:pt x="110998" y="762380"/>
                  <a:pt x="108077" y="756538"/>
                  <a:pt x="99898" y="755370"/>
                </a:cubicBezTo>
                <a:cubicBezTo>
                  <a:pt x="111582" y="748360"/>
                  <a:pt x="119176" y="724992"/>
                  <a:pt x="122682" y="685266"/>
                </a:cubicBezTo>
                <a:cubicBezTo>
                  <a:pt x="122682" y="681761"/>
                  <a:pt x="123850" y="674750"/>
                  <a:pt x="126187" y="664235"/>
                </a:cubicBezTo>
                <a:cubicBezTo>
                  <a:pt x="128524" y="653719"/>
                  <a:pt x="129692" y="646125"/>
                  <a:pt x="129692" y="641451"/>
                </a:cubicBezTo>
                <a:cubicBezTo>
                  <a:pt x="129692" y="642619"/>
                  <a:pt x="130860" y="644956"/>
                  <a:pt x="133197" y="648461"/>
                </a:cubicBezTo>
                <a:lnTo>
                  <a:pt x="141960" y="639698"/>
                </a:lnTo>
                <a:cubicBezTo>
                  <a:pt x="132613" y="633856"/>
                  <a:pt x="124434" y="630935"/>
                  <a:pt x="117424" y="630935"/>
                </a:cubicBezTo>
                <a:cubicBezTo>
                  <a:pt x="140792" y="573684"/>
                  <a:pt x="171170" y="512927"/>
                  <a:pt x="208559" y="448665"/>
                </a:cubicBezTo>
                <a:cubicBezTo>
                  <a:pt x="219075" y="429971"/>
                  <a:pt x="236601" y="401929"/>
                  <a:pt x="261137" y="364540"/>
                </a:cubicBezTo>
                <a:cubicBezTo>
                  <a:pt x="269316" y="355193"/>
                  <a:pt x="284505" y="334746"/>
                  <a:pt x="306705" y="303199"/>
                </a:cubicBezTo>
                <a:cubicBezTo>
                  <a:pt x="310210" y="302031"/>
                  <a:pt x="314883" y="297941"/>
                  <a:pt x="320725" y="290931"/>
                </a:cubicBezTo>
                <a:cubicBezTo>
                  <a:pt x="326567" y="283921"/>
                  <a:pt x="338836" y="271652"/>
                  <a:pt x="357530" y="254126"/>
                </a:cubicBezTo>
                <a:cubicBezTo>
                  <a:pt x="361035" y="252958"/>
                  <a:pt x="365709" y="251205"/>
                  <a:pt x="371551" y="248869"/>
                </a:cubicBezTo>
                <a:cubicBezTo>
                  <a:pt x="403097" y="223164"/>
                  <a:pt x="451586" y="182854"/>
                  <a:pt x="517017" y="127939"/>
                </a:cubicBezTo>
                <a:cubicBezTo>
                  <a:pt x="518185" y="126771"/>
                  <a:pt x="520230" y="122974"/>
                  <a:pt x="523151" y="116547"/>
                </a:cubicBezTo>
                <a:cubicBezTo>
                  <a:pt x="526072" y="110121"/>
                  <a:pt x="529285" y="106908"/>
                  <a:pt x="532790" y="106908"/>
                </a:cubicBezTo>
                <a:cubicBezTo>
                  <a:pt x="535127" y="106908"/>
                  <a:pt x="536003" y="107492"/>
                  <a:pt x="535419" y="108661"/>
                </a:cubicBezTo>
                <a:cubicBezTo>
                  <a:pt x="534835" y="109829"/>
                  <a:pt x="536295" y="110413"/>
                  <a:pt x="539800" y="110413"/>
                </a:cubicBezTo>
                <a:cubicBezTo>
                  <a:pt x="547979" y="110413"/>
                  <a:pt x="553237" y="100190"/>
                  <a:pt x="555574" y="79743"/>
                </a:cubicBezTo>
                <a:cubicBezTo>
                  <a:pt x="557911" y="59296"/>
                  <a:pt x="564921" y="49072"/>
                  <a:pt x="576605" y="49072"/>
                </a:cubicBezTo>
                <a:cubicBezTo>
                  <a:pt x="578942" y="49072"/>
                  <a:pt x="581863" y="49656"/>
                  <a:pt x="585368" y="50825"/>
                </a:cubicBezTo>
                <a:cubicBezTo>
                  <a:pt x="588873" y="51993"/>
                  <a:pt x="592378" y="52577"/>
                  <a:pt x="595884" y="52577"/>
                </a:cubicBezTo>
                <a:cubicBezTo>
                  <a:pt x="599389" y="52577"/>
                  <a:pt x="600557" y="53162"/>
                  <a:pt x="599389" y="54330"/>
                </a:cubicBezTo>
                <a:cubicBezTo>
                  <a:pt x="597052" y="56667"/>
                  <a:pt x="596468" y="58419"/>
                  <a:pt x="597636" y="59588"/>
                </a:cubicBezTo>
                <a:cubicBezTo>
                  <a:pt x="602310" y="53746"/>
                  <a:pt x="609320" y="44983"/>
                  <a:pt x="618667" y="33299"/>
                </a:cubicBezTo>
                <a:cubicBezTo>
                  <a:pt x="622173" y="32130"/>
                  <a:pt x="626262" y="30962"/>
                  <a:pt x="630936" y="29794"/>
                </a:cubicBezTo>
                <a:cubicBezTo>
                  <a:pt x="648462" y="9931"/>
                  <a:pt x="668324" y="0"/>
                  <a:pt x="690524" y="0"/>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sym typeface="+mn-lt"/>
            </a:endParaRPr>
          </a:p>
        </p:txBody>
      </p:sp>
    </p:spTree>
    <p:extLst>
      <p:ext uri="{BB962C8B-B14F-4D97-AF65-F5344CB8AC3E}">
        <p14:creationId xmlns:p14="http://schemas.microsoft.com/office/powerpoint/2010/main" val="6933479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fficePLUS.cn-1">
            <a:extLst>
              <a:ext uri="{FF2B5EF4-FFF2-40B4-BE49-F238E27FC236}">
                <a16:creationId xmlns:a16="http://schemas.microsoft.com/office/drawing/2014/main" id="{A8B61280-41E0-4E11-BF41-FB82B6636AAB}"/>
              </a:ext>
            </a:extLst>
          </p:cNvPr>
          <p:cNvPicPr>
            <a:picLocks noChangeAspect="1"/>
          </p:cNvPicPr>
          <p:nvPr/>
        </p:nvPicPr>
        <p:blipFill>
          <a:blip r:embed="rId2">
            <a:extLst>
              <a:ext uri="{28A0092B-C50C-407E-A947-70E740481C1C}">
                <a14:useLocalDpi xmlns:a14="http://schemas.microsoft.com/office/drawing/2010/main" val="0"/>
              </a:ext>
            </a:extLst>
          </a:blip>
          <a:srcRect t="12481" b="50000"/>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5" name="OfficePLUS.cn-2">
            <a:extLst>
              <a:ext uri="{FF2B5EF4-FFF2-40B4-BE49-F238E27FC236}">
                <a16:creationId xmlns:a16="http://schemas.microsoft.com/office/drawing/2014/main" id="{0D2BA7AE-982F-4024-BFFB-C1CD8B116A50}"/>
              </a:ext>
            </a:extLst>
          </p:cNvPr>
          <p:cNvSpPr>
            <a:spLocks noEditPoints="1"/>
          </p:cNvSpPr>
          <p:nvPr/>
        </p:nvSpPr>
        <p:spPr bwMode="auto">
          <a:xfrm rot="18356519">
            <a:off x="875552" y="1762126"/>
            <a:ext cx="2667749" cy="2716116"/>
          </a:xfrm>
          <a:custGeom>
            <a:avLst/>
            <a:gdLst>
              <a:gd name="T0" fmla="*/ 226 w 372"/>
              <a:gd name="T1" fmla="*/ 91 h 400"/>
              <a:gd name="T2" fmla="*/ 243 w 372"/>
              <a:gd name="T3" fmla="*/ 72 h 400"/>
              <a:gd name="T4" fmla="*/ 196 w 372"/>
              <a:gd name="T5" fmla="*/ 54 h 400"/>
              <a:gd name="T6" fmla="*/ 168 w 372"/>
              <a:gd name="T7" fmla="*/ 56 h 400"/>
              <a:gd name="T8" fmla="*/ 179 w 372"/>
              <a:gd name="T9" fmla="*/ 29 h 400"/>
              <a:gd name="T10" fmla="*/ 21 w 372"/>
              <a:gd name="T11" fmla="*/ 112 h 400"/>
              <a:gd name="T12" fmla="*/ 7 w 372"/>
              <a:gd name="T13" fmla="*/ 235 h 400"/>
              <a:gd name="T14" fmla="*/ 30 w 372"/>
              <a:gd name="T15" fmla="*/ 285 h 400"/>
              <a:gd name="T16" fmla="*/ 39 w 372"/>
              <a:gd name="T17" fmla="*/ 278 h 400"/>
              <a:gd name="T18" fmla="*/ 47 w 372"/>
              <a:gd name="T19" fmla="*/ 300 h 400"/>
              <a:gd name="T20" fmla="*/ 56 w 372"/>
              <a:gd name="T21" fmla="*/ 312 h 400"/>
              <a:gd name="T22" fmla="*/ 74 w 372"/>
              <a:gd name="T23" fmla="*/ 157 h 400"/>
              <a:gd name="T24" fmla="*/ 275 w 372"/>
              <a:gd name="T25" fmla="*/ 102 h 400"/>
              <a:gd name="T26" fmla="*/ 12 w 372"/>
              <a:gd name="T27" fmla="*/ 199 h 400"/>
              <a:gd name="T28" fmla="*/ 50 w 372"/>
              <a:gd name="T29" fmla="*/ 307 h 400"/>
              <a:gd name="T30" fmla="*/ 185 w 372"/>
              <a:gd name="T31" fmla="*/ 87 h 400"/>
              <a:gd name="T32" fmla="*/ 331 w 372"/>
              <a:gd name="T33" fmla="*/ 126 h 400"/>
              <a:gd name="T34" fmla="*/ 253 w 372"/>
              <a:gd name="T35" fmla="*/ 60 h 400"/>
              <a:gd name="T36" fmla="*/ 233 w 372"/>
              <a:gd name="T37" fmla="*/ 97 h 400"/>
              <a:gd name="T38" fmla="*/ 237 w 372"/>
              <a:gd name="T39" fmla="*/ 104 h 400"/>
              <a:gd name="T40" fmla="*/ 39 w 372"/>
              <a:gd name="T41" fmla="*/ 7 h 400"/>
              <a:gd name="T42" fmla="*/ 22 w 372"/>
              <a:gd name="T43" fmla="*/ 86 h 400"/>
              <a:gd name="T44" fmla="*/ 343 w 372"/>
              <a:gd name="T45" fmla="*/ 152 h 400"/>
              <a:gd name="T46" fmla="*/ 340 w 372"/>
              <a:gd name="T47" fmla="*/ 199 h 400"/>
              <a:gd name="T48" fmla="*/ 264 w 372"/>
              <a:gd name="T49" fmla="*/ 114 h 400"/>
              <a:gd name="T50" fmla="*/ 271 w 372"/>
              <a:gd name="T51" fmla="*/ 113 h 400"/>
              <a:gd name="T52" fmla="*/ 327 w 372"/>
              <a:gd name="T53" fmla="*/ 156 h 400"/>
              <a:gd name="T54" fmla="*/ 317 w 372"/>
              <a:gd name="T55" fmla="*/ 141 h 400"/>
              <a:gd name="T56" fmla="*/ 308 w 372"/>
              <a:gd name="T57" fmla="*/ 94 h 400"/>
              <a:gd name="T58" fmla="*/ 301 w 372"/>
              <a:gd name="T59" fmla="*/ 88 h 400"/>
              <a:gd name="T60" fmla="*/ 315 w 372"/>
              <a:gd name="T61" fmla="*/ 112 h 400"/>
              <a:gd name="T62" fmla="*/ 52 w 372"/>
              <a:gd name="T63" fmla="*/ 320 h 400"/>
              <a:gd name="T64" fmla="*/ 36 w 372"/>
              <a:gd name="T65" fmla="*/ 282 h 400"/>
              <a:gd name="T66" fmla="*/ 44 w 372"/>
              <a:gd name="T67" fmla="*/ 306 h 400"/>
              <a:gd name="T68" fmla="*/ 308 w 372"/>
              <a:gd name="T69" fmla="*/ 340 h 400"/>
              <a:gd name="T70" fmla="*/ 287 w 372"/>
              <a:gd name="T71" fmla="*/ 361 h 400"/>
              <a:gd name="T72" fmla="*/ 309 w 372"/>
              <a:gd name="T73" fmla="*/ 339 h 400"/>
              <a:gd name="T74" fmla="*/ 321 w 372"/>
              <a:gd name="T75" fmla="*/ 319 h 400"/>
              <a:gd name="T76" fmla="*/ 293 w 372"/>
              <a:gd name="T77" fmla="*/ 363 h 400"/>
              <a:gd name="T78" fmla="*/ 285 w 372"/>
              <a:gd name="T79" fmla="*/ 362 h 400"/>
              <a:gd name="T80" fmla="*/ 268 w 372"/>
              <a:gd name="T81" fmla="*/ 386 h 400"/>
              <a:gd name="T82" fmla="*/ 276 w 372"/>
              <a:gd name="T83" fmla="*/ 382 h 400"/>
              <a:gd name="T84" fmla="*/ 283 w 372"/>
              <a:gd name="T85" fmla="*/ 367 h 400"/>
              <a:gd name="T86" fmla="*/ 301 w 372"/>
              <a:gd name="T87" fmla="*/ 358 h 400"/>
              <a:gd name="T88" fmla="*/ 260 w 372"/>
              <a:gd name="T89" fmla="*/ 382 h 400"/>
              <a:gd name="T90" fmla="*/ 251 w 372"/>
              <a:gd name="T91" fmla="*/ 391 h 400"/>
              <a:gd name="T92" fmla="*/ 264 w 372"/>
              <a:gd name="T93" fmla="*/ 385 h 400"/>
              <a:gd name="T94" fmla="*/ 300 w 372"/>
              <a:gd name="T95" fmla="*/ 351 h 400"/>
              <a:gd name="T96" fmla="*/ 290 w 372"/>
              <a:gd name="T97" fmla="*/ 360 h 400"/>
              <a:gd name="T98" fmla="*/ 323 w 372"/>
              <a:gd name="T99" fmla="*/ 318 h 400"/>
              <a:gd name="T100" fmla="*/ 336 w 372"/>
              <a:gd name="T101" fmla="*/ 296 h 400"/>
              <a:gd name="T102" fmla="*/ 315 w 372"/>
              <a:gd name="T103" fmla="*/ 329 h 400"/>
              <a:gd name="T104" fmla="*/ 322 w 372"/>
              <a:gd name="T105" fmla="*/ 320 h 400"/>
              <a:gd name="T106" fmla="*/ 61 w 372"/>
              <a:gd name="T107" fmla="*/ 320 h 400"/>
              <a:gd name="T108" fmla="*/ 68 w 372"/>
              <a:gd name="T109" fmla="*/ 332 h 400"/>
              <a:gd name="T110" fmla="*/ 60 w 372"/>
              <a:gd name="T111" fmla="*/ 321 h 400"/>
              <a:gd name="T112" fmla="*/ 59 w 372"/>
              <a:gd name="T113" fmla="*/ 314 h 400"/>
              <a:gd name="T114" fmla="*/ 243 w 372"/>
              <a:gd name="T115" fmla="*/ 389 h 400"/>
              <a:gd name="T116" fmla="*/ 238 w 372"/>
              <a:gd name="T117" fmla="*/ 394 h 400"/>
              <a:gd name="T118" fmla="*/ 244 w 372"/>
              <a:gd name="T119" fmla="*/ 388 h 400"/>
              <a:gd name="T120" fmla="*/ 78 w 372"/>
              <a:gd name="T121" fmla="*/ 343 h 400"/>
              <a:gd name="T122" fmla="*/ 79 w 372"/>
              <a:gd name="T123" fmla="*/ 344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72" h="400">
                <a:moveTo>
                  <a:pt x="334" y="171"/>
                </a:moveTo>
                <a:cubicBezTo>
                  <a:pt x="336" y="172"/>
                  <a:pt x="335" y="168"/>
                  <a:pt x="334" y="169"/>
                </a:cubicBezTo>
                <a:cubicBezTo>
                  <a:pt x="334" y="170"/>
                  <a:pt x="334" y="171"/>
                  <a:pt x="334" y="171"/>
                </a:cubicBezTo>
                <a:close/>
                <a:moveTo>
                  <a:pt x="330" y="156"/>
                </a:moveTo>
                <a:cubicBezTo>
                  <a:pt x="327" y="156"/>
                  <a:pt x="329" y="160"/>
                  <a:pt x="331" y="160"/>
                </a:cubicBezTo>
                <a:cubicBezTo>
                  <a:pt x="331" y="158"/>
                  <a:pt x="329" y="158"/>
                  <a:pt x="330" y="156"/>
                </a:cubicBezTo>
                <a:close/>
                <a:moveTo>
                  <a:pt x="336" y="153"/>
                </a:moveTo>
                <a:cubicBezTo>
                  <a:pt x="336" y="151"/>
                  <a:pt x="335" y="150"/>
                  <a:pt x="334" y="149"/>
                </a:cubicBezTo>
                <a:cubicBezTo>
                  <a:pt x="333" y="151"/>
                  <a:pt x="335" y="152"/>
                  <a:pt x="336" y="153"/>
                </a:cubicBezTo>
                <a:close/>
                <a:moveTo>
                  <a:pt x="216" y="50"/>
                </a:moveTo>
                <a:cubicBezTo>
                  <a:pt x="216" y="47"/>
                  <a:pt x="209" y="48"/>
                  <a:pt x="209" y="49"/>
                </a:cubicBezTo>
                <a:cubicBezTo>
                  <a:pt x="212" y="49"/>
                  <a:pt x="214" y="50"/>
                  <a:pt x="216" y="50"/>
                </a:cubicBezTo>
                <a:close/>
                <a:moveTo>
                  <a:pt x="212" y="100"/>
                </a:moveTo>
                <a:cubicBezTo>
                  <a:pt x="211" y="98"/>
                  <a:pt x="207" y="99"/>
                  <a:pt x="205" y="98"/>
                </a:cubicBezTo>
                <a:cubicBezTo>
                  <a:pt x="204" y="98"/>
                  <a:pt x="204" y="100"/>
                  <a:pt x="202" y="100"/>
                </a:cubicBezTo>
                <a:cubicBezTo>
                  <a:pt x="203" y="98"/>
                  <a:pt x="204" y="97"/>
                  <a:pt x="204" y="95"/>
                </a:cubicBezTo>
                <a:cubicBezTo>
                  <a:pt x="210" y="96"/>
                  <a:pt x="215" y="98"/>
                  <a:pt x="221" y="97"/>
                </a:cubicBezTo>
                <a:cubicBezTo>
                  <a:pt x="220" y="96"/>
                  <a:pt x="220" y="95"/>
                  <a:pt x="219" y="94"/>
                </a:cubicBezTo>
                <a:cubicBezTo>
                  <a:pt x="218" y="95"/>
                  <a:pt x="218" y="96"/>
                  <a:pt x="217" y="96"/>
                </a:cubicBezTo>
                <a:cubicBezTo>
                  <a:pt x="217" y="95"/>
                  <a:pt x="217" y="96"/>
                  <a:pt x="217" y="94"/>
                </a:cubicBezTo>
                <a:cubicBezTo>
                  <a:pt x="216" y="96"/>
                  <a:pt x="214" y="95"/>
                  <a:pt x="213" y="96"/>
                </a:cubicBezTo>
                <a:cubicBezTo>
                  <a:pt x="212" y="95"/>
                  <a:pt x="211" y="94"/>
                  <a:pt x="210" y="94"/>
                </a:cubicBezTo>
                <a:cubicBezTo>
                  <a:pt x="208" y="93"/>
                  <a:pt x="209" y="95"/>
                  <a:pt x="207" y="95"/>
                </a:cubicBezTo>
                <a:cubicBezTo>
                  <a:pt x="208" y="93"/>
                  <a:pt x="206" y="92"/>
                  <a:pt x="206" y="91"/>
                </a:cubicBezTo>
                <a:cubicBezTo>
                  <a:pt x="207" y="91"/>
                  <a:pt x="208" y="92"/>
                  <a:pt x="209" y="92"/>
                </a:cubicBezTo>
                <a:cubicBezTo>
                  <a:pt x="210" y="90"/>
                  <a:pt x="208" y="92"/>
                  <a:pt x="208" y="91"/>
                </a:cubicBezTo>
                <a:cubicBezTo>
                  <a:pt x="208" y="89"/>
                  <a:pt x="212" y="91"/>
                  <a:pt x="213" y="90"/>
                </a:cubicBezTo>
                <a:cubicBezTo>
                  <a:pt x="212" y="90"/>
                  <a:pt x="212" y="90"/>
                  <a:pt x="212" y="89"/>
                </a:cubicBezTo>
                <a:cubicBezTo>
                  <a:pt x="216" y="88"/>
                  <a:pt x="223" y="88"/>
                  <a:pt x="226" y="91"/>
                </a:cubicBezTo>
                <a:cubicBezTo>
                  <a:pt x="226" y="92"/>
                  <a:pt x="224" y="91"/>
                  <a:pt x="224" y="93"/>
                </a:cubicBezTo>
                <a:cubicBezTo>
                  <a:pt x="230" y="96"/>
                  <a:pt x="239" y="94"/>
                  <a:pt x="244" y="99"/>
                </a:cubicBezTo>
                <a:cubicBezTo>
                  <a:pt x="240" y="99"/>
                  <a:pt x="236" y="97"/>
                  <a:pt x="233" y="98"/>
                </a:cubicBezTo>
                <a:cubicBezTo>
                  <a:pt x="239" y="100"/>
                  <a:pt x="244" y="101"/>
                  <a:pt x="249" y="102"/>
                </a:cubicBezTo>
                <a:cubicBezTo>
                  <a:pt x="249" y="101"/>
                  <a:pt x="250" y="101"/>
                  <a:pt x="251" y="101"/>
                </a:cubicBezTo>
                <a:cubicBezTo>
                  <a:pt x="248" y="98"/>
                  <a:pt x="243" y="97"/>
                  <a:pt x="241" y="94"/>
                </a:cubicBezTo>
                <a:cubicBezTo>
                  <a:pt x="243" y="93"/>
                  <a:pt x="244" y="94"/>
                  <a:pt x="244" y="93"/>
                </a:cubicBezTo>
                <a:cubicBezTo>
                  <a:pt x="245" y="93"/>
                  <a:pt x="248" y="94"/>
                  <a:pt x="246" y="95"/>
                </a:cubicBezTo>
                <a:cubicBezTo>
                  <a:pt x="249" y="97"/>
                  <a:pt x="255" y="100"/>
                  <a:pt x="257" y="99"/>
                </a:cubicBezTo>
                <a:cubicBezTo>
                  <a:pt x="256" y="99"/>
                  <a:pt x="256" y="99"/>
                  <a:pt x="255" y="98"/>
                </a:cubicBezTo>
                <a:cubicBezTo>
                  <a:pt x="259" y="98"/>
                  <a:pt x="262" y="99"/>
                  <a:pt x="265" y="101"/>
                </a:cubicBezTo>
                <a:cubicBezTo>
                  <a:pt x="265" y="100"/>
                  <a:pt x="265" y="100"/>
                  <a:pt x="265" y="100"/>
                </a:cubicBezTo>
                <a:cubicBezTo>
                  <a:pt x="266" y="100"/>
                  <a:pt x="265" y="101"/>
                  <a:pt x="267" y="101"/>
                </a:cubicBezTo>
                <a:cubicBezTo>
                  <a:pt x="267" y="101"/>
                  <a:pt x="267" y="101"/>
                  <a:pt x="266" y="102"/>
                </a:cubicBezTo>
                <a:cubicBezTo>
                  <a:pt x="270" y="103"/>
                  <a:pt x="273" y="105"/>
                  <a:pt x="277" y="106"/>
                </a:cubicBezTo>
                <a:cubicBezTo>
                  <a:pt x="277" y="105"/>
                  <a:pt x="275" y="106"/>
                  <a:pt x="275" y="105"/>
                </a:cubicBezTo>
                <a:cubicBezTo>
                  <a:pt x="280" y="107"/>
                  <a:pt x="285" y="109"/>
                  <a:pt x="289" y="112"/>
                </a:cubicBezTo>
                <a:cubicBezTo>
                  <a:pt x="290" y="111"/>
                  <a:pt x="287" y="111"/>
                  <a:pt x="289" y="109"/>
                </a:cubicBezTo>
                <a:cubicBezTo>
                  <a:pt x="291" y="110"/>
                  <a:pt x="292" y="112"/>
                  <a:pt x="294" y="112"/>
                </a:cubicBezTo>
                <a:cubicBezTo>
                  <a:pt x="291" y="107"/>
                  <a:pt x="282" y="104"/>
                  <a:pt x="284" y="97"/>
                </a:cubicBezTo>
                <a:cubicBezTo>
                  <a:pt x="278" y="96"/>
                  <a:pt x="274" y="93"/>
                  <a:pt x="270" y="90"/>
                </a:cubicBezTo>
                <a:cubicBezTo>
                  <a:pt x="272" y="90"/>
                  <a:pt x="275" y="92"/>
                  <a:pt x="277" y="92"/>
                </a:cubicBezTo>
                <a:cubicBezTo>
                  <a:pt x="276" y="92"/>
                  <a:pt x="274" y="90"/>
                  <a:pt x="275" y="90"/>
                </a:cubicBezTo>
                <a:cubicBezTo>
                  <a:pt x="281" y="92"/>
                  <a:pt x="286" y="95"/>
                  <a:pt x="292" y="97"/>
                </a:cubicBezTo>
                <a:cubicBezTo>
                  <a:pt x="290" y="95"/>
                  <a:pt x="289" y="93"/>
                  <a:pt x="287" y="91"/>
                </a:cubicBezTo>
                <a:cubicBezTo>
                  <a:pt x="287" y="91"/>
                  <a:pt x="287" y="91"/>
                  <a:pt x="288" y="90"/>
                </a:cubicBezTo>
                <a:cubicBezTo>
                  <a:pt x="285" y="89"/>
                  <a:pt x="283" y="87"/>
                  <a:pt x="281" y="86"/>
                </a:cubicBezTo>
                <a:cubicBezTo>
                  <a:pt x="280" y="87"/>
                  <a:pt x="282" y="87"/>
                  <a:pt x="282" y="89"/>
                </a:cubicBezTo>
                <a:cubicBezTo>
                  <a:pt x="270" y="82"/>
                  <a:pt x="256" y="77"/>
                  <a:pt x="243" y="72"/>
                </a:cubicBezTo>
                <a:cubicBezTo>
                  <a:pt x="243" y="71"/>
                  <a:pt x="243" y="71"/>
                  <a:pt x="242" y="71"/>
                </a:cubicBezTo>
                <a:cubicBezTo>
                  <a:pt x="241" y="71"/>
                  <a:pt x="240" y="70"/>
                  <a:pt x="239" y="72"/>
                </a:cubicBezTo>
                <a:cubicBezTo>
                  <a:pt x="238" y="70"/>
                  <a:pt x="237" y="70"/>
                  <a:pt x="236" y="70"/>
                </a:cubicBezTo>
                <a:cubicBezTo>
                  <a:pt x="237" y="69"/>
                  <a:pt x="240" y="69"/>
                  <a:pt x="241" y="68"/>
                </a:cubicBezTo>
                <a:cubicBezTo>
                  <a:pt x="241" y="69"/>
                  <a:pt x="244" y="70"/>
                  <a:pt x="245" y="69"/>
                </a:cubicBezTo>
                <a:cubicBezTo>
                  <a:pt x="243" y="68"/>
                  <a:pt x="241" y="68"/>
                  <a:pt x="239" y="67"/>
                </a:cubicBezTo>
                <a:cubicBezTo>
                  <a:pt x="240" y="67"/>
                  <a:pt x="241" y="67"/>
                  <a:pt x="241" y="66"/>
                </a:cubicBezTo>
                <a:cubicBezTo>
                  <a:pt x="236" y="62"/>
                  <a:pt x="228" y="67"/>
                  <a:pt x="224" y="62"/>
                </a:cubicBezTo>
                <a:cubicBezTo>
                  <a:pt x="219" y="61"/>
                  <a:pt x="214" y="64"/>
                  <a:pt x="212" y="60"/>
                </a:cubicBezTo>
                <a:cubicBezTo>
                  <a:pt x="211" y="60"/>
                  <a:pt x="209" y="61"/>
                  <a:pt x="208" y="60"/>
                </a:cubicBezTo>
                <a:cubicBezTo>
                  <a:pt x="209" y="59"/>
                  <a:pt x="213" y="59"/>
                  <a:pt x="214" y="59"/>
                </a:cubicBezTo>
                <a:cubicBezTo>
                  <a:pt x="213" y="56"/>
                  <a:pt x="220" y="59"/>
                  <a:pt x="221" y="58"/>
                </a:cubicBezTo>
                <a:cubicBezTo>
                  <a:pt x="221" y="58"/>
                  <a:pt x="220" y="57"/>
                  <a:pt x="221" y="57"/>
                </a:cubicBezTo>
                <a:cubicBezTo>
                  <a:pt x="221" y="58"/>
                  <a:pt x="224" y="58"/>
                  <a:pt x="224" y="57"/>
                </a:cubicBezTo>
                <a:cubicBezTo>
                  <a:pt x="223" y="56"/>
                  <a:pt x="221" y="56"/>
                  <a:pt x="218" y="56"/>
                </a:cubicBezTo>
                <a:cubicBezTo>
                  <a:pt x="218" y="55"/>
                  <a:pt x="219" y="55"/>
                  <a:pt x="218" y="54"/>
                </a:cubicBezTo>
                <a:cubicBezTo>
                  <a:pt x="216" y="56"/>
                  <a:pt x="212" y="53"/>
                  <a:pt x="212" y="56"/>
                </a:cubicBezTo>
                <a:cubicBezTo>
                  <a:pt x="209" y="55"/>
                  <a:pt x="206" y="56"/>
                  <a:pt x="203" y="54"/>
                </a:cubicBezTo>
                <a:cubicBezTo>
                  <a:pt x="204" y="53"/>
                  <a:pt x="203" y="52"/>
                  <a:pt x="204" y="52"/>
                </a:cubicBezTo>
                <a:cubicBezTo>
                  <a:pt x="205" y="55"/>
                  <a:pt x="209" y="52"/>
                  <a:pt x="211" y="52"/>
                </a:cubicBezTo>
                <a:cubicBezTo>
                  <a:pt x="208" y="50"/>
                  <a:pt x="205" y="53"/>
                  <a:pt x="203" y="49"/>
                </a:cubicBezTo>
                <a:cubicBezTo>
                  <a:pt x="204" y="49"/>
                  <a:pt x="206" y="50"/>
                  <a:pt x="206" y="48"/>
                </a:cubicBezTo>
                <a:cubicBezTo>
                  <a:pt x="203" y="47"/>
                  <a:pt x="199" y="48"/>
                  <a:pt x="198" y="50"/>
                </a:cubicBezTo>
                <a:cubicBezTo>
                  <a:pt x="199" y="50"/>
                  <a:pt x="200" y="50"/>
                  <a:pt x="200" y="51"/>
                </a:cubicBezTo>
                <a:cubicBezTo>
                  <a:pt x="197" y="51"/>
                  <a:pt x="197" y="51"/>
                  <a:pt x="197" y="51"/>
                </a:cubicBezTo>
                <a:cubicBezTo>
                  <a:pt x="196" y="50"/>
                  <a:pt x="198" y="49"/>
                  <a:pt x="195" y="49"/>
                </a:cubicBezTo>
                <a:cubicBezTo>
                  <a:pt x="195" y="50"/>
                  <a:pt x="196" y="50"/>
                  <a:pt x="196" y="50"/>
                </a:cubicBezTo>
                <a:cubicBezTo>
                  <a:pt x="195" y="51"/>
                  <a:pt x="193" y="51"/>
                  <a:pt x="192" y="53"/>
                </a:cubicBezTo>
                <a:cubicBezTo>
                  <a:pt x="194" y="52"/>
                  <a:pt x="194" y="55"/>
                  <a:pt x="196" y="54"/>
                </a:cubicBezTo>
                <a:cubicBezTo>
                  <a:pt x="196" y="53"/>
                  <a:pt x="196" y="52"/>
                  <a:pt x="197" y="52"/>
                </a:cubicBezTo>
                <a:cubicBezTo>
                  <a:pt x="198" y="52"/>
                  <a:pt x="199" y="53"/>
                  <a:pt x="199" y="54"/>
                </a:cubicBezTo>
                <a:cubicBezTo>
                  <a:pt x="198" y="54"/>
                  <a:pt x="197" y="55"/>
                  <a:pt x="197" y="56"/>
                </a:cubicBezTo>
                <a:cubicBezTo>
                  <a:pt x="201" y="58"/>
                  <a:pt x="208" y="55"/>
                  <a:pt x="212" y="58"/>
                </a:cubicBezTo>
                <a:cubicBezTo>
                  <a:pt x="209" y="58"/>
                  <a:pt x="207" y="58"/>
                  <a:pt x="205" y="57"/>
                </a:cubicBezTo>
                <a:cubicBezTo>
                  <a:pt x="205" y="59"/>
                  <a:pt x="202" y="59"/>
                  <a:pt x="201" y="59"/>
                </a:cubicBezTo>
                <a:cubicBezTo>
                  <a:pt x="201" y="58"/>
                  <a:pt x="201" y="58"/>
                  <a:pt x="201" y="57"/>
                </a:cubicBezTo>
                <a:cubicBezTo>
                  <a:pt x="197" y="58"/>
                  <a:pt x="195" y="58"/>
                  <a:pt x="190" y="58"/>
                </a:cubicBezTo>
                <a:cubicBezTo>
                  <a:pt x="190" y="58"/>
                  <a:pt x="189" y="58"/>
                  <a:pt x="189" y="56"/>
                </a:cubicBezTo>
                <a:cubicBezTo>
                  <a:pt x="188" y="58"/>
                  <a:pt x="183" y="59"/>
                  <a:pt x="181" y="57"/>
                </a:cubicBezTo>
                <a:cubicBezTo>
                  <a:pt x="183" y="57"/>
                  <a:pt x="182" y="56"/>
                  <a:pt x="181" y="55"/>
                </a:cubicBezTo>
                <a:cubicBezTo>
                  <a:pt x="184" y="55"/>
                  <a:pt x="187" y="56"/>
                  <a:pt x="191" y="55"/>
                </a:cubicBezTo>
                <a:cubicBezTo>
                  <a:pt x="190" y="53"/>
                  <a:pt x="186" y="56"/>
                  <a:pt x="184" y="54"/>
                </a:cubicBezTo>
                <a:cubicBezTo>
                  <a:pt x="184" y="54"/>
                  <a:pt x="186" y="54"/>
                  <a:pt x="186" y="53"/>
                </a:cubicBezTo>
                <a:cubicBezTo>
                  <a:pt x="186" y="52"/>
                  <a:pt x="185" y="53"/>
                  <a:pt x="183" y="53"/>
                </a:cubicBezTo>
                <a:cubicBezTo>
                  <a:pt x="183" y="55"/>
                  <a:pt x="182" y="54"/>
                  <a:pt x="180" y="54"/>
                </a:cubicBezTo>
                <a:cubicBezTo>
                  <a:pt x="180" y="55"/>
                  <a:pt x="181" y="55"/>
                  <a:pt x="181" y="56"/>
                </a:cubicBezTo>
                <a:cubicBezTo>
                  <a:pt x="179" y="56"/>
                  <a:pt x="177" y="58"/>
                  <a:pt x="176" y="56"/>
                </a:cubicBezTo>
                <a:cubicBezTo>
                  <a:pt x="178" y="56"/>
                  <a:pt x="180" y="55"/>
                  <a:pt x="180" y="53"/>
                </a:cubicBezTo>
                <a:cubicBezTo>
                  <a:pt x="178" y="53"/>
                  <a:pt x="178" y="52"/>
                  <a:pt x="177" y="53"/>
                </a:cubicBezTo>
                <a:cubicBezTo>
                  <a:pt x="177" y="52"/>
                  <a:pt x="178" y="52"/>
                  <a:pt x="178" y="52"/>
                </a:cubicBezTo>
                <a:cubicBezTo>
                  <a:pt x="176" y="51"/>
                  <a:pt x="172" y="51"/>
                  <a:pt x="171" y="53"/>
                </a:cubicBezTo>
                <a:cubicBezTo>
                  <a:pt x="172" y="54"/>
                  <a:pt x="176" y="51"/>
                  <a:pt x="176" y="54"/>
                </a:cubicBezTo>
                <a:cubicBezTo>
                  <a:pt x="172" y="54"/>
                  <a:pt x="172" y="54"/>
                  <a:pt x="172" y="54"/>
                </a:cubicBezTo>
                <a:cubicBezTo>
                  <a:pt x="172" y="56"/>
                  <a:pt x="172" y="56"/>
                  <a:pt x="172" y="56"/>
                </a:cubicBezTo>
                <a:cubicBezTo>
                  <a:pt x="174" y="56"/>
                  <a:pt x="173" y="54"/>
                  <a:pt x="175" y="55"/>
                </a:cubicBezTo>
                <a:cubicBezTo>
                  <a:pt x="176" y="58"/>
                  <a:pt x="173" y="57"/>
                  <a:pt x="172" y="57"/>
                </a:cubicBezTo>
                <a:cubicBezTo>
                  <a:pt x="171" y="57"/>
                  <a:pt x="171" y="57"/>
                  <a:pt x="172" y="56"/>
                </a:cubicBezTo>
                <a:cubicBezTo>
                  <a:pt x="170" y="56"/>
                  <a:pt x="169" y="57"/>
                  <a:pt x="168" y="56"/>
                </a:cubicBezTo>
                <a:cubicBezTo>
                  <a:pt x="165" y="59"/>
                  <a:pt x="162" y="61"/>
                  <a:pt x="160" y="64"/>
                </a:cubicBezTo>
                <a:cubicBezTo>
                  <a:pt x="149" y="65"/>
                  <a:pt x="140" y="67"/>
                  <a:pt x="133" y="72"/>
                </a:cubicBezTo>
                <a:cubicBezTo>
                  <a:pt x="130" y="72"/>
                  <a:pt x="129" y="75"/>
                  <a:pt x="126" y="74"/>
                </a:cubicBezTo>
                <a:cubicBezTo>
                  <a:pt x="128" y="73"/>
                  <a:pt x="130" y="72"/>
                  <a:pt x="132" y="71"/>
                </a:cubicBezTo>
                <a:cubicBezTo>
                  <a:pt x="131" y="69"/>
                  <a:pt x="135" y="69"/>
                  <a:pt x="136" y="68"/>
                </a:cubicBezTo>
                <a:cubicBezTo>
                  <a:pt x="131" y="68"/>
                  <a:pt x="127" y="70"/>
                  <a:pt x="123" y="71"/>
                </a:cubicBezTo>
                <a:cubicBezTo>
                  <a:pt x="125" y="70"/>
                  <a:pt x="123" y="69"/>
                  <a:pt x="124" y="68"/>
                </a:cubicBezTo>
                <a:cubicBezTo>
                  <a:pt x="127" y="67"/>
                  <a:pt x="130" y="65"/>
                  <a:pt x="134" y="64"/>
                </a:cubicBezTo>
                <a:cubicBezTo>
                  <a:pt x="134" y="66"/>
                  <a:pt x="137" y="66"/>
                  <a:pt x="136" y="68"/>
                </a:cubicBezTo>
                <a:cubicBezTo>
                  <a:pt x="138" y="68"/>
                  <a:pt x="136" y="63"/>
                  <a:pt x="139" y="64"/>
                </a:cubicBezTo>
                <a:cubicBezTo>
                  <a:pt x="139" y="63"/>
                  <a:pt x="137" y="64"/>
                  <a:pt x="137" y="63"/>
                </a:cubicBezTo>
                <a:cubicBezTo>
                  <a:pt x="142" y="62"/>
                  <a:pt x="148" y="60"/>
                  <a:pt x="152" y="58"/>
                </a:cubicBezTo>
                <a:cubicBezTo>
                  <a:pt x="146" y="59"/>
                  <a:pt x="140" y="61"/>
                  <a:pt x="135" y="60"/>
                </a:cubicBezTo>
                <a:cubicBezTo>
                  <a:pt x="136" y="59"/>
                  <a:pt x="140" y="58"/>
                  <a:pt x="143" y="57"/>
                </a:cubicBezTo>
                <a:cubicBezTo>
                  <a:pt x="141" y="57"/>
                  <a:pt x="139" y="58"/>
                  <a:pt x="138" y="57"/>
                </a:cubicBezTo>
                <a:cubicBezTo>
                  <a:pt x="138" y="56"/>
                  <a:pt x="140" y="57"/>
                  <a:pt x="140" y="56"/>
                </a:cubicBezTo>
                <a:cubicBezTo>
                  <a:pt x="139" y="55"/>
                  <a:pt x="137" y="56"/>
                  <a:pt x="137" y="54"/>
                </a:cubicBezTo>
                <a:cubicBezTo>
                  <a:pt x="141" y="54"/>
                  <a:pt x="144" y="52"/>
                  <a:pt x="148" y="52"/>
                </a:cubicBezTo>
                <a:cubicBezTo>
                  <a:pt x="151" y="51"/>
                  <a:pt x="152" y="52"/>
                  <a:pt x="154" y="50"/>
                </a:cubicBezTo>
                <a:cubicBezTo>
                  <a:pt x="153" y="49"/>
                  <a:pt x="151" y="51"/>
                  <a:pt x="152" y="48"/>
                </a:cubicBezTo>
                <a:cubicBezTo>
                  <a:pt x="156" y="48"/>
                  <a:pt x="158" y="46"/>
                  <a:pt x="162" y="46"/>
                </a:cubicBezTo>
                <a:cubicBezTo>
                  <a:pt x="161" y="46"/>
                  <a:pt x="161" y="45"/>
                  <a:pt x="161" y="45"/>
                </a:cubicBezTo>
                <a:cubicBezTo>
                  <a:pt x="169" y="41"/>
                  <a:pt x="183" y="41"/>
                  <a:pt x="190" y="39"/>
                </a:cubicBezTo>
                <a:cubicBezTo>
                  <a:pt x="189" y="39"/>
                  <a:pt x="188" y="38"/>
                  <a:pt x="187" y="38"/>
                </a:cubicBezTo>
                <a:cubicBezTo>
                  <a:pt x="187" y="36"/>
                  <a:pt x="187" y="36"/>
                  <a:pt x="187" y="36"/>
                </a:cubicBezTo>
                <a:cubicBezTo>
                  <a:pt x="189" y="36"/>
                  <a:pt x="191" y="37"/>
                  <a:pt x="192" y="36"/>
                </a:cubicBezTo>
                <a:cubicBezTo>
                  <a:pt x="186" y="34"/>
                  <a:pt x="181" y="33"/>
                  <a:pt x="173" y="32"/>
                </a:cubicBezTo>
                <a:cubicBezTo>
                  <a:pt x="173" y="30"/>
                  <a:pt x="176" y="32"/>
                  <a:pt x="177" y="31"/>
                </a:cubicBezTo>
                <a:cubicBezTo>
                  <a:pt x="175" y="30"/>
                  <a:pt x="179" y="30"/>
                  <a:pt x="179" y="29"/>
                </a:cubicBezTo>
                <a:cubicBezTo>
                  <a:pt x="175" y="30"/>
                  <a:pt x="173" y="25"/>
                  <a:pt x="170" y="28"/>
                </a:cubicBezTo>
                <a:cubicBezTo>
                  <a:pt x="169" y="28"/>
                  <a:pt x="170" y="26"/>
                  <a:pt x="168" y="26"/>
                </a:cubicBezTo>
                <a:cubicBezTo>
                  <a:pt x="167" y="26"/>
                  <a:pt x="166" y="27"/>
                  <a:pt x="164" y="27"/>
                </a:cubicBezTo>
                <a:cubicBezTo>
                  <a:pt x="165" y="25"/>
                  <a:pt x="162" y="26"/>
                  <a:pt x="161" y="25"/>
                </a:cubicBezTo>
                <a:cubicBezTo>
                  <a:pt x="162" y="24"/>
                  <a:pt x="163" y="24"/>
                  <a:pt x="163" y="23"/>
                </a:cubicBezTo>
                <a:cubicBezTo>
                  <a:pt x="159" y="21"/>
                  <a:pt x="152" y="23"/>
                  <a:pt x="147" y="21"/>
                </a:cubicBezTo>
                <a:cubicBezTo>
                  <a:pt x="147" y="21"/>
                  <a:pt x="148" y="20"/>
                  <a:pt x="148" y="19"/>
                </a:cubicBezTo>
                <a:cubicBezTo>
                  <a:pt x="147" y="19"/>
                  <a:pt x="147" y="19"/>
                  <a:pt x="146" y="19"/>
                </a:cubicBezTo>
                <a:cubicBezTo>
                  <a:pt x="130" y="19"/>
                  <a:pt x="115" y="22"/>
                  <a:pt x="100" y="24"/>
                </a:cubicBezTo>
                <a:cubicBezTo>
                  <a:pt x="89" y="25"/>
                  <a:pt x="81" y="31"/>
                  <a:pt x="71" y="31"/>
                </a:cubicBezTo>
                <a:cubicBezTo>
                  <a:pt x="70" y="32"/>
                  <a:pt x="72" y="33"/>
                  <a:pt x="71" y="33"/>
                </a:cubicBezTo>
                <a:cubicBezTo>
                  <a:pt x="70" y="33"/>
                  <a:pt x="70" y="32"/>
                  <a:pt x="69" y="32"/>
                </a:cubicBezTo>
                <a:cubicBezTo>
                  <a:pt x="62" y="35"/>
                  <a:pt x="54" y="40"/>
                  <a:pt x="47" y="46"/>
                </a:cubicBezTo>
                <a:cubicBezTo>
                  <a:pt x="45" y="47"/>
                  <a:pt x="43" y="50"/>
                  <a:pt x="41" y="50"/>
                </a:cubicBezTo>
                <a:cubicBezTo>
                  <a:pt x="41" y="51"/>
                  <a:pt x="40" y="51"/>
                  <a:pt x="40" y="51"/>
                </a:cubicBezTo>
                <a:cubicBezTo>
                  <a:pt x="33" y="56"/>
                  <a:pt x="24" y="61"/>
                  <a:pt x="23" y="70"/>
                </a:cubicBezTo>
                <a:cubicBezTo>
                  <a:pt x="24" y="70"/>
                  <a:pt x="25" y="67"/>
                  <a:pt x="27" y="69"/>
                </a:cubicBezTo>
                <a:cubicBezTo>
                  <a:pt x="27" y="68"/>
                  <a:pt x="28" y="67"/>
                  <a:pt x="30" y="67"/>
                </a:cubicBezTo>
                <a:cubicBezTo>
                  <a:pt x="27" y="70"/>
                  <a:pt x="29" y="75"/>
                  <a:pt x="32" y="76"/>
                </a:cubicBezTo>
                <a:cubicBezTo>
                  <a:pt x="33" y="77"/>
                  <a:pt x="34" y="75"/>
                  <a:pt x="35" y="76"/>
                </a:cubicBezTo>
                <a:cubicBezTo>
                  <a:pt x="34" y="77"/>
                  <a:pt x="33" y="79"/>
                  <a:pt x="32" y="79"/>
                </a:cubicBezTo>
                <a:cubicBezTo>
                  <a:pt x="33" y="80"/>
                  <a:pt x="30" y="82"/>
                  <a:pt x="32" y="82"/>
                </a:cubicBezTo>
                <a:cubicBezTo>
                  <a:pt x="33" y="80"/>
                  <a:pt x="35" y="78"/>
                  <a:pt x="37" y="76"/>
                </a:cubicBezTo>
                <a:cubicBezTo>
                  <a:pt x="39" y="77"/>
                  <a:pt x="37" y="80"/>
                  <a:pt x="39" y="80"/>
                </a:cubicBezTo>
                <a:cubicBezTo>
                  <a:pt x="37" y="83"/>
                  <a:pt x="36" y="86"/>
                  <a:pt x="34" y="87"/>
                </a:cubicBezTo>
                <a:cubicBezTo>
                  <a:pt x="34" y="96"/>
                  <a:pt x="24" y="99"/>
                  <a:pt x="20" y="105"/>
                </a:cubicBezTo>
                <a:cubicBezTo>
                  <a:pt x="20" y="106"/>
                  <a:pt x="21" y="106"/>
                  <a:pt x="21" y="106"/>
                </a:cubicBezTo>
                <a:cubicBezTo>
                  <a:pt x="20" y="108"/>
                  <a:pt x="19" y="109"/>
                  <a:pt x="19" y="112"/>
                </a:cubicBezTo>
                <a:cubicBezTo>
                  <a:pt x="20" y="113"/>
                  <a:pt x="21" y="111"/>
                  <a:pt x="21" y="112"/>
                </a:cubicBezTo>
                <a:cubicBezTo>
                  <a:pt x="21" y="118"/>
                  <a:pt x="21" y="118"/>
                  <a:pt x="21" y="118"/>
                </a:cubicBezTo>
                <a:cubicBezTo>
                  <a:pt x="24" y="121"/>
                  <a:pt x="31" y="120"/>
                  <a:pt x="35" y="123"/>
                </a:cubicBezTo>
                <a:cubicBezTo>
                  <a:pt x="33" y="125"/>
                  <a:pt x="38" y="129"/>
                  <a:pt x="34" y="130"/>
                </a:cubicBezTo>
                <a:cubicBezTo>
                  <a:pt x="35" y="131"/>
                  <a:pt x="37" y="131"/>
                  <a:pt x="37" y="130"/>
                </a:cubicBezTo>
                <a:cubicBezTo>
                  <a:pt x="38" y="130"/>
                  <a:pt x="38" y="130"/>
                  <a:pt x="38" y="131"/>
                </a:cubicBezTo>
                <a:cubicBezTo>
                  <a:pt x="36" y="135"/>
                  <a:pt x="34" y="140"/>
                  <a:pt x="30" y="142"/>
                </a:cubicBezTo>
                <a:cubicBezTo>
                  <a:pt x="30" y="140"/>
                  <a:pt x="32" y="138"/>
                  <a:pt x="32" y="137"/>
                </a:cubicBezTo>
                <a:cubicBezTo>
                  <a:pt x="28" y="141"/>
                  <a:pt x="24" y="149"/>
                  <a:pt x="21" y="151"/>
                </a:cubicBezTo>
                <a:cubicBezTo>
                  <a:pt x="19" y="156"/>
                  <a:pt x="16" y="163"/>
                  <a:pt x="15" y="171"/>
                </a:cubicBezTo>
                <a:cubicBezTo>
                  <a:pt x="14" y="174"/>
                  <a:pt x="15" y="177"/>
                  <a:pt x="12" y="179"/>
                </a:cubicBezTo>
                <a:cubicBezTo>
                  <a:pt x="13" y="183"/>
                  <a:pt x="8" y="187"/>
                  <a:pt x="10" y="191"/>
                </a:cubicBezTo>
                <a:cubicBezTo>
                  <a:pt x="11" y="190"/>
                  <a:pt x="11" y="189"/>
                  <a:pt x="12" y="188"/>
                </a:cubicBezTo>
                <a:cubicBezTo>
                  <a:pt x="13" y="188"/>
                  <a:pt x="11" y="187"/>
                  <a:pt x="12" y="186"/>
                </a:cubicBezTo>
                <a:cubicBezTo>
                  <a:pt x="13" y="187"/>
                  <a:pt x="12" y="187"/>
                  <a:pt x="14" y="186"/>
                </a:cubicBezTo>
                <a:cubicBezTo>
                  <a:pt x="15" y="190"/>
                  <a:pt x="14" y="194"/>
                  <a:pt x="13" y="196"/>
                </a:cubicBezTo>
                <a:cubicBezTo>
                  <a:pt x="12" y="196"/>
                  <a:pt x="12" y="195"/>
                  <a:pt x="12" y="195"/>
                </a:cubicBezTo>
                <a:cubicBezTo>
                  <a:pt x="11" y="197"/>
                  <a:pt x="11" y="199"/>
                  <a:pt x="11" y="200"/>
                </a:cubicBezTo>
                <a:cubicBezTo>
                  <a:pt x="11" y="200"/>
                  <a:pt x="12" y="199"/>
                  <a:pt x="13" y="199"/>
                </a:cubicBezTo>
                <a:cubicBezTo>
                  <a:pt x="13" y="203"/>
                  <a:pt x="13" y="205"/>
                  <a:pt x="14" y="207"/>
                </a:cubicBezTo>
                <a:cubicBezTo>
                  <a:pt x="14" y="207"/>
                  <a:pt x="13" y="207"/>
                  <a:pt x="13" y="208"/>
                </a:cubicBezTo>
                <a:cubicBezTo>
                  <a:pt x="13" y="210"/>
                  <a:pt x="16" y="210"/>
                  <a:pt x="15" y="209"/>
                </a:cubicBezTo>
                <a:cubicBezTo>
                  <a:pt x="15" y="210"/>
                  <a:pt x="15" y="205"/>
                  <a:pt x="17" y="205"/>
                </a:cubicBezTo>
                <a:cubicBezTo>
                  <a:pt x="15" y="209"/>
                  <a:pt x="17" y="215"/>
                  <a:pt x="15" y="218"/>
                </a:cubicBezTo>
                <a:cubicBezTo>
                  <a:pt x="15" y="216"/>
                  <a:pt x="15" y="215"/>
                  <a:pt x="15" y="213"/>
                </a:cubicBezTo>
                <a:cubicBezTo>
                  <a:pt x="14" y="213"/>
                  <a:pt x="13" y="214"/>
                  <a:pt x="12" y="213"/>
                </a:cubicBezTo>
                <a:cubicBezTo>
                  <a:pt x="8" y="216"/>
                  <a:pt x="12" y="223"/>
                  <a:pt x="8" y="226"/>
                </a:cubicBezTo>
                <a:cubicBezTo>
                  <a:pt x="8" y="226"/>
                  <a:pt x="9" y="226"/>
                  <a:pt x="9" y="227"/>
                </a:cubicBezTo>
                <a:cubicBezTo>
                  <a:pt x="8" y="227"/>
                  <a:pt x="7" y="227"/>
                  <a:pt x="7" y="228"/>
                </a:cubicBezTo>
                <a:cubicBezTo>
                  <a:pt x="8" y="230"/>
                  <a:pt x="7" y="232"/>
                  <a:pt x="7" y="235"/>
                </a:cubicBezTo>
                <a:cubicBezTo>
                  <a:pt x="9" y="236"/>
                  <a:pt x="8" y="234"/>
                  <a:pt x="9" y="234"/>
                </a:cubicBezTo>
                <a:cubicBezTo>
                  <a:pt x="9" y="236"/>
                  <a:pt x="8" y="237"/>
                  <a:pt x="9" y="239"/>
                </a:cubicBezTo>
                <a:cubicBezTo>
                  <a:pt x="10" y="239"/>
                  <a:pt x="11" y="239"/>
                  <a:pt x="12" y="239"/>
                </a:cubicBezTo>
                <a:cubicBezTo>
                  <a:pt x="12" y="242"/>
                  <a:pt x="10" y="243"/>
                  <a:pt x="12" y="245"/>
                </a:cubicBezTo>
                <a:cubicBezTo>
                  <a:pt x="13" y="243"/>
                  <a:pt x="15" y="240"/>
                  <a:pt x="17" y="242"/>
                </a:cubicBezTo>
                <a:cubicBezTo>
                  <a:pt x="15" y="243"/>
                  <a:pt x="14" y="245"/>
                  <a:pt x="15" y="248"/>
                </a:cubicBezTo>
                <a:cubicBezTo>
                  <a:pt x="16" y="248"/>
                  <a:pt x="15" y="245"/>
                  <a:pt x="17" y="246"/>
                </a:cubicBezTo>
                <a:cubicBezTo>
                  <a:pt x="18" y="246"/>
                  <a:pt x="18" y="246"/>
                  <a:pt x="18" y="246"/>
                </a:cubicBezTo>
                <a:cubicBezTo>
                  <a:pt x="18" y="248"/>
                  <a:pt x="15" y="248"/>
                  <a:pt x="17" y="250"/>
                </a:cubicBezTo>
                <a:cubicBezTo>
                  <a:pt x="19" y="249"/>
                  <a:pt x="20" y="253"/>
                  <a:pt x="18" y="255"/>
                </a:cubicBezTo>
                <a:cubicBezTo>
                  <a:pt x="16" y="256"/>
                  <a:pt x="18" y="253"/>
                  <a:pt x="16" y="254"/>
                </a:cubicBezTo>
                <a:cubicBezTo>
                  <a:pt x="17" y="256"/>
                  <a:pt x="15" y="256"/>
                  <a:pt x="15" y="258"/>
                </a:cubicBezTo>
                <a:cubicBezTo>
                  <a:pt x="16" y="258"/>
                  <a:pt x="17" y="258"/>
                  <a:pt x="19" y="258"/>
                </a:cubicBezTo>
                <a:cubicBezTo>
                  <a:pt x="20" y="257"/>
                  <a:pt x="20" y="256"/>
                  <a:pt x="22" y="257"/>
                </a:cubicBezTo>
                <a:cubicBezTo>
                  <a:pt x="22" y="259"/>
                  <a:pt x="24" y="260"/>
                  <a:pt x="24" y="262"/>
                </a:cubicBezTo>
                <a:cubicBezTo>
                  <a:pt x="23" y="264"/>
                  <a:pt x="22" y="264"/>
                  <a:pt x="22" y="267"/>
                </a:cubicBezTo>
                <a:cubicBezTo>
                  <a:pt x="22" y="267"/>
                  <a:pt x="22" y="267"/>
                  <a:pt x="22" y="267"/>
                </a:cubicBezTo>
                <a:cubicBezTo>
                  <a:pt x="22" y="267"/>
                  <a:pt x="22" y="267"/>
                  <a:pt x="22" y="268"/>
                </a:cubicBezTo>
                <a:cubicBezTo>
                  <a:pt x="22" y="268"/>
                  <a:pt x="23" y="267"/>
                  <a:pt x="23" y="267"/>
                </a:cubicBezTo>
                <a:cubicBezTo>
                  <a:pt x="24" y="267"/>
                  <a:pt x="24" y="268"/>
                  <a:pt x="26" y="268"/>
                </a:cubicBezTo>
                <a:cubicBezTo>
                  <a:pt x="26" y="268"/>
                  <a:pt x="26" y="268"/>
                  <a:pt x="26" y="268"/>
                </a:cubicBezTo>
                <a:cubicBezTo>
                  <a:pt x="26" y="268"/>
                  <a:pt x="26" y="268"/>
                  <a:pt x="26" y="268"/>
                </a:cubicBezTo>
                <a:cubicBezTo>
                  <a:pt x="26" y="269"/>
                  <a:pt x="26" y="269"/>
                  <a:pt x="26" y="269"/>
                </a:cubicBezTo>
                <a:cubicBezTo>
                  <a:pt x="27" y="270"/>
                  <a:pt x="27" y="271"/>
                  <a:pt x="28" y="273"/>
                </a:cubicBezTo>
                <a:cubicBezTo>
                  <a:pt x="27" y="273"/>
                  <a:pt x="27" y="273"/>
                  <a:pt x="27" y="274"/>
                </a:cubicBezTo>
                <a:cubicBezTo>
                  <a:pt x="27" y="274"/>
                  <a:pt x="28" y="274"/>
                  <a:pt x="28" y="274"/>
                </a:cubicBezTo>
                <a:cubicBezTo>
                  <a:pt x="29" y="276"/>
                  <a:pt x="29" y="279"/>
                  <a:pt x="30" y="282"/>
                </a:cubicBezTo>
                <a:cubicBezTo>
                  <a:pt x="30" y="282"/>
                  <a:pt x="30" y="282"/>
                  <a:pt x="30" y="282"/>
                </a:cubicBezTo>
                <a:cubicBezTo>
                  <a:pt x="30" y="282"/>
                  <a:pt x="30" y="284"/>
                  <a:pt x="30" y="285"/>
                </a:cubicBezTo>
                <a:cubicBezTo>
                  <a:pt x="31" y="285"/>
                  <a:pt x="31" y="285"/>
                  <a:pt x="31" y="285"/>
                </a:cubicBezTo>
                <a:cubicBezTo>
                  <a:pt x="31" y="285"/>
                  <a:pt x="30" y="285"/>
                  <a:pt x="30" y="285"/>
                </a:cubicBezTo>
                <a:cubicBezTo>
                  <a:pt x="30" y="286"/>
                  <a:pt x="30" y="287"/>
                  <a:pt x="31" y="287"/>
                </a:cubicBezTo>
                <a:cubicBezTo>
                  <a:pt x="31" y="287"/>
                  <a:pt x="31" y="287"/>
                  <a:pt x="31" y="286"/>
                </a:cubicBezTo>
                <a:cubicBezTo>
                  <a:pt x="31" y="286"/>
                  <a:pt x="31" y="286"/>
                  <a:pt x="31" y="286"/>
                </a:cubicBezTo>
                <a:cubicBezTo>
                  <a:pt x="31" y="286"/>
                  <a:pt x="31" y="286"/>
                  <a:pt x="31" y="286"/>
                </a:cubicBezTo>
                <a:cubicBezTo>
                  <a:pt x="32" y="286"/>
                  <a:pt x="32" y="286"/>
                  <a:pt x="32" y="286"/>
                </a:cubicBezTo>
                <a:cubicBezTo>
                  <a:pt x="32" y="286"/>
                  <a:pt x="32" y="286"/>
                  <a:pt x="31" y="285"/>
                </a:cubicBezTo>
                <a:cubicBezTo>
                  <a:pt x="32" y="282"/>
                  <a:pt x="32" y="280"/>
                  <a:pt x="32" y="277"/>
                </a:cubicBezTo>
                <a:cubicBezTo>
                  <a:pt x="32" y="277"/>
                  <a:pt x="32" y="277"/>
                  <a:pt x="33" y="277"/>
                </a:cubicBezTo>
                <a:cubicBezTo>
                  <a:pt x="33" y="276"/>
                  <a:pt x="33" y="275"/>
                  <a:pt x="33" y="275"/>
                </a:cubicBezTo>
                <a:cubicBezTo>
                  <a:pt x="33" y="272"/>
                  <a:pt x="33" y="270"/>
                  <a:pt x="34" y="268"/>
                </a:cubicBezTo>
                <a:cubicBezTo>
                  <a:pt x="34" y="268"/>
                  <a:pt x="35" y="269"/>
                  <a:pt x="35" y="269"/>
                </a:cubicBezTo>
                <a:cubicBezTo>
                  <a:pt x="35" y="269"/>
                  <a:pt x="35" y="270"/>
                  <a:pt x="35" y="271"/>
                </a:cubicBezTo>
                <a:cubicBezTo>
                  <a:pt x="35" y="271"/>
                  <a:pt x="34" y="271"/>
                  <a:pt x="34" y="271"/>
                </a:cubicBezTo>
                <a:cubicBezTo>
                  <a:pt x="34" y="273"/>
                  <a:pt x="33" y="273"/>
                  <a:pt x="33" y="274"/>
                </a:cubicBezTo>
                <a:cubicBezTo>
                  <a:pt x="34" y="274"/>
                  <a:pt x="34" y="274"/>
                  <a:pt x="34" y="274"/>
                </a:cubicBezTo>
                <a:cubicBezTo>
                  <a:pt x="34" y="275"/>
                  <a:pt x="36" y="275"/>
                  <a:pt x="35" y="277"/>
                </a:cubicBezTo>
                <a:cubicBezTo>
                  <a:pt x="36" y="276"/>
                  <a:pt x="37" y="277"/>
                  <a:pt x="38" y="277"/>
                </a:cubicBezTo>
                <a:cubicBezTo>
                  <a:pt x="38" y="276"/>
                  <a:pt x="38" y="276"/>
                  <a:pt x="38" y="276"/>
                </a:cubicBezTo>
                <a:cubicBezTo>
                  <a:pt x="38" y="276"/>
                  <a:pt x="38" y="276"/>
                  <a:pt x="38" y="276"/>
                </a:cubicBezTo>
                <a:cubicBezTo>
                  <a:pt x="35" y="277"/>
                  <a:pt x="36" y="274"/>
                  <a:pt x="35" y="272"/>
                </a:cubicBezTo>
                <a:cubicBezTo>
                  <a:pt x="36" y="272"/>
                  <a:pt x="37" y="271"/>
                  <a:pt x="37" y="271"/>
                </a:cubicBezTo>
                <a:cubicBezTo>
                  <a:pt x="38" y="273"/>
                  <a:pt x="36" y="272"/>
                  <a:pt x="36" y="273"/>
                </a:cubicBezTo>
                <a:cubicBezTo>
                  <a:pt x="37" y="274"/>
                  <a:pt x="38" y="273"/>
                  <a:pt x="38" y="274"/>
                </a:cubicBezTo>
                <a:cubicBezTo>
                  <a:pt x="37" y="274"/>
                  <a:pt x="36" y="274"/>
                  <a:pt x="37" y="275"/>
                </a:cubicBezTo>
                <a:cubicBezTo>
                  <a:pt x="37" y="275"/>
                  <a:pt x="38" y="275"/>
                  <a:pt x="39" y="275"/>
                </a:cubicBezTo>
                <a:cubicBezTo>
                  <a:pt x="39" y="275"/>
                  <a:pt x="39" y="276"/>
                  <a:pt x="39" y="276"/>
                </a:cubicBezTo>
                <a:cubicBezTo>
                  <a:pt x="39" y="276"/>
                  <a:pt x="39" y="277"/>
                  <a:pt x="39" y="278"/>
                </a:cubicBezTo>
                <a:cubicBezTo>
                  <a:pt x="38" y="277"/>
                  <a:pt x="36" y="279"/>
                  <a:pt x="36" y="277"/>
                </a:cubicBezTo>
                <a:cubicBezTo>
                  <a:pt x="35" y="277"/>
                  <a:pt x="35" y="278"/>
                  <a:pt x="35" y="279"/>
                </a:cubicBezTo>
                <a:cubicBezTo>
                  <a:pt x="35" y="279"/>
                  <a:pt x="35" y="280"/>
                  <a:pt x="36" y="280"/>
                </a:cubicBezTo>
                <a:cubicBezTo>
                  <a:pt x="36" y="279"/>
                  <a:pt x="37" y="279"/>
                  <a:pt x="38" y="279"/>
                </a:cubicBezTo>
                <a:cubicBezTo>
                  <a:pt x="38" y="278"/>
                  <a:pt x="39" y="278"/>
                  <a:pt x="39" y="277"/>
                </a:cubicBezTo>
                <a:cubicBezTo>
                  <a:pt x="40" y="278"/>
                  <a:pt x="40" y="278"/>
                  <a:pt x="40" y="278"/>
                </a:cubicBezTo>
                <a:cubicBezTo>
                  <a:pt x="39" y="279"/>
                  <a:pt x="39" y="280"/>
                  <a:pt x="40" y="281"/>
                </a:cubicBezTo>
                <a:cubicBezTo>
                  <a:pt x="40" y="281"/>
                  <a:pt x="40" y="281"/>
                  <a:pt x="40" y="281"/>
                </a:cubicBezTo>
                <a:cubicBezTo>
                  <a:pt x="40" y="283"/>
                  <a:pt x="41" y="284"/>
                  <a:pt x="41" y="285"/>
                </a:cubicBezTo>
                <a:cubicBezTo>
                  <a:pt x="41" y="285"/>
                  <a:pt x="41" y="285"/>
                  <a:pt x="41" y="285"/>
                </a:cubicBezTo>
                <a:cubicBezTo>
                  <a:pt x="41" y="285"/>
                  <a:pt x="41" y="285"/>
                  <a:pt x="41" y="286"/>
                </a:cubicBezTo>
                <a:cubicBezTo>
                  <a:pt x="41" y="286"/>
                  <a:pt x="41" y="286"/>
                  <a:pt x="41" y="287"/>
                </a:cubicBezTo>
                <a:cubicBezTo>
                  <a:pt x="41" y="287"/>
                  <a:pt x="41" y="287"/>
                  <a:pt x="41" y="287"/>
                </a:cubicBezTo>
                <a:cubicBezTo>
                  <a:pt x="41" y="287"/>
                  <a:pt x="41" y="288"/>
                  <a:pt x="41" y="288"/>
                </a:cubicBezTo>
                <a:cubicBezTo>
                  <a:pt x="41" y="288"/>
                  <a:pt x="41" y="288"/>
                  <a:pt x="41" y="288"/>
                </a:cubicBezTo>
                <a:cubicBezTo>
                  <a:pt x="42" y="290"/>
                  <a:pt x="43" y="293"/>
                  <a:pt x="44" y="295"/>
                </a:cubicBezTo>
                <a:cubicBezTo>
                  <a:pt x="44" y="295"/>
                  <a:pt x="44" y="295"/>
                  <a:pt x="44" y="296"/>
                </a:cubicBezTo>
                <a:cubicBezTo>
                  <a:pt x="44" y="296"/>
                  <a:pt x="44" y="296"/>
                  <a:pt x="44" y="296"/>
                </a:cubicBezTo>
                <a:cubicBezTo>
                  <a:pt x="44" y="296"/>
                  <a:pt x="44" y="297"/>
                  <a:pt x="45" y="298"/>
                </a:cubicBezTo>
                <a:cubicBezTo>
                  <a:pt x="44" y="298"/>
                  <a:pt x="44" y="297"/>
                  <a:pt x="43" y="297"/>
                </a:cubicBezTo>
                <a:cubicBezTo>
                  <a:pt x="42" y="298"/>
                  <a:pt x="43" y="298"/>
                  <a:pt x="43" y="299"/>
                </a:cubicBezTo>
                <a:cubicBezTo>
                  <a:pt x="44" y="298"/>
                  <a:pt x="45" y="298"/>
                  <a:pt x="45" y="298"/>
                </a:cubicBezTo>
                <a:cubicBezTo>
                  <a:pt x="45" y="298"/>
                  <a:pt x="46" y="297"/>
                  <a:pt x="46" y="297"/>
                </a:cubicBezTo>
                <a:cubicBezTo>
                  <a:pt x="46" y="297"/>
                  <a:pt x="46" y="298"/>
                  <a:pt x="46" y="299"/>
                </a:cubicBezTo>
                <a:cubicBezTo>
                  <a:pt x="46" y="299"/>
                  <a:pt x="45" y="299"/>
                  <a:pt x="45" y="299"/>
                </a:cubicBezTo>
                <a:cubicBezTo>
                  <a:pt x="45" y="300"/>
                  <a:pt x="46" y="300"/>
                  <a:pt x="46" y="300"/>
                </a:cubicBezTo>
                <a:cubicBezTo>
                  <a:pt x="46" y="300"/>
                  <a:pt x="46" y="300"/>
                  <a:pt x="46" y="300"/>
                </a:cubicBezTo>
                <a:cubicBezTo>
                  <a:pt x="47" y="300"/>
                  <a:pt x="47" y="300"/>
                  <a:pt x="47" y="300"/>
                </a:cubicBezTo>
                <a:cubicBezTo>
                  <a:pt x="47" y="300"/>
                  <a:pt x="47" y="300"/>
                  <a:pt x="47" y="300"/>
                </a:cubicBezTo>
                <a:cubicBezTo>
                  <a:pt x="47" y="300"/>
                  <a:pt x="47" y="300"/>
                  <a:pt x="47" y="301"/>
                </a:cubicBezTo>
                <a:cubicBezTo>
                  <a:pt x="46" y="301"/>
                  <a:pt x="46" y="302"/>
                  <a:pt x="47" y="302"/>
                </a:cubicBezTo>
                <a:cubicBezTo>
                  <a:pt x="47" y="302"/>
                  <a:pt x="47" y="302"/>
                  <a:pt x="48" y="301"/>
                </a:cubicBezTo>
                <a:cubicBezTo>
                  <a:pt x="48" y="303"/>
                  <a:pt x="49" y="304"/>
                  <a:pt x="49" y="306"/>
                </a:cubicBezTo>
                <a:cubicBezTo>
                  <a:pt x="49" y="306"/>
                  <a:pt x="49" y="306"/>
                  <a:pt x="49" y="306"/>
                </a:cubicBezTo>
                <a:cubicBezTo>
                  <a:pt x="49" y="306"/>
                  <a:pt x="49" y="307"/>
                  <a:pt x="49" y="307"/>
                </a:cubicBezTo>
                <a:cubicBezTo>
                  <a:pt x="49" y="307"/>
                  <a:pt x="49" y="307"/>
                  <a:pt x="48" y="307"/>
                </a:cubicBezTo>
                <a:cubicBezTo>
                  <a:pt x="48" y="307"/>
                  <a:pt x="48" y="307"/>
                  <a:pt x="48" y="307"/>
                </a:cubicBezTo>
                <a:cubicBezTo>
                  <a:pt x="48" y="307"/>
                  <a:pt x="48" y="307"/>
                  <a:pt x="48" y="307"/>
                </a:cubicBezTo>
                <a:cubicBezTo>
                  <a:pt x="48" y="308"/>
                  <a:pt x="47" y="308"/>
                  <a:pt x="47" y="308"/>
                </a:cubicBezTo>
                <a:cubicBezTo>
                  <a:pt x="47" y="308"/>
                  <a:pt x="48" y="308"/>
                  <a:pt x="48" y="308"/>
                </a:cubicBezTo>
                <a:cubicBezTo>
                  <a:pt x="48" y="308"/>
                  <a:pt x="48" y="309"/>
                  <a:pt x="48" y="309"/>
                </a:cubicBezTo>
                <a:cubicBezTo>
                  <a:pt x="48" y="309"/>
                  <a:pt x="49" y="308"/>
                  <a:pt x="49" y="308"/>
                </a:cubicBezTo>
                <a:cubicBezTo>
                  <a:pt x="49" y="308"/>
                  <a:pt x="49" y="307"/>
                  <a:pt x="49" y="307"/>
                </a:cubicBezTo>
                <a:cubicBezTo>
                  <a:pt x="49" y="307"/>
                  <a:pt x="49" y="307"/>
                  <a:pt x="50" y="308"/>
                </a:cubicBezTo>
                <a:cubicBezTo>
                  <a:pt x="50" y="307"/>
                  <a:pt x="50" y="307"/>
                  <a:pt x="50" y="307"/>
                </a:cubicBezTo>
                <a:cubicBezTo>
                  <a:pt x="50" y="307"/>
                  <a:pt x="50" y="307"/>
                  <a:pt x="50" y="307"/>
                </a:cubicBezTo>
                <a:cubicBezTo>
                  <a:pt x="50" y="307"/>
                  <a:pt x="50" y="307"/>
                  <a:pt x="50" y="307"/>
                </a:cubicBezTo>
                <a:cubicBezTo>
                  <a:pt x="50" y="306"/>
                  <a:pt x="50" y="306"/>
                  <a:pt x="50" y="305"/>
                </a:cubicBezTo>
                <a:cubicBezTo>
                  <a:pt x="50" y="305"/>
                  <a:pt x="51" y="305"/>
                  <a:pt x="51" y="305"/>
                </a:cubicBezTo>
                <a:cubicBezTo>
                  <a:pt x="51" y="305"/>
                  <a:pt x="52" y="306"/>
                  <a:pt x="52" y="306"/>
                </a:cubicBezTo>
                <a:cubicBezTo>
                  <a:pt x="51" y="306"/>
                  <a:pt x="52" y="307"/>
                  <a:pt x="52" y="307"/>
                </a:cubicBezTo>
                <a:cubicBezTo>
                  <a:pt x="52" y="308"/>
                  <a:pt x="52" y="309"/>
                  <a:pt x="53" y="310"/>
                </a:cubicBezTo>
                <a:cubicBezTo>
                  <a:pt x="52" y="310"/>
                  <a:pt x="52" y="310"/>
                  <a:pt x="51" y="311"/>
                </a:cubicBezTo>
                <a:cubicBezTo>
                  <a:pt x="53" y="311"/>
                  <a:pt x="52" y="312"/>
                  <a:pt x="53" y="312"/>
                </a:cubicBezTo>
                <a:cubicBezTo>
                  <a:pt x="53" y="312"/>
                  <a:pt x="53" y="312"/>
                  <a:pt x="53" y="312"/>
                </a:cubicBezTo>
                <a:cubicBezTo>
                  <a:pt x="53" y="312"/>
                  <a:pt x="53" y="313"/>
                  <a:pt x="54" y="313"/>
                </a:cubicBezTo>
                <a:cubicBezTo>
                  <a:pt x="54" y="312"/>
                  <a:pt x="55" y="312"/>
                  <a:pt x="55" y="310"/>
                </a:cubicBezTo>
                <a:cubicBezTo>
                  <a:pt x="56" y="311"/>
                  <a:pt x="56" y="311"/>
                  <a:pt x="56" y="312"/>
                </a:cubicBezTo>
                <a:cubicBezTo>
                  <a:pt x="57" y="311"/>
                  <a:pt x="57" y="311"/>
                  <a:pt x="58" y="312"/>
                </a:cubicBezTo>
                <a:cubicBezTo>
                  <a:pt x="57" y="311"/>
                  <a:pt x="57" y="311"/>
                  <a:pt x="57" y="311"/>
                </a:cubicBezTo>
                <a:cubicBezTo>
                  <a:pt x="56" y="311"/>
                  <a:pt x="56" y="310"/>
                  <a:pt x="56" y="309"/>
                </a:cubicBezTo>
                <a:cubicBezTo>
                  <a:pt x="56" y="309"/>
                  <a:pt x="56" y="308"/>
                  <a:pt x="56" y="308"/>
                </a:cubicBezTo>
                <a:cubicBezTo>
                  <a:pt x="56" y="308"/>
                  <a:pt x="56" y="308"/>
                  <a:pt x="56" y="308"/>
                </a:cubicBezTo>
                <a:cubicBezTo>
                  <a:pt x="54" y="303"/>
                  <a:pt x="52" y="298"/>
                  <a:pt x="50" y="293"/>
                </a:cubicBezTo>
                <a:cubicBezTo>
                  <a:pt x="50" y="293"/>
                  <a:pt x="50" y="294"/>
                  <a:pt x="50" y="294"/>
                </a:cubicBezTo>
                <a:cubicBezTo>
                  <a:pt x="50" y="294"/>
                  <a:pt x="49" y="294"/>
                  <a:pt x="49" y="293"/>
                </a:cubicBezTo>
                <a:cubicBezTo>
                  <a:pt x="49" y="293"/>
                  <a:pt x="49" y="293"/>
                  <a:pt x="49" y="292"/>
                </a:cubicBezTo>
                <a:cubicBezTo>
                  <a:pt x="49" y="292"/>
                  <a:pt x="49" y="292"/>
                  <a:pt x="49" y="291"/>
                </a:cubicBezTo>
                <a:cubicBezTo>
                  <a:pt x="49" y="291"/>
                  <a:pt x="49" y="291"/>
                  <a:pt x="49" y="291"/>
                </a:cubicBezTo>
                <a:cubicBezTo>
                  <a:pt x="49" y="291"/>
                  <a:pt x="49" y="291"/>
                  <a:pt x="49" y="291"/>
                </a:cubicBezTo>
                <a:cubicBezTo>
                  <a:pt x="49" y="290"/>
                  <a:pt x="49" y="290"/>
                  <a:pt x="49" y="290"/>
                </a:cubicBezTo>
                <a:cubicBezTo>
                  <a:pt x="49" y="290"/>
                  <a:pt x="49" y="290"/>
                  <a:pt x="49" y="290"/>
                </a:cubicBezTo>
                <a:cubicBezTo>
                  <a:pt x="48" y="286"/>
                  <a:pt x="47" y="281"/>
                  <a:pt x="46" y="277"/>
                </a:cubicBezTo>
                <a:cubicBezTo>
                  <a:pt x="45" y="277"/>
                  <a:pt x="45" y="275"/>
                  <a:pt x="45" y="274"/>
                </a:cubicBezTo>
                <a:cubicBezTo>
                  <a:pt x="45" y="274"/>
                  <a:pt x="45" y="274"/>
                  <a:pt x="45" y="274"/>
                </a:cubicBezTo>
                <a:cubicBezTo>
                  <a:pt x="44" y="265"/>
                  <a:pt x="43" y="256"/>
                  <a:pt x="43" y="247"/>
                </a:cubicBezTo>
                <a:cubicBezTo>
                  <a:pt x="43" y="244"/>
                  <a:pt x="43" y="241"/>
                  <a:pt x="43" y="238"/>
                </a:cubicBezTo>
                <a:cubicBezTo>
                  <a:pt x="43" y="237"/>
                  <a:pt x="42" y="237"/>
                  <a:pt x="42" y="236"/>
                </a:cubicBezTo>
                <a:cubicBezTo>
                  <a:pt x="43" y="235"/>
                  <a:pt x="43" y="233"/>
                  <a:pt x="44" y="232"/>
                </a:cubicBezTo>
                <a:cubicBezTo>
                  <a:pt x="44" y="223"/>
                  <a:pt x="46" y="215"/>
                  <a:pt x="48" y="207"/>
                </a:cubicBezTo>
                <a:cubicBezTo>
                  <a:pt x="48" y="204"/>
                  <a:pt x="49" y="201"/>
                  <a:pt x="51" y="199"/>
                </a:cubicBezTo>
                <a:cubicBezTo>
                  <a:pt x="52" y="197"/>
                  <a:pt x="53" y="194"/>
                  <a:pt x="54" y="192"/>
                </a:cubicBezTo>
                <a:cubicBezTo>
                  <a:pt x="53" y="192"/>
                  <a:pt x="53" y="192"/>
                  <a:pt x="53" y="192"/>
                </a:cubicBezTo>
                <a:cubicBezTo>
                  <a:pt x="52" y="188"/>
                  <a:pt x="55" y="185"/>
                  <a:pt x="57" y="182"/>
                </a:cubicBezTo>
                <a:cubicBezTo>
                  <a:pt x="57" y="183"/>
                  <a:pt x="57" y="184"/>
                  <a:pt x="57" y="184"/>
                </a:cubicBezTo>
                <a:cubicBezTo>
                  <a:pt x="61" y="175"/>
                  <a:pt x="66" y="166"/>
                  <a:pt x="73" y="158"/>
                </a:cubicBezTo>
                <a:cubicBezTo>
                  <a:pt x="73" y="158"/>
                  <a:pt x="73" y="157"/>
                  <a:pt x="74" y="157"/>
                </a:cubicBezTo>
                <a:cubicBezTo>
                  <a:pt x="90" y="135"/>
                  <a:pt x="113" y="119"/>
                  <a:pt x="139" y="109"/>
                </a:cubicBezTo>
                <a:cubicBezTo>
                  <a:pt x="139" y="109"/>
                  <a:pt x="139" y="109"/>
                  <a:pt x="139" y="109"/>
                </a:cubicBezTo>
                <a:cubicBezTo>
                  <a:pt x="141" y="107"/>
                  <a:pt x="144" y="106"/>
                  <a:pt x="146" y="105"/>
                </a:cubicBezTo>
                <a:cubicBezTo>
                  <a:pt x="147" y="107"/>
                  <a:pt x="143" y="107"/>
                  <a:pt x="141" y="108"/>
                </a:cubicBezTo>
                <a:cubicBezTo>
                  <a:pt x="154" y="104"/>
                  <a:pt x="167" y="101"/>
                  <a:pt x="181" y="100"/>
                </a:cubicBezTo>
                <a:cubicBezTo>
                  <a:pt x="181" y="100"/>
                  <a:pt x="181" y="100"/>
                  <a:pt x="181" y="100"/>
                </a:cubicBezTo>
                <a:cubicBezTo>
                  <a:pt x="180" y="100"/>
                  <a:pt x="179" y="100"/>
                  <a:pt x="179" y="99"/>
                </a:cubicBezTo>
                <a:cubicBezTo>
                  <a:pt x="180" y="100"/>
                  <a:pt x="182" y="99"/>
                  <a:pt x="184" y="100"/>
                </a:cubicBezTo>
                <a:cubicBezTo>
                  <a:pt x="183" y="95"/>
                  <a:pt x="189" y="96"/>
                  <a:pt x="191" y="94"/>
                </a:cubicBezTo>
                <a:cubicBezTo>
                  <a:pt x="192" y="97"/>
                  <a:pt x="197" y="94"/>
                  <a:pt x="199" y="97"/>
                </a:cubicBezTo>
                <a:cubicBezTo>
                  <a:pt x="197" y="97"/>
                  <a:pt x="195" y="97"/>
                  <a:pt x="194" y="97"/>
                </a:cubicBezTo>
                <a:cubicBezTo>
                  <a:pt x="196" y="98"/>
                  <a:pt x="198" y="99"/>
                  <a:pt x="200" y="100"/>
                </a:cubicBezTo>
                <a:cubicBezTo>
                  <a:pt x="202" y="101"/>
                  <a:pt x="204" y="101"/>
                  <a:pt x="206" y="101"/>
                </a:cubicBezTo>
                <a:cubicBezTo>
                  <a:pt x="206" y="100"/>
                  <a:pt x="207" y="101"/>
                  <a:pt x="208" y="101"/>
                </a:cubicBezTo>
                <a:cubicBezTo>
                  <a:pt x="209" y="101"/>
                  <a:pt x="210" y="101"/>
                  <a:pt x="211" y="102"/>
                </a:cubicBezTo>
                <a:cubicBezTo>
                  <a:pt x="211" y="101"/>
                  <a:pt x="209" y="101"/>
                  <a:pt x="209" y="100"/>
                </a:cubicBezTo>
                <a:cubicBezTo>
                  <a:pt x="210" y="99"/>
                  <a:pt x="211" y="100"/>
                  <a:pt x="212" y="100"/>
                </a:cubicBezTo>
                <a:close/>
                <a:moveTo>
                  <a:pt x="244" y="98"/>
                </a:moveTo>
                <a:cubicBezTo>
                  <a:pt x="247" y="98"/>
                  <a:pt x="246" y="100"/>
                  <a:pt x="248" y="100"/>
                </a:cubicBezTo>
                <a:cubicBezTo>
                  <a:pt x="247" y="101"/>
                  <a:pt x="244" y="100"/>
                  <a:pt x="244" y="98"/>
                </a:cubicBezTo>
                <a:close/>
                <a:moveTo>
                  <a:pt x="285" y="106"/>
                </a:moveTo>
                <a:cubicBezTo>
                  <a:pt x="284" y="107"/>
                  <a:pt x="282" y="105"/>
                  <a:pt x="280" y="105"/>
                </a:cubicBezTo>
                <a:cubicBezTo>
                  <a:pt x="281" y="104"/>
                  <a:pt x="284" y="105"/>
                  <a:pt x="285" y="106"/>
                </a:cubicBezTo>
                <a:close/>
                <a:moveTo>
                  <a:pt x="277" y="102"/>
                </a:moveTo>
                <a:cubicBezTo>
                  <a:pt x="276" y="102"/>
                  <a:pt x="275" y="101"/>
                  <a:pt x="274" y="101"/>
                </a:cubicBezTo>
                <a:cubicBezTo>
                  <a:pt x="275" y="99"/>
                  <a:pt x="277" y="101"/>
                  <a:pt x="277" y="102"/>
                </a:cubicBezTo>
                <a:close/>
                <a:moveTo>
                  <a:pt x="275" y="102"/>
                </a:moveTo>
                <a:cubicBezTo>
                  <a:pt x="273" y="102"/>
                  <a:pt x="271" y="103"/>
                  <a:pt x="272" y="101"/>
                </a:cubicBezTo>
                <a:cubicBezTo>
                  <a:pt x="273" y="101"/>
                  <a:pt x="275" y="101"/>
                  <a:pt x="275" y="102"/>
                </a:cubicBezTo>
                <a:close/>
                <a:moveTo>
                  <a:pt x="271" y="100"/>
                </a:moveTo>
                <a:cubicBezTo>
                  <a:pt x="271" y="103"/>
                  <a:pt x="269" y="99"/>
                  <a:pt x="267" y="99"/>
                </a:cubicBezTo>
                <a:cubicBezTo>
                  <a:pt x="268" y="98"/>
                  <a:pt x="270" y="101"/>
                  <a:pt x="271" y="100"/>
                </a:cubicBezTo>
                <a:close/>
                <a:moveTo>
                  <a:pt x="233" y="70"/>
                </a:moveTo>
                <a:cubicBezTo>
                  <a:pt x="234" y="70"/>
                  <a:pt x="233" y="69"/>
                  <a:pt x="233" y="68"/>
                </a:cubicBezTo>
                <a:cubicBezTo>
                  <a:pt x="234" y="68"/>
                  <a:pt x="234" y="70"/>
                  <a:pt x="235" y="70"/>
                </a:cubicBezTo>
                <a:cubicBezTo>
                  <a:pt x="234" y="70"/>
                  <a:pt x="233" y="70"/>
                  <a:pt x="231" y="70"/>
                </a:cubicBezTo>
                <a:cubicBezTo>
                  <a:pt x="231" y="70"/>
                  <a:pt x="231" y="69"/>
                  <a:pt x="230" y="69"/>
                </a:cubicBezTo>
                <a:cubicBezTo>
                  <a:pt x="231" y="67"/>
                  <a:pt x="232" y="70"/>
                  <a:pt x="233" y="70"/>
                </a:cubicBezTo>
                <a:close/>
                <a:moveTo>
                  <a:pt x="232" y="90"/>
                </a:moveTo>
                <a:cubicBezTo>
                  <a:pt x="232" y="88"/>
                  <a:pt x="236" y="87"/>
                  <a:pt x="238" y="88"/>
                </a:cubicBezTo>
                <a:cubicBezTo>
                  <a:pt x="238" y="89"/>
                  <a:pt x="236" y="90"/>
                  <a:pt x="235" y="90"/>
                </a:cubicBezTo>
                <a:cubicBezTo>
                  <a:pt x="235" y="91"/>
                  <a:pt x="236" y="90"/>
                  <a:pt x="237" y="90"/>
                </a:cubicBezTo>
                <a:cubicBezTo>
                  <a:pt x="233" y="93"/>
                  <a:pt x="240" y="91"/>
                  <a:pt x="240" y="94"/>
                </a:cubicBezTo>
                <a:cubicBezTo>
                  <a:pt x="236" y="93"/>
                  <a:pt x="233" y="92"/>
                  <a:pt x="229" y="90"/>
                </a:cubicBezTo>
                <a:cubicBezTo>
                  <a:pt x="229" y="88"/>
                  <a:pt x="232" y="89"/>
                  <a:pt x="232" y="90"/>
                </a:cubicBezTo>
                <a:close/>
                <a:moveTo>
                  <a:pt x="224" y="76"/>
                </a:moveTo>
                <a:cubicBezTo>
                  <a:pt x="226" y="76"/>
                  <a:pt x="226" y="76"/>
                  <a:pt x="224" y="76"/>
                </a:cubicBezTo>
                <a:cubicBezTo>
                  <a:pt x="223" y="77"/>
                  <a:pt x="221" y="78"/>
                  <a:pt x="217" y="78"/>
                </a:cubicBezTo>
                <a:cubicBezTo>
                  <a:pt x="218" y="76"/>
                  <a:pt x="222" y="76"/>
                  <a:pt x="224" y="76"/>
                </a:cubicBezTo>
                <a:close/>
                <a:moveTo>
                  <a:pt x="217" y="77"/>
                </a:moveTo>
                <a:cubicBezTo>
                  <a:pt x="216" y="79"/>
                  <a:pt x="213" y="79"/>
                  <a:pt x="211" y="79"/>
                </a:cubicBezTo>
                <a:cubicBezTo>
                  <a:pt x="211" y="77"/>
                  <a:pt x="215" y="78"/>
                  <a:pt x="217" y="77"/>
                </a:cubicBezTo>
                <a:close/>
                <a:moveTo>
                  <a:pt x="134" y="61"/>
                </a:moveTo>
                <a:cubicBezTo>
                  <a:pt x="134" y="62"/>
                  <a:pt x="132" y="62"/>
                  <a:pt x="131" y="62"/>
                </a:cubicBezTo>
                <a:cubicBezTo>
                  <a:pt x="130" y="60"/>
                  <a:pt x="133" y="61"/>
                  <a:pt x="134" y="61"/>
                </a:cubicBezTo>
                <a:close/>
                <a:moveTo>
                  <a:pt x="12" y="199"/>
                </a:moveTo>
                <a:cubicBezTo>
                  <a:pt x="12" y="198"/>
                  <a:pt x="12" y="197"/>
                  <a:pt x="12" y="197"/>
                </a:cubicBezTo>
                <a:cubicBezTo>
                  <a:pt x="14" y="197"/>
                  <a:pt x="13" y="199"/>
                  <a:pt x="12" y="199"/>
                </a:cubicBezTo>
                <a:close/>
                <a:moveTo>
                  <a:pt x="12" y="238"/>
                </a:moveTo>
                <a:cubicBezTo>
                  <a:pt x="11" y="237"/>
                  <a:pt x="11" y="237"/>
                  <a:pt x="10" y="237"/>
                </a:cubicBezTo>
                <a:cubicBezTo>
                  <a:pt x="10" y="237"/>
                  <a:pt x="11" y="237"/>
                  <a:pt x="11" y="235"/>
                </a:cubicBezTo>
                <a:cubicBezTo>
                  <a:pt x="11" y="236"/>
                  <a:pt x="11" y="236"/>
                  <a:pt x="12" y="236"/>
                </a:cubicBezTo>
                <a:cubicBezTo>
                  <a:pt x="12" y="237"/>
                  <a:pt x="12" y="237"/>
                  <a:pt x="12" y="238"/>
                </a:cubicBezTo>
                <a:close/>
                <a:moveTo>
                  <a:pt x="12" y="233"/>
                </a:moveTo>
                <a:cubicBezTo>
                  <a:pt x="11" y="232"/>
                  <a:pt x="12" y="230"/>
                  <a:pt x="13" y="228"/>
                </a:cubicBezTo>
                <a:cubicBezTo>
                  <a:pt x="15" y="229"/>
                  <a:pt x="12" y="232"/>
                  <a:pt x="12" y="233"/>
                </a:cubicBezTo>
                <a:close/>
                <a:moveTo>
                  <a:pt x="34" y="268"/>
                </a:moveTo>
                <a:cubicBezTo>
                  <a:pt x="34" y="268"/>
                  <a:pt x="34" y="267"/>
                  <a:pt x="34" y="267"/>
                </a:cubicBezTo>
                <a:cubicBezTo>
                  <a:pt x="35" y="267"/>
                  <a:pt x="35" y="267"/>
                  <a:pt x="35" y="268"/>
                </a:cubicBezTo>
                <a:cubicBezTo>
                  <a:pt x="34" y="268"/>
                  <a:pt x="34" y="268"/>
                  <a:pt x="34" y="268"/>
                </a:cubicBezTo>
                <a:close/>
                <a:moveTo>
                  <a:pt x="38" y="274"/>
                </a:moveTo>
                <a:cubicBezTo>
                  <a:pt x="38" y="273"/>
                  <a:pt x="38" y="271"/>
                  <a:pt x="37" y="271"/>
                </a:cubicBezTo>
                <a:cubicBezTo>
                  <a:pt x="37" y="271"/>
                  <a:pt x="37" y="271"/>
                  <a:pt x="37" y="271"/>
                </a:cubicBezTo>
                <a:cubicBezTo>
                  <a:pt x="37" y="270"/>
                  <a:pt x="37" y="270"/>
                  <a:pt x="37" y="270"/>
                </a:cubicBezTo>
                <a:cubicBezTo>
                  <a:pt x="37" y="270"/>
                  <a:pt x="37" y="270"/>
                  <a:pt x="37" y="269"/>
                </a:cubicBezTo>
                <a:cubicBezTo>
                  <a:pt x="37" y="269"/>
                  <a:pt x="37" y="269"/>
                  <a:pt x="37" y="269"/>
                </a:cubicBezTo>
                <a:cubicBezTo>
                  <a:pt x="37" y="269"/>
                  <a:pt x="37" y="269"/>
                  <a:pt x="37" y="268"/>
                </a:cubicBezTo>
                <a:cubicBezTo>
                  <a:pt x="37" y="269"/>
                  <a:pt x="37" y="269"/>
                  <a:pt x="38" y="270"/>
                </a:cubicBezTo>
                <a:cubicBezTo>
                  <a:pt x="38" y="270"/>
                  <a:pt x="38" y="270"/>
                  <a:pt x="38" y="270"/>
                </a:cubicBezTo>
                <a:cubicBezTo>
                  <a:pt x="38" y="270"/>
                  <a:pt x="38" y="270"/>
                  <a:pt x="38" y="270"/>
                </a:cubicBezTo>
                <a:cubicBezTo>
                  <a:pt x="38" y="271"/>
                  <a:pt x="38" y="272"/>
                  <a:pt x="39" y="274"/>
                </a:cubicBezTo>
                <a:cubicBezTo>
                  <a:pt x="39" y="274"/>
                  <a:pt x="38" y="274"/>
                  <a:pt x="38" y="274"/>
                </a:cubicBezTo>
                <a:close/>
                <a:moveTo>
                  <a:pt x="52" y="307"/>
                </a:moveTo>
                <a:cubicBezTo>
                  <a:pt x="52" y="307"/>
                  <a:pt x="52" y="306"/>
                  <a:pt x="52" y="306"/>
                </a:cubicBezTo>
                <a:cubicBezTo>
                  <a:pt x="52" y="306"/>
                  <a:pt x="52" y="307"/>
                  <a:pt x="52" y="307"/>
                </a:cubicBezTo>
                <a:close/>
                <a:moveTo>
                  <a:pt x="50" y="307"/>
                </a:moveTo>
                <a:cubicBezTo>
                  <a:pt x="50" y="307"/>
                  <a:pt x="50" y="307"/>
                  <a:pt x="50" y="307"/>
                </a:cubicBezTo>
                <a:cubicBezTo>
                  <a:pt x="50" y="307"/>
                  <a:pt x="50" y="307"/>
                  <a:pt x="50" y="307"/>
                </a:cubicBezTo>
                <a:cubicBezTo>
                  <a:pt x="50" y="307"/>
                  <a:pt x="50" y="307"/>
                  <a:pt x="50" y="307"/>
                </a:cubicBezTo>
                <a:close/>
                <a:moveTo>
                  <a:pt x="69" y="159"/>
                </a:moveTo>
                <a:cubicBezTo>
                  <a:pt x="68" y="158"/>
                  <a:pt x="70" y="157"/>
                  <a:pt x="70" y="157"/>
                </a:cubicBezTo>
                <a:cubicBezTo>
                  <a:pt x="72" y="157"/>
                  <a:pt x="70" y="158"/>
                  <a:pt x="69" y="159"/>
                </a:cubicBezTo>
                <a:close/>
                <a:moveTo>
                  <a:pt x="81" y="146"/>
                </a:moveTo>
                <a:cubicBezTo>
                  <a:pt x="81" y="146"/>
                  <a:pt x="81" y="146"/>
                  <a:pt x="81" y="146"/>
                </a:cubicBezTo>
                <a:cubicBezTo>
                  <a:pt x="80" y="146"/>
                  <a:pt x="79" y="149"/>
                  <a:pt x="78" y="149"/>
                </a:cubicBezTo>
                <a:cubicBezTo>
                  <a:pt x="78" y="148"/>
                  <a:pt x="79" y="147"/>
                  <a:pt x="81" y="146"/>
                </a:cubicBezTo>
                <a:cubicBezTo>
                  <a:pt x="81" y="146"/>
                  <a:pt x="81" y="146"/>
                  <a:pt x="81" y="146"/>
                </a:cubicBezTo>
                <a:close/>
                <a:moveTo>
                  <a:pt x="114" y="81"/>
                </a:moveTo>
                <a:cubicBezTo>
                  <a:pt x="114" y="80"/>
                  <a:pt x="115" y="80"/>
                  <a:pt x="116" y="79"/>
                </a:cubicBezTo>
                <a:cubicBezTo>
                  <a:pt x="116" y="81"/>
                  <a:pt x="115" y="81"/>
                  <a:pt x="114" y="81"/>
                </a:cubicBezTo>
                <a:close/>
                <a:moveTo>
                  <a:pt x="120" y="79"/>
                </a:moveTo>
                <a:cubicBezTo>
                  <a:pt x="120" y="78"/>
                  <a:pt x="119" y="78"/>
                  <a:pt x="119" y="78"/>
                </a:cubicBezTo>
                <a:cubicBezTo>
                  <a:pt x="120" y="77"/>
                  <a:pt x="121" y="77"/>
                  <a:pt x="123" y="76"/>
                </a:cubicBezTo>
                <a:cubicBezTo>
                  <a:pt x="123" y="78"/>
                  <a:pt x="121" y="78"/>
                  <a:pt x="120" y="79"/>
                </a:cubicBezTo>
                <a:close/>
                <a:moveTo>
                  <a:pt x="168" y="98"/>
                </a:moveTo>
                <a:cubicBezTo>
                  <a:pt x="169" y="97"/>
                  <a:pt x="170" y="96"/>
                  <a:pt x="171" y="96"/>
                </a:cubicBezTo>
                <a:cubicBezTo>
                  <a:pt x="171" y="97"/>
                  <a:pt x="169" y="98"/>
                  <a:pt x="168" y="98"/>
                </a:cubicBezTo>
                <a:close/>
                <a:moveTo>
                  <a:pt x="172" y="98"/>
                </a:moveTo>
                <a:cubicBezTo>
                  <a:pt x="170" y="98"/>
                  <a:pt x="172" y="96"/>
                  <a:pt x="174" y="96"/>
                </a:cubicBezTo>
                <a:cubicBezTo>
                  <a:pt x="173" y="97"/>
                  <a:pt x="172" y="97"/>
                  <a:pt x="172" y="98"/>
                </a:cubicBezTo>
                <a:close/>
                <a:moveTo>
                  <a:pt x="177" y="95"/>
                </a:moveTo>
                <a:cubicBezTo>
                  <a:pt x="176" y="96"/>
                  <a:pt x="174" y="96"/>
                  <a:pt x="174" y="94"/>
                </a:cubicBezTo>
                <a:cubicBezTo>
                  <a:pt x="175" y="94"/>
                  <a:pt x="177" y="93"/>
                  <a:pt x="177" y="95"/>
                </a:cubicBezTo>
                <a:close/>
                <a:moveTo>
                  <a:pt x="185" y="87"/>
                </a:moveTo>
                <a:cubicBezTo>
                  <a:pt x="186" y="85"/>
                  <a:pt x="189" y="85"/>
                  <a:pt x="191" y="84"/>
                </a:cubicBezTo>
                <a:cubicBezTo>
                  <a:pt x="190" y="86"/>
                  <a:pt x="187" y="87"/>
                  <a:pt x="185" y="87"/>
                </a:cubicBezTo>
                <a:close/>
                <a:moveTo>
                  <a:pt x="206" y="94"/>
                </a:moveTo>
                <a:cubicBezTo>
                  <a:pt x="204" y="95"/>
                  <a:pt x="204" y="94"/>
                  <a:pt x="204" y="94"/>
                </a:cubicBezTo>
                <a:cubicBezTo>
                  <a:pt x="204" y="92"/>
                  <a:pt x="206" y="93"/>
                  <a:pt x="206" y="94"/>
                </a:cubicBezTo>
                <a:close/>
                <a:moveTo>
                  <a:pt x="206" y="80"/>
                </a:moveTo>
                <a:cubicBezTo>
                  <a:pt x="205" y="81"/>
                  <a:pt x="204" y="81"/>
                  <a:pt x="202" y="81"/>
                </a:cubicBezTo>
                <a:cubicBezTo>
                  <a:pt x="203" y="80"/>
                  <a:pt x="205" y="80"/>
                  <a:pt x="206" y="80"/>
                </a:cubicBezTo>
                <a:close/>
                <a:moveTo>
                  <a:pt x="201" y="97"/>
                </a:moveTo>
                <a:cubicBezTo>
                  <a:pt x="199" y="96"/>
                  <a:pt x="199" y="95"/>
                  <a:pt x="199" y="94"/>
                </a:cubicBezTo>
                <a:cubicBezTo>
                  <a:pt x="200" y="94"/>
                  <a:pt x="203" y="94"/>
                  <a:pt x="202" y="97"/>
                </a:cubicBezTo>
                <a:cubicBezTo>
                  <a:pt x="202" y="97"/>
                  <a:pt x="201" y="96"/>
                  <a:pt x="201" y="97"/>
                </a:cubicBezTo>
                <a:close/>
                <a:moveTo>
                  <a:pt x="346" y="166"/>
                </a:moveTo>
                <a:cubicBezTo>
                  <a:pt x="345" y="159"/>
                  <a:pt x="340" y="153"/>
                  <a:pt x="337" y="146"/>
                </a:cubicBezTo>
                <a:cubicBezTo>
                  <a:pt x="336" y="147"/>
                  <a:pt x="336" y="144"/>
                  <a:pt x="335" y="146"/>
                </a:cubicBezTo>
                <a:cubicBezTo>
                  <a:pt x="340" y="152"/>
                  <a:pt x="341" y="162"/>
                  <a:pt x="346" y="168"/>
                </a:cubicBezTo>
                <a:cubicBezTo>
                  <a:pt x="347" y="167"/>
                  <a:pt x="346" y="167"/>
                  <a:pt x="346" y="166"/>
                </a:cubicBezTo>
                <a:close/>
                <a:moveTo>
                  <a:pt x="333" y="189"/>
                </a:moveTo>
                <a:cubicBezTo>
                  <a:pt x="336" y="189"/>
                  <a:pt x="334" y="192"/>
                  <a:pt x="336" y="192"/>
                </a:cubicBezTo>
                <a:cubicBezTo>
                  <a:pt x="336" y="191"/>
                  <a:pt x="336" y="190"/>
                  <a:pt x="335" y="188"/>
                </a:cubicBezTo>
                <a:cubicBezTo>
                  <a:pt x="334" y="189"/>
                  <a:pt x="332" y="188"/>
                  <a:pt x="333" y="189"/>
                </a:cubicBezTo>
                <a:close/>
                <a:moveTo>
                  <a:pt x="182" y="47"/>
                </a:moveTo>
                <a:cubicBezTo>
                  <a:pt x="183" y="47"/>
                  <a:pt x="184" y="47"/>
                  <a:pt x="184" y="46"/>
                </a:cubicBezTo>
                <a:cubicBezTo>
                  <a:pt x="183" y="47"/>
                  <a:pt x="181" y="46"/>
                  <a:pt x="182" y="47"/>
                </a:cubicBezTo>
                <a:close/>
                <a:moveTo>
                  <a:pt x="337" y="272"/>
                </a:moveTo>
                <a:cubicBezTo>
                  <a:pt x="337" y="273"/>
                  <a:pt x="336" y="275"/>
                  <a:pt x="337" y="275"/>
                </a:cubicBezTo>
                <a:cubicBezTo>
                  <a:pt x="338" y="275"/>
                  <a:pt x="338" y="273"/>
                  <a:pt x="337" y="272"/>
                </a:cubicBezTo>
                <a:close/>
                <a:moveTo>
                  <a:pt x="331" y="126"/>
                </a:moveTo>
                <a:cubicBezTo>
                  <a:pt x="331" y="128"/>
                  <a:pt x="330" y="128"/>
                  <a:pt x="329" y="127"/>
                </a:cubicBezTo>
                <a:cubicBezTo>
                  <a:pt x="329" y="129"/>
                  <a:pt x="330" y="129"/>
                  <a:pt x="331" y="130"/>
                </a:cubicBezTo>
                <a:cubicBezTo>
                  <a:pt x="331" y="128"/>
                  <a:pt x="333" y="127"/>
                  <a:pt x="331" y="126"/>
                </a:cubicBezTo>
                <a:close/>
                <a:moveTo>
                  <a:pt x="342" y="195"/>
                </a:moveTo>
                <a:cubicBezTo>
                  <a:pt x="341" y="196"/>
                  <a:pt x="340" y="196"/>
                  <a:pt x="339" y="195"/>
                </a:cubicBezTo>
                <a:cubicBezTo>
                  <a:pt x="339" y="196"/>
                  <a:pt x="339" y="197"/>
                  <a:pt x="340" y="197"/>
                </a:cubicBezTo>
                <a:cubicBezTo>
                  <a:pt x="341" y="197"/>
                  <a:pt x="342" y="197"/>
                  <a:pt x="342" y="195"/>
                </a:cubicBezTo>
                <a:close/>
                <a:moveTo>
                  <a:pt x="340" y="192"/>
                </a:moveTo>
                <a:cubicBezTo>
                  <a:pt x="340" y="188"/>
                  <a:pt x="338" y="186"/>
                  <a:pt x="337" y="184"/>
                </a:cubicBezTo>
                <a:cubicBezTo>
                  <a:pt x="336" y="187"/>
                  <a:pt x="337" y="190"/>
                  <a:pt x="340" y="192"/>
                </a:cubicBezTo>
                <a:close/>
                <a:moveTo>
                  <a:pt x="230" y="62"/>
                </a:moveTo>
                <a:cubicBezTo>
                  <a:pt x="231" y="60"/>
                  <a:pt x="234" y="63"/>
                  <a:pt x="237" y="63"/>
                </a:cubicBezTo>
                <a:cubicBezTo>
                  <a:pt x="236" y="61"/>
                  <a:pt x="230" y="59"/>
                  <a:pt x="230" y="62"/>
                </a:cubicBezTo>
                <a:close/>
                <a:moveTo>
                  <a:pt x="230" y="57"/>
                </a:moveTo>
                <a:cubicBezTo>
                  <a:pt x="230" y="56"/>
                  <a:pt x="228" y="56"/>
                  <a:pt x="227" y="56"/>
                </a:cubicBezTo>
                <a:cubicBezTo>
                  <a:pt x="227" y="58"/>
                  <a:pt x="228" y="58"/>
                  <a:pt x="230" y="57"/>
                </a:cubicBezTo>
                <a:close/>
                <a:moveTo>
                  <a:pt x="337" y="135"/>
                </a:moveTo>
                <a:cubicBezTo>
                  <a:pt x="337" y="134"/>
                  <a:pt x="336" y="133"/>
                  <a:pt x="335" y="132"/>
                </a:cubicBezTo>
                <a:cubicBezTo>
                  <a:pt x="335" y="133"/>
                  <a:pt x="336" y="135"/>
                  <a:pt x="337" y="135"/>
                </a:cubicBezTo>
                <a:close/>
                <a:moveTo>
                  <a:pt x="168" y="50"/>
                </a:moveTo>
                <a:cubicBezTo>
                  <a:pt x="167" y="50"/>
                  <a:pt x="164" y="48"/>
                  <a:pt x="165" y="50"/>
                </a:cubicBezTo>
                <a:cubicBezTo>
                  <a:pt x="166" y="51"/>
                  <a:pt x="167" y="50"/>
                  <a:pt x="168" y="50"/>
                </a:cubicBezTo>
                <a:close/>
                <a:moveTo>
                  <a:pt x="230" y="51"/>
                </a:moveTo>
                <a:cubicBezTo>
                  <a:pt x="228" y="51"/>
                  <a:pt x="225" y="50"/>
                  <a:pt x="224" y="50"/>
                </a:cubicBezTo>
                <a:cubicBezTo>
                  <a:pt x="226" y="51"/>
                  <a:pt x="223" y="52"/>
                  <a:pt x="224" y="53"/>
                </a:cubicBezTo>
                <a:cubicBezTo>
                  <a:pt x="226" y="53"/>
                  <a:pt x="227" y="54"/>
                  <a:pt x="227" y="55"/>
                </a:cubicBezTo>
                <a:cubicBezTo>
                  <a:pt x="229" y="54"/>
                  <a:pt x="230" y="55"/>
                  <a:pt x="231" y="56"/>
                </a:cubicBezTo>
                <a:cubicBezTo>
                  <a:pt x="231" y="57"/>
                  <a:pt x="230" y="57"/>
                  <a:pt x="231" y="58"/>
                </a:cubicBezTo>
                <a:cubicBezTo>
                  <a:pt x="238" y="58"/>
                  <a:pt x="243" y="59"/>
                  <a:pt x="249" y="61"/>
                </a:cubicBezTo>
                <a:cubicBezTo>
                  <a:pt x="250" y="61"/>
                  <a:pt x="249" y="60"/>
                  <a:pt x="250" y="60"/>
                </a:cubicBezTo>
                <a:cubicBezTo>
                  <a:pt x="251" y="61"/>
                  <a:pt x="254" y="61"/>
                  <a:pt x="255" y="61"/>
                </a:cubicBezTo>
                <a:cubicBezTo>
                  <a:pt x="255" y="60"/>
                  <a:pt x="253" y="61"/>
                  <a:pt x="253" y="60"/>
                </a:cubicBezTo>
                <a:cubicBezTo>
                  <a:pt x="254" y="59"/>
                  <a:pt x="256" y="60"/>
                  <a:pt x="255" y="59"/>
                </a:cubicBezTo>
                <a:cubicBezTo>
                  <a:pt x="254" y="58"/>
                  <a:pt x="251" y="58"/>
                  <a:pt x="251" y="57"/>
                </a:cubicBezTo>
                <a:cubicBezTo>
                  <a:pt x="254" y="57"/>
                  <a:pt x="257" y="57"/>
                  <a:pt x="259" y="57"/>
                </a:cubicBezTo>
                <a:cubicBezTo>
                  <a:pt x="257" y="54"/>
                  <a:pt x="251" y="53"/>
                  <a:pt x="247" y="54"/>
                </a:cubicBezTo>
                <a:cubicBezTo>
                  <a:pt x="247" y="55"/>
                  <a:pt x="247" y="56"/>
                  <a:pt x="246" y="56"/>
                </a:cubicBezTo>
                <a:cubicBezTo>
                  <a:pt x="242" y="55"/>
                  <a:pt x="237" y="54"/>
                  <a:pt x="231" y="54"/>
                </a:cubicBezTo>
                <a:cubicBezTo>
                  <a:pt x="231" y="52"/>
                  <a:pt x="231" y="53"/>
                  <a:pt x="230" y="51"/>
                </a:cubicBezTo>
                <a:close/>
                <a:moveTo>
                  <a:pt x="244" y="65"/>
                </a:moveTo>
                <a:cubicBezTo>
                  <a:pt x="253" y="67"/>
                  <a:pt x="264" y="69"/>
                  <a:pt x="270" y="71"/>
                </a:cubicBezTo>
                <a:cubicBezTo>
                  <a:pt x="264" y="68"/>
                  <a:pt x="253" y="59"/>
                  <a:pt x="244" y="65"/>
                </a:cubicBezTo>
                <a:close/>
                <a:moveTo>
                  <a:pt x="247" y="68"/>
                </a:moveTo>
                <a:cubicBezTo>
                  <a:pt x="248" y="68"/>
                  <a:pt x="248" y="68"/>
                  <a:pt x="249" y="68"/>
                </a:cubicBezTo>
                <a:cubicBezTo>
                  <a:pt x="249" y="66"/>
                  <a:pt x="248" y="66"/>
                  <a:pt x="247" y="66"/>
                </a:cubicBezTo>
                <a:lnTo>
                  <a:pt x="247" y="68"/>
                </a:lnTo>
                <a:close/>
                <a:moveTo>
                  <a:pt x="227" y="101"/>
                </a:moveTo>
                <a:cubicBezTo>
                  <a:pt x="225" y="101"/>
                  <a:pt x="221" y="99"/>
                  <a:pt x="219" y="101"/>
                </a:cubicBezTo>
                <a:cubicBezTo>
                  <a:pt x="219" y="101"/>
                  <a:pt x="219" y="100"/>
                  <a:pt x="218" y="100"/>
                </a:cubicBezTo>
                <a:cubicBezTo>
                  <a:pt x="220" y="103"/>
                  <a:pt x="215" y="101"/>
                  <a:pt x="216" y="102"/>
                </a:cubicBezTo>
                <a:cubicBezTo>
                  <a:pt x="217" y="102"/>
                  <a:pt x="218" y="102"/>
                  <a:pt x="218" y="103"/>
                </a:cubicBezTo>
                <a:cubicBezTo>
                  <a:pt x="220" y="103"/>
                  <a:pt x="222" y="104"/>
                  <a:pt x="224" y="104"/>
                </a:cubicBezTo>
                <a:cubicBezTo>
                  <a:pt x="226" y="104"/>
                  <a:pt x="227" y="104"/>
                  <a:pt x="229" y="104"/>
                </a:cubicBezTo>
                <a:cubicBezTo>
                  <a:pt x="229" y="104"/>
                  <a:pt x="229" y="104"/>
                  <a:pt x="229" y="104"/>
                </a:cubicBezTo>
                <a:cubicBezTo>
                  <a:pt x="227" y="104"/>
                  <a:pt x="227" y="103"/>
                  <a:pt x="227" y="101"/>
                </a:cubicBezTo>
                <a:close/>
                <a:moveTo>
                  <a:pt x="229" y="105"/>
                </a:moveTo>
                <a:cubicBezTo>
                  <a:pt x="230" y="106"/>
                  <a:pt x="230" y="106"/>
                  <a:pt x="231" y="106"/>
                </a:cubicBezTo>
                <a:cubicBezTo>
                  <a:pt x="231" y="106"/>
                  <a:pt x="231" y="106"/>
                  <a:pt x="231" y="106"/>
                </a:cubicBezTo>
                <a:cubicBezTo>
                  <a:pt x="231" y="105"/>
                  <a:pt x="230" y="105"/>
                  <a:pt x="229" y="105"/>
                </a:cubicBezTo>
                <a:close/>
                <a:moveTo>
                  <a:pt x="224" y="97"/>
                </a:moveTo>
                <a:cubicBezTo>
                  <a:pt x="228" y="99"/>
                  <a:pt x="233" y="100"/>
                  <a:pt x="233" y="97"/>
                </a:cubicBezTo>
                <a:cubicBezTo>
                  <a:pt x="230" y="96"/>
                  <a:pt x="228" y="97"/>
                  <a:pt x="224" y="97"/>
                </a:cubicBezTo>
                <a:close/>
                <a:moveTo>
                  <a:pt x="284" y="98"/>
                </a:moveTo>
                <a:cubicBezTo>
                  <a:pt x="284" y="99"/>
                  <a:pt x="285" y="99"/>
                  <a:pt x="284" y="100"/>
                </a:cubicBezTo>
                <a:cubicBezTo>
                  <a:pt x="285" y="100"/>
                  <a:pt x="286" y="100"/>
                  <a:pt x="286" y="99"/>
                </a:cubicBezTo>
                <a:cubicBezTo>
                  <a:pt x="285" y="100"/>
                  <a:pt x="285" y="98"/>
                  <a:pt x="284" y="98"/>
                </a:cubicBezTo>
                <a:close/>
                <a:moveTo>
                  <a:pt x="228" y="105"/>
                </a:moveTo>
                <a:cubicBezTo>
                  <a:pt x="228" y="105"/>
                  <a:pt x="227" y="105"/>
                  <a:pt x="227" y="105"/>
                </a:cubicBezTo>
                <a:cubicBezTo>
                  <a:pt x="227" y="105"/>
                  <a:pt x="228" y="105"/>
                  <a:pt x="228" y="105"/>
                </a:cubicBezTo>
                <a:cubicBezTo>
                  <a:pt x="228" y="105"/>
                  <a:pt x="228" y="105"/>
                  <a:pt x="228" y="105"/>
                </a:cubicBezTo>
                <a:cubicBezTo>
                  <a:pt x="228" y="105"/>
                  <a:pt x="228" y="105"/>
                  <a:pt x="228" y="105"/>
                </a:cubicBezTo>
                <a:close/>
                <a:moveTo>
                  <a:pt x="162" y="59"/>
                </a:moveTo>
                <a:cubicBezTo>
                  <a:pt x="162" y="58"/>
                  <a:pt x="165" y="59"/>
                  <a:pt x="165" y="57"/>
                </a:cubicBezTo>
                <a:cubicBezTo>
                  <a:pt x="164" y="58"/>
                  <a:pt x="161" y="58"/>
                  <a:pt x="162" y="59"/>
                </a:cubicBezTo>
                <a:close/>
                <a:moveTo>
                  <a:pt x="223" y="50"/>
                </a:moveTo>
                <a:cubicBezTo>
                  <a:pt x="222" y="50"/>
                  <a:pt x="223" y="49"/>
                  <a:pt x="224" y="49"/>
                </a:cubicBezTo>
                <a:cubicBezTo>
                  <a:pt x="227" y="48"/>
                  <a:pt x="230" y="51"/>
                  <a:pt x="231" y="49"/>
                </a:cubicBezTo>
                <a:cubicBezTo>
                  <a:pt x="229" y="47"/>
                  <a:pt x="224" y="47"/>
                  <a:pt x="222" y="45"/>
                </a:cubicBezTo>
                <a:cubicBezTo>
                  <a:pt x="222" y="46"/>
                  <a:pt x="221" y="46"/>
                  <a:pt x="221" y="47"/>
                </a:cubicBezTo>
                <a:cubicBezTo>
                  <a:pt x="222" y="47"/>
                  <a:pt x="222" y="48"/>
                  <a:pt x="222" y="49"/>
                </a:cubicBezTo>
                <a:cubicBezTo>
                  <a:pt x="221" y="50"/>
                  <a:pt x="218" y="48"/>
                  <a:pt x="218" y="50"/>
                </a:cubicBezTo>
                <a:cubicBezTo>
                  <a:pt x="220" y="50"/>
                  <a:pt x="222" y="51"/>
                  <a:pt x="223" y="50"/>
                </a:cubicBezTo>
                <a:close/>
                <a:moveTo>
                  <a:pt x="217" y="100"/>
                </a:moveTo>
                <a:cubicBezTo>
                  <a:pt x="216" y="100"/>
                  <a:pt x="215" y="99"/>
                  <a:pt x="214" y="99"/>
                </a:cubicBezTo>
                <a:cubicBezTo>
                  <a:pt x="214" y="99"/>
                  <a:pt x="213" y="101"/>
                  <a:pt x="212" y="102"/>
                </a:cubicBezTo>
                <a:cubicBezTo>
                  <a:pt x="213" y="102"/>
                  <a:pt x="213" y="102"/>
                  <a:pt x="214" y="102"/>
                </a:cubicBezTo>
                <a:cubicBezTo>
                  <a:pt x="215" y="100"/>
                  <a:pt x="216" y="102"/>
                  <a:pt x="217" y="100"/>
                </a:cubicBezTo>
                <a:close/>
                <a:moveTo>
                  <a:pt x="243" y="103"/>
                </a:moveTo>
                <a:cubicBezTo>
                  <a:pt x="241" y="103"/>
                  <a:pt x="240" y="101"/>
                  <a:pt x="237" y="102"/>
                </a:cubicBezTo>
                <a:cubicBezTo>
                  <a:pt x="237" y="104"/>
                  <a:pt x="237" y="104"/>
                  <a:pt x="237" y="104"/>
                </a:cubicBezTo>
                <a:cubicBezTo>
                  <a:pt x="239" y="102"/>
                  <a:pt x="242" y="104"/>
                  <a:pt x="243" y="103"/>
                </a:cubicBezTo>
                <a:close/>
                <a:moveTo>
                  <a:pt x="197" y="100"/>
                </a:moveTo>
                <a:cubicBezTo>
                  <a:pt x="197" y="100"/>
                  <a:pt x="197" y="100"/>
                  <a:pt x="197" y="100"/>
                </a:cubicBezTo>
                <a:cubicBezTo>
                  <a:pt x="197" y="100"/>
                  <a:pt x="197" y="100"/>
                  <a:pt x="197" y="100"/>
                </a:cubicBezTo>
                <a:cubicBezTo>
                  <a:pt x="197" y="100"/>
                  <a:pt x="197" y="100"/>
                  <a:pt x="197" y="100"/>
                </a:cubicBezTo>
                <a:close/>
                <a:moveTo>
                  <a:pt x="1" y="62"/>
                </a:moveTo>
                <a:cubicBezTo>
                  <a:pt x="2" y="61"/>
                  <a:pt x="4" y="62"/>
                  <a:pt x="4" y="60"/>
                </a:cubicBezTo>
                <a:cubicBezTo>
                  <a:pt x="3" y="59"/>
                  <a:pt x="2" y="61"/>
                  <a:pt x="1" y="62"/>
                </a:cubicBezTo>
                <a:close/>
                <a:moveTo>
                  <a:pt x="368" y="214"/>
                </a:moveTo>
                <a:cubicBezTo>
                  <a:pt x="368" y="216"/>
                  <a:pt x="368" y="217"/>
                  <a:pt x="369" y="218"/>
                </a:cubicBezTo>
                <a:cubicBezTo>
                  <a:pt x="369" y="217"/>
                  <a:pt x="369" y="215"/>
                  <a:pt x="368" y="214"/>
                </a:cubicBezTo>
                <a:close/>
                <a:moveTo>
                  <a:pt x="369" y="223"/>
                </a:moveTo>
                <a:cubicBezTo>
                  <a:pt x="370" y="225"/>
                  <a:pt x="369" y="228"/>
                  <a:pt x="371" y="229"/>
                </a:cubicBezTo>
                <a:cubicBezTo>
                  <a:pt x="370" y="227"/>
                  <a:pt x="371" y="223"/>
                  <a:pt x="369" y="223"/>
                </a:cubicBezTo>
                <a:close/>
                <a:moveTo>
                  <a:pt x="371" y="229"/>
                </a:moveTo>
                <a:cubicBezTo>
                  <a:pt x="370" y="233"/>
                  <a:pt x="371" y="236"/>
                  <a:pt x="371" y="236"/>
                </a:cubicBezTo>
                <a:cubicBezTo>
                  <a:pt x="372" y="238"/>
                  <a:pt x="372" y="239"/>
                  <a:pt x="372" y="237"/>
                </a:cubicBezTo>
                <a:cubicBezTo>
                  <a:pt x="372" y="234"/>
                  <a:pt x="372" y="230"/>
                  <a:pt x="371" y="229"/>
                </a:cubicBezTo>
                <a:close/>
                <a:moveTo>
                  <a:pt x="9" y="40"/>
                </a:moveTo>
                <a:cubicBezTo>
                  <a:pt x="13" y="42"/>
                  <a:pt x="17" y="37"/>
                  <a:pt x="19" y="37"/>
                </a:cubicBezTo>
                <a:cubicBezTo>
                  <a:pt x="17" y="40"/>
                  <a:pt x="17" y="40"/>
                  <a:pt x="14" y="42"/>
                </a:cubicBezTo>
                <a:cubicBezTo>
                  <a:pt x="19" y="47"/>
                  <a:pt x="23" y="40"/>
                  <a:pt x="26" y="36"/>
                </a:cubicBezTo>
                <a:cubicBezTo>
                  <a:pt x="34" y="27"/>
                  <a:pt x="43" y="18"/>
                  <a:pt x="52" y="14"/>
                </a:cubicBezTo>
                <a:cubicBezTo>
                  <a:pt x="54" y="9"/>
                  <a:pt x="59" y="8"/>
                  <a:pt x="62" y="3"/>
                </a:cubicBezTo>
                <a:cubicBezTo>
                  <a:pt x="57" y="4"/>
                  <a:pt x="56" y="8"/>
                  <a:pt x="52" y="9"/>
                </a:cubicBezTo>
                <a:cubicBezTo>
                  <a:pt x="53" y="8"/>
                  <a:pt x="52" y="7"/>
                  <a:pt x="53" y="6"/>
                </a:cubicBezTo>
                <a:cubicBezTo>
                  <a:pt x="51" y="6"/>
                  <a:pt x="50" y="8"/>
                  <a:pt x="48" y="8"/>
                </a:cubicBezTo>
                <a:cubicBezTo>
                  <a:pt x="49" y="5"/>
                  <a:pt x="53" y="4"/>
                  <a:pt x="52" y="0"/>
                </a:cubicBezTo>
                <a:cubicBezTo>
                  <a:pt x="46" y="0"/>
                  <a:pt x="44" y="5"/>
                  <a:pt x="39" y="7"/>
                </a:cubicBezTo>
                <a:cubicBezTo>
                  <a:pt x="38" y="6"/>
                  <a:pt x="38" y="5"/>
                  <a:pt x="37" y="5"/>
                </a:cubicBezTo>
                <a:cubicBezTo>
                  <a:pt x="34" y="8"/>
                  <a:pt x="30" y="10"/>
                  <a:pt x="26" y="12"/>
                </a:cubicBezTo>
                <a:cubicBezTo>
                  <a:pt x="26" y="16"/>
                  <a:pt x="23" y="19"/>
                  <a:pt x="20" y="21"/>
                </a:cubicBezTo>
                <a:cubicBezTo>
                  <a:pt x="14" y="25"/>
                  <a:pt x="5" y="28"/>
                  <a:pt x="0" y="34"/>
                </a:cubicBezTo>
                <a:cubicBezTo>
                  <a:pt x="3" y="35"/>
                  <a:pt x="3" y="33"/>
                  <a:pt x="5" y="33"/>
                </a:cubicBezTo>
                <a:cubicBezTo>
                  <a:pt x="6" y="35"/>
                  <a:pt x="2" y="36"/>
                  <a:pt x="3" y="39"/>
                </a:cubicBezTo>
                <a:cubicBezTo>
                  <a:pt x="5" y="41"/>
                  <a:pt x="9" y="38"/>
                  <a:pt x="11" y="37"/>
                </a:cubicBezTo>
                <a:cubicBezTo>
                  <a:pt x="11" y="39"/>
                  <a:pt x="9" y="39"/>
                  <a:pt x="9" y="40"/>
                </a:cubicBezTo>
                <a:close/>
                <a:moveTo>
                  <a:pt x="194" y="97"/>
                </a:moveTo>
                <a:cubicBezTo>
                  <a:pt x="190" y="96"/>
                  <a:pt x="188" y="98"/>
                  <a:pt x="186" y="97"/>
                </a:cubicBezTo>
                <a:cubicBezTo>
                  <a:pt x="185" y="99"/>
                  <a:pt x="188" y="98"/>
                  <a:pt x="188" y="99"/>
                </a:cubicBezTo>
                <a:cubicBezTo>
                  <a:pt x="188" y="100"/>
                  <a:pt x="188" y="100"/>
                  <a:pt x="188" y="100"/>
                </a:cubicBezTo>
                <a:cubicBezTo>
                  <a:pt x="188" y="100"/>
                  <a:pt x="189" y="100"/>
                  <a:pt x="190" y="100"/>
                </a:cubicBezTo>
                <a:cubicBezTo>
                  <a:pt x="191" y="100"/>
                  <a:pt x="193" y="100"/>
                  <a:pt x="195" y="100"/>
                </a:cubicBezTo>
                <a:cubicBezTo>
                  <a:pt x="194" y="100"/>
                  <a:pt x="193" y="100"/>
                  <a:pt x="192" y="100"/>
                </a:cubicBezTo>
                <a:cubicBezTo>
                  <a:pt x="192" y="99"/>
                  <a:pt x="194" y="99"/>
                  <a:pt x="194" y="97"/>
                </a:cubicBezTo>
                <a:close/>
                <a:moveTo>
                  <a:pt x="12" y="45"/>
                </a:moveTo>
                <a:cubicBezTo>
                  <a:pt x="12" y="47"/>
                  <a:pt x="11" y="48"/>
                  <a:pt x="9" y="48"/>
                </a:cubicBezTo>
                <a:cubicBezTo>
                  <a:pt x="11" y="49"/>
                  <a:pt x="13" y="47"/>
                  <a:pt x="15" y="45"/>
                </a:cubicBezTo>
                <a:cubicBezTo>
                  <a:pt x="13" y="46"/>
                  <a:pt x="14" y="45"/>
                  <a:pt x="12" y="45"/>
                </a:cubicBezTo>
                <a:close/>
                <a:moveTo>
                  <a:pt x="7" y="213"/>
                </a:moveTo>
                <a:cubicBezTo>
                  <a:pt x="6" y="213"/>
                  <a:pt x="6" y="215"/>
                  <a:pt x="7" y="216"/>
                </a:cubicBezTo>
                <a:cubicBezTo>
                  <a:pt x="8" y="215"/>
                  <a:pt x="8" y="213"/>
                  <a:pt x="7" y="213"/>
                </a:cubicBezTo>
                <a:close/>
                <a:moveTo>
                  <a:pt x="26" y="80"/>
                </a:moveTo>
                <a:cubicBezTo>
                  <a:pt x="26" y="81"/>
                  <a:pt x="26" y="81"/>
                  <a:pt x="27" y="81"/>
                </a:cubicBezTo>
                <a:cubicBezTo>
                  <a:pt x="27" y="80"/>
                  <a:pt x="29" y="80"/>
                  <a:pt x="29" y="78"/>
                </a:cubicBezTo>
                <a:cubicBezTo>
                  <a:pt x="27" y="79"/>
                  <a:pt x="28" y="78"/>
                  <a:pt x="27" y="76"/>
                </a:cubicBezTo>
                <a:cubicBezTo>
                  <a:pt x="24" y="80"/>
                  <a:pt x="21" y="83"/>
                  <a:pt x="18" y="87"/>
                </a:cubicBezTo>
                <a:cubicBezTo>
                  <a:pt x="20" y="87"/>
                  <a:pt x="21" y="87"/>
                  <a:pt x="22" y="86"/>
                </a:cubicBezTo>
                <a:cubicBezTo>
                  <a:pt x="22" y="85"/>
                  <a:pt x="21" y="85"/>
                  <a:pt x="21" y="84"/>
                </a:cubicBezTo>
                <a:cubicBezTo>
                  <a:pt x="22" y="83"/>
                  <a:pt x="24" y="84"/>
                  <a:pt x="25" y="84"/>
                </a:cubicBezTo>
                <a:cubicBezTo>
                  <a:pt x="24" y="83"/>
                  <a:pt x="26" y="82"/>
                  <a:pt x="25" y="81"/>
                </a:cubicBezTo>
                <a:cubicBezTo>
                  <a:pt x="25" y="82"/>
                  <a:pt x="24" y="83"/>
                  <a:pt x="23" y="82"/>
                </a:cubicBezTo>
                <a:cubicBezTo>
                  <a:pt x="24" y="81"/>
                  <a:pt x="25" y="80"/>
                  <a:pt x="26" y="80"/>
                </a:cubicBezTo>
                <a:close/>
                <a:moveTo>
                  <a:pt x="21" y="264"/>
                </a:moveTo>
                <a:cubicBezTo>
                  <a:pt x="20" y="264"/>
                  <a:pt x="20" y="264"/>
                  <a:pt x="19" y="264"/>
                </a:cubicBezTo>
                <a:cubicBezTo>
                  <a:pt x="19" y="264"/>
                  <a:pt x="18" y="265"/>
                  <a:pt x="18" y="265"/>
                </a:cubicBezTo>
                <a:cubicBezTo>
                  <a:pt x="19" y="266"/>
                  <a:pt x="21" y="266"/>
                  <a:pt x="21" y="264"/>
                </a:cubicBezTo>
                <a:close/>
                <a:moveTo>
                  <a:pt x="23" y="77"/>
                </a:moveTo>
                <a:cubicBezTo>
                  <a:pt x="21" y="79"/>
                  <a:pt x="18" y="82"/>
                  <a:pt x="18" y="84"/>
                </a:cubicBezTo>
                <a:cubicBezTo>
                  <a:pt x="19" y="81"/>
                  <a:pt x="25" y="80"/>
                  <a:pt x="23" y="77"/>
                </a:cubicBezTo>
                <a:close/>
                <a:moveTo>
                  <a:pt x="21" y="76"/>
                </a:moveTo>
                <a:cubicBezTo>
                  <a:pt x="23" y="76"/>
                  <a:pt x="24" y="75"/>
                  <a:pt x="24" y="73"/>
                </a:cubicBezTo>
                <a:cubicBezTo>
                  <a:pt x="22" y="74"/>
                  <a:pt x="22" y="75"/>
                  <a:pt x="21" y="76"/>
                </a:cubicBezTo>
                <a:close/>
                <a:moveTo>
                  <a:pt x="363" y="197"/>
                </a:moveTo>
                <a:cubicBezTo>
                  <a:pt x="363" y="199"/>
                  <a:pt x="364" y="202"/>
                  <a:pt x="365" y="203"/>
                </a:cubicBezTo>
                <a:cubicBezTo>
                  <a:pt x="365" y="201"/>
                  <a:pt x="365" y="197"/>
                  <a:pt x="363" y="197"/>
                </a:cubicBezTo>
                <a:close/>
                <a:moveTo>
                  <a:pt x="343" y="286"/>
                </a:moveTo>
                <a:cubicBezTo>
                  <a:pt x="344" y="286"/>
                  <a:pt x="344" y="284"/>
                  <a:pt x="344" y="282"/>
                </a:cubicBezTo>
                <a:cubicBezTo>
                  <a:pt x="342" y="282"/>
                  <a:pt x="343" y="284"/>
                  <a:pt x="343" y="286"/>
                </a:cubicBezTo>
                <a:close/>
                <a:moveTo>
                  <a:pt x="341" y="143"/>
                </a:moveTo>
                <a:cubicBezTo>
                  <a:pt x="340" y="141"/>
                  <a:pt x="340" y="139"/>
                  <a:pt x="339" y="138"/>
                </a:cubicBezTo>
                <a:cubicBezTo>
                  <a:pt x="338" y="140"/>
                  <a:pt x="340" y="142"/>
                  <a:pt x="341" y="143"/>
                </a:cubicBezTo>
                <a:close/>
                <a:moveTo>
                  <a:pt x="343" y="152"/>
                </a:moveTo>
                <a:cubicBezTo>
                  <a:pt x="343" y="151"/>
                  <a:pt x="343" y="151"/>
                  <a:pt x="343" y="151"/>
                </a:cubicBezTo>
                <a:cubicBezTo>
                  <a:pt x="346" y="152"/>
                  <a:pt x="345" y="158"/>
                  <a:pt x="348" y="157"/>
                </a:cubicBezTo>
                <a:cubicBezTo>
                  <a:pt x="346" y="155"/>
                  <a:pt x="346" y="152"/>
                  <a:pt x="344" y="149"/>
                </a:cubicBezTo>
                <a:cubicBezTo>
                  <a:pt x="344" y="150"/>
                  <a:pt x="342" y="151"/>
                  <a:pt x="343" y="152"/>
                </a:cubicBezTo>
                <a:close/>
                <a:moveTo>
                  <a:pt x="343" y="249"/>
                </a:moveTo>
                <a:cubicBezTo>
                  <a:pt x="344" y="242"/>
                  <a:pt x="344" y="235"/>
                  <a:pt x="343" y="230"/>
                </a:cubicBezTo>
                <a:cubicBezTo>
                  <a:pt x="343" y="237"/>
                  <a:pt x="342" y="243"/>
                  <a:pt x="343" y="249"/>
                </a:cubicBezTo>
                <a:close/>
                <a:moveTo>
                  <a:pt x="341" y="250"/>
                </a:moveTo>
                <a:cubicBezTo>
                  <a:pt x="341" y="251"/>
                  <a:pt x="340" y="254"/>
                  <a:pt x="341" y="254"/>
                </a:cubicBezTo>
                <a:cubicBezTo>
                  <a:pt x="342" y="253"/>
                  <a:pt x="342" y="251"/>
                  <a:pt x="341" y="250"/>
                </a:cubicBezTo>
                <a:close/>
                <a:moveTo>
                  <a:pt x="339" y="296"/>
                </a:moveTo>
                <a:cubicBezTo>
                  <a:pt x="340" y="295"/>
                  <a:pt x="341" y="292"/>
                  <a:pt x="340" y="290"/>
                </a:cubicBezTo>
                <a:cubicBezTo>
                  <a:pt x="340" y="292"/>
                  <a:pt x="338" y="294"/>
                  <a:pt x="339" y="296"/>
                </a:cubicBezTo>
                <a:close/>
                <a:moveTo>
                  <a:pt x="344" y="227"/>
                </a:moveTo>
                <a:cubicBezTo>
                  <a:pt x="344" y="225"/>
                  <a:pt x="345" y="223"/>
                  <a:pt x="343" y="223"/>
                </a:cubicBezTo>
                <a:cubicBezTo>
                  <a:pt x="344" y="224"/>
                  <a:pt x="343" y="227"/>
                  <a:pt x="344" y="227"/>
                </a:cubicBezTo>
                <a:close/>
                <a:moveTo>
                  <a:pt x="353" y="183"/>
                </a:moveTo>
                <a:cubicBezTo>
                  <a:pt x="353" y="183"/>
                  <a:pt x="354" y="184"/>
                  <a:pt x="354" y="185"/>
                </a:cubicBezTo>
                <a:cubicBezTo>
                  <a:pt x="355" y="184"/>
                  <a:pt x="353" y="181"/>
                  <a:pt x="353" y="183"/>
                </a:cubicBezTo>
                <a:close/>
                <a:moveTo>
                  <a:pt x="355" y="183"/>
                </a:moveTo>
                <a:cubicBezTo>
                  <a:pt x="355" y="181"/>
                  <a:pt x="354" y="180"/>
                  <a:pt x="353" y="179"/>
                </a:cubicBezTo>
                <a:cubicBezTo>
                  <a:pt x="354" y="180"/>
                  <a:pt x="354" y="182"/>
                  <a:pt x="355" y="183"/>
                </a:cubicBezTo>
                <a:close/>
                <a:moveTo>
                  <a:pt x="357" y="186"/>
                </a:moveTo>
                <a:cubicBezTo>
                  <a:pt x="355" y="185"/>
                  <a:pt x="355" y="187"/>
                  <a:pt x="356" y="188"/>
                </a:cubicBezTo>
                <a:cubicBezTo>
                  <a:pt x="357" y="188"/>
                  <a:pt x="356" y="187"/>
                  <a:pt x="357" y="186"/>
                </a:cubicBezTo>
                <a:close/>
                <a:moveTo>
                  <a:pt x="343" y="276"/>
                </a:moveTo>
                <a:cubicBezTo>
                  <a:pt x="344" y="276"/>
                  <a:pt x="344" y="278"/>
                  <a:pt x="345" y="278"/>
                </a:cubicBezTo>
                <a:cubicBezTo>
                  <a:pt x="344" y="276"/>
                  <a:pt x="346" y="277"/>
                  <a:pt x="346" y="275"/>
                </a:cubicBezTo>
                <a:cubicBezTo>
                  <a:pt x="344" y="275"/>
                  <a:pt x="343" y="275"/>
                  <a:pt x="343" y="276"/>
                </a:cubicBezTo>
                <a:close/>
                <a:moveTo>
                  <a:pt x="346" y="209"/>
                </a:moveTo>
                <a:cubicBezTo>
                  <a:pt x="348" y="212"/>
                  <a:pt x="345" y="208"/>
                  <a:pt x="344" y="206"/>
                </a:cubicBezTo>
                <a:cubicBezTo>
                  <a:pt x="344" y="203"/>
                  <a:pt x="344" y="200"/>
                  <a:pt x="343" y="199"/>
                </a:cubicBezTo>
                <a:cubicBezTo>
                  <a:pt x="341" y="199"/>
                  <a:pt x="341" y="200"/>
                  <a:pt x="340" y="199"/>
                </a:cubicBezTo>
                <a:cubicBezTo>
                  <a:pt x="341" y="204"/>
                  <a:pt x="342" y="206"/>
                  <a:pt x="345" y="209"/>
                </a:cubicBezTo>
                <a:cubicBezTo>
                  <a:pt x="344" y="212"/>
                  <a:pt x="345" y="216"/>
                  <a:pt x="346" y="219"/>
                </a:cubicBezTo>
                <a:cubicBezTo>
                  <a:pt x="349" y="215"/>
                  <a:pt x="344" y="212"/>
                  <a:pt x="346" y="209"/>
                </a:cubicBezTo>
                <a:close/>
                <a:moveTo>
                  <a:pt x="346" y="180"/>
                </a:moveTo>
                <a:cubicBezTo>
                  <a:pt x="348" y="179"/>
                  <a:pt x="347" y="181"/>
                  <a:pt x="349" y="181"/>
                </a:cubicBezTo>
                <a:cubicBezTo>
                  <a:pt x="349" y="180"/>
                  <a:pt x="348" y="179"/>
                  <a:pt x="348" y="178"/>
                </a:cubicBezTo>
                <a:cubicBezTo>
                  <a:pt x="347" y="178"/>
                  <a:pt x="346" y="179"/>
                  <a:pt x="346" y="180"/>
                </a:cubicBezTo>
                <a:close/>
                <a:moveTo>
                  <a:pt x="258" y="101"/>
                </a:moveTo>
                <a:cubicBezTo>
                  <a:pt x="256" y="101"/>
                  <a:pt x="255" y="100"/>
                  <a:pt x="254" y="100"/>
                </a:cubicBezTo>
                <a:cubicBezTo>
                  <a:pt x="254" y="102"/>
                  <a:pt x="258" y="102"/>
                  <a:pt x="258" y="101"/>
                </a:cubicBezTo>
                <a:close/>
                <a:moveTo>
                  <a:pt x="328" y="130"/>
                </a:moveTo>
                <a:cubicBezTo>
                  <a:pt x="327" y="128"/>
                  <a:pt x="326" y="125"/>
                  <a:pt x="324" y="124"/>
                </a:cubicBezTo>
                <a:cubicBezTo>
                  <a:pt x="324" y="126"/>
                  <a:pt x="326" y="129"/>
                  <a:pt x="328" y="130"/>
                </a:cubicBezTo>
                <a:close/>
                <a:moveTo>
                  <a:pt x="324" y="135"/>
                </a:moveTo>
                <a:cubicBezTo>
                  <a:pt x="326" y="137"/>
                  <a:pt x="328" y="141"/>
                  <a:pt x="330" y="141"/>
                </a:cubicBezTo>
                <a:cubicBezTo>
                  <a:pt x="328" y="140"/>
                  <a:pt x="327" y="138"/>
                  <a:pt x="328" y="136"/>
                </a:cubicBezTo>
                <a:cubicBezTo>
                  <a:pt x="326" y="137"/>
                  <a:pt x="325" y="134"/>
                  <a:pt x="324" y="135"/>
                </a:cubicBezTo>
                <a:close/>
                <a:moveTo>
                  <a:pt x="333" y="131"/>
                </a:moveTo>
                <a:cubicBezTo>
                  <a:pt x="335" y="131"/>
                  <a:pt x="333" y="129"/>
                  <a:pt x="332" y="128"/>
                </a:cubicBezTo>
                <a:cubicBezTo>
                  <a:pt x="332" y="130"/>
                  <a:pt x="334" y="130"/>
                  <a:pt x="333" y="131"/>
                </a:cubicBezTo>
                <a:close/>
                <a:moveTo>
                  <a:pt x="273" y="126"/>
                </a:moveTo>
                <a:cubicBezTo>
                  <a:pt x="273" y="126"/>
                  <a:pt x="274" y="126"/>
                  <a:pt x="274" y="127"/>
                </a:cubicBezTo>
                <a:cubicBezTo>
                  <a:pt x="275" y="127"/>
                  <a:pt x="275" y="126"/>
                  <a:pt x="274" y="126"/>
                </a:cubicBezTo>
                <a:cubicBezTo>
                  <a:pt x="274" y="126"/>
                  <a:pt x="273" y="125"/>
                  <a:pt x="273" y="126"/>
                </a:cubicBezTo>
                <a:close/>
                <a:moveTo>
                  <a:pt x="270" y="118"/>
                </a:moveTo>
                <a:cubicBezTo>
                  <a:pt x="269" y="118"/>
                  <a:pt x="268" y="115"/>
                  <a:pt x="267" y="116"/>
                </a:cubicBezTo>
                <a:cubicBezTo>
                  <a:pt x="269" y="116"/>
                  <a:pt x="269" y="119"/>
                  <a:pt x="267" y="119"/>
                </a:cubicBezTo>
                <a:cubicBezTo>
                  <a:pt x="266" y="118"/>
                  <a:pt x="264" y="116"/>
                  <a:pt x="263" y="115"/>
                </a:cubicBezTo>
                <a:cubicBezTo>
                  <a:pt x="263" y="115"/>
                  <a:pt x="264" y="115"/>
                  <a:pt x="264" y="114"/>
                </a:cubicBezTo>
                <a:cubicBezTo>
                  <a:pt x="261" y="114"/>
                  <a:pt x="260" y="114"/>
                  <a:pt x="259" y="112"/>
                </a:cubicBezTo>
                <a:cubicBezTo>
                  <a:pt x="257" y="118"/>
                  <a:pt x="267" y="121"/>
                  <a:pt x="270" y="118"/>
                </a:cubicBezTo>
                <a:close/>
                <a:moveTo>
                  <a:pt x="251" y="105"/>
                </a:moveTo>
                <a:cubicBezTo>
                  <a:pt x="249" y="105"/>
                  <a:pt x="248" y="103"/>
                  <a:pt x="248" y="105"/>
                </a:cubicBezTo>
                <a:cubicBezTo>
                  <a:pt x="248" y="105"/>
                  <a:pt x="250" y="105"/>
                  <a:pt x="251" y="105"/>
                </a:cubicBezTo>
                <a:close/>
                <a:moveTo>
                  <a:pt x="275" y="63"/>
                </a:moveTo>
                <a:cubicBezTo>
                  <a:pt x="273" y="62"/>
                  <a:pt x="270" y="58"/>
                  <a:pt x="266" y="59"/>
                </a:cubicBezTo>
                <a:cubicBezTo>
                  <a:pt x="266" y="61"/>
                  <a:pt x="266" y="61"/>
                  <a:pt x="266" y="61"/>
                </a:cubicBezTo>
                <a:cubicBezTo>
                  <a:pt x="270" y="60"/>
                  <a:pt x="272" y="64"/>
                  <a:pt x="275" y="63"/>
                </a:cubicBezTo>
                <a:close/>
                <a:moveTo>
                  <a:pt x="260" y="107"/>
                </a:moveTo>
                <a:cubicBezTo>
                  <a:pt x="260" y="106"/>
                  <a:pt x="261" y="105"/>
                  <a:pt x="262" y="105"/>
                </a:cubicBezTo>
                <a:cubicBezTo>
                  <a:pt x="257" y="105"/>
                  <a:pt x="254" y="101"/>
                  <a:pt x="251" y="101"/>
                </a:cubicBezTo>
                <a:cubicBezTo>
                  <a:pt x="253" y="105"/>
                  <a:pt x="257" y="105"/>
                  <a:pt x="260" y="107"/>
                </a:cubicBezTo>
                <a:close/>
                <a:moveTo>
                  <a:pt x="278" y="114"/>
                </a:moveTo>
                <a:cubicBezTo>
                  <a:pt x="275" y="112"/>
                  <a:pt x="270" y="103"/>
                  <a:pt x="263" y="106"/>
                </a:cubicBezTo>
                <a:cubicBezTo>
                  <a:pt x="265" y="107"/>
                  <a:pt x="267" y="108"/>
                  <a:pt x="268" y="109"/>
                </a:cubicBezTo>
                <a:cubicBezTo>
                  <a:pt x="267" y="110"/>
                  <a:pt x="265" y="109"/>
                  <a:pt x="264" y="110"/>
                </a:cubicBezTo>
                <a:cubicBezTo>
                  <a:pt x="261" y="109"/>
                  <a:pt x="255" y="107"/>
                  <a:pt x="251" y="109"/>
                </a:cubicBezTo>
                <a:cubicBezTo>
                  <a:pt x="249" y="107"/>
                  <a:pt x="246" y="107"/>
                  <a:pt x="244" y="106"/>
                </a:cubicBezTo>
                <a:cubicBezTo>
                  <a:pt x="246" y="109"/>
                  <a:pt x="251" y="109"/>
                  <a:pt x="253" y="112"/>
                </a:cubicBezTo>
                <a:cubicBezTo>
                  <a:pt x="256" y="112"/>
                  <a:pt x="256" y="112"/>
                  <a:pt x="256" y="112"/>
                </a:cubicBezTo>
                <a:cubicBezTo>
                  <a:pt x="256" y="113"/>
                  <a:pt x="257" y="115"/>
                  <a:pt x="257" y="113"/>
                </a:cubicBezTo>
                <a:cubicBezTo>
                  <a:pt x="257" y="113"/>
                  <a:pt x="256" y="112"/>
                  <a:pt x="257" y="112"/>
                </a:cubicBezTo>
                <a:cubicBezTo>
                  <a:pt x="258" y="113"/>
                  <a:pt x="262" y="111"/>
                  <a:pt x="261" y="113"/>
                </a:cubicBezTo>
                <a:cubicBezTo>
                  <a:pt x="263" y="111"/>
                  <a:pt x="265" y="115"/>
                  <a:pt x="266" y="114"/>
                </a:cubicBezTo>
                <a:cubicBezTo>
                  <a:pt x="263" y="113"/>
                  <a:pt x="267" y="113"/>
                  <a:pt x="268" y="112"/>
                </a:cubicBezTo>
                <a:cubicBezTo>
                  <a:pt x="267" y="112"/>
                  <a:pt x="266" y="111"/>
                  <a:pt x="267" y="111"/>
                </a:cubicBezTo>
                <a:cubicBezTo>
                  <a:pt x="270" y="110"/>
                  <a:pt x="274" y="109"/>
                  <a:pt x="275" y="113"/>
                </a:cubicBezTo>
                <a:cubicBezTo>
                  <a:pt x="273" y="114"/>
                  <a:pt x="272" y="112"/>
                  <a:pt x="271" y="113"/>
                </a:cubicBezTo>
                <a:cubicBezTo>
                  <a:pt x="272" y="114"/>
                  <a:pt x="274" y="115"/>
                  <a:pt x="276" y="115"/>
                </a:cubicBezTo>
                <a:cubicBezTo>
                  <a:pt x="275" y="112"/>
                  <a:pt x="278" y="114"/>
                  <a:pt x="278" y="114"/>
                </a:cubicBezTo>
                <a:close/>
                <a:moveTo>
                  <a:pt x="272" y="121"/>
                </a:moveTo>
                <a:cubicBezTo>
                  <a:pt x="271" y="121"/>
                  <a:pt x="271" y="121"/>
                  <a:pt x="270" y="121"/>
                </a:cubicBezTo>
                <a:cubicBezTo>
                  <a:pt x="270" y="122"/>
                  <a:pt x="270" y="122"/>
                  <a:pt x="270" y="122"/>
                </a:cubicBezTo>
                <a:cubicBezTo>
                  <a:pt x="270" y="122"/>
                  <a:pt x="271" y="122"/>
                  <a:pt x="272" y="121"/>
                </a:cubicBezTo>
                <a:close/>
                <a:moveTo>
                  <a:pt x="291" y="136"/>
                </a:moveTo>
                <a:cubicBezTo>
                  <a:pt x="292" y="138"/>
                  <a:pt x="297" y="142"/>
                  <a:pt x="297" y="141"/>
                </a:cubicBezTo>
                <a:cubicBezTo>
                  <a:pt x="297" y="139"/>
                  <a:pt x="290" y="136"/>
                  <a:pt x="293" y="133"/>
                </a:cubicBezTo>
                <a:cubicBezTo>
                  <a:pt x="291" y="133"/>
                  <a:pt x="291" y="134"/>
                  <a:pt x="289" y="134"/>
                </a:cubicBezTo>
                <a:cubicBezTo>
                  <a:pt x="289" y="132"/>
                  <a:pt x="287" y="133"/>
                  <a:pt x="286" y="132"/>
                </a:cubicBezTo>
                <a:cubicBezTo>
                  <a:pt x="286" y="130"/>
                  <a:pt x="286" y="130"/>
                  <a:pt x="286" y="128"/>
                </a:cubicBezTo>
                <a:cubicBezTo>
                  <a:pt x="284" y="128"/>
                  <a:pt x="284" y="128"/>
                  <a:pt x="284" y="128"/>
                </a:cubicBezTo>
                <a:cubicBezTo>
                  <a:pt x="285" y="130"/>
                  <a:pt x="285" y="129"/>
                  <a:pt x="284" y="132"/>
                </a:cubicBezTo>
                <a:cubicBezTo>
                  <a:pt x="288" y="132"/>
                  <a:pt x="288" y="136"/>
                  <a:pt x="291" y="136"/>
                </a:cubicBezTo>
                <a:close/>
                <a:moveTo>
                  <a:pt x="320" y="159"/>
                </a:moveTo>
                <a:cubicBezTo>
                  <a:pt x="320" y="160"/>
                  <a:pt x="319" y="160"/>
                  <a:pt x="319" y="161"/>
                </a:cubicBezTo>
                <a:cubicBezTo>
                  <a:pt x="320" y="162"/>
                  <a:pt x="321" y="163"/>
                  <a:pt x="322" y="164"/>
                </a:cubicBezTo>
                <a:cubicBezTo>
                  <a:pt x="322" y="162"/>
                  <a:pt x="321" y="161"/>
                  <a:pt x="320" y="159"/>
                </a:cubicBezTo>
                <a:close/>
                <a:moveTo>
                  <a:pt x="301" y="137"/>
                </a:moveTo>
                <a:cubicBezTo>
                  <a:pt x="303" y="139"/>
                  <a:pt x="305" y="142"/>
                  <a:pt x="309" y="144"/>
                </a:cubicBezTo>
                <a:cubicBezTo>
                  <a:pt x="307" y="141"/>
                  <a:pt x="302" y="137"/>
                  <a:pt x="301" y="137"/>
                </a:cubicBezTo>
                <a:close/>
                <a:moveTo>
                  <a:pt x="279" y="123"/>
                </a:moveTo>
                <a:cubicBezTo>
                  <a:pt x="279" y="122"/>
                  <a:pt x="279" y="121"/>
                  <a:pt x="278" y="120"/>
                </a:cubicBezTo>
                <a:cubicBezTo>
                  <a:pt x="277" y="121"/>
                  <a:pt x="278" y="123"/>
                  <a:pt x="279" y="123"/>
                </a:cubicBezTo>
                <a:close/>
                <a:moveTo>
                  <a:pt x="323" y="160"/>
                </a:moveTo>
                <a:cubicBezTo>
                  <a:pt x="325" y="162"/>
                  <a:pt x="325" y="164"/>
                  <a:pt x="327" y="165"/>
                </a:cubicBezTo>
                <a:cubicBezTo>
                  <a:pt x="326" y="163"/>
                  <a:pt x="325" y="160"/>
                  <a:pt x="323" y="160"/>
                </a:cubicBezTo>
                <a:close/>
                <a:moveTo>
                  <a:pt x="327" y="156"/>
                </a:moveTo>
                <a:cubicBezTo>
                  <a:pt x="326" y="157"/>
                  <a:pt x="324" y="156"/>
                  <a:pt x="324" y="157"/>
                </a:cubicBezTo>
                <a:cubicBezTo>
                  <a:pt x="325" y="157"/>
                  <a:pt x="326" y="159"/>
                  <a:pt x="327" y="159"/>
                </a:cubicBezTo>
                <a:cubicBezTo>
                  <a:pt x="327" y="158"/>
                  <a:pt x="326" y="157"/>
                  <a:pt x="327" y="156"/>
                </a:cubicBezTo>
                <a:close/>
                <a:moveTo>
                  <a:pt x="303" y="146"/>
                </a:moveTo>
                <a:cubicBezTo>
                  <a:pt x="302" y="147"/>
                  <a:pt x="304" y="149"/>
                  <a:pt x="305" y="149"/>
                </a:cubicBezTo>
                <a:cubicBezTo>
                  <a:pt x="304" y="148"/>
                  <a:pt x="305" y="146"/>
                  <a:pt x="303" y="146"/>
                </a:cubicBezTo>
                <a:close/>
                <a:moveTo>
                  <a:pt x="294" y="132"/>
                </a:moveTo>
                <a:cubicBezTo>
                  <a:pt x="294" y="131"/>
                  <a:pt x="292" y="130"/>
                  <a:pt x="292" y="132"/>
                </a:cubicBezTo>
                <a:cubicBezTo>
                  <a:pt x="293" y="131"/>
                  <a:pt x="294" y="133"/>
                  <a:pt x="294" y="132"/>
                </a:cubicBezTo>
                <a:close/>
                <a:moveTo>
                  <a:pt x="280" y="119"/>
                </a:moveTo>
                <a:cubicBezTo>
                  <a:pt x="279" y="118"/>
                  <a:pt x="279" y="117"/>
                  <a:pt x="277" y="117"/>
                </a:cubicBezTo>
                <a:cubicBezTo>
                  <a:pt x="277" y="118"/>
                  <a:pt x="279" y="120"/>
                  <a:pt x="280" y="119"/>
                </a:cubicBezTo>
                <a:close/>
                <a:moveTo>
                  <a:pt x="316" y="137"/>
                </a:moveTo>
                <a:cubicBezTo>
                  <a:pt x="311" y="132"/>
                  <a:pt x="302" y="121"/>
                  <a:pt x="292" y="118"/>
                </a:cubicBezTo>
                <a:cubicBezTo>
                  <a:pt x="293" y="119"/>
                  <a:pt x="292" y="120"/>
                  <a:pt x="291" y="120"/>
                </a:cubicBezTo>
                <a:cubicBezTo>
                  <a:pt x="290" y="119"/>
                  <a:pt x="288" y="118"/>
                  <a:pt x="288" y="117"/>
                </a:cubicBezTo>
                <a:cubicBezTo>
                  <a:pt x="285" y="119"/>
                  <a:pt x="282" y="114"/>
                  <a:pt x="279" y="115"/>
                </a:cubicBezTo>
                <a:cubicBezTo>
                  <a:pt x="279" y="117"/>
                  <a:pt x="282" y="117"/>
                  <a:pt x="284" y="118"/>
                </a:cubicBezTo>
                <a:cubicBezTo>
                  <a:pt x="284" y="119"/>
                  <a:pt x="285" y="123"/>
                  <a:pt x="287" y="122"/>
                </a:cubicBezTo>
                <a:cubicBezTo>
                  <a:pt x="286" y="121"/>
                  <a:pt x="285" y="120"/>
                  <a:pt x="286" y="120"/>
                </a:cubicBezTo>
                <a:cubicBezTo>
                  <a:pt x="287" y="120"/>
                  <a:pt x="288" y="120"/>
                  <a:pt x="288" y="122"/>
                </a:cubicBezTo>
                <a:cubicBezTo>
                  <a:pt x="289" y="122"/>
                  <a:pt x="291" y="121"/>
                  <a:pt x="292" y="123"/>
                </a:cubicBezTo>
                <a:cubicBezTo>
                  <a:pt x="291" y="124"/>
                  <a:pt x="288" y="124"/>
                  <a:pt x="287" y="126"/>
                </a:cubicBezTo>
                <a:cubicBezTo>
                  <a:pt x="290" y="127"/>
                  <a:pt x="291" y="130"/>
                  <a:pt x="295" y="130"/>
                </a:cubicBezTo>
                <a:cubicBezTo>
                  <a:pt x="296" y="129"/>
                  <a:pt x="292" y="128"/>
                  <a:pt x="295" y="127"/>
                </a:cubicBezTo>
                <a:cubicBezTo>
                  <a:pt x="298" y="130"/>
                  <a:pt x="301" y="135"/>
                  <a:pt x="306" y="134"/>
                </a:cubicBezTo>
                <a:cubicBezTo>
                  <a:pt x="306" y="132"/>
                  <a:pt x="304" y="132"/>
                  <a:pt x="303" y="131"/>
                </a:cubicBezTo>
                <a:cubicBezTo>
                  <a:pt x="304" y="131"/>
                  <a:pt x="304" y="130"/>
                  <a:pt x="304" y="130"/>
                </a:cubicBezTo>
                <a:cubicBezTo>
                  <a:pt x="309" y="134"/>
                  <a:pt x="314" y="136"/>
                  <a:pt x="317" y="141"/>
                </a:cubicBezTo>
                <a:cubicBezTo>
                  <a:pt x="316" y="141"/>
                  <a:pt x="314" y="138"/>
                  <a:pt x="313" y="139"/>
                </a:cubicBezTo>
                <a:cubicBezTo>
                  <a:pt x="315" y="142"/>
                  <a:pt x="318" y="143"/>
                  <a:pt x="320" y="146"/>
                </a:cubicBezTo>
                <a:cubicBezTo>
                  <a:pt x="319" y="148"/>
                  <a:pt x="323" y="150"/>
                  <a:pt x="323" y="153"/>
                </a:cubicBezTo>
                <a:cubicBezTo>
                  <a:pt x="325" y="153"/>
                  <a:pt x="325" y="154"/>
                  <a:pt x="326" y="154"/>
                </a:cubicBezTo>
                <a:cubicBezTo>
                  <a:pt x="326" y="155"/>
                  <a:pt x="328" y="157"/>
                  <a:pt x="329" y="156"/>
                </a:cubicBezTo>
                <a:cubicBezTo>
                  <a:pt x="327" y="151"/>
                  <a:pt x="325" y="145"/>
                  <a:pt x="320" y="144"/>
                </a:cubicBezTo>
                <a:cubicBezTo>
                  <a:pt x="322" y="141"/>
                  <a:pt x="317" y="140"/>
                  <a:pt x="316" y="137"/>
                </a:cubicBezTo>
                <a:close/>
                <a:moveTo>
                  <a:pt x="292" y="128"/>
                </a:moveTo>
                <a:cubicBezTo>
                  <a:pt x="291" y="127"/>
                  <a:pt x="290" y="127"/>
                  <a:pt x="291" y="125"/>
                </a:cubicBezTo>
                <a:cubicBezTo>
                  <a:pt x="292" y="125"/>
                  <a:pt x="292" y="124"/>
                  <a:pt x="294" y="125"/>
                </a:cubicBezTo>
                <a:cubicBezTo>
                  <a:pt x="294" y="127"/>
                  <a:pt x="293" y="127"/>
                  <a:pt x="292" y="128"/>
                </a:cubicBezTo>
                <a:close/>
                <a:moveTo>
                  <a:pt x="294" y="126"/>
                </a:moveTo>
                <a:cubicBezTo>
                  <a:pt x="296" y="124"/>
                  <a:pt x="300" y="125"/>
                  <a:pt x="300" y="128"/>
                </a:cubicBezTo>
                <a:cubicBezTo>
                  <a:pt x="298" y="128"/>
                  <a:pt x="297" y="125"/>
                  <a:pt x="294" y="126"/>
                </a:cubicBezTo>
                <a:close/>
                <a:moveTo>
                  <a:pt x="328" y="169"/>
                </a:moveTo>
                <a:cubicBezTo>
                  <a:pt x="329" y="167"/>
                  <a:pt x="328" y="171"/>
                  <a:pt x="329" y="170"/>
                </a:cubicBezTo>
                <a:cubicBezTo>
                  <a:pt x="330" y="169"/>
                  <a:pt x="328" y="167"/>
                  <a:pt x="328" y="166"/>
                </a:cubicBezTo>
                <a:cubicBezTo>
                  <a:pt x="328" y="167"/>
                  <a:pt x="327" y="169"/>
                  <a:pt x="328" y="169"/>
                </a:cubicBezTo>
                <a:close/>
                <a:moveTo>
                  <a:pt x="263" y="120"/>
                </a:moveTo>
                <a:cubicBezTo>
                  <a:pt x="263" y="120"/>
                  <a:pt x="263" y="120"/>
                  <a:pt x="263" y="120"/>
                </a:cubicBezTo>
                <a:cubicBezTo>
                  <a:pt x="263" y="120"/>
                  <a:pt x="263" y="120"/>
                  <a:pt x="263" y="120"/>
                </a:cubicBezTo>
                <a:cubicBezTo>
                  <a:pt x="263" y="120"/>
                  <a:pt x="263" y="120"/>
                  <a:pt x="263" y="120"/>
                </a:cubicBezTo>
                <a:close/>
                <a:moveTo>
                  <a:pt x="300" y="78"/>
                </a:moveTo>
                <a:cubicBezTo>
                  <a:pt x="300" y="78"/>
                  <a:pt x="299" y="76"/>
                  <a:pt x="298" y="77"/>
                </a:cubicBezTo>
                <a:cubicBezTo>
                  <a:pt x="299" y="78"/>
                  <a:pt x="300" y="80"/>
                  <a:pt x="300" y="78"/>
                </a:cubicBezTo>
                <a:close/>
                <a:moveTo>
                  <a:pt x="310" y="89"/>
                </a:moveTo>
                <a:cubicBezTo>
                  <a:pt x="310" y="88"/>
                  <a:pt x="309" y="87"/>
                  <a:pt x="307" y="86"/>
                </a:cubicBezTo>
                <a:cubicBezTo>
                  <a:pt x="307" y="87"/>
                  <a:pt x="310" y="89"/>
                  <a:pt x="310" y="89"/>
                </a:cubicBezTo>
                <a:close/>
                <a:moveTo>
                  <a:pt x="308" y="94"/>
                </a:moveTo>
                <a:cubicBezTo>
                  <a:pt x="306" y="92"/>
                  <a:pt x="303" y="88"/>
                  <a:pt x="302" y="89"/>
                </a:cubicBezTo>
                <a:cubicBezTo>
                  <a:pt x="304" y="90"/>
                  <a:pt x="305" y="93"/>
                  <a:pt x="308" y="94"/>
                </a:cubicBezTo>
                <a:close/>
                <a:moveTo>
                  <a:pt x="310" y="89"/>
                </a:moveTo>
                <a:cubicBezTo>
                  <a:pt x="310" y="89"/>
                  <a:pt x="310" y="89"/>
                  <a:pt x="310" y="89"/>
                </a:cubicBezTo>
                <a:cubicBezTo>
                  <a:pt x="311" y="89"/>
                  <a:pt x="311" y="89"/>
                  <a:pt x="310" y="89"/>
                </a:cubicBezTo>
                <a:close/>
                <a:moveTo>
                  <a:pt x="309" y="96"/>
                </a:moveTo>
                <a:cubicBezTo>
                  <a:pt x="310" y="96"/>
                  <a:pt x="311" y="99"/>
                  <a:pt x="312" y="98"/>
                </a:cubicBezTo>
                <a:cubicBezTo>
                  <a:pt x="311" y="98"/>
                  <a:pt x="311" y="94"/>
                  <a:pt x="309" y="96"/>
                </a:cubicBezTo>
                <a:close/>
                <a:moveTo>
                  <a:pt x="301" y="109"/>
                </a:moveTo>
                <a:cubicBezTo>
                  <a:pt x="299" y="108"/>
                  <a:pt x="296" y="103"/>
                  <a:pt x="295" y="105"/>
                </a:cubicBezTo>
                <a:cubicBezTo>
                  <a:pt x="298" y="105"/>
                  <a:pt x="298" y="110"/>
                  <a:pt x="301" y="109"/>
                </a:cubicBezTo>
                <a:close/>
                <a:moveTo>
                  <a:pt x="297" y="81"/>
                </a:moveTo>
                <a:cubicBezTo>
                  <a:pt x="298" y="81"/>
                  <a:pt x="299" y="82"/>
                  <a:pt x="300" y="82"/>
                </a:cubicBezTo>
                <a:cubicBezTo>
                  <a:pt x="300" y="81"/>
                  <a:pt x="297" y="79"/>
                  <a:pt x="297" y="81"/>
                </a:cubicBezTo>
                <a:close/>
                <a:moveTo>
                  <a:pt x="305" y="102"/>
                </a:moveTo>
                <a:cubicBezTo>
                  <a:pt x="305" y="103"/>
                  <a:pt x="304" y="104"/>
                  <a:pt x="304" y="105"/>
                </a:cubicBezTo>
                <a:cubicBezTo>
                  <a:pt x="309" y="106"/>
                  <a:pt x="310" y="110"/>
                  <a:pt x="314" y="112"/>
                </a:cubicBezTo>
                <a:cubicBezTo>
                  <a:pt x="313" y="108"/>
                  <a:pt x="308" y="105"/>
                  <a:pt x="305" y="102"/>
                </a:cubicBezTo>
                <a:close/>
                <a:moveTo>
                  <a:pt x="305" y="103"/>
                </a:moveTo>
                <a:cubicBezTo>
                  <a:pt x="307" y="103"/>
                  <a:pt x="306" y="105"/>
                  <a:pt x="307" y="105"/>
                </a:cubicBezTo>
                <a:cubicBezTo>
                  <a:pt x="307" y="106"/>
                  <a:pt x="305" y="104"/>
                  <a:pt x="305" y="103"/>
                </a:cubicBezTo>
                <a:close/>
                <a:moveTo>
                  <a:pt x="284" y="73"/>
                </a:moveTo>
                <a:cubicBezTo>
                  <a:pt x="283" y="71"/>
                  <a:pt x="285" y="73"/>
                  <a:pt x="285" y="72"/>
                </a:cubicBezTo>
                <a:cubicBezTo>
                  <a:pt x="284" y="71"/>
                  <a:pt x="284" y="70"/>
                  <a:pt x="282" y="70"/>
                </a:cubicBezTo>
                <a:cubicBezTo>
                  <a:pt x="282" y="71"/>
                  <a:pt x="281" y="71"/>
                  <a:pt x="281" y="72"/>
                </a:cubicBezTo>
                <a:cubicBezTo>
                  <a:pt x="283" y="71"/>
                  <a:pt x="282" y="73"/>
                  <a:pt x="284" y="73"/>
                </a:cubicBezTo>
                <a:close/>
                <a:moveTo>
                  <a:pt x="301" y="88"/>
                </a:moveTo>
                <a:cubicBezTo>
                  <a:pt x="299" y="86"/>
                  <a:pt x="298" y="85"/>
                  <a:pt x="295" y="84"/>
                </a:cubicBezTo>
                <a:cubicBezTo>
                  <a:pt x="297" y="86"/>
                  <a:pt x="298" y="87"/>
                  <a:pt x="301" y="88"/>
                </a:cubicBezTo>
                <a:close/>
                <a:moveTo>
                  <a:pt x="261" y="108"/>
                </a:moveTo>
                <a:cubicBezTo>
                  <a:pt x="262" y="108"/>
                  <a:pt x="262" y="108"/>
                  <a:pt x="262" y="108"/>
                </a:cubicBezTo>
                <a:cubicBezTo>
                  <a:pt x="263" y="108"/>
                  <a:pt x="263" y="108"/>
                  <a:pt x="264" y="108"/>
                </a:cubicBezTo>
                <a:cubicBezTo>
                  <a:pt x="264" y="108"/>
                  <a:pt x="264" y="107"/>
                  <a:pt x="264" y="107"/>
                </a:cubicBezTo>
                <a:cubicBezTo>
                  <a:pt x="263" y="108"/>
                  <a:pt x="260" y="107"/>
                  <a:pt x="261" y="108"/>
                </a:cubicBezTo>
                <a:close/>
                <a:moveTo>
                  <a:pt x="277" y="81"/>
                </a:moveTo>
                <a:cubicBezTo>
                  <a:pt x="276" y="79"/>
                  <a:pt x="274" y="79"/>
                  <a:pt x="272" y="78"/>
                </a:cubicBezTo>
                <a:cubicBezTo>
                  <a:pt x="272" y="80"/>
                  <a:pt x="275" y="80"/>
                  <a:pt x="277" y="81"/>
                </a:cubicBezTo>
                <a:close/>
                <a:moveTo>
                  <a:pt x="288" y="114"/>
                </a:moveTo>
                <a:cubicBezTo>
                  <a:pt x="286" y="114"/>
                  <a:pt x="286" y="114"/>
                  <a:pt x="286" y="114"/>
                </a:cubicBezTo>
                <a:cubicBezTo>
                  <a:pt x="286" y="115"/>
                  <a:pt x="286" y="115"/>
                  <a:pt x="286" y="115"/>
                </a:cubicBezTo>
                <a:cubicBezTo>
                  <a:pt x="287" y="115"/>
                  <a:pt x="287" y="116"/>
                  <a:pt x="288" y="116"/>
                </a:cubicBezTo>
                <a:lnTo>
                  <a:pt x="288" y="114"/>
                </a:lnTo>
                <a:close/>
                <a:moveTo>
                  <a:pt x="298" y="116"/>
                </a:moveTo>
                <a:cubicBezTo>
                  <a:pt x="300" y="118"/>
                  <a:pt x="303" y="122"/>
                  <a:pt x="306" y="122"/>
                </a:cubicBezTo>
                <a:cubicBezTo>
                  <a:pt x="304" y="119"/>
                  <a:pt x="300" y="117"/>
                  <a:pt x="298" y="116"/>
                </a:cubicBezTo>
                <a:close/>
                <a:moveTo>
                  <a:pt x="275" y="110"/>
                </a:moveTo>
                <a:cubicBezTo>
                  <a:pt x="278" y="110"/>
                  <a:pt x="281" y="113"/>
                  <a:pt x="284" y="113"/>
                </a:cubicBezTo>
                <a:cubicBezTo>
                  <a:pt x="282" y="112"/>
                  <a:pt x="279" y="110"/>
                  <a:pt x="277" y="109"/>
                </a:cubicBezTo>
                <a:cubicBezTo>
                  <a:pt x="277" y="111"/>
                  <a:pt x="275" y="108"/>
                  <a:pt x="275" y="110"/>
                </a:cubicBezTo>
                <a:close/>
                <a:moveTo>
                  <a:pt x="309" y="125"/>
                </a:moveTo>
                <a:cubicBezTo>
                  <a:pt x="312" y="129"/>
                  <a:pt x="308" y="122"/>
                  <a:pt x="306" y="123"/>
                </a:cubicBezTo>
                <a:cubicBezTo>
                  <a:pt x="307" y="124"/>
                  <a:pt x="307" y="126"/>
                  <a:pt x="309" y="125"/>
                </a:cubicBezTo>
                <a:close/>
                <a:moveTo>
                  <a:pt x="321" y="123"/>
                </a:moveTo>
                <a:cubicBezTo>
                  <a:pt x="322" y="122"/>
                  <a:pt x="323" y="123"/>
                  <a:pt x="323" y="123"/>
                </a:cubicBezTo>
                <a:cubicBezTo>
                  <a:pt x="321" y="121"/>
                  <a:pt x="320" y="115"/>
                  <a:pt x="317" y="117"/>
                </a:cubicBezTo>
                <a:cubicBezTo>
                  <a:pt x="318" y="119"/>
                  <a:pt x="320" y="121"/>
                  <a:pt x="321" y="123"/>
                </a:cubicBezTo>
                <a:close/>
                <a:moveTo>
                  <a:pt x="317" y="115"/>
                </a:moveTo>
                <a:cubicBezTo>
                  <a:pt x="317" y="113"/>
                  <a:pt x="316" y="113"/>
                  <a:pt x="315" y="112"/>
                </a:cubicBezTo>
                <a:cubicBezTo>
                  <a:pt x="316" y="114"/>
                  <a:pt x="316" y="113"/>
                  <a:pt x="315" y="115"/>
                </a:cubicBezTo>
                <a:lnTo>
                  <a:pt x="317" y="115"/>
                </a:lnTo>
                <a:close/>
                <a:moveTo>
                  <a:pt x="313" y="130"/>
                </a:moveTo>
                <a:cubicBezTo>
                  <a:pt x="315" y="130"/>
                  <a:pt x="315" y="131"/>
                  <a:pt x="316" y="131"/>
                </a:cubicBezTo>
                <a:cubicBezTo>
                  <a:pt x="316" y="130"/>
                  <a:pt x="313" y="128"/>
                  <a:pt x="313" y="130"/>
                </a:cubicBezTo>
                <a:close/>
                <a:moveTo>
                  <a:pt x="337" y="183"/>
                </a:moveTo>
                <a:cubicBezTo>
                  <a:pt x="337" y="180"/>
                  <a:pt x="335" y="178"/>
                  <a:pt x="335" y="175"/>
                </a:cubicBezTo>
                <a:cubicBezTo>
                  <a:pt x="332" y="177"/>
                  <a:pt x="336" y="181"/>
                  <a:pt x="337" y="183"/>
                </a:cubicBezTo>
                <a:close/>
                <a:moveTo>
                  <a:pt x="39" y="302"/>
                </a:moveTo>
                <a:cubicBezTo>
                  <a:pt x="39" y="302"/>
                  <a:pt x="38" y="302"/>
                  <a:pt x="38" y="303"/>
                </a:cubicBezTo>
                <a:cubicBezTo>
                  <a:pt x="38" y="303"/>
                  <a:pt x="39" y="303"/>
                  <a:pt x="39" y="303"/>
                </a:cubicBezTo>
                <a:cubicBezTo>
                  <a:pt x="39" y="303"/>
                  <a:pt x="39" y="302"/>
                  <a:pt x="39" y="302"/>
                </a:cubicBezTo>
                <a:close/>
                <a:moveTo>
                  <a:pt x="40" y="292"/>
                </a:moveTo>
                <a:cubicBezTo>
                  <a:pt x="40" y="291"/>
                  <a:pt x="40" y="291"/>
                  <a:pt x="40" y="291"/>
                </a:cubicBezTo>
                <a:cubicBezTo>
                  <a:pt x="39" y="291"/>
                  <a:pt x="39" y="291"/>
                  <a:pt x="39" y="291"/>
                </a:cubicBezTo>
                <a:cubicBezTo>
                  <a:pt x="39" y="292"/>
                  <a:pt x="39" y="292"/>
                  <a:pt x="40" y="292"/>
                </a:cubicBezTo>
                <a:close/>
                <a:moveTo>
                  <a:pt x="37" y="287"/>
                </a:moveTo>
                <a:cubicBezTo>
                  <a:pt x="37" y="287"/>
                  <a:pt x="37" y="288"/>
                  <a:pt x="37" y="288"/>
                </a:cubicBezTo>
                <a:cubicBezTo>
                  <a:pt x="37" y="288"/>
                  <a:pt x="38" y="287"/>
                  <a:pt x="38" y="287"/>
                </a:cubicBezTo>
                <a:cubicBezTo>
                  <a:pt x="37" y="287"/>
                  <a:pt x="37" y="287"/>
                  <a:pt x="37" y="287"/>
                </a:cubicBezTo>
                <a:close/>
                <a:moveTo>
                  <a:pt x="35" y="292"/>
                </a:moveTo>
                <a:cubicBezTo>
                  <a:pt x="35" y="292"/>
                  <a:pt x="36" y="292"/>
                  <a:pt x="36" y="291"/>
                </a:cubicBezTo>
                <a:cubicBezTo>
                  <a:pt x="36" y="292"/>
                  <a:pt x="35" y="291"/>
                  <a:pt x="35" y="292"/>
                </a:cubicBezTo>
                <a:close/>
                <a:moveTo>
                  <a:pt x="40" y="295"/>
                </a:moveTo>
                <a:cubicBezTo>
                  <a:pt x="39" y="295"/>
                  <a:pt x="39" y="295"/>
                  <a:pt x="39" y="294"/>
                </a:cubicBezTo>
                <a:cubicBezTo>
                  <a:pt x="38" y="294"/>
                  <a:pt x="38" y="294"/>
                  <a:pt x="38" y="294"/>
                </a:cubicBezTo>
                <a:cubicBezTo>
                  <a:pt x="39" y="295"/>
                  <a:pt x="38" y="295"/>
                  <a:pt x="39" y="296"/>
                </a:cubicBezTo>
                <a:cubicBezTo>
                  <a:pt x="39" y="295"/>
                  <a:pt x="40" y="296"/>
                  <a:pt x="40" y="295"/>
                </a:cubicBezTo>
                <a:close/>
                <a:moveTo>
                  <a:pt x="52" y="320"/>
                </a:moveTo>
                <a:cubicBezTo>
                  <a:pt x="52" y="320"/>
                  <a:pt x="51" y="320"/>
                  <a:pt x="51" y="320"/>
                </a:cubicBezTo>
                <a:cubicBezTo>
                  <a:pt x="51" y="321"/>
                  <a:pt x="51" y="322"/>
                  <a:pt x="52" y="322"/>
                </a:cubicBezTo>
                <a:cubicBezTo>
                  <a:pt x="52" y="321"/>
                  <a:pt x="52" y="321"/>
                  <a:pt x="53" y="321"/>
                </a:cubicBezTo>
                <a:cubicBezTo>
                  <a:pt x="53" y="321"/>
                  <a:pt x="52" y="321"/>
                  <a:pt x="52" y="320"/>
                </a:cubicBezTo>
                <a:close/>
                <a:moveTo>
                  <a:pt x="40" y="294"/>
                </a:moveTo>
                <a:cubicBezTo>
                  <a:pt x="40" y="293"/>
                  <a:pt x="39" y="292"/>
                  <a:pt x="39" y="293"/>
                </a:cubicBezTo>
                <a:cubicBezTo>
                  <a:pt x="39" y="293"/>
                  <a:pt x="40" y="294"/>
                  <a:pt x="40" y="294"/>
                </a:cubicBezTo>
                <a:close/>
                <a:moveTo>
                  <a:pt x="37" y="293"/>
                </a:moveTo>
                <a:cubicBezTo>
                  <a:pt x="37" y="292"/>
                  <a:pt x="37" y="292"/>
                  <a:pt x="37" y="292"/>
                </a:cubicBezTo>
                <a:cubicBezTo>
                  <a:pt x="37" y="292"/>
                  <a:pt x="37" y="293"/>
                  <a:pt x="36" y="293"/>
                </a:cubicBezTo>
                <a:cubicBezTo>
                  <a:pt x="36" y="293"/>
                  <a:pt x="37" y="293"/>
                  <a:pt x="37" y="293"/>
                </a:cubicBezTo>
                <a:close/>
                <a:moveTo>
                  <a:pt x="48" y="310"/>
                </a:moveTo>
                <a:cubicBezTo>
                  <a:pt x="48" y="310"/>
                  <a:pt x="47" y="310"/>
                  <a:pt x="47" y="311"/>
                </a:cubicBezTo>
                <a:cubicBezTo>
                  <a:pt x="48" y="311"/>
                  <a:pt x="48" y="312"/>
                  <a:pt x="48" y="311"/>
                </a:cubicBezTo>
                <a:cubicBezTo>
                  <a:pt x="47" y="311"/>
                  <a:pt x="48" y="311"/>
                  <a:pt x="48" y="310"/>
                </a:cubicBezTo>
                <a:close/>
                <a:moveTo>
                  <a:pt x="39" y="285"/>
                </a:moveTo>
                <a:cubicBezTo>
                  <a:pt x="38" y="285"/>
                  <a:pt x="38" y="286"/>
                  <a:pt x="38" y="286"/>
                </a:cubicBezTo>
                <a:cubicBezTo>
                  <a:pt x="38" y="286"/>
                  <a:pt x="37" y="286"/>
                  <a:pt x="37" y="286"/>
                </a:cubicBezTo>
                <a:cubicBezTo>
                  <a:pt x="37" y="287"/>
                  <a:pt x="40" y="286"/>
                  <a:pt x="39" y="289"/>
                </a:cubicBezTo>
                <a:cubicBezTo>
                  <a:pt x="39" y="289"/>
                  <a:pt x="39" y="289"/>
                  <a:pt x="39" y="289"/>
                </a:cubicBezTo>
                <a:cubicBezTo>
                  <a:pt x="40" y="288"/>
                  <a:pt x="37" y="286"/>
                  <a:pt x="40" y="286"/>
                </a:cubicBezTo>
                <a:cubicBezTo>
                  <a:pt x="40" y="286"/>
                  <a:pt x="40" y="287"/>
                  <a:pt x="40" y="287"/>
                </a:cubicBezTo>
                <a:cubicBezTo>
                  <a:pt x="41" y="286"/>
                  <a:pt x="40" y="286"/>
                  <a:pt x="40" y="285"/>
                </a:cubicBezTo>
                <a:cubicBezTo>
                  <a:pt x="40" y="285"/>
                  <a:pt x="39" y="285"/>
                  <a:pt x="39" y="285"/>
                </a:cubicBezTo>
                <a:cubicBezTo>
                  <a:pt x="40" y="284"/>
                  <a:pt x="39" y="283"/>
                  <a:pt x="40" y="282"/>
                </a:cubicBezTo>
                <a:cubicBezTo>
                  <a:pt x="39" y="283"/>
                  <a:pt x="39" y="284"/>
                  <a:pt x="39" y="285"/>
                </a:cubicBezTo>
                <a:close/>
                <a:moveTo>
                  <a:pt x="35" y="280"/>
                </a:moveTo>
                <a:cubicBezTo>
                  <a:pt x="35" y="280"/>
                  <a:pt x="35" y="281"/>
                  <a:pt x="35" y="282"/>
                </a:cubicBezTo>
                <a:cubicBezTo>
                  <a:pt x="35" y="282"/>
                  <a:pt x="36" y="281"/>
                  <a:pt x="36" y="282"/>
                </a:cubicBezTo>
                <a:cubicBezTo>
                  <a:pt x="37" y="283"/>
                  <a:pt x="36" y="282"/>
                  <a:pt x="36" y="283"/>
                </a:cubicBezTo>
                <a:cubicBezTo>
                  <a:pt x="37" y="283"/>
                  <a:pt x="37" y="284"/>
                  <a:pt x="37" y="285"/>
                </a:cubicBezTo>
                <a:cubicBezTo>
                  <a:pt x="39" y="284"/>
                  <a:pt x="36" y="283"/>
                  <a:pt x="38" y="281"/>
                </a:cubicBezTo>
                <a:cubicBezTo>
                  <a:pt x="37" y="280"/>
                  <a:pt x="36" y="280"/>
                  <a:pt x="35" y="280"/>
                </a:cubicBezTo>
                <a:close/>
                <a:moveTo>
                  <a:pt x="35" y="289"/>
                </a:moveTo>
                <a:cubicBezTo>
                  <a:pt x="35" y="290"/>
                  <a:pt x="36" y="291"/>
                  <a:pt x="37" y="291"/>
                </a:cubicBezTo>
                <a:cubicBezTo>
                  <a:pt x="37" y="291"/>
                  <a:pt x="37" y="291"/>
                  <a:pt x="37" y="291"/>
                </a:cubicBezTo>
                <a:cubicBezTo>
                  <a:pt x="37" y="291"/>
                  <a:pt x="37" y="291"/>
                  <a:pt x="37" y="290"/>
                </a:cubicBezTo>
                <a:cubicBezTo>
                  <a:pt x="36" y="291"/>
                  <a:pt x="36" y="289"/>
                  <a:pt x="35" y="289"/>
                </a:cubicBezTo>
                <a:close/>
                <a:moveTo>
                  <a:pt x="41" y="306"/>
                </a:moveTo>
                <a:cubicBezTo>
                  <a:pt x="41" y="307"/>
                  <a:pt x="41" y="307"/>
                  <a:pt x="41" y="307"/>
                </a:cubicBezTo>
                <a:cubicBezTo>
                  <a:pt x="41" y="307"/>
                  <a:pt x="42" y="307"/>
                  <a:pt x="42" y="306"/>
                </a:cubicBezTo>
                <a:lnTo>
                  <a:pt x="41" y="306"/>
                </a:lnTo>
                <a:close/>
                <a:moveTo>
                  <a:pt x="45" y="306"/>
                </a:moveTo>
                <a:cubicBezTo>
                  <a:pt x="45" y="307"/>
                  <a:pt x="45" y="307"/>
                  <a:pt x="46" y="307"/>
                </a:cubicBezTo>
                <a:cubicBezTo>
                  <a:pt x="46" y="307"/>
                  <a:pt x="46" y="307"/>
                  <a:pt x="46" y="306"/>
                </a:cubicBezTo>
                <a:cubicBezTo>
                  <a:pt x="46" y="307"/>
                  <a:pt x="45" y="306"/>
                  <a:pt x="45" y="306"/>
                </a:cubicBezTo>
                <a:close/>
                <a:moveTo>
                  <a:pt x="48" y="322"/>
                </a:moveTo>
                <a:cubicBezTo>
                  <a:pt x="48" y="323"/>
                  <a:pt x="49" y="323"/>
                  <a:pt x="50" y="323"/>
                </a:cubicBezTo>
                <a:cubicBezTo>
                  <a:pt x="49" y="322"/>
                  <a:pt x="49" y="322"/>
                  <a:pt x="48" y="322"/>
                </a:cubicBezTo>
                <a:close/>
                <a:moveTo>
                  <a:pt x="46" y="303"/>
                </a:moveTo>
                <a:cubicBezTo>
                  <a:pt x="46" y="304"/>
                  <a:pt x="47" y="304"/>
                  <a:pt x="47" y="304"/>
                </a:cubicBezTo>
                <a:cubicBezTo>
                  <a:pt x="47" y="303"/>
                  <a:pt x="47" y="303"/>
                  <a:pt x="46" y="303"/>
                </a:cubicBezTo>
                <a:close/>
                <a:moveTo>
                  <a:pt x="45" y="303"/>
                </a:moveTo>
                <a:cubicBezTo>
                  <a:pt x="45" y="304"/>
                  <a:pt x="45" y="304"/>
                  <a:pt x="46" y="305"/>
                </a:cubicBezTo>
                <a:cubicBezTo>
                  <a:pt x="45" y="304"/>
                  <a:pt x="47" y="303"/>
                  <a:pt x="45" y="303"/>
                </a:cubicBezTo>
                <a:close/>
                <a:moveTo>
                  <a:pt x="44" y="306"/>
                </a:moveTo>
                <a:cubicBezTo>
                  <a:pt x="45" y="306"/>
                  <a:pt x="46" y="306"/>
                  <a:pt x="46" y="306"/>
                </a:cubicBezTo>
                <a:cubicBezTo>
                  <a:pt x="46" y="306"/>
                  <a:pt x="44" y="306"/>
                  <a:pt x="44" y="306"/>
                </a:cubicBezTo>
                <a:close/>
                <a:moveTo>
                  <a:pt x="49" y="309"/>
                </a:moveTo>
                <a:cubicBezTo>
                  <a:pt x="49" y="309"/>
                  <a:pt x="50" y="309"/>
                  <a:pt x="50" y="308"/>
                </a:cubicBezTo>
                <a:cubicBezTo>
                  <a:pt x="49" y="308"/>
                  <a:pt x="49" y="309"/>
                  <a:pt x="49" y="309"/>
                </a:cubicBezTo>
                <a:close/>
                <a:moveTo>
                  <a:pt x="42" y="299"/>
                </a:moveTo>
                <a:cubicBezTo>
                  <a:pt x="40" y="298"/>
                  <a:pt x="40" y="300"/>
                  <a:pt x="40" y="301"/>
                </a:cubicBezTo>
                <a:cubicBezTo>
                  <a:pt x="40" y="301"/>
                  <a:pt x="41" y="300"/>
                  <a:pt x="41" y="301"/>
                </a:cubicBezTo>
                <a:cubicBezTo>
                  <a:pt x="42" y="301"/>
                  <a:pt x="42" y="300"/>
                  <a:pt x="42" y="300"/>
                </a:cubicBezTo>
                <a:cubicBezTo>
                  <a:pt x="41" y="300"/>
                  <a:pt x="41" y="299"/>
                  <a:pt x="42" y="299"/>
                </a:cubicBezTo>
                <a:close/>
                <a:moveTo>
                  <a:pt x="44" y="302"/>
                </a:moveTo>
                <a:cubicBezTo>
                  <a:pt x="43" y="302"/>
                  <a:pt x="43" y="302"/>
                  <a:pt x="43" y="301"/>
                </a:cubicBezTo>
                <a:cubicBezTo>
                  <a:pt x="43" y="302"/>
                  <a:pt x="42" y="302"/>
                  <a:pt x="42" y="303"/>
                </a:cubicBezTo>
                <a:cubicBezTo>
                  <a:pt x="43" y="303"/>
                  <a:pt x="43" y="302"/>
                  <a:pt x="44" y="302"/>
                </a:cubicBezTo>
                <a:close/>
                <a:moveTo>
                  <a:pt x="43" y="303"/>
                </a:moveTo>
                <a:cubicBezTo>
                  <a:pt x="43" y="303"/>
                  <a:pt x="43" y="304"/>
                  <a:pt x="44" y="304"/>
                </a:cubicBezTo>
                <a:cubicBezTo>
                  <a:pt x="44" y="303"/>
                  <a:pt x="44" y="303"/>
                  <a:pt x="43" y="303"/>
                </a:cubicBezTo>
                <a:close/>
                <a:moveTo>
                  <a:pt x="43" y="308"/>
                </a:moveTo>
                <a:cubicBezTo>
                  <a:pt x="43" y="309"/>
                  <a:pt x="43" y="309"/>
                  <a:pt x="43" y="309"/>
                </a:cubicBezTo>
                <a:cubicBezTo>
                  <a:pt x="44" y="310"/>
                  <a:pt x="44" y="308"/>
                  <a:pt x="43" y="308"/>
                </a:cubicBezTo>
                <a:close/>
                <a:moveTo>
                  <a:pt x="45" y="313"/>
                </a:moveTo>
                <a:cubicBezTo>
                  <a:pt x="45" y="312"/>
                  <a:pt x="45" y="312"/>
                  <a:pt x="45" y="312"/>
                </a:cubicBezTo>
                <a:cubicBezTo>
                  <a:pt x="44" y="312"/>
                  <a:pt x="45" y="314"/>
                  <a:pt x="46" y="313"/>
                </a:cubicBezTo>
                <a:cubicBezTo>
                  <a:pt x="45" y="313"/>
                  <a:pt x="45" y="313"/>
                  <a:pt x="45" y="313"/>
                </a:cubicBezTo>
                <a:close/>
                <a:moveTo>
                  <a:pt x="305" y="342"/>
                </a:moveTo>
                <a:cubicBezTo>
                  <a:pt x="306" y="342"/>
                  <a:pt x="306" y="342"/>
                  <a:pt x="306" y="342"/>
                </a:cubicBezTo>
                <a:cubicBezTo>
                  <a:pt x="306" y="342"/>
                  <a:pt x="307" y="341"/>
                  <a:pt x="307" y="340"/>
                </a:cubicBezTo>
                <a:cubicBezTo>
                  <a:pt x="307" y="341"/>
                  <a:pt x="306" y="341"/>
                  <a:pt x="305" y="342"/>
                </a:cubicBezTo>
                <a:close/>
                <a:moveTo>
                  <a:pt x="309" y="339"/>
                </a:moveTo>
                <a:cubicBezTo>
                  <a:pt x="309" y="339"/>
                  <a:pt x="309" y="338"/>
                  <a:pt x="309" y="338"/>
                </a:cubicBezTo>
                <a:cubicBezTo>
                  <a:pt x="308" y="339"/>
                  <a:pt x="308" y="339"/>
                  <a:pt x="308" y="340"/>
                </a:cubicBezTo>
                <a:cubicBezTo>
                  <a:pt x="308" y="339"/>
                  <a:pt x="308" y="339"/>
                  <a:pt x="309" y="339"/>
                </a:cubicBezTo>
                <a:close/>
                <a:moveTo>
                  <a:pt x="307" y="347"/>
                </a:moveTo>
                <a:cubicBezTo>
                  <a:pt x="305" y="347"/>
                  <a:pt x="307" y="345"/>
                  <a:pt x="306" y="344"/>
                </a:cubicBezTo>
                <a:cubicBezTo>
                  <a:pt x="305" y="344"/>
                  <a:pt x="304" y="346"/>
                  <a:pt x="303" y="345"/>
                </a:cubicBezTo>
                <a:cubicBezTo>
                  <a:pt x="304" y="344"/>
                  <a:pt x="305" y="345"/>
                  <a:pt x="305" y="343"/>
                </a:cubicBezTo>
                <a:cubicBezTo>
                  <a:pt x="305" y="343"/>
                  <a:pt x="305" y="343"/>
                  <a:pt x="305" y="343"/>
                </a:cubicBezTo>
                <a:cubicBezTo>
                  <a:pt x="305" y="343"/>
                  <a:pt x="305" y="343"/>
                  <a:pt x="305" y="343"/>
                </a:cubicBezTo>
                <a:cubicBezTo>
                  <a:pt x="304" y="344"/>
                  <a:pt x="303" y="345"/>
                  <a:pt x="302" y="346"/>
                </a:cubicBezTo>
                <a:cubicBezTo>
                  <a:pt x="302" y="346"/>
                  <a:pt x="302" y="346"/>
                  <a:pt x="303" y="346"/>
                </a:cubicBezTo>
                <a:cubicBezTo>
                  <a:pt x="303" y="346"/>
                  <a:pt x="303" y="347"/>
                  <a:pt x="304" y="347"/>
                </a:cubicBezTo>
                <a:cubicBezTo>
                  <a:pt x="304" y="346"/>
                  <a:pt x="304" y="345"/>
                  <a:pt x="304" y="345"/>
                </a:cubicBezTo>
                <a:cubicBezTo>
                  <a:pt x="305" y="346"/>
                  <a:pt x="305" y="346"/>
                  <a:pt x="305" y="346"/>
                </a:cubicBezTo>
                <a:cubicBezTo>
                  <a:pt x="306" y="346"/>
                  <a:pt x="305" y="346"/>
                  <a:pt x="305" y="347"/>
                </a:cubicBezTo>
                <a:cubicBezTo>
                  <a:pt x="305" y="347"/>
                  <a:pt x="306" y="347"/>
                  <a:pt x="306" y="348"/>
                </a:cubicBezTo>
                <a:cubicBezTo>
                  <a:pt x="306" y="347"/>
                  <a:pt x="307" y="347"/>
                  <a:pt x="307" y="347"/>
                </a:cubicBezTo>
                <a:close/>
                <a:moveTo>
                  <a:pt x="34" y="285"/>
                </a:moveTo>
                <a:cubicBezTo>
                  <a:pt x="34" y="285"/>
                  <a:pt x="34" y="285"/>
                  <a:pt x="34" y="285"/>
                </a:cubicBezTo>
                <a:cubicBezTo>
                  <a:pt x="34" y="285"/>
                  <a:pt x="34" y="285"/>
                  <a:pt x="33" y="285"/>
                </a:cubicBezTo>
                <a:cubicBezTo>
                  <a:pt x="33" y="286"/>
                  <a:pt x="33" y="286"/>
                  <a:pt x="33" y="286"/>
                </a:cubicBezTo>
                <a:cubicBezTo>
                  <a:pt x="34" y="286"/>
                  <a:pt x="34" y="286"/>
                  <a:pt x="34" y="286"/>
                </a:cubicBezTo>
                <a:cubicBezTo>
                  <a:pt x="34" y="286"/>
                  <a:pt x="34" y="286"/>
                  <a:pt x="34" y="286"/>
                </a:cubicBezTo>
                <a:cubicBezTo>
                  <a:pt x="34" y="286"/>
                  <a:pt x="34" y="286"/>
                  <a:pt x="34" y="286"/>
                </a:cubicBezTo>
                <a:cubicBezTo>
                  <a:pt x="34" y="285"/>
                  <a:pt x="34" y="285"/>
                  <a:pt x="34" y="285"/>
                </a:cubicBezTo>
                <a:cubicBezTo>
                  <a:pt x="34" y="285"/>
                  <a:pt x="34" y="285"/>
                  <a:pt x="34" y="285"/>
                </a:cubicBezTo>
                <a:close/>
                <a:moveTo>
                  <a:pt x="312" y="339"/>
                </a:moveTo>
                <a:cubicBezTo>
                  <a:pt x="311" y="339"/>
                  <a:pt x="311" y="339"/>
                  <a:pt x="311" y="339"/>
                </a:cubicBezTo>
                <a:cubicBezTo>
                  <a:pt x="311" y="340"/>
                  <a:pt x="312" y="339"/>
                  <a:pt x="312" y="339"/>
                </a:cubicBezTo>
                <a:close/>
                <a:moveTo>
                  <a:pt x="287" y="361"/>
                </a:moveTo>
                <a:cubicBezTo>
                  <a:pt x="287" y="361"/>
                  <a:pt x="287" y="361"/>
                  <a:pt x="287" y="361"/>
                </a:cubicBezTo>
                <a:cubicBezTo>
                  <a:pt x="286" y="361"/>
                  <a:pt x="286" y="361"/>
                  <a:pt x="286" y="361"/>
                </a:cubicBezTo>
                <a:cubicBezTo>
                  <a:pt x="286" y="361"/>
                  <a:pt x="287" y="361"/>
                  <a:pt x="287" y="361"/>
                </a:cubicBezTo>
                <a:close/>
                <a:moveTo>
                  <a:pt x="256" y="381"/>
                </a:moveTo>
                <a:cubicBezTo>
                  <a:pt x="257" y="380"/>
                  <a:pt x="257" y="380"/>
                  <a:pt x="258" y="380"/>
                </a:cubicBezTo>
                <a:cubicBezTo>
                  <a:pt x="257" y="380"/>
                  <a:pt x="257" y="380"/>
                  <a:pt x="256" y="380"/>
                </a:cubicBezTo>
                <a:cubicBezTo>
                  <a:pt x="256" y="380"/>
                  <a:pt x="256" y="381"/>
                  <a:pt x="256" y="381"/>
                </a:cubicBezTo>
                <a:close/>
                <a:moveTo>
                  <a:pt x="51" y="315"/>
                </a:moveTo>
                <a:cubicBezTo>
                  <a:pt x="52" y="315"/>
                  <a:pt x="51" y="315"/>
                  <a:pt x="51" y="316"/>
                </a:cubicBezTo>
                <a:cubicBezTo>
                  <a:pt x="52" y="316"/>
                  <a:pt x="52" y="316"/>
                  <a:pt x="52" y="316"/>
                </a:cubicBezTo>
                <a:cubicBezTo>
                  <a:pt x="52" y="315"/>
                  <a:pt x="52" y="314"/>
                  <a:pt x="51" y="315"/>
                </a:cubicBezTo>
                <a:close/>
                <a:moveTo>
                  <a:pt x="298" y="351"/>
                </a:moveTo>
                <a:cubicBezTo>
                  <a:pt x="297" y="351"/>
                  <a:pt x="297" y="351"/>
                  <a:pt x="296" y="352"/>
                </a:cubicBezTo>
                <a:cubicBezTo>
                  <a:pt x="296" y="352"/>
                  <a:pt x="297" y="352"/>
                  <a:pt x="297" y="352"/>
                </a:cubicBezTo>
                <a:cubicBezTo>
                  <a:pt x="296" y="352"/>
                  <a:pt x="296" y="352"/>
                  <a:pt x="296" y="352"/>
                </a:cubicBezTo>
                <a:cubicBezTo>
                  <a:pt x="296" y="352"/>
                  <a:pt x="296" y="352"/>
                  <a:pt x="296" y="353"/>
                </a:cubicBezTo>
                <a:cubicBezTo>
                  <a:pt x="296" y="353"/>
                  <a:pt x="296" y="353"/>
                  <a:pt x="296" y="353"/>
                </a:cubicBezTo>
                <a:cubicBezTo>
                  <a:pt x="297" y="353"/>
                  <a:pt x="298" y="352"/>
                  <a:pt x="298" y="351"/>
                </a:cubicBezTo>
                <a:close/>
                <a:moveTo>
                  <a:pt x="296" y="355"/>
                </a:moveTo>
                <a:cubicBezTo>
                  <a:pt x="295" y="354"/>
                  <a:pt x="295" y="355"/>
                  <a:pt x="295" y="355"/>
                </a:cubicBezTo>
                <a:cubicBezTo>
                  <a:pt x="295" y="355"/>
                  <a:pt x="295" y="356"/>
                  <a:pt x="296" y="355"/>
                </a:cubicBezTo>
                <a:cubicBezTo>
                  <a:pt x="295" y="355"/>
                  <a:pt x="296" y="355"/>
                  <a:pt x="296" y="355"/>
                </a:cubicBezTo>
                <a:close/>
                <a:moveTo>
                  <a:pt x="314" y="332"/>
                </a:moveTo>
                <a:cubicBezTo>
                  <a:pt x="314" y="332"/>
                  <a:pt x="314" y="332"/>
                  <a:pt x="314" y="332"/>
                </a:cubicBezTo>
                <a:cubicBezTo>
                  <a:pt x="313" y="332"/>
                  <a:pt x="313" y="332"/>
                  <a:pt x="313" y="332"/>
                </a:cubicBezTo>
                <a:lnTo>
                  <a:pt x="314" y="332"/>
                </a:lnTo>
                <a:close/>
                <a:moveTo>
                  <a:pt x="310" y="336"/>
                </a:moveTo>
                <a:cubicBezTo>
                  <a:pt x="310" y="336"/>
                  <a:pt x="310" y="337"/>
                  <a:pt x="309" y="337"/>
                </a:cubicBezTo>
                <a:cubicBezTo>
                  <a:pt x="309" y="338"/>
                  <a:pt x="310" y="338"/>
                  <a:pt x="310" y="338"/>
                </a:cubicBezTo>
                <a:cubicBezTo>
                  <a:pt x="310" y="338"/>
                  <a:pt x="309" y="338"/>
                  <a:pt x="309" y="339"/>
                </a:cubicBezTo>
                <a:cubicBezTo>
                  <a:pt x="310" y="339"/>
                  <a:pt x="310" y="337"/>
                  <a:pt x="311" y="337"/>
                </a:cubicBezTo>
                <a:cubicBezTo>
                  <a:pt x="311" y="338"/>
                  <a:pt x="311" y="338"/>
                  <a:pt x="311" y="338"/>
                </a:cubicBezTo>
                <a:cubicBezTo>
                  <a:pt x="313" y="338"/>
                  <a:pt x="311" y="337"/>
                  <a:pt x="310" y="336"/>
                </a:cubicBezTo>
                <a:close/>
                <a:moveTo>
                  <a:pt x="28" y="275"/>
                </a:moveTo>
                <a:cubicBezTo>
                  <a:pt x="27" y="275"/>
                  <a:pt x="27" y="275"/>
                  <a:pt x="27" y="276"/>
                </a:cubicBezTo>
                <a:cubicBezTo>
                  <a:pt x="27" y="275"/>
                  <a:pt x="27" y="277"/>
                  <a:pt x="27" y="276"/>
                </a:cubicBezTo>
                <a:cubicBezTo>
                  <a:pt x="27" y="276"/>
                  <a:pt x="28" y="276"/>
                  <a:pt x="28" y="275"/>
                </a:cubicBezTo>
                <a:close/>
                <a:moveTo>
                  <a:pt x="318" y="330"/>
                </a:moveTo>
                <a:cubicBezTo>
                  <a:pt x="318" y="330"/>
                  <a:pt x="317" y="330"/>
                  <a:pt x="317" y="330"/>
                </a:cubicBezTo>
                <a:cubicBezTo>
                  <a:pt x="317" y="330"/>
                  <a:pt x="317" y="331"/>
                  <a:pt x="317" y="332"/>
                </a:cubicBezTo>
                <a:cubicBezTo>
                  <a:pt x="318" y="332"/>
                  <a:pt x="318" y="331"/>
                  <a:pt x="318" y="330"/>
                </a:cubicBezTo>
                <a:close/>
                <a:moveTo>
                  <a:pt x="32" y="286"/>
                </a:moveTo>
                <a:cubicBezTo>
                  <a:pt x="32" y="288"/>
                  <a:pt x="32" y="288"/>
                  <a:pt x="32" y="288"/>
                </a:cubicBezTo>
                <a:cubicBezTo>
                  <a:pt x="33" y="288"/>
                  <a:pt x="34" y="288"/>
                  <a:pt x="34" y="287"/>
                </a:cubicBezTo>
                <a:cubicBezTo>
                  <a:pt x="34" y="286"/>
                  <a:pt x="33" y="287"/>
                  <a:pt x="32" y="286"/>
                </a:cubicBezTo>
                <a:close/>
                <a:moveTo>
                  <a:pt x="25" y="268"/>
                </a:moveTo>
                <a:cubicBezTo>
                  <a:pt x="25" y="269"/>
                  <a:pt x="24" y="269"/>
                  <a:pt x="25" y="270"/>
                </a:cubicBezTo>
                <a:cubicBezTo>
                  <a:pt x="25" y="269"/>
                  <a:pt x="26" y="268"/>
                  <a:pt x="25" y="268"/>
                </a:cubicBezTo>
                <a:close/>
                <a:moveTo>
                  <a:pt x="32" y="298"/>
                </a:moveTo>
                <a:cubicBezTo>
                  <a:pt x="33" y="298"/>
                  <a:pt x="33" y="298"/>
                  <a:pt x="34" y="298"/>
                </a:cubicBezTo>
                <a:cubicBezTo>
                  <a:pt x="34" y="297"/>
                  <a:pt x="32" y="297"/>
                  <a:pt x="32" y="298"/>
                </a:cubicBezTo>
                <a:close/>
                <a:moveTo>
                  <a:pt x="27" y="287"/>
                </a:moveTo>
                <a:cubicBezTo>
                  <a:pt x="27" y="288"/>
                  <a:pt x="28" y="288"/>
                  <a:pt x="29" y="288"/>
                </a:cubicBezTo>
                <a:cubicBezTo>
                  <a:pt x="29" y="287"/>
                  <a:pt x="28" y="287"/>
                  <a:pt x="27" y="287"/>
                </a:cubicBezTo>
                <a:close/>
                <a:moveTo>
                  <a:pt x="24" y="271"/>
                </a:moveTo>
                <a:cubicBezTo>
                  <a:pt x="24" y="271"/>
                  <a:pt x="25" y="271"/>
                  <a:pt x="26" y="271"/>
                </a:cubicBezTo>
                <a:cubicBezTo>
                  <a:pt x="26" y="271"/>
                  <a:pt x="24" y="271"/>
                  <a:pt x="24" y="271"/>
                </a:cubicBezTo>
                <a:close/>
                <a:moveTo>
                  <a:pt x="322" y="319"/>
                </a:moveTo>
                <a:cubicBezTo>
                  <a:pt x="322" y="319"/>
                  <a:pt x="322" y="319"/>
                  <a:pt x="321" y="319"/>
                </a:cubicBezTo>
                <a:cubicBezTo>
                  <a:pt x="321" y="319"/>
                  <a:pt x="321" y="319"/>
                  <a:pt x="321" y="319"/>
                </a:cubicBezTo>
                <a:cubicBezTo>
                  <a:pt x="321" y="319"/>
                  <a:pt x="321" y="319"/>
                  <a:pt x="322" y="319"/>
                </a:cubicBezTo>
                <a:close/>
                <a:moveTo>
                  <a:pt x="319" y="323"/>
                </a:moveTo>
                <a:cubicBezTo>
                  <a:pt x="319" y="323"/>
                  <a:pt x="319" y="323"/>
                  <a:pt x="320" y="323"/>
                </a:cubicBezTo>
                <a:cubicBezTo>
                  <a:pt x="320" y="322"/>
                  <a:pt x="320" y="322"/>
                  <a:pt x="320" y="322"/>
                </a:cubicBezTo>
                <a:cubicBezTo>
                  <a:pt x="320" y="322"/>
                  <a:pt x="320" y="322"/>
                  <a:pt x="320" y="322"/>
                </a:cubicBezTo>
                <a:lnTo>
                  <a:pt x="319" y="323"/>
                </a:lnTo>
                <a:close/>
                <a:moveTo>
                  <a:pt x="20" y="271"/>
                </a:moveTo>
                <a:cubicBezTo>
                  <a:pt x="20" y="272"/>
                  <a:pt x="20" y="272"/>
                  <a:pt x="20" y="272"/>
                </a:cubicBezTo>
                <a:cubicBezTo>
                  <a:pt x="20" y="272"/>
                  <a:pt x="21" y="272"/>
                  <a:pt x="21" y="271"/>
                </a:cubicBezTo>
                <a:lnTo>
                  <a:pt x="20" y="271"/>
                </a:lnTo>
                <a:close/>
                <a:moveTo>
                  <a:pt x="24" y="278"/>
                </a:moveTo>
                <a:cubicBezTo>
                  <a:pt x="24" y="277"/>
                  <a:pt x="25" y="277"/>
                  <a:pt x="24" y="277"/>
                </a:cubicBezTo>
                <a:cubicBezTo>
                  <a:pt x="23" y="277"/>
                  <a:pt x="24" y="279"/>
                  <a:pt x="25" y="278"/>
                </a:cubicBezTo>
                <a:cubicBezTo>
                  <a:pt x="25" y="278"/>
                  <a:pt x="24" y="278"/>
                  <a:pt x="24" y="278"/>
                </a:cubicBezTo>
                <a:close/>
                <a:moveTo>
                  <a:pt x="302" y="359"/>
                </a:moveTo>
                <a:cubicBezTo>
                  <a:pt x="302" y="361"/>
                  <a:pt x="303" y="361"/>
                  <a:pt x="303" y="361"/>
                </a:cubicBezTo>
                <a:cubicBezTo>
                  <a:pt x="303" y="360"/>
                  <a:pt x="304" y="360"/>
                  <a:pt x="304" y="359"/>
                </a:cubicBezTo>
                <a:cubicBezTo>
                  <a:pt x="303" y="360"/>
                  <a:pt x="303" y="359"/>
                  <a:pt x="302" y="359"/>
                </a:cubicBezTo>
                <a:close/>
                <a:moveTo>
                  <a:pt x="289" y="366"/>
                </a:moveTo>
                <a:cubicBezTo>
                  <a:pt x="289" y="367"/>
                  <a:pt x="289" y="367"/>
                  <a:pt x="289" y="367"/>
                </a:cubicBezTo>
                <a:cubicBezTo>
                  <a:pt x="290" y="367"/>
                  <a:pt x="291" y="367"/>
                  <a:pt x="292" y="367"/>
                </a:cubicBezTo>
                <a:cubicBezTo>
                  <a:pt x="292" y="365"/>
                  <a:pt x="290" y="367"/>
                  <a:pt x="289" y="366"/>
                </a:cubicBezTo>
                <a:close/>
                <a:moveTo>
                  <a:pt x="290" y="362"/>
                </a:moveTo>
                <a:cubicBezTo>
                  <a:pt x="291" y="362"/>
                  <a:pt x="291" y="362"/>
                  <a:pt x="291" y="363"/>
                </a:cubicBezTo>
                <a:cubicBezTo>
                  <a:pt x="290" y="363"/>
                  <a:pt x="289" y="363"/>
                  <a:pt x="289" y="363"/>
                </a:cubicBezTo>
                <a:cubicBezTo>
                  <a:pt x="289" y="364"/>
                  <a:pt x="288" y="365"/>
                  <a:pt x="289" y="365"/>
                </a:cubicBezTo>
                <a:cubicBezTo>
                  <a:pt x="290" y="364"/>
                  <a:pt x="291" y="364"/>
                  <a:pt x="292" y="364"/>
                </a:cubicBezTo>
                <a:cubicBezTo>
                  <a:pt x="292" y="364"/>
                  <a:pt x="293" y="363"/>
                  <a:pt x="293" y="363"/>
                </a:cubicBezTo>
                <a:cubicBezTo>
                  <a:pt x="292" y="363"/>
                  <a:pt x="291" y="361"/>
                  <a:pt x="290" y="362"/>
                </a:cubicBezTo>
                <a:close/>
                <a:moveTo>
                  <a:pt x="248" y="390"/>
                </a:moveTo>
                <a:cubicBezTo>
                  <a:pt x="249" y="389"/>
                  <a:pt x="250" y="389"/>
                  <a:pt x="250" y="388"/>
                </a:cubicBezTo>
                <a:cubicBezTo>
                  <a:pt x="249" y="387"/>
                  <a:pt x="248" y="389"/>
                  <a:pt x="248" y="390"/>
                </a:cubicBezTo>
                <a:close/>
                <a:moveTo>
                  <a:pt x="282" y="376"/>
                </a:moveTo>
                <a:cubicBezTo>
                  <a:pt x="283" y="377"/>
                  <a:pt x="283" y="377"/>
                  <a:pt x="284" y="377"/>
                </a:cubicBezTo>
                <a:cubicBezTo>
                  <a:pt x="283" y="376"/>
                  <a:pt x="283" y="375"/>
                  <a:pt x="282" y="374"/>
                </a:cubicBezTo>
                <a:cubicBezTo>
                  <a:pt x="282" y="375"/>
                  <a:pt x="282" y="375"/>
                  <a:pt x="282" y="376"/>
                </a:cubicBezTo>
                <a:close/>
                <a:moveTo>
                  <a:pt x="295" y="357"/>
                </a:moveTo>
                <a:cubicBezTo>
                  <a:pt x="295" y="357"/>
                  <a:pt x="295" y="357"/>
                  <a:pt x="295" y="356"/>
                </a:cubicBezTo>
                <a:cubicBezTo>
                  <a:pt x="294" y="356"/>
                  <a:pt x="294" y="357"/>
                  <a:pt x="293" y="356"/>
                </a:cubicBezTo>
                <a:cubicBezTo>
                  <a:pt x="293" y="356"/>
                  <a:pt x="293" y="356"/>
                  <a:pt x="293" y="355"/>
                </a:cubicBezTo>
                <a:cubicBezTo>
                  <a:pt x="294" y="355"/>
                  <a:pt x="295" y="354"/>
                  <a:pt x="295" y="353"/>
                </a:cubicBezTo>
                <a:cubicBezTo>
                  <a:pt x="295" y="353"/>
                  <a:pt x="295" y="353"/>
                  <a:pt x="295" y="353"/>
                </a:cubicBezTo>
                <a:cubicBezTo>
                  <a:pt x="294" y="355"/>
                  <a:pt x="292" y="356"/>
                  <a:pt x="291" y="357"/>
                </a:cubicBezTo>
                <a:cubicBezTo>
                  <a:pt x="291" y="357"/>
                  <a:pt x="291" y="358"/>
                  <a:pt x="291" y="358"/>
                </a:cubicBezTo>
                <a:cubicBezTo>
                  <a:pt x="292" y="358"/>
                  <a:pt x="292" y="357"/>
                  <a:pt x="292" y="357"/>
                </a:cubicBezTo>
                <a:cubicBezTo>
                  <a:pt x="293" y="359"/>
                  <a:pt x="292" y="359"/>
                  <a:pt x="292" y="361"/>
                </a:cubicBezTo>
                <a:cubicBezTo>
                  <a:pt x="294" y="361"/>
                  <a:pt x="294" y="363"/>
                  <a:pt x="295" y="363"/>
                </a:cubicBezTo>
                <a:cubicBezTo>
                  <a:pt x="295" y="361"/>
                  <a:pt x="293" y="359"/>
                  <a:pt x="295" y="357"/>
                </a:cubicBezTo>
                <a:close/>
                <a:moveTo>
                  <a:pt x="294" y="360"/>
                </a:moveTo>
                <a:cubicBezTo>
                  <a:pt x="294" y="360"/>
                  <a:pt x="294" y="361"/>
                  <a:pt x="294" y="361"/>
                </a:cubicBezTo>
                <a:cubicBezTo>
                  <a:pt x="294" y="361"/>
                  <a:pt x="293" y="361"/>
                  <a:pt x="294" y="360"/>
                </a:cubicBezTo>
                <a:close/>
                <a:moveTo>
                  <a:pt x="283" y="373"/>
                </a:moveTo>
                <a:cubicBezTo>
                  <a:pt x="284" y="372"/>
                  <a:pt x="285" y="372"/>
                  <a:pt x="284" y="371"/>
                </a:cubicBezTo>
                <a:cubicBezTo>
                  <a:pt x="284" y="372"/>
                  <a:pt x="283" y="373"/>
                  <a:pt x="283" y="373"/>
                </a:cubicBezTo>
                <a:close/>
                <a:moveTo>
                  <a:pt x="284" y="364"/>
                </a:moveTo>
                <a:cubicBezTo>
                  <a:pt x="284" y="363"/>
                  <a:pt x="285" y="363"/>
                  <a:pt x="285" y="363"/>
                </a:cubicBezTo>
                <a:cubicBezTo>
                  <a:pt x="285" y="362"/>
                  <a:pt x="285" y="362"/>
                  <a:pt x="285" y="362"/>
                </a:cubicBezTo>
                <a:cubicBezTo>
                  <a:pt x="285" y="362"/>
                  <a:pt x="284" y="363"/>
                  <a:pt x="283" y="364"/>
                </a:cubicBezTo>
                <a:cubicBezTo>
                  <a:pt x="283" y="364"/>
                  <a:pt x="283" y="364"/>
                  <a:pt x="282" y="364"/>
                </a:cubicBezTo>
                <a:cubicBezTo>
                  <a:pt x="282" y="364"/>
                  <a:pt x="282" y="365"/>
                  <a:pt x="282" y="365"/>
                </a:cubicBezTo>
                <a:cubicBezTo>
                  <a:pt x="282" y="365"/>
                  <a:pt x="281" y="366"/>
                  <a:pt x="281" y="366"/>
                </a:cubicBezTo>
                <a:cubicBezTo>
                  <a:pt x="281" y="366"/>
                  <a:pt x="281" y="366"/>
                  <a:pt x="281" y="365"/>
                </a:cubicBezTo>
                <a:cubicBezTo>
                  <a:pt x="281" y="366"/>
                  <a:pt x="280" y="366"/>
                  <a:pt x="280" y="366"/>
                </a:cubicBezTo>
                <a:cubicBezTo>
                  <a:pt x="281" y="367"/>
                  <a:pt x="279" y="369"/>
                  <a:pt x="279" y="370"/>
                </a:cubicBezTo>
                <a:cubicBezTo>
                  <a:pt x="278" y="368"/>
                  <a:pt x="280" y="368"/>
                  <a:pt x="280" y="366"/>
                </a:cubicBezTo>
                <a:cubicBezTo>
                  <a:pt x="279" y="367"/>
                  <a:pt x="278" y="367"/>
                  <a:pt x="277" y="368"/>
                </a:cubicBezTo>
                <a:cubicBezTo>
                  <a:pt x="277" y="368"/>
                  <a:pt x="277" y="368"/>
                  <a:pt x="277" y="368"/>
                </a:cubicBezTo>
                <a:cubicBezTo>
                  <a:pt x="277" y="368"/>
                  <a:pt x="277" y="368"/>
                  <a:pt x="277" y="368"/>
                </a:cubicBezTo>
                <a:cubicBezTo>
                  <a:pt x="277" y="368"/>
                  <a:pt x="277" y="368"/>
                  <a:pt x="276" y="369"/>
                </a:cubicBezTo>
                <a:cubicBezTo>
                  <a:pt x="277" y="369"/>
                  <a:pt x="277" y="369"/>
                  <a:pt x="277" y="369"/>
                </a:cubicBezTo>
                <a:cubicBezTo>
                  <a:pt x="278" y="370"/>
                  <a:pt x="276" y="369"/>
                  <a:pt x="276" y="369"/>
                </a:cubicBezTo>
                <a:cubicBezTo>
                  <a:pt x="272" y="371"/>
                  <a:pt x="268" y="374"/>
                  <a:pt x="264" y="376"/>
                </a:cubicBezTo>
                <a:cubicBezTo>
                  <a:pt x="265" y="377"/>
                  <a:pt x="266" y="378"/>
                  <a:pt x="266" y="380"/>
                </a:cubicBezTo>
                <a:cubicBezTo>
                  <a:pt x="267" y="380"/>
                  <a:pt x="268" y="379"/>
                  <a:pt x="268" y="379"/>
                </a:cubicBezTo>
                <a:cubicBezTo>
                  <a:pt x="268" y="378"/>
                  <a:pt x="268" y="378"/>
                  <a:pt x="268" y="378"/>
                </a:cubicBezTo>
                <a:cubicBezTo>
                  <a:pt x="268" y="378"/>
                  <a:pt x="267" y="377"/>
                  <a:pt x="268" y="377"/>
                </a:cubicBezTo>
                <a:cubicBezTo>
                  <a:pt x="269" y="377"/>
                  <a:pt x="269" y="378"/>
                  <a:pt x="270" y="379"/>
                </a:cubicBezTo>
                <a:cubicBezTo>
                  <a:pt x="269" y="379"/>
                  <a:pt x="270" y="380"/>
                  <a:pt x="270" y="381"/>
                </a:cubicBezTo>
                <a:cubicBezTo>
                  <a:pt x="269" y="381"/>
                  <a:pt x="269" y="381"/>
                  <a:pt x="269" y="382"/>
                </a:cubicBezTo>
                <a:cubicBezTo>
                  <a:pt x="268" y="381"/>
                  <a:pt x="267" y="381"/>
                  <a:pt x="267" y="380"/>
                </a:cubicBezTo>
                <a:cubicBezTo>
                  <a:pt x="266" y="381"/>
                  <a:pt x="265" y="382"/>
                  <a:pt x="265" y="383"/>
                </a:cubicBezTo>
                <a:cubicBezTo>
                  <a:pt x="265" y="384"/>
                  <a:pt x="264" y="383"/>
                  <a:pt x="264" y="383"/>
                </a:cubicBezTo>
                <a:cubicBezTo>
                  <a:pt x="264" y="384"/>
                  <a:pt x="265" y="383"/>
                  <a:pt x="265" y="384"/>
                </a:cubicBezTo>
                <a:cubicBezTo>
                  <a:pt x="265" y="384"/>
                  <a:pt x="264" y="384"/>
                  <a:pt x="264" y="385"/>
                </a:cubicBezTo>
                <a:cubicBezTo>
                  <a:pt x="265" y="386"/>
                  <a:pt x="266" y="386"/>
                  <a:pt x="265" y="388"/>
                </a:cubicBezTo>
                <a:cubicBezTo>
                  <a:pt x="266" y="387"/>
                  <a:pt x="267" y="387"/>
                  <a:pt x="268" y="386"/>
                </a:cubicBezTo>
                <a:cubicBezTo>
                  <a:pt x="267" y="386"/>
                  <a:pt x="266" y="386"/>
                  <a:pt x="266" y="386"/>
                </a:cubicBezTo>
                <a:cubicBezTo>
                  <a:pt x="266" y="384"/>
                  <a:pt x="266" y="384"/>
                  <a:pt x="266" y="384"/>
                </a:cubicBezTo>
                <a:cubicBezTo>
                  <a:pt x="267" y="384"/>
                  <a:pt x="267" y="383"/>
                  <a:pt x="268" y="383"/>
                </a:cubicBezTo>
                <a:cubicBezTo>
                  <a:pt x="267" y="384"/>
                  <a:pt x="269" y="383"/>
                  <a:pt x="269" y="383"/>
                </a:cubicBezTo>
                <a:cubicBezTo>
                  <a:pt x="270" y="384"/>
                  <a:pt x="269" y="382"/>
                  <a:pt x="270" y="383"/>
                </a:cubicBezTo>
                <a:cubicBezTo>
                  <a:pt x="271" y="383"/>
                  <a:pt x="270" y="382"/>
                  <a:pt x="272" y="382"/>
                </a:cubicBezTo>
                <a:cubicBezTo>
                  <a:pt x="271" y="383"/>
                  <a:pt x="273" y="383"/>
                  <a:pt x="273" y="384"/>
                </a:cubicBezTo>
                <a:cubicBezTo>
                  <a:pt x="273" y="385"/>
                  <a:pt x="272" y="385"/>
                  <a:pt x="272" y="385"/>
                </a:cubicBezTo>
                <a:cubicBezTo>
                  <a:pt x="272" y="384"/>
                  <a:pt x="271" y="385"/>
                  <a:pt x="270" y="385"/>
                </a:cubicBezTo>
                <a:cubicBezTo>
                  <a:pt x="270" y="385"/>
                  <a:pt x="270" y="384"/>
                  <a:pt x="270" y="384"/>
                </a:cubicBezTo>
                <a:cubicBezTo>
                  <a:pt x="270" y="385"/>
                  <a:pt x="269" y="385"/>
                  <a:pt x="269" y="385"/>
                </a:cubicBezTo>
                <a:cubicBezTo>
                  <a:pt x="270" y="385"/>
                  <a:pt x="270" y="386"/>
                  <a:pt x="271" y="386"/>
                </a:cubicBezTo>
                <a:cubicBezTo>
                  <a:pt x="272" y="385"/>
                  <a:pt x="274" y="386"/>
                  <a:pt x="274" y="384"/>
                </a:cubicBezTo>
                <a:cubicBezTo>
                  <a:pt x="274" y="384"/>
                  <a:pt x="273" y="384"/>
                  <a:pt x="273" y="383"/>
                </a:cubicBezTo>
                <a:cubicBezTo>
                  <a:pt x="273" y="383"/>
                  <a:pt x="273" y="383"/>
                  <a:pt x="273" y="382"/>
                </a:cubicBezTo>
                <a:cubicBezTo>
                  <a:pt x="273" y="382"/>
                  <a:pt x="272" y="382"/>
                  <a:pt x="272" y="381"/>
                </a:cubicBezTo>
                <a:cubicBezTo>
                  <a:pt x="271" y="381"/>
                  <a:pt x="271" y="381"/>
                  <a:pt x="270" y="381"/>
                </a:cubicBezTo>
                <a:cubicBezTo>
                  <a:pt x="270" y="380"/>
                  <a:pt x="271" y="380"/>
                  <a:pt x="272" y="379"/>
                </a:cubicBezTo>
                <a:cubicBezTo>
                  <a:pt x="272" y="378"/>
                  <a:pt x="272" y="378"/>
                  <a:pt x="272" y="377"/>
                </a:cubicBezTo>
                <a:cubicBezTo>
                  <a:pt x="273" y="378"/>
                  <a:pt x="272" y="377"/>
                  <a:pt x="273" y="377"/>
                </a:cubicBezTo>
                <a:cubicBezTo>
                  <a:pt x="274" y="377"/>
                  <a:pt x="274" y="377"/>
                  <a:pt x="274" y="378"/>
                </a:cubicBezTo>
                <a:cubicBezTo>
                  <a:pt x="276" y="377"/>
                  <a:pt x="277" y="375"/>
                  <a:pt x="278" y="374"/>
                </a:cubicBezTo>
                <a:cubicBezTo>
                  <a:pt x="278" y="375"/>
                  <a:pt x="279" y="375"/>
                  <a:pt x="279" y="376"/>
                </a:cubicBezTo>
                <a:cubicBezTo>
                  <a:pt x="279" y="376"/>
                  <a:pt x="277" y="376"/>
                  <a:pt x="277" y="377"/>
                </a:cubicBezTo>
                <a:cubicBezTo>
                  <a:pt x="277" y="377"/>
                  <a:pt x="277" y="377"/>
                  <a:pt x="277" y="377"/>
                </a:cubicBezTo>
                <a:cubicBezTo>
                  <a:pt x="276" y="378"/>
                  <a:pt x="276" y="379"/>
                  <a:pt x="275" y="380"/>
                </a:cubicBezTo>
                <a:cubicBezTo>
                  <a:pt x="276" y="380"/>
                  <a:pt x="276" y="379"/>
                  <a:pt x="277" y="380"/>
                </a:cubicBezTo>
                <a:cubicBezTo>
                  <a:pt x="277" y="380"/>
                  <a:pt x="277" y="380"/>
                  <a:pt x="277" y="381"/>
                </a:cubicBezTo>
                <a:cubicBezTo>
                  <a:pt x="277" y="381"/>
                  <a:pt x="277" y="382"/>
                  <a:pt x="276" y="382"/>
                </a:cubicBezTo>
                <a:cubicBezTo>
                  <a:pt x="276" y="381"/>
                  <a:pt x="275" y="381"/>
                  <a:pt x="275" y="381"/>
                </a:cubicBezTo>
                <a:cubicBezTo>
                  <a:pt x="274" y="381"/>
                  <a:pt x="275" y="380"/>
                  <a:pt x="274" y="379"/>
                </a:cubicBezTo>
                <a:cubicBezTo>
                  <a:pt x="275" y="379"/>
                  <a:pt x="275" y="379"/>
                  <a:pt x="275" y="378"/>
                </a:cubicBezTo>
                <a:cubicBezTo>
                  <a:pt x="274" y="378"/>
                  <a:pt x="273" y="379"/>
                  <a:pt x="272" y="379"/>
                </a:cubicBezTo>
                <a:cubicBezTo>
                  <a:pt x="274" y="380"/>
                  <a:pt x="274" y="381"/>
                  <a:pt x="273" y="382"/>
                </a:cubicBezTo>
                <a:cubicBezTo>
                  <a:pt x="275" y="383"/>
                  <a:pt x="274" y="382"/>
                  <a:pt x="275" y="382"/>
                </a:cubicBezTo>
                <a:cubicBezTo>
                  <a:pt x="275" y="383"/>
                  <a:pt x="276" y="382"/>
                  <a:pt x="276" y="383"/>
                </a:cubicBezTo>
                <a:cubicBezTo>
                  <a:pt x="277" y="382"/>
                  <a:pt x="278" y="382"/>
                  <a:pt x="278" y="380"/>
                </a:cubicBezTo>
                <a:cubicBezTo>
                  <a:pt x="277" y="380"/>
                  <a:pt x="277" y="378"/>
                  <a:pt x="277" y="377"/>
                </a:cubicBezTo>
                <a:cubicBezTo>
                  <a:pt x="278" y="378"/>
                  <a:pt x="279" y="377"/>
                  <a:pt x="279" y="378"/>
                </a:cubicBezTo>
                <a:cubicBezTo>
                  <a:pt x="280" y="379"/>
                  <a:pt x="280" y="377"/>
                  <a:pt x="280" y="377"/>
                </a:cubicBezTo>
                <a:cubicBezTo>
                  <a:pt x="280" y="377"/>
                  <a:pt x="281" y="377"/>
                  <a:pt x="281" y="378"/>
                </a:cubicBezTo>
                <a:cubicBezTo>
                  <a:pt x="281" y="378"/>
                  <a:pt x="281" y="378"/>
                  <a:pt x="281" y="378"/>
                </a:cubicBezTo>
                <a:cubicBezTo>
                  <a:pt x="282" y="378"/>
                  <a:pt x="282" y="378"/>
                  <a:pt x="282" y="378"/>
                </a:cubicBezTo>
                <a:cubicBezTo>
                  <a:pt x="282" y="378"/>
                  <a:pt x="282" y="378"/>
                  <a:pt x="282" y="377"/>
                </a:cubicBezTo>
                <a:cubicBezTo>
                  <a:pt x="281" y="377"/>
                  <a:pt x="281" y="376"/>
                  <a:pt x="282" y="375"/>
                </a:cubicBezTo>
                <a:cubicBezTo>
                  <a:pt x="281" y="375"/>
                  <a:pt x="281" y="375"/>
                  <a:pt x="281" y="374"/>
                </a:cubicBezTo>
                <a:cubicBezTo>
                  <a:pt x="280" y="374"/>
                  <a:pt x="280" y="372"/>
                  <a:pt x="280" y="372"/>
                </a:cubicBezTo>
                <a:cubicBezTo>
                  <a:pt x="280" y="372"/>
                  <a:pt x="280" y="373"/>
                  <a:pt x="279" y="373"/>
                </a:cubicBezTo>
                <a:cubicBezTo>
                  <a:pt x="279" y="372"/>
                  <a:pt x="279" y="372"/>
                  <a:pt x="279" y="372"/>
                </a:cubicBezTo>
                <a:cubicBezTo>
                  <a:pt x="279" y="372"/>
                  <a:pt x="278" y="372"/>
                  <a:pt x="278" y="371"/>
                </a:cubicBezTo>
                <a:cubicBezTo>
                  <a:pt x="279" y="372"/>
                  <a:pt x="279" y="371"/>
                  <a:pt x="279" y="370"/>
                </a:cubicBezTo>
                <a:cubicBezTo>
                  <a:pt x="280" y="371"/>
                  <a:pt x="281" y="371"/>
                  <a:pt x="282" y="372"/>
                </a:cubicBezTo>
                <a:cubicBezTo>
                  <a:pt x="282" y="370"/>
                  <a:pt x="282" y="370"/>
                  <a:pt x="282" y="370"/>
                </a:cubicBezTo>
                <a:cubicBezTo>
                  <a:pt x="283" y="370"/>
                  <a:pt x="282" y="369"/>
                  <a:pt x="283" y="369"/>
                </a:cubicBezTo>
                <a:cubicBezTo>
                  <a:pt x="284" y="369"/>
                  <a:pt x="285" y="370"/>
                  <a:pt x="285" y="371"/>
                </a:cubicBezTo>
                <a:cubicBezTo>
                  <a:pt x="286" y="370"/>
                  <a:pt x="287" y="370"/>
                  <a:pt x="287" y="368"/>
                </a:cubicBezTo>
                <a:cubicBezTo>
                  <a:pt x="285" y="368"/>
                  <a:pt x="285" y="368"/>
                  <a:pt x="283" y="368"/>
                </a:cubicBezTo>
                <a:cubicBezTo>
                  <a:pt x="283" y="368"/>
                  <a:pt x="283" y="367"/>
                  <a:pt x="283" y="367"/>
                </a:cubicBezTo>
                <a:cubicBezTo>
                  <a:pt x="284" y="367"/>
                  <a:pt x="286" y="366"/>
                  <a:pt x="287" y="367"/>
                </a:cubicBezTo>
                <a:cubicBezTo>
                  <a:pt x="287" y="366"/>
                  <a:pt x="287" y="365"/>
                  <a:pt x="287" y="365"/>
                </a:cubicBezTo>
                <a:cubicBezTo>
                  <a:pt x="285" y="366"/>
                  <a:pt x="285" y="364"/>
                  <a:pt x="284" y="364"/>
                </a:cubicBezTo>
                <a:close/>
                <a:moveTo>
                  <a:pt x="271" y="376"/>
                </a:moveTo>
                <a:cubicBezTo>
                  <a:pt x="269" y="376"/>
                  <a:pt x="269" y="376"/>
                  <a:pt x="269" y="376"/>
                </a:cubicBezTo>
                <a:cubicBezTo>
                  <a:pt x="270" y="375"/>
                  <a:pt x="269" y="375"/>
                  <a:pt x="269" y="374"/>
                </a:cubicBezTo>
                <a:cubicBezTo>
                  <a:pt x="270" y="374"/>
                  <a:pt x="270" y="375"/>
                  <a:pt x="271" y="375"/>
                </a:cubicBezTo>
                <a:lnTo>
                  <a:pt x="271" y="376"/>
                </a:lnTo>
                <a:close/>
                <a:moveTo>
                  <a:pt x="273" y="375"/>
                </a:moveTo>
                <a:cubicBezTo>
                  <a:pt x="272" y="375"/>
                  <a:pt x="272" y="375"/>
                  <a:pt x="272" y="376"/>
                </a:cubicBezTo>
                <a:cubicBezTo>
                  <a:pt x="271" y="375"/>
                  <a:pt x="272" y="375"/>
                  <a:pt x="272" y="374"/>
                </a:cubicBezTo>
                <a:cubicBezTo>
                  <a:pt x="274" y="374"/>
                  <a:pt x="274" y="374"/>
                  <a:pt x="274" y="375"/>
                </a:cubicBezTo>
                <a:cubicBezTo>
                  <a:pt x="274" y="376"/>
                  <a:pt x="274" y="375"/>
                  <a:pt x="273" y="375"/>
                </a:cubicBezTo>
                <a:close/>
                <a:moveTo>
                  <a:pt x="274" y="374"/>
                </a:moveTo>
                <a:cubicBezTo>
                  <a:pt x="274" y="373"/>
                  <a:pt x="274" y="372"/>
                  <a:pt x="275" y="372"/>
                </a:cubicBezTo>
                <a:cubicBezTo>
                  <a:pt x="275" y="372"/>
                  <a:pt x="274" y="370"/>
                  <a:pt x="276" y="370"/>
                </a:cubicBezTo>
                <a:cubicBezTo>
                  <a:pt x="275" y="371"/>
                  <a:pt x="276" y="372"/>
                  <a:pt x="277" y="372"/>
                </a:cubicBezTo>
                <a:cubicBezTo>
                  <a:pt x="276" y="372"/>
                  <a:pt x="275" y="373"/>
                  <a:pt x="274" y="374"/>
                </a:cubicBezTo>
                <a:close/>
                <a:moveTo>
                  <a:pt x="281" y="370"/>
                </a:moveTo>
                <a:cubicBezTo>
                  <a:pt x="281" y="370"/>
                  <a:pt x="281" y="369"/>
                  <a:pt x="280" y="369"/>
                </a:cubicBezTo>
                <a:cubicBezTo>
                  <a:pt x="280" y="369"/>
                  <a:pt x="280" y="368"/>
                  <a:pt x="280" y="368"/>
                </a:cubicBezTo>
                <a:cubicBezTo>
                  <a:pt x="281" y="368"/>
                  <a:pt x="281" y="368"/>
                  <a:pt x="281" y="368"/>
                </a:cubicBezTo>
                <a:cubicBezTo>
                  <a:pt x="281" y="369"/>
                  <a:pt x="282" y="369"/>
                  <a:pt x="281" y="370"/>
                </a:cubicBezTo>
                <a:close/>
                <a:moveTo>
                  <a:pt x="301" y="364"/>
                </a:moveTo>
                <a:cubicBezTo>
                  <a:pt x="302" y="365"/>
                  <a:pt x="301" y="365"/>
                  <a:pt x="301" y="365"/>
                </a:cubicBezTo>
                <a:cubicBezTo>
                  <a:pt x="302" y="365"/>
                  <a:pt x="302" y="365"/>
                  <a:pt x="302" y="365"/>
                </a:cubicBezTo>
                <a:cubicBezTo>
                  <a:pt x="302" y="365"/>
                  <a:pt x="303" y="364"/>
                  <a:pt x="301" y="364"/>
                </a:cubicBezTo>
                <a:close/>
                <a:moveTo>
                  <a:pt x="304" y="356"/>
                </a:moveTo>
                <a:cubicBezTo>
                  <a:pt x="302" y="356"/>
                  <a:pt x="302" y="359"/>
                  <a:pt x="301" y="358"/>
                </a:cubicBezTo>
                <a:cubicBezTo>
                  <a:pt x="300" y="358"/>
                  <a:pt x="299" y="359"/>
                  <a:pt x="300" y="359"/>
                </a:cubicBezTo>
                <a:cubicBezTo>
                  <a:pt x="300" y="358"/>
                  <a:pt x="301" y="359"/>
                  <a:pt x="300" y="359"/>
                </a:cubicBezTo>
                <a:cubicBezTo>
                  <a:pt x="302" y="359"/>
                  <a:pt x="303" y="357"/>
                  <a:pt x="304" y="358"/>
                </a:cubicBezTo>
                <a:cubicBezTo>
                  <a:pt x="304" y="357"/>
                  <a:pt x="304" y="357"/>
                  <a:pt x="304" y="356"/>
                </a:cubicBezTo>
                <a:close/>
                <a:moveTo>
                  <a:pt x="274" y="390"/>
                </a:moveTo>
                <a:cubicBezTo>
                  <a:pt x="275" y="390"/>
                  <a:pt x="275" y="391"/>
                  <a:pt x="276" y="390"/>
                </a:cubicBezTo>
                <a:cubicBezTo>
                  <a:pt x="276" y="390"/>
                  <a:pt x="275" y="389"/>
                  <a:pt x="274" y="390"/>
                </a:cubicBezTo>
                <a:close/>
                <a:moveTo>
                  <a:pt x="304" y="354"/>
                </a:moveTo>
                <a:cubicBezTo>
                  <a:pt x="305" y="355"/>
                  <a:pt x="304" y="356"/>
                  <a:pt x="305" y="356"/>
                </a:cubicBezTo>
                <a:cubicBezTo>
                  <a:pt x="305" y="355"/>
                  <a:pt x="305" y="355"/>
                  <a:pt x="305" y="354"/>
                </a:cubicBezTo>
                <a:lnTo>
                  <a:pt x="304" y="354"/>
                </a:lnTo>
                <a:close/>
                <a:moveTo>
                  <a:pt x="300" y="360"/>
                </a:moveTo>
                <a:cubicBezTo>
                  <a:pt x="300" y="361"/>
                  <a:pt x="301" y="361"/>
                  <a:pt x="301" y="361"/>
                </a:cubicBezTo>
                <a:cubicBezTo>
                  <a:pt x="300" y="362"/>
                  <a:pt x="299" y="363"/>
                  <a:pt x="300" y="363"/>
                </a:cubicBezTo>
                <a:cubicBezTo>
                  <a:pt x="301" y="363"/>
                  <a:pt x="300" y="362"/>
                  <a:pt x="301" y="362"/>
                </a:cubicBezTo>
                <a:cubicBezTo>
                  <a:pt x="301" y="361"/>
                  <a:pt x="302" y="360"/>
                  <a:pt x="300" y="360"/>
                </a:cubicBezTo>
                <a:close/>
                <a:moveTo>
                  <a:pt x="296" y="359"/>
                </a:moveTo>
                <a:cubicBezTo>
                  <a:pt x="296" y="359"/>
                  <a:pt x="295" y="359"/>
                  <a:pt x="296" y="360"/>
                </a:cubicBezTo>
                <a:cubicBezTo>
                  <a:pt x="296" y="360"/>
                  <a:pt x="297" y="360"/>
                  <a:pt x="297" y="359"/>
                </a:cubicBezTo>
                <a:cubicBezTo>
                  <a:pt x="296" y="360"/>
                  <a:pt x="297" y="359"/>
                  <a:pt x="296" y="359"/>
                </a:cubicBezTo>
                <a:close/>
                <a:moveTo>
                  <a:pt x="298" y="362"/>
                </a:moveTo>
                <a:cubicBezTo>
                  <a:pt x="298" y="363"/>
                  <a:pt x="298" y="363"/>
                  <a:pt x="298" y="364"/>
                </a:cubicBezTo>
                <a:cubicBezTo>
                  <a:pt x="298" y="363"/>
                  <a:pt x="298" y="364"/>
                  <a:pt x="299" y="363"/>
                </a:cubicBezTo>
                <a:cubicBezTo>
                  <a:pt x="299" y="363"/>
                  <a:pt x="299" y="362"/>
                  <a:pt x="298" y="362"/>
                </a:cubicBezTo>
                <a:close/>
                <a:moveTo>
                  <a:pt x="260" y="386"/>
                </a:moveTo>
                <a:cubicBezTo>
                  <a:pt x="259" y="386"/>
                  <a:pt x="259" y="386"/>
                  <a:pt x="259" y="386"/>
                </a:cubicBezTo>
                <a:cubicBezTo>
                  <a:pt x="259" y="386"/>
                  <a:pt x="258" y="386"/>
                  <a:pt x="258" y="385"/>
                </a:cubicBezTo>
                <a:cubicBezTo>
                  <a:pt x="259" y="384"/>
                  <a:pt x="258" y="383"/>
                  <a:pt x="259" y="382"/>
                </a:cubicBezTo>
                <a:cubicBezTo>
                  <a:pt x="259" y="382"/>
                  <a:pt x="259" y="382"/>
                  <a:pt x="260" y="382"/>
                </a:cubicBezTo>
                <a:cubicBezTo>
                  <a:pt x="259" y="381"/>
                  <a:pt x="259" y="380"/>
                  <a:pt x="258" y="380"/>
                </a:cubicBezTo>
                <a:cubicBezTo>
                  <a:pt x="259" y="381"/>
                  <a:pt x="258" y="382"/>
                  <a:pt x="257" y="382"/>
                </a:cubicBezTo>
                <a:cubicBezTo>
                  <a:pt x="256" y="384"/>
                  <a:pt x="258" y="385"/>
                  <a:pt x="258" y="386"/>
                </a:cubicBezTo>
                <a:cubicBezTo>
                  <a:pt x="258" y="387"/>
                  <a:pt x="256" y="387"/>
                  <a:pt x="255" y="387"/>
                </a:cubicBezTo>
                <a:cubicBezTo>
                  <a:pt x="254" y="387"/>
                  <a:pt x="254" y="387"/>
                  <a:pt x="254" y="388"/>
                </a:cubicBezTo>
                <a:cubicBezTo>
                  <a:pt x="254" y="388"/>
                  <a:pt x="254" y="388"/>
                  <a:pt x="254" y="389"/>
                </a:cubicBezTo>
                <a:cubicBezTo>
                  <a:pt x="255" y="389"/>
                  <a:pt x="255" y="389"/>
                  <a:pt x="256" y="389"/>
                </a:cubicBezTo>
                <a:cubicBezTo>
                  <a:pt x="256" y="389"/>
                  <a:pt x="257" y="389"/>
                  <a:pt x="257" y="389"/>
                </a:cubicBezTo>
                <a:cubicBezTo>
                  <a:pt x="256" y="389"/>
                  <a:pt x="256" y="388"/>
                  <a:pt x="256" y="388"/>
                </a:cubicBezTo>
                <a:cubicBezTo>
                  <a:pt x="258" y="388"/>
                  <a:pt x="258" y="388"/>
                  <a:pt x="258" y="388"/>
                </a:cubicBezTo>
                <a:cubicBezTo>
                  <a:pt x="258" y="388"/>
                  <a:pt x="258" y="389"/>
                  <a:pt x="259" y="389"/>
                </a:cubicBezTo>
                <a:cubicBezTo>
                  <a:pt x="258" y="388"/>
                  <a:pt x="259" y="388"/>
                  <a:pt x="260" y="387"/>
                </a:cubicBezTo>
                <a:cubicBezTo>
                  <a:pt x="260" y="387"/>
                  <a:pt x="260" y="387"/>
                  <a:pt x="260" y="386"/>
                </a:cubicBezTo>
                <a:close/>
                <a:moveTo>
                  <a:pt x="257" y="393"/>
                </a:moveTo>
                <a:cubicBezTo>
                  <a:pt x="257" y="393"/>
                  <a:pt x="256" y="393"/>
                  <a:pt x="256" y="394"/>
                </a:cubicBezTo>
                <a:cubicBezTo>
                  <a:pt x="257" y="394"/>
                  <a:pt x="257" y="394"/>
                  <a:pt x="257" y="394"/>
                </a:cubicBezTo>
                <a:cubicBezTo>
                  <a:pt x="257" y="393"/>
                  <a:pt x="258" y="393"/>
                  <a:pt x="257" y="393"/>
                </a:cubicBezTo>
                <a:close/>
                <a:moveTo>
                  <a:pt x="252" y="391"/>
                </a:moveTo>
                <a:cubicBezTo>
                  <a:pt x="252" y="391"/>
                  <a:pt x="254" y="392"/>
                  <a:pt x="254" y="391"/>
                </a:cubicBezTo>
                <a:cubicBezTo>
                  <a:pt x="253" y="391"/>
                  <a:pt x="253" y="390"/>
                  <a:pt x="252" y="391"/>
                </a:cubicBezTo>
                <a:close/>
                <a:moveTo>
                  <a:pt x="254" y="396"/>
                </a:moveTo>
                <a:cubicBezTo>
                  <a:pt x="254" y="396"/>
                  <a:pt x="253" y="396"/>
                  <a:pt x="253" y="396"/>
                </a:cubicBezTo>
                <a:cubicBezTo>
                  <a:pt x="253" y="397"/>
                  <a:pt x="253" y="397"/>
                  <a:pt x="253" y="397"/>
                </a:cubicBezTo>
                <a:cubicBezTo>
                  <a:pt x="254" y="397"/>
                  <a:pt x="254" y="397"/>
                  <a:pt x="254" y="396"/>
                </a:cubicBezTo>
                <a:close/>
                <a:moveTo>
                  <a:pt x="253" y="399"/>
                </a:moveTo>
                <a:cubicBezTo>
                  <a:pt x="255" y="400"/>
                  <a:pt x="254" y="398"/>
                  <a:pt x="254" y="398"/>
                </a:cubicBezTo>
                <a:cubicBezTo>
                  <a:pt x="254" y="398"/>
                  <a:pt x="254" y="398"/>
                  <a:pt x="254" y="398"/>
                </a:cubicBezTo>
                <a:cubicBezTo>
                  <a:pt x="254" y="399"/>
                  <a:pt x="253" y="399"/>
                  <a:pt x="253" y="399"/>
                </a:cubicBezTo>
                <a:close/>
                <a:moveTo>
                  <a:pt x="251" y="391"/>
                </a:moveTo>
                <a:cubicBezTo>
                  <a:pt x="251" y="390"/>
                  <a:pt x="251" y="390"/>
                  <a:pt x="251" y="390"/>
                </a:cubicBezTo>
                <a:cubicBezTo>
                  <a:pt x="250" y="390"/>
                  <a:pt x="250" y="390"/>
                  <a:pt x="250" y="390"/>
                </a:cubicBezTo>
                <a:cubicBezTo>
                  <a:pt x="250" y="391"/>
                  <a:pt x="250" y="391"/>
                  <a:pt x="251" y="391"/>
                </a:cubicBezTo>
                <a:close/>
                <a:moveTo>
                  <a:pt x="252" y="388"/>
                </a:moveTo>
                <a:cubicBezTo>
                  <a:pt x="252" y="388"/>
                  <a:pt x="251" y="389"/>
                  <a:pt x="251" y="389"/>
                </a:cubicBezTo>
                <a:cubicBezTo>
                  <a:pt x="251" y="390"/>
                  <a:pt x="252" y="389"/>
                  <a:pt x="252" y="388"/>
                </a:cubicBezTo>
                <a:close/>
                <a:moveTo>
                  <a:pt x="253" y="394"/>
                </a:moveTo>
                <a:cubicBezTo>
                  <a:pt x="253" y="394"/>
                  <a:pt x="252" y="393"/>
                  <a:pt x="252" y="394"/>
                </a:cubicBezTo>
                <a:cubicBezTo>
                  <a:pt x="252" y="395"/>
                  <a:pt x="254" y="395"/>
                  <a:pt x="253" y="394"/>
                </a:cubicBezTo>
                <a:close/>
                <a:moveTo>
                  <a:pt x="258" y="390"/>
                </a:moveTo>
                <a:cubicBezTo>
                  <a:pt x="258" y="391"/>
                  <a:pt x="259" y="391"/>
                  <a:pt x="260" y="390"/>
                </a:cubicBezTo>
                <a:cubicBezTo>
                  <a:pt x="260" y="390"/>
                  <a:pt x="260" y="390"/>
                  <a:pt x="260" y="389"/>
                </a:cubicBezTo>
                <a:cubicBezTo>
                  <a:pt x="259" y="389"/>
                  <a:pt x="259" y="390"/>
                  <a:pt x="258" y="390"/>
                </a:cubicBezTo>
                <a:close/>
                <a:moveTo>
                  <a:pt x="264" y="385"/>
                </a:moveTo>
                <a:cubicBezTo>
                  <a:pt x="263" y="385"/>
                  <a:pt x="263" y="384"/>
                  <a:pt x="263" y="383"/>
                </a:cubicBezTo>
                <a:cubicBezTo>
                  <a:pt x="263" y="383"/>
                  <a:pt x="263" y="383"/>
                  <a:pt x="263" y="383"/>
                </a:cubicBezTo>
                <a:cubicBezTo>
                  <a:pt x="264" y="382"/>
                  <a:pt x="263" y="382"/>
                  <a:pt x="263" y="382"/>
                </a:cubicBezTo>
                <a:cubicBezTo>
                  <a:pt x="263" y="381"/>
                  <a:pt x="263" y="381"/>
                  <a:pt x="264" y="381"/>
                </a:cubicBezTo>
                <a:cubicBezTo>
                  <a:pt x="264" y="380"/>
                  <a:pt x="263" y="380"/>
                  <a:pt x="263" y="379"/>
                </a:cubicBezTo>
                <a:cubicBezTo>
                  <a:pt x="264" y="379"/>
                  <a:pt x="264" y="378"/>
                  <a:pt x="264" y="377"/>
                </a:cubicBezTo>
                <a:cubicBezTo>
                  <a:pt x="264" y="377"/>
                  <a:pt x="263" y="377"/>
                  <a:pt x="263" y="377"/>
                </a:cubicBezTo>
                <a:cubicBezTo>
                  <a:pt x="262" y="377"/>
                  <a:pt x="261" y="378"/>
                  <a:pt x="259" y="379"/>
                </a:cubicBezTo>
                <a:cubicBezTo>
                  <a:pt x="259" y="379"/>
                  <a:pt x="260" y="379"/>
                  <a:pt x="260" y="380"/>
                </a:cubicBezTo>
                <a:cubicBezTo>
                  <a:pt x="261" y="380"/>
                  <a:pt x="260" y="379"/>
                  <a:pt x="261" y="379"/>
                </a:cubicBezTo>
                <a:cubicBezTo>
                  <a:pt x="261" y="380"/>
                  <a:pt x="261" y="380"/>
                  <a:pt x="261" y="381"/>
                </a:cubicBezTo>
                <a:cubicBezTo>
                  <a:pt x="261" y="381"/>
                  <a:pt x="260" y="381"/>
                  <a:pt x="261" y="382"/>
                </a:cubicBezTo>
                <a:cubicBezTo>
                  <a:pt x="261" y="382"/>
                  <a:pt x="262" y="382"/>
                  <a:pt x="262" y="382"/>
                </a:cubicBezTo>
                <a:cubicBezTo>
                  <a:pt x="262" y="383"/>
                  <a:pt x="261" y="384"/>
                  <a:pt x="262" y="386"/>
                </a:cubicBezTo>
                <a:cubicBezTo>
                  <a:pt x="263" y="386"/>
                  <a:pt x="263" y="386"/>
                  <a:pt x="264" y="385"/>
                </a:cubicBezTo>
                <a:close/>
                <a:moveTo>
                  <a:pt x="264" y="387"/>
                </a:moveTo>
                <a:cubicBezTo>
                  <a:pt x="264" y="388"/>
                  <a:pt x="262" y="388"/>
                  <a:pt x="263" y="388"/>
                </a:cubicBezTo>
                <a:cubicBezTo>
                  <a:pt x="263" y="389"/>
                  <a:pt x="263" y="388"/>
                  <a:pt x="264" y="388"/>
                </a:cubicBezTo>
                <a:cubicBezTo>
                  <a:pt x="264" y="389"/>
                  <a:pt x="265" y="389"/>
                  <a:pt x="266" y="389"/>
                </a:cubicBezTo>
                <a:cubicBezTo>
                  <a:pt x="266" y="389"/>
                  <a:pt x="266" y="389"/>
                  <a:pt x="266" y="388"/>
                </a:cubicBezTo>
                <a:cubicBezTo>
                  <a:pt x="264" y="389"/>
                  <a:pt x="265" y="387"/>
                  <a:pt x="264" y="387"/>
                </a:cubicBezTo>
                <a:close/>
                <a:moveTo>
                  <a:pt x="258" y="391"/>
                </a:moveTo>
                <a:cubicBezTo>
                  <a:pt x="258" y="391"/>
                  <a:pt x="258" y="392"/>
                  <a:pt x="258" y="392"/>
                </a:cubicBezTo>
                <a:cubicBezTo>
                  <a:pt x="258" y="391"/>
                  <a:pt x="259" y="392"/>
                  <a:pt x="259" y="391"/>
                </a:cubicBezTo>
                <a:lnTo>
                  <a:pt x="258" y="391"/>
                </a:lnTo>
                <a:close/>
                <a:moveTo>
                  <a:pt x="259" y="384"/>
                </a:moveTo>
                <a:cubicBezTo>
                  <a:pt x="260" y="385"/>
                  <a:pt x="259" y="385"/>
                  <a:pt x="259" y="385"/>
                </a:cubicBezTo>
                <a:cubicBezTo>
                  <a:pt x="260" y="386"/>
                  <a:pt x="260" y="384"/>
                  <a:pt x="259" y="384"/>
                </a:cubicBezTo>
                <a:close/>
                <a:moveTo>
                  <a:pt x="268" y="384"/>
                </a:moveTo>
                <a:cubicBezTo>
                  <a:pt x="267" y="385"/>
                  <a:pt x="268" y="385"/>
                  <a:pt x="269" y="385"/>
                </a:cubicBezTo>
                <a:cubicBezTo>
                  <a:pt x="268" y="384"/>
                  <a:pt x="268" y="384"/>
                  <a:pt x="268" y="384"/>
                </a:cubicBezTo>
                <a:close/>
                <a:moveTo>
                  <a:pt x="304" y="352"/>
                </a:moveTo>
                <a:cubicBezTo>
                  <a:pt x="306" y="351"/>
                  <a:pt x="303" y="349"/>
                  <a:pt x="305" y="348"/>
                </a:cubicBezTo>
                <a:cubicBezTo>
                  <a:pt x="305" y="348"/>
                  <a:pt x="305" y="347"/>
                  <a:pt x="304" y="347"/>
                </a:cubicBezTo>
                <a:cubicBezTo>
                  <a:pt x="303" y="348"/>
                  <a:pt x="303" y="347"/>
                  <a:pt x="302" y="347"/>
                </a:cubicBezTo>
                <a:cubicBezTo>
                  <a:pt x="302" y="348"/>
                  <a:pt x="303" y="347"/>
                  <a:pt x="303" y="348"/>
                </a:cubicBezTo>
                <a:cubicBezTo>
                  <a:pt x="302" y="348"/>
                  <a:pt x="302" y="348"/>
                  <a:pt x="302" y="348"/>
                </a:cubicBezTo>
                <a:cubicBezTo>
                  <a:pt x="302" y="350"/>
                  <a:pt x="303" y="349"/>
                  <a:pt x="304" y="349"/>
                </a:cubicBezTo>
                <a:cubicBezTo>
                  <a:pt x="303" y="350"/>
                  <a:pt x="304" y="350"/>
                  <a:pt x="304" y="351"/>
                </a:cubicBezTo>
                <a:cubicBezTo>
                  <a:pt x="304" y="351"/>
                  <a:pt x="304" y="352"/>
                  <a:pt x="303" y="352"/>
                </a:cubicBezTo>
                <a:cubicBezTo>
                  <a:pt x="302" y="351"/>
                  <a:pt x="304" y="350"/>
                  <a:pt x="302" y="350"/>
                </a:cubicBezTo>
                <a:cubicBezTo>
                  <a:pt x="302" y="350"/>
                  <a:pt x="303" y="351"/>
                  <a:pt x="301" y="352"/>
                </a:cubicBezTo>
                <a:cubicBezTo>
                  <a:pt x="302" y="351"/>
                  <a:pt x="302" y="351"/>
                  <a:pt x="301" y="350"/>
                </a:cubicBezTo>
                <a:cubicBezTo>
                  <a:pt x="301" y="350"/>
                  <a:pt x="301" y="351"/>
                  <a:pt x="300" y="351"/>
                </a:cubicBezTo>
                <a:cubicBezTo>
                  <a:pt x="300" y="351"/>
                  <a:pt x="300" y="351"/>
                  <a:pt x="300" y="351"/>
                </a:cubicBezTo>
                <a:cubicBezTo>
                  <a:pt x="300" y="350"/>
                  <a:pt x="301" y="350"/>
                  <a:pt x="301" y="349"/>
                </a:cubicBezTo>
                <a:cubicBezTo>
                  <a:pt x="301" y="349"/>
                  <a:pt x="301" y="349"/>
                  <a:pt x="301" y="348"/>
                </a:cubicBezTo>
                <a:cubicBezTo>
                  <a:pt x="302" y="348"/>
                  <a:pt x="301" y="348"/>
                  <a:pt x="301" y="347"/>
                </a:cubicBezTo>
                <a:cubicBezTo>
                  <a:pt x="300" y="348"/>
                  <a:pt x="300" y="349"/>
                  <a:pt x="299" y="349"/>
                </a:cubicBezTo>
                <a:cubicBezTo>
                  <a:pt x="299" y="350"/>
                  <a:pt x="299" y="351"/>
                  <a:pt x="298" y="351"/>
                </a:cubicBezTo>
                <a:cubicBezTo>
                  <a:pt x="298" y="351"/>
                  <a:pt x="298" y="351"/>
                  <a:pt x="298" y="352"/>
                </a:cubicBezTo>
                <a:cubicBezTo>
                  <a:pt x="298" y="353"/>
                  <a:pt x="297" y="353"/>
                  <a:pt x="296" y="353"/>
                </a:cubicBezTo>
                <a:cubicBezTo>
                  <a:pt x="297" y="354"/>
                  <a:pt x="298" y="352"/>
                  <a:pt x="299" y="354"/>
                </a:cubicBezTo>
                <a:cubicBezTo>
                  <a:pt x="295" y="353"/>
                  <a:pt x="297" y="357"/>
                  <a:pt x="295" y="358"/>
                </a:cubicBezTo>
                <a:cubicBezTo>
                  <a:pt x="296" y="358"/>
                  <a:pt x="296" y="358"/>
                  <a:pt x="296" y="358"/>
                </a:cubicBezTo>
                <a:cubicBezTo>
                  <a:pt x="297" y="358"/>
                  <a:pt x="298" y="358"/>
                  <a:pt x="298" y="359"/>
                </a:cubicBezTo>
                <a:cubicBezTo>
                  <a:pt x="298" y="359"/>
                  <a:pt x="297" y="359"/>
                  <a:pt x="298" y="360"/>
                </a:cubicBezTo>
                <a:cubicBezTo>
                  <a:pt x="298" y="360"/>
                  <a:pt x="299" y="360"/>
                  <a:pt x="300" y="360"/>
                </a:cubicBezTo>
                <a:cubicBezTo>
                  <a:pt x="298" y="360"/>
                  <a:pt x="300" y="358"/>
                  <a:pt x="298" y="357"/>
                </a:cubicBezTo>
                <a:cubicBezTo>
                  <a:pt x="299" y="357"/>
                  <a:pt x="300" y="354"/>
                  <a:pt x="301" y="356"/>
                </a:cubicBezTo>
                <a:cubicBezTo>
                  <a:pt x="300" y="356"/>
                  <a:pt x="299" y="358"/>
                  <a:pt x="300" y="357"/>
                </a:cubicBezTo>
                <a:cubicBezTo>
                  <a:pt x="300" y="356"/>
                  <a:pt x="301" y="357"/>
                  <a:pt x="301" y="356"/>
                </a:cubicBezTo>
                <a:cubicBezTo>
                  <a:pt x="301" y="356"/>
                  <a:pt x="302" y="354"/>
                  <a:pt x="302" y="355"/>
                </a:cubicBezTo>
                <a:cubicBezTo>
                  <a:pt x="302" y="354"/>
                  <a:pt x="303" y="353"/>
                  <a:pt x="302" y="354"/>
                </a:cubicBezTo>
                <a:cubicBezTo>
                  <a:pt x="302" y="354"/>
                  <a:pt x="302" y="354"/>
                  <a:pt x="301" y="354"/>
                </a:cubicBezTo>
                <a:cubicBezTo>
                  <a:pt x="301" y="353"/>
                  <a:pt x="299" y="353"/>
                  <a:pt x="300" y="352"/>
                </a:cubicBezTo>
                <a:cubicBezTo>
                  <a:pt x="301" y="353"/>
                  <a:pt x="302" y="352"/>
                  <a:pt x="303" y="352"/>
                </a:cubicBezTo>
                <a:cubicBezTo>
                  <a:pt x="303" y="352"/>
                  <a:pt x="303" y="353"/>
                  <a:pt x="303" y="353"/>
                </a:cubicBezTo>
                <a:cubicBezTo>
                  <a:pt x="304" y="353"/>
                  <a:pt x="304" y="353"/>
                  <a:pt x="304" y="353"/>
                </a:cubicBezTo>
                <a:cubicBezTo>
                  <a:pt x="304" y="352"/>
                  <a:pt x="305" y="353"/>
                  <a:pt x="306" y="352"/>
                </a:cubicBezTo>
                <a:cubicBezTo>
                  <a:pt x="305" y="352"/>
                  <a:pt x="304" y="352"/>
                  <a:pt x="304" y="352"/>
                </a:cubicBezTo>
                <a:close/>
                <a:moveTo>
                  <a:pt x="291" y="361"/>
                </a:moveTo>
                <a:cubicBezTo>
                  <a:pt x="290" y="360"/>
                  <a:pt x="290" y="360"/>
                  <a:pt x="290" y="360"/>
                </a:cubicBezTo>
                <a:cubicBezTo>
                  <a:pt x="290" y="359"/>
                  <a:pt x="290" y="359"/>
                  <a:pt x="291" y="359"/>
                </a:cubicBezTo>
                <a:cubicBezTo>
                  <a:pt x="291" y="358"/>
                  <a:pt x="290" y="358"/>
                  <a:pt x="290" y="358"/>
                </a:cubicBezTo>
                <a:cubicBezTo>
                  <a:pt x="290" y="358"/>
                  <a:pt x="289" y="359"/>
                  <a:pt x="288" y="360"/>
                </a:cubicBezTo>
                <a:cubicBezTo>
                  <a:pt x="288" y="360"/>
                  <a:pt x="289" y="361"/>
                  <a:pt x="289" y="362"/>
                </a:cubicBezTo>
                <a:cubicBezTo>
                  <a:pt x="288" y="362"/>
                  <a:pt x="287" y="362"/>
                  <a:pt x="287" y="361"/>
                </a:cubicBezTo>
                <a:cubicBezTo>
                  <a:pt x="287" y="362"/>
                  <a:pt x="286" y="364"/>
                  <a:pt x="286" y="363"/>
                </a:cubicBezTo>
                <a:cubicBezTo>
                  <a:pt x="287" y="363"/>
                  <a:pt x="286" y="362"/>
                  <a:pt x="287" y="362"/>
                </a:cubicBezTo>
                <a:cubicBezTo>
                  <a:pt x="288" y="362"/>
                  <a:pt x="288" y="363"/>
                  <a:pt x="288" y="363"/>
                </a:cubicBezTo>
                <a:cubicBezTo>
                  <a:pt x="289" y="363"/>
                  <a:pt x="289" y="361"/>
                  <a:pt x="291" y="361"/>
                </a:cubicBezTo>
                <a:close/>
                <a:moveTo>
                  <a:pt x="327" y="320"/>
                </a:moveTo>
                <a:cubicBezTo>
                  <a:pt x="328" y="320"/>
                  <a:pt x="329" y="319"/>
                  <a:pt x="328" y="319"/>
                </a:cubicBezTo>
                <a:cubicBezTo>
                  <a:pt x="328" y="319"/>
                  <a:pt x="327" y="319"/>
                  <a:pt x="327" y="320"/>
                </a:cubicBezTo>
                <a:close/>
                <a:moveTo>
                  <a:pt x="328" y="313"/>
                </a:moveTo>
                <a:cubicBezTo>
                  <a:pt x="328" y="314"/>
                  <a:pt x="327" y="314"/>
                  <a:pt x="328" y="314"/>
                </a:cubicBezTo>
                <a:cubicBezTo>
                  <a:pt x="328" y="314"/>
                  <a:pt x="329" y="313"/>
                  <a:pt x="328" y="313"/>
                </a:cubicBezTo>
                <a:close/>
                <a:moveTo>
                  <a:pt x="329" y="309"/>
                </a:moveTo>
                <a:cubicBezTo>
                  <a:pt x="329" y="309"/>
                  <a:pt x="328" y="309"/>
                  <a:pt x="328" y="308"/>
                </a:cubicBezTo>
                <a:cubicBezTo>
                  <a:pt x="327" y="308"/>
                  <a:pt x="327" y="308"/>
                  <a:pt x="327" y="308"/>
                </a:cubicBezTo>
                <a:cubicBezTo>
                  <a:pt x="327" y="309"/>
                  <a:pt x="328" y="309"/>
                  <a:pt x="328" y="310"/>
                </a:cubicBezTo>
                <a:cubicBezTo>
                  <a:pt x="328" y="309"/>
                  <a:pt x="329" y="310"/>
                  <a:pt x="329" y="309"/>
                </a:cubicBezTo>
                <a:close/>
                <a:moveTo>
                  <a:pt x="329" y="327"/>
                </a:moveTo>
                <a:cubicBezTo>
                  <a:pt x="329" y="328"/>
                  <a:pt x="329" y="327"/>
                  <a:pt x="330" y="328"/>
                </a:cubicBezTo>
                <a:cubicBezTo>
                  <a:pt x="330" y="326"/>
                  <a:pt x="329" y="327"/>
                  <a:pt x="329" y="327"/>
                </a:cubicBezTo>
                <a:close/>
                <a:moveTo>
                  <a:pt x="323" y="323"/>
                </a:moveTo>
                <a:cubicBezTo>
                  <a:pt x="324" y="323"/>
                  <a:pt x="324" y="322"/>
                  <a:pt x="324" y="322"/>
                </a:cubicBezTo>
                <a:cubicBezTo>
                  <a:pt x="324" y="322"/>
                  <a:pt x="323" y="321"/>
                  <a:pt x="323" y="321"/>
                </a:cubicBezTo>
                <a:lnTo>
                  <a:pt x="323" y="323"/>
                </a:lnTo>
                <a:close/>
                <a:moveTo>
                  <a:pt x="324" y="318"/>
                </a:moveTo>
                <a:cubicBezTo>
                  <a:pt x="323" y="318"/>
                  <a:pt x="322" y="318"/>
                  <a:pt x="323" y="318"/>
                </a:cubicBezTo>
                <a:cubicBezTo>
                  <a:pt x="323" y="318"/>
                  <a:pt x="324" y="319"/>
                  <a:pt x="324" y="318"/>
                </a:cubicBezTo>
                <a:close/>
                <a:moveTo>
                  <a:pt x="324" y="320"/>
                </a:moveTo>
                <a:cubicBezTo>
                  <a:pt x="324" y="320"/>
                  <a:pt x="324" y="320"/>
                  <a:pt x="325" y="320"/>
                </a:cubicBezTo>
                <a:cubicBezTo>
                  <a:pt x="325" y="319"/>
                  <a:pt x="324" y="319"/>
                  <a:pt x="324" y="320"/>
                </a:cubicBezTo>
                <a:close/>
                <a:moveTo>
                  <a:pt x="326" y="312"/>
                </a:moveTo>
                <a:cubicBezTo>
                  <a:pt x="326" y="312"/>
                  <a:pt x="326" y="312"/>
                  <a:pt x="326" y="313"/>
                </a:cubicBezTo>
                <a:cubicBezTo>
                  <a:pt x="327" y="313"/>
                  <a:pt x="327" y="312"/>
                  <a:pt x="326" y="312"/>
                </a:cubicBezTo>
                <a:close/>
                <a:moveTo>
                  <a:pt x="338" y="301"/>
                </a:moveTo>
                <a:cubicBezTo>
                  <a:pt x="338" y="302"/>
                  <a:pt x="337" y="301"/>
                  <a:pt x="338" y="302"/>
                </a:cubicBezTo>
                <a:cubicBezTo>
                  <a:pt x="339" y="302"/>
                  <a:pt x="339" y="301"/>
                  <a:pt x="338" y="301"/>
                </a:cubicBezTo>
                <a:close/>
                <a:moveTo>
                  <a:pt x="339" y="306"/>
                </a:moveTo>
                <a:cubicBezTo>
                  <a:pt x="339" y="307"/>
                  <a:pt x="339" y="307"/>
                  <a:pt x="340" y="307"/>
                </a:cubicBezTo>
                <a:cubicBezTo>
                  <a:pt x="340" y="307"/>
                  <a:pt x="340" y="306"/>
                  <a:pt x="339" y="306"/>
                </a:cubicBezTo>
                <a:close/>
                <a:moveTo>
                  <a:pt x="306" y="350"/>
                </a:moveTo>
                <a:cubicBezTo>
                  <a:pt x="306" y="350"/>
                  <a:pt x="306" y="350"/>
                  <a:pt x="307" y="350"/>
                </a:cubicBezTo>
                <a:cubicBezTo>
                  <a:pt x="307" y="350"/>
                  <a:pt x="307" y="349"/>
                  <a:pt x="307" y="349"/>
                </a:cubicBezTo>
                <a:cubicBezTo>
                  <a:pt x="308" y="349"/>
                  <a:pt x="308" y="350"/>
                  <a:pt x="309" y="350"/>
                </a:cubicBezTo>
                <a:cubicBezTo>
                  <a:pt x="309" y="349"/>
                  <a:pt x="309" y="349"/>
                  <a:pt x="309" y="349"/>
                </a:cubicBezTo>
                <a:cubicBezTo>
                  <a:pt x="307" y="348"/>
                  <a:pt x="306" y="349"/>
                  <a:pt x="306" y="350"/>
                </a:cubicBezTo>
                <a:close/>
                <a:moveTo>
                  <a:pt x="336" y="295"/>
                </a:moveTo>
                <a:cubicBezTo>
                  <a:pt x="336" y="294"/>
                  <a:pt x="336" y="294"/>
                  <a:pt x="336" y="293"/>
                </a:cubicBezTo>
                <a:cubicBezTo>
                  <a:pt x="335" y="293"/>
                  <a:pt x="335" y="292"/>
                  <a:pt x="334" y="292"/>
                </a:cubicBezTo>
                <a:cubicBezTo>
                  <a:pt x="334" y="293"/>
                  <a:pt x="335" y="293"/>
                  <a:pt x="334" y="294"/>
                </a:cubicBezTo>
                <a:cubicBezTo>
                  <a:pt x="334" y="295"/>
                  <a:pt x="335" y="295"/>
                  <a:pt x="336" y="295"/>
                </a:cubicBezTo>
                <a:close/>
                <a:moveTo>
                  <a:pt x="53" y="333"/>
                </a:moveTo>
                <a:cubicBezTo>
                  <a:pt x="53" y="333"/>
                  <a:pt x="54" y="333"/>
                  <a:pt x="54" y="333"/>
                </a:cubicBezTo>
                <a:cubicBezTo>
                  <a:pt x="54" y="332"/>
                  <a:pt x="53" y="332"/>
                  <a:pt x="53" y="333"/>
                </a:cubicBezTo>
                <a:close/>
                <a:moveTo>
                  <a:pt x="335" y="297"/>
                </a:moveTo>
                <a:cubicBezTo>
                  <a:pt x="336" y="297"/>
                  <a:pt x="336" y="297"/>
                  <a:pt x="336" y="296"/>
                </a:cubicBezTo>
                <a:cubicBezTo>
                  <a:pt x="335" y="296"/>
                  <a:pt x="335" y="297"/>
                  <a:pt x="335" y="297"/>
                </a:cubicBezTo>
                <a:close/>
                <a:moveTo>
                  <a:pt x="341" y="310"/>
                </a:moveTo>
                <a:cubicBezTo>
                  <a:pt x="341" y="310"/>
                  <a:pt x="341" y="311"/>
                  <a:pt x="342" y="311"/>
                </a:cubicBezTo>
                <a:cubicBezTo>
                  <a:pt x="342" y="311"/>
                  <a:pt x="342" y="310"/>
                  <a:pt x="341" y="310"/>
                </a:cubicBezTo>
                <a:close/>
                <a:moveTo>
                  <a:pt x="312" y="342"/>
                </a:moveTo>
                <a:cubicBezTo>
                  <a:pt x="312" y="341"/>
                  <a:pt x="310" y="342"/>
                  <a:pt x="310" y="343"/>
                </a:cubicBezTo>
                <a:cubicBezTo>
                  <a:pt x="311" y="343"/>
                  <a:pt x="312" y="343"/>
                  <a:pt x="312" y="342"/>
                </a:cubicBezTo>
                <a:close/>
                <a:moveTo>
                  <a:pt x="311" y="347"/>
                </a:moveTo>
                <a:cubicBezTo>
                  <a:pt x="312" y="347"/>
                  <a:pt x="313" y="347"/>
                  <a:pt x="313" y="346"/>
                </a:cubicBezTo>
                <a:cubicBezTo>
                  <a:pt x="312" y="346"/>
                  <a:pt x="311" y="346"/>
                  <a:pt x="311" y="347"/>
                </a:cubicBezTo>
                <a:close/>
                <a:moveTo>
                  <a:pt x="314" y="348"/>
                </a:moveTo>
                <a:cubicBezTo>
                  <a:pt x="314" y="349"/>
                  <a:pt x="313" y="349"/>
                  <a:pt x="314" y="350"/>
                </a:cubicBezTo>
                <a:cubicBezTo>
                  <a:pt x="314" y="349"/>
                  <a:pt x="315" y="349"/>
                  <a:pt x="314" y="348"/>
                </a:cubicBezTo>
                <a:close/>
                <a:moveTo>
                  <a:pt x="310" y="341"/>
                </a:moveTo>
                <a:cubicBezTo>
                  <a:pt x="309" y="341"/>
                  <a:pt x="309" y="341"/>
                  <a:pt x="309" y="342"/>
                </a:cubicBezTo>
                <a:cubicBezTo>
                  <a:pt x="310" y="342"/>
                  <a:pt x="310" y="341"/>
                  <a:pt x="310" y="341"/>
                </a:cubicBezTo>
                <a:close/>
                <a:moveTo>
                  <a:pt x="315" y="346"/>
                </a:moveTo>
                <a:cubicBezTo>
                  <a:pt x="314" y="346"/>
                  <a:pt x="314" y="346"/>
                  <a:pt x="314" y="346"/>
                </a:cubicBezTo>
                <a:cubicBezTo>
                  <a:pt x="314" y="347"/>
                  <a:pt x="314" y="347"/>
                  <a:pt x="314" y="347"/>
                </a:cubicBezTo>
                <a:cubicBezTo>
                  <a:pt x="315" y="347"/>
                  <a:pt x="315" y="346"/>
                  <a:pt x="315" y="346"/>
                </a:cubicBezTo>
                <a:close/>
                <a:moveTo>
                  <a:pt x="307" y="341"/>
                </a:moveTo>
                <a:cubicBezTo>
                  <a:pt x="308" y="342"/>
                  <a:pt x="308" y="341"/>
                  <a:pt x="308" y="341"/>
                </a:cubicBezTo>
                <a:cubicBezTo>
                  <a:pt x="307" y="343"/>
                  <a:pt x="307" y="343"/>
                  <a:pt x="307" y="345"/>
                </a:cubicBezTo>
                <a:cubicBezTo>
                  <a:pt x="307" y="345"/>
                  <a:pt x="308" y="346"/>
                  <a:pt x="308" y="346"/>
                </a:cubicBezTo>
                <a:cubicBezTo>
                  <a:pt x="309" y="344"/>
                  <a:pt x="309" y="342"/>
                  <a:pt x="308" y="340"/>
                </a:cubicBezTo>
                <a:cubicBezTo>
                  <a:pt x="308" y="340"/>
                  <a:pt x="307" y="340"/>
                  <a:pt x="307" y="341"/>
                </a:cubicBezTo>
                <a:close/>
                <a:moveTo>
                  <a:pt x="316" y="330"/>
                </a:moveTo>
                <a:cubicBezTo>
                  <a:pt x="315" y="329"/>
                  <a:pt x="316" y="328"/>
                  <a:pt x="317" y="327"/>
                </a:cubicBezTo>
                <a:cubicBezTo>
                  <a:pt x="316" y="328"/>
                  <a:pt x="316" y="328"/>
                  <a:pt x="315" y="329"/>
                </a:cubicBezTo>
                <a:cubicBezTo>
                  <a:pt x="316" y="330"/>
                  <a:pt x="316" y="331"/>
                  <a:pt x="315" y="331"/>
                </a:cubicBezTo>
                <a:cubicBezTo>
                  <a:pt x="316" y="332"/>
                  <a:pt x="316" y="330"/>
                  <a:pt x="316" y="330"/>
                </a:cubicBezTo>
                <a:close/>
                <a:moveTo>
                  <a:pt x="321" y="334"/>
                </a:moveTo>
                <a:cubicBezTo>
                  <a:pt x="321" y="333"/>
                  <a:pt x="320" y="333"/>
                  <a:pt x="319" y="333"/>
                </a:cubicBezTo>
                <a:cubicBezTo>
                  <a:pt x="319" y="333"/>
                  <a:pt x="319" y="334"/>
                  <a:pt x="319" y="334"/>
                </a:cubicBezTo>
                <a:cubicBezTo>
                  <a:pt x="320" y="334"/>
                  <a:pt x="320" y="334"/>
                  <a:pt x="321" y="334"/>
                </a:cubicBezTo>
                <a:close/>
                <a:moveTo>
                  <a:pt x="315" y="332"/>
                </a:moveTo>
                <a:cubicBezTo>
                  <a:pt x="315" y="332"/>
                  <a:pt x="315" y="332"/>
                  <a:pt x="315" y="332"/>
                </a:cubicBezTo>
                <a:cubicBezTo>
                  <a:pt x="315" y="332"/>
                  <a:pt x="315" y="332"/>
                  <a:pt x="314" y="332"/>
                </a:cubicBezTo>
                <a:cubicBezTo>
                  <a:pt x="314" y="332"/>
                  <a:pt x="313" y="333"/>
                  <a:pt x="313" y="333"/>
                </a:cubicBezTo>
                <a:cubicBezTo>
                  <a:pt x="314" y="332"/>
                  <a:pt x="314" y="334"/>
                  <a:pt x="314" y="334"/>
                </a:cubicBezTo>
                <a:cubicBezTo>
                  <a:pt x="313" y="334"/>
                  <a:pt x="312" y="334"/>
                  <a:pt x="311" y="335"/>
                </a:cubicBezTo>
                <a:cubicBezTo>
                  <a:pt x="312" y="335"/>
                  <a:pt x="312" y="335"/>
                  <a:pt x="312" y="335"/>
                </a:cubicBezTo>
                <a:cubicBezTo>
                  <a:pt x="313" y="335"/>
                  <a:pt x="313" y="334"/>
                  <a:pt x="314" y="334"/>
                </a:cubicBezTo>
                <a:cubicBezTo>
                  <a:pt x="314" y="335"/>
                  <a:pt x="313" y="335"/>
                  <a:pt x="314" y="335"/>
                </a:cubicBezTo>
                <a:cubicBezTo>
                  <a:pt x="314" y="335"/>
                  <a:pt x="314" y="336"/>
                  <a:pt x="315" y="336"/>
                </a:cubicBezTo>
                <a:cubicBezTo>
                  <a:pt x="314" y="335"/>
                  <a:pt x="315" y="335"/>
                  <a:pt x="315" y="334"/>
                </a:cubicBezTo>
                <a:cubicBezTo>
                  <a:pt x="314" y="335"/>
                  <a:pt x="314" y="332"/>
                  <a:pt x="315" y="332"/>
                </a:cubicBezTo>
                <a:close/>
                <a:moveTo>
                  <a:pt x="320" y="327"/>
                </a:moveTo>
                <a:cubicBezTo>
                  <a:pt x="320" y="327"/>
                  <a:pt x="320" y="327"/>
                  <a:pt x="320" y="327"/>
                </a:cubicBezTo>
                <a:cubicBezTo>
                  <a:pt x="319" y="327"/>
                  <a:pt x="318" y="329"/>
                  <a:pt x="319" y="329"/>
                </a:cubicBezTo>
                <a:cubicBezTo>
                  <a:pt x="319" y="328"/>
                  <a:pt x="320" y="328"/>
                  <a:pt x="320" y="327"/>
                </a:cubicBezTo>
                <a:close/>
                <a:moveTo>
                  <a:pt x="320" y="342"/>
                </a:moveTo>
                <a:cubicBezTo>
                  <a:pt x="320" y="343"/>
                  <a:pt x="321" y="343"/>
                  <a:pt x="321" y="342"/>
                </a:cubicBezTo>
                <a:lnTo>
                  <a:pt x="320" y="342"/>
                </a:lnTo>
                <a:close/>
                <a:moveTo>
                  <a:pt x="322" y="320"/>
                </a:moveTo>
                <a:cubicBezTo>
                  <a:pt x="322" y="321"/>
                  <a:pt x="321" y="320"/>
                  <a:pt x="321" y="321"/>
                </a:cubicBezTo>
                <a:cubicBezTo>
                  <a:pt x="322" y="321"/>
                  <a:pt x="321" y="322"/>
                  <a:pt x="322" y="322"/>
                </a:cubicBezTo>
                <a:cubicBezTo>
                  <a:pt x="322" y="320"/>
                  <a:pt x="323" y="320"/>
                  <a:pt x="322" y="320"/>
                </a:cubicBezTo>
                <a:close/>
                <a:moveTo>
                  <a:pt x="317" y="333"/>
                </a:moveTo>
                <a:cubicBezTo>
                  <a:pt x="317" y="333"/>
                  <a:pt x="316" y="334"/>
                  <a:pt x="316" y="335"/>
                </a:cubicBezTo>
                <a:cubicBezTo>
                  <a:pt x="317" y="335"/>
                  <a:pt x="318" y="334"/>
                  <a:pt x="318" y="333"/>
                </a:cubicBezTo>
                <a:cubicBezTo>
                  <a:pt x="318" y="333"/>
                  <a:pt x="318" y="333"/>
                  <a:pt x="317" y="333"/>
                </a:cubicBezTo>
                <a:close/>
                <a:moveTo>
                  <a:pt x="332" y="295"/>
                </a:moveTo>
                <a:cubicBezTo>
                  <a:pt x="332" y="295"/>
                  <a:pt x="332" y="296"/>
                  <a:pt x="332" y="296"/>
                </a:cubicBezTo>
                <a:cubicBezTo>
                  <a:pt x="332" y="296"/>
                  <a:pt x="332" y="296"/>
                  <a:pt x="332" y="296"/>
                </a:cubicBezTo>
                <a:cubicBezTo>
                  <a:pt x="332" y="295"/>
                  <a:pt x="334" y="295"/>
                  <a:pt x="334" y="294"/>
                </a:cubicBezTo>
                <a:cubicBezTo>
                  <a:pt x="333" y="294"/>
                  <a:pt x="333" y="295"/>
                  <a:pt x="332" y="295"/>
                </a:cubicBezTo>
                <a:close/>
                <a:moveTo>
                  <a:pt x="64" y="326"/>
                </a:moveTo>
                <a:cubicBezTo>
                  <a:pt x="65" y="328"/>
                  <a:pt x="64" y="329"/>
                  <a:pt x="64" y="331"/>
                </a:cubicBezTo>
                <a:cubicBezTo>
                  <a:pt x="65" y="331"/>
                  <a:pt x="65" y="331"/>
                  <a:pt x="65" y="331"/>
                </a:cubicBezTo>
                <a:cubicBezTo>
                  <a:pt x="65" y="330"/>
                  <a:pt x="65" y="327"/>
                  <a:pt x="64" y="326"/>
                </a:cubicBezTo>
                <a:close/>
                <a:moveTo>
                  <a:pt x="64" y="338"/>
                </a:moveTo>
                <a:cubicBezTo>
                  <a:pt x="63" y="338"/>
                  <a:pt x="63" y="339"/>
                  <a:pt x="64" y="339"/>
                </a:cubicBezTo>
                <a:cubicBezTo>
                  <a:pt x="64" y="338"/>
                  <a:pt x="64" y="338"/>
                  <a:pt x="64" y="338"/>
                </a:cubicBezTo>
                <a:close/>
                <a:moveTo>
                  <a:pt x="65" y="325"/>
                </a:moveTo>
                <a:cubicBezTo>
                  <a:pt x="65" y="325"/>
                  <a:pt x="65" y="325"/>
                  <a:pt x="65" y="325"/>
                </a:cubicBezTo>
                <a:cubicBezTo>
                  <a:pt x="64" y="326"/>
                  <a:pt x="65" y="327"/>
                  <a:pt x="66" y="327"/>
                </a:cubicBezTo>
                <a:cubicBezTo>
                  <a:pt x="66" y="327"/>
                  <a:pt x="66" y="327"/>
                  <a:pt x="66" y="327"/>
                </a:cubicBezTo>
                <a:cubicBezTo>
                  <a:pt x="66" y="326"/>
                  <a:pt x="65" y="326"/>
                  <a:pt x="65" y="325"/>
                </a:cubicBezTo>
                <a:close/>
                <a:moveTo>
                  <a:pt x="62" y="334"/>
                </a:moveTo>
                <a:cubicBezTo>
                  <a:pt x="61" y="333"/>
                  <a:pt x="61" y="335"/>
                  <a:pt x="60" y="336"/>
                </a:cubicBezTo>
                <a:cubicBezTo>
                  <a:pt x="61" y="337"/>
                  <a:pt x="62" y="335"/>
                  <a:pt x="61" y="336"/>
                </a:cubicBezTo>
                <a:cubicBezTo>
                  <a:pt x="62" y="336"/>
                  <a:pt x="63" y="336"/>
                  <a:pt x="63" y="335"/>
                </a:cubicBezTo>
                <a:cubicBezTo>
                  <a:pt x="62" y="335"/>
                  <a:pt x="61" y="334"/>
                  <a:pt x="62" y="334"/>
                </a:cubicBezTo>
                <a:close/>
                <a:moveTo>
                  <a:pt x="63" y="321"/>
                </a:moveTo>
                <a:cubicBezTo>
                  <a:pt x="62" y="321"/>
                  <a:pt x="62" y="320"/>
                  <a:pt x="62" y="320"/>
                </a:cubicBezTo>
                <a:cubicBezTo>
                  <a:pt x="62" y="320"/>
                  <a:pt x="61" y="320"/>
                  <a:pt x="61" y="320"/>
                </a:cubicBezTo>
                <a:cubicBezTo>
                  <a:pt x="62" y="320"/>
                  <a:pt x="62" y="321"/>
                  <a:pt x="63" y="321"/>
                </a:cubicBezTo>
                <a:cubicBezTo>
                  <a:pt x="63" y="321"/>
                  <a:pt x="63" y="321"/>
                  <a:pt x="63" y="321"/>
                </a:cubicBezTo>
                <a:close/>
                <a:moveTo>
                  <a:pt x="61" y="322"/>
                </a:moveTo>
                <a:cubicBezTo>
                  <a:pt x="62" y="322"/>
                  <a:pt x="62" y="323"/>
                  <a:pt x="62" y="323"/>
                </a:cubicBezTo>
                <a:cubicBezTo>
                  <a:pt x="62" y="322"/>
                  <a:pt x="63" y="323"/>
                  <a:pt x="62" y="322"/>
                </a:cubicBezTo>
                <a:cubicBezTo>
                  <a:pt x="62" y="322"/>
                  <a:pt x="62" y="322"/>
                  <a:pt x="61" y="322"/>
                </a:cubicBezTo>
                <a:close/>
                <a:moveTo>
                  <a:pt x="64" y="343"/>
                </a:moveTo>
                <a:cubicBezTo>
                  <a:pt x="64" y="344"/>
                  <a:pt x="63" y="344"/>
                  <a:pt x="63" y="344"/>
                </a:cubicBezTo>
                <a:cubicBezTo>
                  <a:pt x="65" y="345"/>
                  <a:pt x="65" y="343"/>
                  <a:pt x="64" y="343"/>
                </a:cubicBezTo>
                <a:close/>
                <a:moveTo>
                  <a:pt x="63" y="332"/>
                </a:moveTo>
                <a:cubicBezTo>
                  <a:pt x="63" y="333"/>
                  <a:pt x="64" y="333"/>
                  <a:pt x="64" y="334"/>
                </a:cubicBezTo>
                <a:cubicBezTo>
                  <a:pt x="65" y="334"/>
                  <a:pt x="65" y="333"/>
                  <a:pt x="66" y="333"/>
                </a:cubicBezTo>
                <a:cubicBezTo>
                  <a:pt x="65" y="333"/>
                  <a:pt x="64" y="332"/>
                  <a:pt x="63" y="332"/>
                </a:cubicBezTo>
                <a:close/>
                <a:moveTo>
                  <a:pt x="66" y="341"/>
                </a:moveTo>
                <a:cubicBezTo>
                  <a:pt x="66" y="342"/>
                  <a:pt x="66" y="342"/>
                  <a:pt x="66" y="343"/>
                </a:cubicBezTo>
                <a:cubicBezTo>
                  <a:pt x="66" y="342"/>
                  <a:pt x="67" y="342"/>
                  <a:pt x="67" y="342"/>
                </a:cubicBezTo>
                <a:cubicBezTo>
                  <a:pt x="66" y="342"/>
                  <a:pt x="66" y="341"/>
                  <a:pt x="66" y="341"/>
                </a:cubicBezTo>
                <a:close/>
                <a:moveTo>
                  <a:pt x="68" y="334"/>
                </a:moveTo>
                <a:cubicBezTo>
                  <a:pt x="67" y="334"/>
                  <a:pt x="68" y="334"/>
                  <a:pt x="67" y="334"/>
                </a:cubicBezTo>
                <a:cubicBezTo>
                  <a:pt x="67" y="335"/>
                  <a:pt x="67" y="335"/>
                  <a:pt x="67" y="335"/>
                </a:cubicBezTo>
                <a:cubicBezTo>
                  <a:pt x="67" y="335"/>
                  <a:pt x="67" y="335"/>
                  <a:pt x="67" y="335"/>
                </a:cubicBezTo>
                <a:cubicBezTo>
                  <a:pt x="67" y="334"/>
                  <a:pt x="68" y="335"/>
                  <a:pt x="68" y="334"/>
                </a:cubicBezTo>
                <a:close/>
                <a:moveTo>
                  <a:pt x="68" y="344"/>
                </a:moveTo>
                <a:cubicBezTo>
                  <a:pt x="69" y="343"/>
                  <a:pt x="70" y="342"/>
                  <a:pt x="70" y="342"/>
                </a:cubicBezTo>
                <a:cubicBezTo>
                  <a:pt x="69" y="342"/>
                  <a:pt x="68" y="342"/>
                  <a:pt x="68" y="344"/>
                </a:cubicBezTo>
                <a:close/>
                <a:moveTo>
                  <a:pt x="69" y="335"/>
                </a:moveTo>
                <a:cubicBezTo>
                  <a:pt x="68" y="335"/>
                  <a:pt x="66" y="337"/>
                  <a:pt x="67" y="337"/>
                </a:cubicBezTo>
                <a:cubicBezTo>
                  <a:pt x="68" y="337"/>
                  <a:pt x="69" y="336"/>
                  <a:pt x="69" y="335"/>
                </a:cubicBezTo>
                <a:close/>
                <a:moveTo>
                  <a:pt x="68" y="332"/>
                </a:moveTo>
                <a:cubicBezTo>
                  <a:pt x="67" y="332"/>
                  <a:pt x="66" y="333"/>
                  <a:pt x="67" y="333"/>
                </a:cubicBezTo>
                <a:cubicBezTo>
                  <a:pt x="67" y="333"/>
                  <a:pt x="68" y="333"/>
                  <a:pt x="68" y="332"/>
                </a:cubicBezTo>
                <a:close/>
                <a:moveTo>
                  <a:pt x="67" y="329"/>
                </a:moveTo>
                <a:cubicBezTo>
                  <a:pt x="67" y="329"/>
                  <a:pt x="66" y="329"/>
                  <a:pt x="66" y="329"/>
                </a:cubicBezTo>
                <a:cubicBezTo>
                  <a:pt x="67" y="329"/>
                  <a:pt x="67" y="329"/>
                  <a:pt x="68" y="329"/>
                </a:cubicBezTo>
                <a:cubicBezTo>
                  <a:pt x="68" y="329"/>
                  <a:pt x="68" y="329"/>
                  <a:pt x="67" y="329"/>
                </a:cubicBezTo>
                <a:close/>
                <a:moveTo>
                  <a:pt x="57" y="317"/>
                </a:moveTo>
                <a:cubicBezTo>
                  <a:pt x="57" y="317"/>
                  <a:pt x="57" y="317"/>
                  <a:pt x="57" y="317"/>
                </a:cubicBezTo>
                <a:cubicBezTo>
                  <a:pt x="56" y="317"/>
                  <a:pt x="56" y="318"/>
                  <a:pt x="56" y="318"/>
                </a:cubicBezTo>
                <a:cubicBezTo>
                  <a:pt x="56" y="318"/>
                  <a:pt x="56" y="318"/>
                  <a:pt x="56" y="319"/>
                </a:cubicBezTo>
                <a:cubicBezTo>
                  <a:pt x="58" y="318"/>
                  <a:pt x="57" y="319"/>
                  <a:pt x="58" y="320"/>
                </a:cubicBezTo>
                <a:cubicBezTo>
                  <a:pt x="60" y="319"/>
                  <a:pt x="57" y="318"/>
                  <a:pt x="58" y="316"/>
                </a:cubicBezTo>
                <a:cubicBezTo>
                  <a:pt x="57" y="316"/>
                  <a:pt x="57" y="315"/>
                  <a:pt x="56" y="315"/>
                </a:cubicBezTo>
                <a:cubicBezTo>
                  <a:pt x="56" y="315"/>
                  <a:pt x="56" y="316"/>
                  <a:pt x="55" y="317"/>
                </a:cubicBezTo>
                <a:cubicBezTo>
                  <a:pt x="56" y="317"/>
                  <a:pt x="57" y="316"/>
                  <a:pt x="57" y="317"/>
                </a:cubicBezTo>
                <a:close/>
                <a:moveTo>
                  <a:pt x="55" y="327"/>
                </a:moveTo>
                <a:cubicBezTo>
                  <a:pt x="56" y="327"/>
                  <a:pt x="57" y="328"/>
                  <a:pt x="57" y="326"/>
                </a:cubicBezTo>
                <a:cubicBezTo>
                  <a:pt x="56" y="327"/>
                  <a:pt x="55" y="326"/>
                  <a:pt x="55" y="327"/>
                </a:cubicBezTo>
                <a:close/>
                <a:moveTo>
                  <a:pt x="58" y="328"/>
                </a:moveTo>
                <a:cubicBezTo>
                  <a:pt x="58" y="327"/>
                  <a:pt x="58" y="327"/>
                  <a:pt x="58" y="327"/>
                </a:cubicBezTo>
                <a:cubicBezTo>
                  <a:pt x="57" y="327"/>
                  <a:pt x="57" y="328"/>
                  <a:pt x="57" y="328"/>
                </a:cubicBezTo>
                <a:cubicBezTo>
                  <a:pt x="57" y="328"/>
                  <a:pt x="57" y="328"/>
                  <a:pt x="58" y="328"/>
                </a:cubicBezTo>
                <a:close/>
                <a:moveTo>
                  <a:pt x="61" y="317"/>
                </a:moveTo>
                <a:cubicBezTo>
                  <a:pt x="60" y="318"/>
                  <a:pt x="59" y="319"/>
                  <a:pt x="59" y="320"/>
                </a:cubicBezTo>
                <a:cubicBezTo>
                  <a:pt x="59" y="320"/>
                  <a:pt x="59" y="321"/>
                  <a:pt x="58" y="321"/>
                </a:cubicBezTo>
                <a:cubicBezTo>
                  <a:pt x="58" y="321"/>
                  <a:pt x="58" y="321"/>
                  <a:pt x="57" y="321"/>
                </a:cubicBezTo>
                <a:cubicBezTo>
                  <a:pt x="58" y="322"/>
                  <a:pt x="60" y="322"/>
                  <a:pt x="59" y="324"/>
                </a:cubicBezTo>
                <a:cubicBezTo>
                  <a:pt x="60" y="324"/>
                  <a:pt x="60" y="324"/>
                  <a:pt x="60" y="324"/>
                </a:cubicBezTo>
                <a:cubicBezTo>
                  <a:pt x="61" y="323"/>
                  <a:pt x="58" y="321"/>
                  <a:pt x="60" y="321"/>
                </a:cubicBezTo>
                <a:cubicBezTo>
                  <a:pt x="60" y="321"/>
                  <a:pt x="60" y="322"/>
                  <a:pt x="61" y="322"/>
                </a:cubicBezTo>
                <a:cubicBezTo>
                  <a:pt x="61" y="321"/>
                  <a:pt x="60" y="321"/>
                  <a:pt x="61" y="320"/>
                </a:cubicBezTo>
                <a:cubicBezTo>
                  <a:pt x="60" y="321"/>
                  <a:pt x="60" y="320"/>
                  <a:pt x="60" y="320"/>
                </a:cubicBezTo>
                <a:cubicBezTo>
                  <a:pt x="61" y="319"/>
                  <a:pt x="60" y="319"/>
                  <a:pt x="61" y="317"/>
                </a:cubicBezTo>
                <a:cubicBezTo>
                  <a:pt x="61" y="317"/>
                  <a:pt x="61" y="317"/>
                  <a:pt x="61" y="317"/>
                </a:cubicBezTo>
                <a:close/>
                <a:moveTo>
                  <a:pt x="55" y="324"/>
                </a:moveTo>
                <a:cubicBezTo>
                  <a:pt x="56" y="325"/>
                  <a:pt x="57" y="326"/>
                  <a:pt x="57" y="326"/>
                </a:cubicBezTo>
                <a:cubicBezTo>
                  <a:pt x="57" y="326"/>
                  <a:pt x="57" y="326"/>
                  <a:pt x="57" y="326"/>
                </a:cubicBezTo>
                <a:cubicBezTo>
                  <a:pt x="57" y="326"/>
                  <a:pt x="58" y="326"/>
                  <a:pt x="58" y="325"/>
                </a:cubicBezTo>
                <a:cubicBezTo>
                  <a:pt x="57" y="326"/>
                  <a:pt x="57" y="324"/>
                  <a:pt x="55" y="324"/>
                </a:cubicBezTo>
                <a:close/>
                <a:moveTo>
                  <a:pt x="53" y="321"/>
                </a:moveTo>
                <a:cubicBezTo>
                  <a:pt x="53" y="323"/>
                  <a:pt x="53" y="323"/>
                  <a:pt x="53" y="323"/>
                </a:cubicBezTo>
                <a:cubicBezTo>
                  <a:pt x="54" y="323"/>
                  <a:pt x="55" y="323"/>
                  <a:pt x="55" y="322"/>
                </a:cubicBezTo>
                <a:cubicBezTo>
                  <a:pt x="54" y="321"/>
                  <a:pt x="53" y="322"/>
                  <a:pt x="53" y="321"/>
                </a:cubicBezTo>
                <a:close/>
                <a:moveTo>
                  <a:pt x="55" y="320"/>
                </a:moveTo>
                <a:cubicBezTo>
                  <a:pt x="54" y="320"/>
                  <a:pt x="54" y="320"/>
                  <a:pt x="54" y="320"/>
                </a:cubicBezTo>
                <a:cubicBezTo>
                  <a:pt x="54" y="320"/>
                  <a:pt x="54" y="321"/>
                  <a:pt x="54" y="320"/>
                </a:cubicBezTo>
                <a:cubicBezTo>
                  <a:pt x="54" y="321"/>
                  <a:pt x="54" y="321"/>
                  <a:pt x="54" y="321"/>
                </a:cubicBezTo>
                <a:cubicBezTo>
                  <a:pt x="54" y="321"/>
                  <a:pt x="54" y="321"/>
                  <a:pt x="54" y="321"/>
                </a:cubicBezTo>
                <a:cubicBezTo>
                  <a:pt x="55" y="321"/>
                  <a:pt x="55" y="321"/>
                  <a:pt x="55" y="321"/>
                </a:cubicBezTo>
                <a:cubicBezTo>
                  <a:pt x="55" y="321"/>
                  <a:pt x="55" y="321"/>
                  <a:pt x="55" y="321"/>
                </a:cubicBezTo>
                <a:cubicBezTo>
                  <a:pt x="55" y="320"/>
                  <a:pt x="55" y="320"/>
                  <a:pt x="55" y="320"/>
                </a:cubicBezTo>
                <a:cubicBezTo>
                  <a:pt x="55" y="320"/>
                  <a:pt x="55" y="320"/>
                  <a:pt x="55" y="320"/>
                </a:cubicBezTo>
                <a:close/>
                <a:moveTo>
                  <a:pt x="57" y="322"/>
                </a:moveTo>
                <a:cubicBezTo>
                  <a:pt x="58" y="323"/>
                  <a:pt x="58" y="323"/>
                  <a:pt x="58" y="323"/>
                </a:cubicBezTo>
                <a:cubicBezTo>
                  <a:pt x="58" y="323"/>
                  <a:pt x="58" y="322"/>
                  <a:pt x="58" y="322"/>
                </a:cubicBezTo>
                <a:cubicBezTo>
                  <a:pt x="58" y="322"/>
                  <a:pt x="57" y="322"/>
                  <a:pt x="57" y="322"/>
                </a:cubicBezTo>
                <a:close/>
                <a:moveTo>
                  <a:pt x="58" y="314"/>
                </a:moveTo>
                <a:cubicBezTo>
                  <a:pt x="58" y="314"/>
                  <a:pt x="58" y="314"/>
                  <a:pt x="59" y="314"/>
                </a:cubicBezTo>
                <a:cubicBezTo>
                  <a:pt x="58" y="313"/>
                  <a:pt x="58" y="313"/>
                  <a:pt x="58" y="313"/>
                </a:cubicBezTo>
                <a:cubicBezTo>
                  <a:pt x="58" y="313"/>
                  <a:pt x="58" y="313"/>
                  <a:pt x="58" y="313"/>
                </a:cubicBezTo>
                <a:cubicBezTo>
                  <a:pt x="58" y="313"/>
                  <a:pt x="58" y="313"/>
                  <a:pt x="57" y="313"/>
                </a:cubicBezTo>
                <a:cubicBezTo>
                  <a:pt x="57" y="313"/>
                  <a:pt x="57" y="313"/>
                  <a:pt x="57" y="313"/>
                </a:cubicBezTo>
                <a:cubicBezTo>
                  <a:pt x="57" y="313"/>
                  <a:pt x="56" y="313"/>
                  <a:pt x="56" y="312"/>
                </a:cubicBezTo>
                <a:cubicBezTo>
                  <a:pt x="56" y="313"/>
                  <a:pt x="56" y="313"/>
                  <a:pt x="55" y="314"/>
                </a:cubicBezTo>
                <a:cubicBezTo>
                  <a:pt x="56" y="314"/>
                  <a:pt x="56" y="315"/>
                  <a:pt x="56" y="315"/>
                </a:cubicBezTo>
                <a:cubicBezTo>
                  <a:pt x="57" y="314"/>
                  <a:pt x="58" y="314"/>
                  <a:pt x="58" y="314"/>
                </a:cubicBezTo>
                <a:close/>
                <a:moveTo>
                  <a:pt x="61" y="329"/>
                </a:moveTo>
                <a:cubicBezTo>
                  <a:pt x="61" y="328"/>
                  <a:pt x="60" y="327"/>
                  <a:pt x="59" y="328"/>
                </a:cubicBezTo>
                <a:cubicBezTo>
                  <a:pt x="60" y="329"/>
                  <a:pt x="60" y="329"/>
                  <a:pt x="61" y="329"/>
                </a:cubicBezTo>
                <a:close/>
                <a:moveTo>
                  <a:pt x="59" y="337"/>
                </a:moveTo>
                <a:cubicBezTo>
                  <a:pt x="59" y="337"/>
                  <a:pt x="58" y="337"/>
                  <a:pt x="59" y="338"/>
                </a:cubicBezTo>
                <a:cubicBezTo>
                  <a:pt x="59" y="338"/>
                  <a:pt x="59" y="338"/>
                  <a:pt x="60" y="338"/>
                </a:cubicBezTo>
                <a:cubicBezTo>
                  <a:pt x="60" y="338"/>
                  <a:pt x="60" y="337"/>
                  <a:pt x="59" y="337"/>
                </a:cubicBezTo>
                <a:close/>
                <a:moveTo>
                  <a:pt x="60" y="330"/>
                </a:moveTo>
                <a:cubicBezTo>
                  <a:pt x="60" y="330"/>
                  <a:pt x="60" y="330"/>
                  <a:pt x="60" y="329"/>
                </a:cubicBezTo>
                <a:cubicBezTo>
                  <a:pt x="59" y="329"/>
                  <a:pt x="59" y="329"/>
                  <a:pt x="59" y="329"/>
                </a:cubicBezTo>
                <a:cubicBezTo>
                  <a:pt x="59" y="330"/>
                  <a:pt x="59" y="330"/>
                  <a:pt x="59" y="331"/>
                </a:cubicBezTo>
                <a:cubicBezTo>
                  <a:pt x="59" y="330"/>
                  <a:pt x="61" y="331"/>
                  <a:pt x="60" y="330"/>
                </a:cubicBezTo>
                <a:close/>
                <a:moveTo>
                  <a:pt x="70" y="336"/>
                </a:moveTo>
                <a:cubicBezTo>
                  <a:pt x="70" y="337"/>
                  <a:pt x="69" y="337"/>
                  <a:pt x="69" y="338"/>
                </a:cubicBezTo>
                <a:cubicBezTo>
                  <a:pt x="70" y="338"/>
                  <a:pt x="71" y="337"/>
                  <a:pt x="70" y="336"/>
                </a:cubicBezTo>
                <a:close/>
                <a:moveTo>
                  <a:pt x="60" y="327"/>
                </a:moveTo>
                <a:cubicBezTo>
                  <a:pt x="60" y="326"/>
                  <a:pt x="60" y="326"/>
                  <a:pt x="60" y="326"/>
                </a:cubicBezTo>
                <a:cubicBezTo>
                  <a:pt x="60" y="326"/>
                  <a:pt x="60" y="326"/>
                  <a:pt x="59" y="326"/>
                </a:cubicBezTo>
                <a:cubicBezTo>
                  <a:pt x="59" y="327"/>
                  <a:pt x="60" y="327"/>
                  <a:pt x="60" y="327"/>
                </a:cubicBezTo>
                <a:close/>
                <a:moveTo>
                  <a:pt x="241" y="391"/>
                </a:moveTo>
                <a:cubicBezTo>
                  <a:pt x="242" y="391"/>
                  <a:pt x="243" y="390"/>
                  <a:pt x="243" y="389"/>
                </a:cubicBezTo>
                <a:cubicBezTo>
                  <a:pt x="242" y="390"/>
                  <a:pt x="242" y="390"/>
                  <a:pt x="241" y="391"/>
                </a:cubicBezTo>
                <a:close/>
                <a:moveTo>
                  <a:pt x="227" y="394"/>
                </a:moveTo>
                <a:cubicBezTo>
                  <a:pt x="227" y="393"/>
                  <a:pt x="228" y="393"/>
                  <a:pt x="228" y="393"/>
                </a:cubicBezTo>
                <a:cubicBezTo>
                  <a:pt x="227" y="392"/>
                  <a:pt x="226" y="394"/>
                  <a:pt x="227" y="394"/>
                </a:cubicBezTo>
                <a:close/>
                <a:moveTo>
                  <a:pt x="69" y="344"/>
                </a:moveTo>
                <a:cubicBezTo>
                  <a:pt x="70" y="344"/>
                  <a:pt x="71" y="344"/>
                  <a:pt x="71" y="343"/>
                </a:cubicBezTo>
                <a:cubicBezTo>
                  <a:pt x="70" y="343"/>
                  <a:pt x="70" y="344"/>
                  <a:pt x="69" y="344"/>
                </a:cubicBezTo>
                <a:close/>
                <a:moveTo>
                  <a:pt x="250" y="388"/>
                </a:moveTo>
                <a:cubicBezTo>
                  <a:pt x="251" y="388"/>
                  <a:pt x="251" y="387"/>
                  <a:pt x="252" y="386"/>
                </a:cubicBezTo>
                <a:cubicBezTo>
                  <a:pt x="251" y="386"/>
                  <a:pt x="251" y="385"/>
                  <a:pt x="250" y="385"/>
                </a:cubicBezTo>
                <a:cubicBezTo>
                  <a:pt x="250" y="386"/>
                  <a:pt x="249" y="387"/>
                  <a:pt x="250" y="388"/>
                </a:cubicBezTo>
                <a:close/>
                <a:moveTo>
                  <a:pt x="236" y="390"/>
                </a:moveTo>
                <a:cubicBezTo>
                  <a:pt x="237" y="390"/>
                  <a:pt x="236" y="389"/>
                  <a:pt x="237" y="388"/>
                </a:cubicBezTo>
                <a:cubicBezTo>
                  <a:pt x="236" y="388"/>
                  <a:pt x="236" y="388"/>
                  <a:pt x="236" y="389"/>
                </a:cubicBezTo>
                <a:cubicBezTo>
                  <a:pt x="235" y="389"/>
                  <a:pt x="235" y="390"/>
                  <a:pt x="236" y="390"/>
                </a:cubicBezTo>
                <a:close/>
                <a:moveTo>
                  <a:pt x="232" y="390"/>
                </a:moveTo>
                <a:cubicBezTo>
                  <a:pt x="232" y="390"/>
                  <a:pt x="233" y="390"/>
                  <a:pt x="233" y="390"/>
                </a:cubicBezTo>
                <a:cubicBezTo>
                  <a:pt x="233" y="389"/>
                  <a:pt x="233" y="389"/>
                  <a:pt x="234" y="389"/>
                </a:cubicBezTo>
                <a:cubicBezTo>
                  <a:pt x="234" y="389"/>
                  <a:pt x="234" y="389"/>
                  <a:pt x="234" y="389"/>
                </a:cubicBezTo>
                <a:cubicBezTo>
                  <a:pt x="233" y="389"/>
                  <a:pt x="233" y="389"/>
                  <a:pt x="232" y="390"/>
                </a:cubicBezTo>
                <a:close/>
                <a:moveTo>
                  <a:pt x="235" y="392"/>
                </a:moveTo>
                <a:cubicBezTo>
                  <a:pt x="235" y="391"/>
                  <a:pt x="235" y="390"/>
                  <a:pt x="235" y="390"/>
                </a:cubicBezTo>
                <a:cubicBezTo>
                  <a:pt x="235" y="390"/>
                  <a:pt x="234" y="390"/>
                  <a:pt x="234" y="391"/>
                </a:cubicBezTo>
                <a:cubicBezTo>
                  <a:pt x="234" y="391"/>
                  <a:pt x="234" y="392"/>
                  <a:pt x="235" y="392"/>
                </a:cubicBezTo>
                <a:close/>
                <a:moveTo>
                  <a:pt x="234" y="395"/>
                </a:moveTo>
                <a:cubicBezTo>
                  <a:pt x="234" y="394"/>
                  <a:pt x="235" y="394"/>
                  <a:pt x="235" y="394"/>
                </a:cubicBezTo>
                <a:cubicBezTo>
                  <a:pt x="234" y="393"/>
                  <a:pt x="234" y="394"/>
                  <a:pt x="234" y="395"/>
                </a:cubicBezTo>
                <a:close/>
                <a:moveTo>
                  <a:pt x="238" y="392"/>
                </a:moveTo>
                <a:cubicBezTo>
                  <a:pt x="238" y="393"/>
                  <a:pt x="237" y="394"/>
                  <a:pt x="238" y="394"/>
                </a:cubicBezTo>
                <a:cubicBezTo>
                  <a:pt x="239" y="393"/>
                  <a:pt x="238" y="392"/>
                  <a:pt x="238" y="392"/>
                </a:cubicBezTo>
                <a:close/>
                <a:moveTo>
                  <a:pt x="238" y="390"/>
                </a:moveTo>
                <a:cubicBezTo>
                  <a:pt x="239" y="391"/>
                  <a:pt x="239" y="390"/>
                  <a:pt x="239" y="389"/>
                </a:cubicBezTo>
                <a:cubicBezTo>
                  <a:pt x="239" y="389"/>
                  <a:pt x="239" y="389"/>
                  <a:pt x="239" y="389"/>
                </a:cubicBezTo>
                <a:cubicBezTo>
                  <a:pt x="239" y="389"/>
                  <a:pt x="238" y="390"/>
                  <a:pt x="238" y="390"/>
                </a:cubicBezTo>
                <a:close/>
                <a:moveTo>
                  <a:pt x="249" y="388"/>
                </a:moveTo>
                <a:cubicBezTo>
                  <a:pt x="249" y="387"/>
                  <a:pt x="248" y="387"/>
                  <a:pt x="248" y="386"/>
                </a:cubicBezTo>
                <a:cubicBezTo>
                  <a:pt x="248" y="386"/>
                  <a:pt x="248" y="386"/>
                  <a:pt x="249" y="385"/>
                </a:cubicBezTo>
                <a:cubicBezTo>
                  <a:pt x="249" y="386"/>
                  <a:pt x="248" y="387"/>
                  <a:pt x="249" y="387"/>
                </a:cubicBezTo>
                <a:cubicBezTo>
                  <a:pt x="250" y="386"/>
                  <a:pt x="250" y="385"/>
                  <a:pt x="250" y="385"/>
                </a:cubicBezTo>
                <a:cubicBezTo>
                  <a:pt x="252" y="385"/>
                  <a:pt x="252" y="386"/>
                  <a:pt x="253" y="387"/>
                </a:cubicBezTo>
                <a:cubicBezTo>
                  <a:pt x="253" y="385"/>
                  <a:pt x="254" y="385"/>
                  <a:pt x="254" y="384"/>
                </a:cubicBezTo>
                <a:cubicBezTo>
                  <a:pt x="255" y="385"/>
                  <a:pt x="254" y="386"/>
                  <a:pt x="254" y="386"/>
                </a:cubicBezTo>
                <a:cubicBezTo>
                  <a:pt x="255" y="386"/>
                  <a:pt x="256" y="384"/>
                  <a:pt x="256" y="383"/>
                </a:cubicBezTo>
                <a:cubicBezTo>
                  <a:pt x="256" y="384"/>
                  <a:pt x="255" y="384"/>
                  <a:pt x="255" y="383"/>
                </a:cubicBezTo>
                <a:cubicBezTo>
                  <a:pt x="257" y="383"/>
                  <a:pt x="255" y="382"/>
                  <a:pt x="256" y="381"/>
                </a:cubicBezTo>
                <a:cubicBezTo>
                  <a:pt x="256" y="381"/>
                  <a:pt x="256" y="381"/>
                  <a:pt x="255" y="381"/>
                </a:cubicBezTo>
                <a:cubicBezTo>
                  <a:pt x="254" y="381"/>
                  <a:pt x="254" y="382"/>
                  <a:pt x="253" y="382"/>
                </a:cubicBezTo>
                <a:cubicBezTo>
                  <a:pt x="253" y="382"/>
                  <a:pt x="253" y="383"/>
                  <a:pt x="252" y="383"/>
                </a:cubicBezTo>
                <a:cubicBezTo>
                  <a:pt x="252" y="383"/>
                  <a:pt x="252" y="383"/>
                  <a:pt x="252" y="382"/>
                </a:cubicBezTo>
                <a:cubicBezTo>
                  <a:pt x="252" y="383"/>
                  <a:pt x="251" y="383"/>
                  <a:pt x="251" y="383"/>
                </a:cubicBezTo>
                <a:cubicBezTo>
                  <a:pt x="251" y="383"/>
                  <a:pt x="251" y="383"/>
                  <a:pt x="252" y="383"/>
                </a:cubicBezTo>
                <a:cubicBezTo>
                  <a:pt x="252" y="384"/>
                  <a:pt x="252" y="384"/>
                  <a:pt x="252" y="384"/>
                </a:cubicBezTo>
                <a:cubicBezTo>
                  <a:pt x="251" y="384"/>
                  <a:pt x="250" y="384"/>
                  <a:pt x="250" y="383"/>
                </a:cubicBezTo>
                <a:cubicBezTo>
                  <a:pt x="249" y="384"/>
                  <a:pt x="249" y="384"/>
                  <a:pt x="249" y="384"/>
                </a:cubicBezTo>
                <a:cubicBezTo>
                  <a:pt x="249" y="384"/>
                  <a:pt x="249" y="384"/>
                  <a:pt x="249" y="384"/>
                </a:cubicBezTo>
                <a:cubicBezTo>
                  <a:pt x="249" y="385"/>
                  <a:pt x="248" y="385"/>
                  <a:pt x="247" y="387"/>
                </a:cubicBezTo>
                <a:cubicBezTo>
                  <a:pt x="248" y="387"/>
                  <a:pt x="248" y="387"/>
                  <a:pt x="249" y="388"/>
                </a:cubicBezTo>
                <a:close/>
                <a:moveTo>
                  <a:pt x="244" y="388"/>
                </a:moveTo>
                <a:cubicBezTo>
                  <a:pt x="244" y="389"/>
                  <a:pt x="243" y="390"/>
                  <a:pt x="244" y="390"/>
                </a:cubicBezTo>
                <a:cubicBezTo>
                  <a:pt x="244" y="389"/>
                  <a:pt x="246" y="389"/>
                  <a:pt x="245" y="387"/>
                </a:cubicBezTo>
                <a:cubicBezTo>
                  <a:pt x="245" y="388"/>
                  <a:pt x="244" y="388"/>
                  <a:pt x="244" y="388"/>
                </a:cubicBezTo>
                <a:close/>
                <a:moveTo>
                  <a:pt x="245" y="385"/>
                </a:moveTo>
                <a:cubicBezTo>
                  <a:pt x="245" y="386"/>
                  <a:pt x="244" y="386"/>
                  <a:pt x="244" y="387"/>
                </a:cubicBezTo>
                <a:cubicBezTo>
                  <a:pt x="245" y="387"/>
                  <a:pt x="245" y="386"/>
                  <a:pt x="246" y="386"/>
                </a:cubicBezTo>
                <a:cubicBezTo>
                  <a:pt x="246" y="386"/>
                  <a:pt x="246" y="385"/>
                  <a:pt x="245" y="385"/>
                </a:cubicBezTo>
                <a:close/>
                <a:moveTo>
                  <a:pt x="239" y="388"/>
                </a:moveTo>
                <a:cubicBezTo>
                  <a:pt x="239" y="388"/>
                  <a:pt x="241" y="388"/>
                  <a:pt x="241" y="387"/>
                </a:cubicBezTo>
                <a:cubicBezTo>
                  <a:pt x="240" y="387"/>
                  <a:pt x="240" y="387"/>
                  <a:pt x="239" y="387"/>
                </a:cubicBezTo>
                <a:cubicBezTo>
                  <a:pt x="239" y="388"/>
                  <a:pt x="239" y="388"/>
                  <a:pt x="239" y="388"/>
                </a:cubicBezTo>
                <a:close/>
                <a:moveTo>
                  <a:pt x="245" y="393"/>
                </a:moveTo>
                <a:cubicBezTo>
                  <a:pt x="244" y="393"/>
                  <a:pt x="244" y="393"/>
                  <a:pt x="243" y="393"/>
                </a:cubicBezTo>
                <a:cubicBezTo>
                  <a:pt x="243" y="395"/>
                  <a:pt x="241" y="394"/>
                  <a:pt x="241" y="395"/>
                </a:cubicBezTo>
                <a:cubicBezTo>
                  <a:pt x="242" y="396"/>
                  <a:pt x="243" y="394"/>
                  <a:pt x="245" y="394"/>
                </a:cubicBezTo>
                <a:cubicBezTo>
                  <a:pt x="244" y="394"/>
                  <a:pt x="245" y="394"/>
                  <a:pt x="245" y="393"/>
                </a:cubicBezTo>
                <a:close/>
                <a:moveTo>
                  <a:pt x="243" y="386"/>
                </a:moveTo>
                <a:cubicBezTo>
                  <a:pt x="242" y="386"/>
                  <a:pt x="242" y="386"/>
                  <a:pt x="241" y="387"/>
                </a:cubicBezTo>
                <a:cubicBezTo>
                  <a:pt x="241" y="387"/>
                  <a:pt x="241" y="387"/>
                  <a:pt x="241" y="387"/>
                </a:cubicBezTo>
                <a:cubicBezTo>
                  <a:pt x="242" y="387"/>
                  <a:pt x="242" y="387"/>
                  <a:pt x="243" y="387"/>
                </a:cubicBezTo>
                <a:cubicBezTo>
                  <a:pt x="243" y="387"/>
                  <a:pt x="243" y="386"/>
                  <a:pt x="243" y="386"/>
                </a:cubicBezTo>
                <a:close/>
                <a:moveTo>
                  <a:pt x="77" y="353"/>
                </a:moveTo>
                <a:cubicBezTo>
                  <a:pt x="77" y="353"/>
                  <a:pt x="78" y="353"/>
                  <a:pt x="78" y="352"/>
                </a:cubicBezTo>
                <a:cubicBezTo>
                  <a:pt x="77" y="352"/>
                  <a:pt x="77" y="353"/>
                  <a:pt x="77" y="353"/>
                </a:cubicBezTo>
                <a:close/>
                <a:moveTo>
                  <a:pt x="75" y="344"/>
                </a:moveTo>
                <a:cubicBezTo>
                  <a:pt x="75" y="345"/>
                  <a:pt x="75" y="345"/>
                  <a:pt x="76" y="345"/>
                </a:cubicBezTo>
                <a:cubicBezTo>
                  <a:pt x="76" y="345"/>
                  <a:pt x="76" y="345"/>
                  <a:pt x="76" y="344"/>
                </a:cubicBezTo>
                <a:cubicBezTo>
                  <a:pt x="76" y="344"/>
                  <a:pt x="76" y="344"/>
                  <a:pt x="75" y="344"/>
                </a:cubicBezTo>
                <a:close/>
                <a:moveTo>
                  <a:pt x="78" y="343"/>
                </a:moveTo>
                <a:cubicBezTo>
                  <a:pt x="78" y="342"/>
                  <a:pt x="78" y="342"/>
                  <a:pt x="77" y="342"/>
                </a:cubicBezTo>
                <a:cubicBezTo>
                  <a:pt x="77" y="342"/>
                  <a:pt x="77" y="342"/>
                  <a:pt x="77" y="343"/>
                </a:cubicBezTo>
                <a:cubicBezTo>
                  <a:pt x="78" y="343"/>
                  <a:pt x="78" y="343"/>
                  <a:pt x="78" y="343"/>
                </a:cubicBezTo>
                <a:close/>
                <a:moveTo>
                  <a:pt x="78" y="349"/>
                </a:moveTo>
                <a:cubicBezTo>
                  <a:pt x="79" y="349"/>
                  <a:pt x="79" y="348"/>
                  <a:pt x="79" y="348"/>
                </a:cubicBezTo>
                <a:cubicBezTo>
                  <a:pt x="78" y="348"/>
                  <a:pt x="78" y="348"/>
                  <a:pt x="78" y="348"/>
                </a:cubicBezTo>
                <a:cubicBezTo>
                  <a:pt x="78" y="348"/>
                  <a:pt x="78" y="349"/>
                  <a:pt x="78" y="349"/>
                </a:cubicBezTo>
                <a:close/>
                <a:moveTo>
                  <a:pt x="70" y="334"/>
                </a:moveTo>
                <a:cubicBezTo>
                  <a:pt x="70" y="334"/>
                  <a:pt x="71" y="334"/>
                  <a:pt x="71" y="334"/>
                </a:cubicBezTo>
                <a:cubicBezTo>
                  <a:pt x="71" y="333"/>
                  <a:pt x="71" y="333"/>
                  <a:pt x="70" y="333"/>
                </a:cubicBezTo>
                <a:cubicBezTo>
                  <a:pt x="70" y="333"/>
                  <a:pt x="70" y="334"/>
                  <a:pt x="70" y="334"/>
                </a:cubicBezTo>
                <a:close/>
                <a:moveTo>
                  <a:pt x="75" y="340"/>
                </a:moveTo>
                <a:cubicBezTo>
                  <a:pt x="75" y="340"/>
                  <a:pt x="76" y="340"/>
                  <a:pt x="76" y="340"/>
                </a:cubicBezTo>
                <a:cubicBezTo>
                  <a:pt x="76" y="340"/>
                  <a:pt x="75" y="339"/>
                  <a:pt x="75" y="339"/>
                </a:cubicBezTo>
                <a:cubicBezTo>
                  <a:pt x="75" y="340"/>
                  <a:pt x="75" y="340"/>
                  <a:pt x="74" y="340"/>
                </a:cubicBezTo>
                <a:cubicBezTo>
                  <a:pt x="74" y="341"/>
                  <a:pt x="74" y="341"/>
                  <a:pt x="75" y="342"/>
                </a:cubicBezTo>
                <a:cubicBezTo>
                  <a:pt x="75" y="341"/>
                  <a:pt x="74" y="340"/>
                  <a:pt x="75" y="340"/>
                </a:cubicBezTo>
                <a:close/>
                <a:moveTo>
                  <a:pt x="200" y="395"/>
                </a:moveTo>
                <a:cubicBezTo>
                  <a:pt x="201" y="396"/>
                  <a:pt x="201" y="395"/>
                  <a:pt x="201" y="395"/>
                </a:cubicBezTo>
                <a:cubicBezTo>
                  <a:pt x="201" y="395"/>
                  <a:pt x="201" y="395"/>
                  <a:pt x="201" y="395"/>
                </a:cubicBezTo>
                <a:cubicBezTo>
                  <a:pt x="200" y="395"/>
                  <a:pt x="200" y="395"/>
                  <a:pt x="200" y="395"/>
                </a:cubicBezTo>
                <a:close/>
                <a:moveTo>
                  <a:pt x="88" y="355"/>
                </a:moveTo>
                <a:cubicBezTo>
                  <a:pt x="89" y="355"/>
                  <a:pt x="88" y="356"/>
                  <a:pt x="89" y="356"/>
                </a:cubicBezTo>
                <a:cubicBezTo>
                  <a:pt x="89" y="356"/>
                  <a:pt x="89" y="355"/>
                  <a:pt x="88" y="355"/>
                </a:cubicBezTo>
                <a:close/>
                <a:moveTo>
                  <a:pt x="49" y="293"/>
                </a:moveTo>
                <a:cubicBezTo>
                  <a:pt x="50" y="293"/>
                  <a:pt x="50" y="293"/>
                  <a:pt x="50" y="293"/>
                </a:cubicBezTo>
                <a:cubicBezTo>
                  <a:pt x="50" y="293"/>
                  <a:pt x="50" y="293"/>
                  <a:pt x="50" y="292"/>
                </a:cubicBezTo>
                <a:cubicBezTo>
                  <a:pt x="50" y="293"/>
                  <a:pt x="50" y="293"/>
                  <a:pt x="49" y="293"/>
                </a:cubicBezTo>
                <a:close/>
                <a:moveTo>
                  <a:pt x="79" y="344"/>
                </a:moveTo>
                <a:cubicBezTo>
                  <a:pt x="78" y="344"/>
                  <a:pt x="78" y="344"/>
                  <a:pt x="78" y="344"/>
                </a:cubicBezTo>
                <a:cubicBezTo>
                  <a:pt x="78" y="344"/>
                  <a:pt x="78" y="345"/>
                  <a:pt x="78" y="345"/>
                </a:cubicBezTo>
                <a:cubicBezTo>
                  <a:pt x="79" y="345"/>
                  <a:pt x="79" y="345"/>
                  <a:pt x="79" y="345"/>
                </a:cubicBezTo>
                <a:lnTo>
                  <a:pt x="79" y="344"/>
                </a:lnTo>
                <a:close/>
                <a:moveTo>
                  <a:pt x="87" y="359"/>
                </a:moveTo>
                <a:cubicBezTo>
                  <a:pt x="88" y="359"/>
                  <a:pt x="88" y="358"/>
                  <a:pt x="88" y="357"/>
                </a:cubicBezTo>
                <a:cubicBezTo>
                  <a:pt x="88" y="357"/>
                  <a:pt x="88" y="357"/>
                  <a:pt x="87" y="357"/>
                </a:cubicBezTo>
                <a:cubicBezTo>
                  <a:pt x="87" y="358"/>
                  <a:pt x="87" y="358"/>
                  <a:pt x="87" y="359"/>
                </a:cubicBezTo>
                <a:close/>
                <a:moveTo>
                  <a:pt x="83" y="349"/>
                </a:moveTo>
                <a:cubicBezTo>
                  <a:pt x="83" y="349"/>
                  <a:pt x="83" y="349"/>
                  <a:pt x="83" y="348"/>
                </a:cubicBezTo>
                <a:cubicBezTo>
                  <a:pt x="83" y="348"/>
                  <a:pt x="83" y="348"/>
                  <a:pt x="83" y="348"/>
                </a:cubicBezTo>
                <a:cubicBezTo>
                  <a:pt x="82" y="348"/>
                  <a:pt x="82" y="349"/>
                  <a:pt x="83" y="349"/>
                </a:cubicBezTo>
                <a:close/>
                <a:moveTo>
                  <a:pt x="79" y="345"/>
                </a:moveTo>
                <a:cubicBezTo>
                  <a:pt x="79" y="346"/>
                  <a:pt x="78" y="346"/>
                  <a:pt x="78" y="346"/>
                </a:cubicBezTo>
                <a:cubicBezTo>
                  <a:pt x="79" y="346"/>
                  <a:pt x="80" y="346"/>
                  <a:pt x="80" y="345"/>
                </a:cubicBezTo>
                <a:lnTo>
                  <a:pt x="79" y="34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ea typeface="微软雅黑"/>
              <a:cs typeface="+mn-cs"/>
              <a:sym typeface="+mn-lt"/>
            </a:endParaRPr>
          </a:p>
        </p:txBody>
      </p:sp>
      <p:sp>
        <p:nvSpPr>
          <p:cNvPr id="7" name="OfficePLUS.cn-3">
            <a:extLst>
              <a:ext uri="{FF2B5EF4-FFF2-40B4-BE49-F238E27FC236}">
                <a16:creationId xmlns:a16="http://schemas.microsoft.com/office/drawing/2014/main" id="{45640554-A5F2-4263-A650-62A8E75A313E}"/>
              </a:ext>
            </a:extLst>
          </p:cNvPr>
          <p:cNvSpPr txBox="1"/>
          <p:nvPr/>
        </p:nvSpPr>
        <p:spPr>
          <a:xfrm>
            <a:off x="1409700" y="1667470"/>
            <a:ext cx="2313454" cy="2646878"/>
          </a:xfrm>
          <a:prstGeom prst="rect">
            <a:avLst/>
          </a:prstGeom>
          <a:noFill/>
          <a:effectLst/>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6600" dirty="0">
                <a:solidFill>
                  <a:prstClr val="white"/>
                </a:solidFill>
                <a:ea typeface="演示秋鸿楷" panose="00000500000000000000" pitchFamily="2" charset="-122"/>
                <a:sym typeface="+mn-lt"/>
              </a:rPr>
              <a:t>贰</a:t>
            </a:r>
            <a:endParaRPr kumimoji="0" lang="zh-CN" altLang="en-US" sz="16600" b="0" i="0" u="none" strike="noStrike" kern="1200" cap="none" spc="0" normalizeH="0" baseline="0" noProof="0" dirty="0">
              <a:ln>
                <a:noFill/>
              </a:ln>
              <a:solidFill>
                <a:prstClr val="white"/>
              </a:solidFill>
              <a:effectLst/>
              <a:uLnTx/>
              <a:uFillTx/>
              <a:ea typeface="演示秋鸿楷" panose="00000500000000000000" pitchFamily="2" charset="-122"/>
              <a:cs typeface="+mn-cs"/>
              <a:sym typeface="+mn-lt"/>
            </a:endParaRPr>
          </a:p>
        </p:txBody>
      </p:sp>
      <p:pic>
        <p:nvPicPr>
          <p:cNvPr id="8" name="OfficePLUS.cn-4">
            <a:extLst>
              <a:ext uri="{FF2B5EF4-FFF2-40B4-BE49-F238E27FC236}">
                <a16:creationId xmlns:a16="http://schemas.microsoft.com/office/drawing/2014/main" id="{C239B3A9-2180-4D1F-8F8A-78017B07003F}"/>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6195" b="46244" l="6965" r="89945">
                        <a14:foregroundMark x1="6965" y1="38611" x2="6965" y2="38611"/>
                        <a14:backgroundMark x1="58328" y1="28756" x2="20109" y2="28796"/>
                        <a14:backgroundMark x1="33555" y1="31018" x2="35918" y2="33320"/>
                        <a14:backgroundMark x1="35918" y1="33320" x2="35918" y2="33320"/>
                        <a14:backgroundMark x1="25076" y1="27544" x2="25076" y2="27544"/>
                        <a14:backgroundMark x1="25924" y1="27060" x2="19382" y2="27100"/>
                        <a14:backgroundMark x1="19382" y1="27100" x2="23743" y2="26737"/>
                        <a14:backgroundMark x1="23743" y1="26737" x2="23259" y2="27827"/>
                        <a14:backgroundMark x1="26227" y1="27262" x2="26227" y2="27262"/>
                        <a14:backgroundMark x1="26348" y1="26858" x2="26348" y2="26858"/>
                        <a14:backgroundMark x1="7087" y1="31502" x2="14658" y2="31381"/>
                        <a14:backgroundMark x1="14658" y1="31381" x2="21260" y2="31381"/>
                      </a14:backgroundRemoval>
                    </a14:imgEffect>
                  </a14:imgLayer>
                </a14:imgProps>
              </a:ext>
              <a:ext uri="{28A0092B-C50C-407E-A947-70E740481C1C}">
                <a14:useLocalDpi xmlns:a14="http://schemas.microsoft.com/office/drawing/2010/main" val="0"/>
              </a:ext>
            </a:extLst>
          </a:blip>
          <a:srcRect t="30198" b="50000"/>
          <a:stretch/>
        </p:blipFill>
        <p:spPr>
          <a:xfrm>
            <a:off x="0" y="3238500"/>
            <a:ext cx="12192000" cy="36195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1" name="OfficePLUS.cn-5">
            <a:extLst>
              <a:ext uri="{FF2B5EF4-FFF2-40B4-BE49-F238E27FC236}">
                <a16:creationId xmlns:a16="http://schemas.microsoft.com/office/drawing/2014/main" id="{A3C830B6-9CB6-44F8-AAFC-BB7E524942B8}"/>
              </a:ext>
            </a:extLst>
          </p:cNvPr>
          <p:cNvSpPr txBox="1"/>
          <p:nvPr/>
        </p:nvSpPr>
        <p:spPr>
          <a:xfrm flipH="1">
            <a:off x="3967389" y="2843024"/>
            <a:ext cx="4257222"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prstClr val="white"/>
                </a:solidFill>
                <a:effectLst/>
                <a:uLnTx/>
                <a:uFillTx/>
                <a:ea typeface="思源宋体 Heavy" panose="02020900000000000000" pitchFamily="18" charset="-122"/>
                <a:cs typeface="阿里巴巴普惠体 L" panose="00020600040101010101" pitchFamily="18" charset="-122"/>
                <a:sym typeface="+mn-lt"/>
              </a:rPr>
              <a:t>在此输入标题</a:t>
            </a:r>
            <a:endParaRPr kumimoji="0" lang="en-US" altLang="zh-CN" sz="3600" b="0" i="0" u="none" strike="noStrike" kern="1200" cap="none" spc="0" normalizeH="0" baseline="0" noProof="0" dirty="0">
              <a:ln>
                <a:noFill/>
              </a:ln>
              <a:solidFill>
                <a:prstClr val="white"/>
              </a:solidFill>
              <a:effectLst/>
              <a:uLnTx/>
              <a:uFillTx/>
              <a:ea typeface="思源宋体 Heavy" panose="02020900000000000000" pitchFamily="18" charset="-122"/>
              <a:cs typeface="阿里巴巴普惠体 L" panose="00020600040101010101" pitchFamily="18" charset="-122"/>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ea typeface="思源宋体 Heavy" panose="02020900000000000000" pitchFamily="18" charset="-122"/>
                <a:cs typeface="阿里巴巴普惠体 L" panose="00020600040101010101" pitchFamily="18" charset="-122"/>
                <a:sym typeface="+mn-lt"/>
              </a:rPr>
              <a:t>Enter title here</a:t>
            </a:r>
          </a:p>
        </p:txBody>
      </p:sp>
    </p:spTree>
    <p:extLst>
      <p:ext uri="{BB962C8B-B14F-4D97-AF65-F5344CB8AC3E}">
        <p14:creationId xmlns:p14="http://schemas.microsoft.com/office/powerpoint/2010/main" val="13019294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fficePLUS.cn-1">
            <a:extLst>
              <a:ext uri="{FF2B5EF4-FFF2-40B4-BE49-F238E27FC236}">
                <a16:creationId xmlns:a16="http://schemas.microsoft.com/office/drawing/2014/main" id="{CB443DA4-D999-45CE-8487-8C960BBD8744}"/>
              </a:ext>
            </a:extLst>
          </p:cNvPr>
          <p:cNvSpPr>
            <a:spLocks noEditPoints="1"/>
          </p:cNvSpPr>
          <p:nvPr/>
        </p:nvSpPr>
        <p:spPr bwMode="auto">
          <a:xfrm rot="19844205">
            <a:off x="-34912" y="2935718"/>
            <a:ext cx="13437988" cy="5464498"/>
          </a:xfrm>
          <a:custGeom>
            <a:avLst/>
            <a:gdLst>
              <a:gd name="T0" fmla="*/ 426 w 506"/>
              <a:gd name="T1" fmla="*/ 8 h 160"/>
              <a:gd name="T2" fmla="*/ 376 w 506"/>
              <a:gd name="T3" fmla="*/ 151 h 160"/>
              <a:gd name="T4" fmla="*/ 360 w 506"/>
              <a:gd name="T5" fmla="*/ 20 h 160"/>
              <a:gd name="T6" fmla="*/ 315 w 506"/>
              <a:gd name="T7" fmla="*/ 141 h 160"/>
              <a:gd name="T8" fmla="*/ 307 w 506"/>
              <a:gd name="T9" fmla="*/ 93 h 160"/>
              <a:gd name="T10" fmla="*/ 303 w 506"/>
              <a:gd name="T11" fmla="*/ 14 h 160"/>
              <a:gd name="T12" fmla="*/ 294 w 506"/>
              <a:gd name="T13" fmla="*/ 14 h 160"/>
              <a:gd name="T14" fmla="*/ 279 w 506"/>
              <a:gd name="T15" fmla="*/ 84 h 160"/>
              <a:gd name="T16" fmla="*/ 272 w 506"/>
              <a:gd name="T17" fmla="*/ 80 h 160"/>
              <a:gd name="T18" fmla="*/ 267 w 506"/>
              <a:gd name="T19" fmla="*/ 88 h 160"/>
              <a:gd name="T20" fmla="*/ 258 w 506"/>
              <a:gd name="T21" fmla="*/ 43 h 160"/>
              <a:gd name="T22" fmla="*/ 244 w 506"/>
              <a:gd name="T23" fmla="*/ 77 h 160"/>
              <a:gd name="T24" fmla="*/ 239 w 506"/>
              <a:gd name="T25" fmla="*/ 122 h 160"/>
              <a:gd name="T26" fmla="*/ 233 w 506"/>
              <a:gd name="T27" fmla="*/ 51 h 160"/>
              <a:gd name="T28" fmla="*/ 220 w 506"/>
              <a:gd name="T29" fmla="*/ 62 h 160"/>
              <a:gd name="T30" fmla="*/ 211 w 506"/>
              <a:gd name="T31" fmla="*/ 133 h 160"/>
              <a:gd name="T32" fmla="*/ 209 w 506"/>
              <a:gd name="T33" fmla="*/ 122 h 160"/>
              <a:gd name="T34" fmla="*/ 193 w 506"/>
              <a:gd name="T35" fmla="*/ 108 h 160"/>
              <a:gd name="T36" fmla="*/ 186 w 506"/>
              <a:gd name="T37" fmla="*/ 85 h 160"/>
              <a:gd name="T38" fmla="*/ 163 w 506"/>
              <a:gd name="T39" fmla="*/ 107 h 160"/>
              <a:gd name="T40" fmla="*/ 141 w 506"/>
              <a:gd name="T41" fmla="*/ 128 h 160"/>
              <a:gd name="T42" fmla="*/ 122 w 506"/>
              <a:gd name="T43" fmla="*/ 128 h 160"/>
              <a:gd name="T44" fmla="*/ 77 w 506"/>
              <a:gd name="T45" fmla="*/ 53 h 160"/>
              <a:gd name="T46" fmla="*/ 54 w 506"/>
              <a:gd name="T47" fmla="*/ 78 h 160"/>
              <a:gd name="T48" fmla="*/ 28 w 506"/>
              <a:gd name="T49" fmla="*/ 65 h 160"/>
              <a:gd name="T50" fmla="*/ 330 w 506"/>
              <a:gd name="T51" fmla="*/ 35 h 160"/>
              <a:gd name="T52" fmla="*/ 376 w 506"/>
              <a:gd name="T53" fmla="*/ 21 h 160"/>
              <a:gd name="T54" fmla="*/ 323 w 506"/>
              <a:gd name="T55" fmla="*/ 24 h 160"/>
              <a:gd name="T56" fmla="*/ 335 w 506"/>
              <a:gd name="T57" fmla="*/ 36 h 160"/>
              <a:gd name="T58" fmla="*/ 268 w 506"/>
              <a:gd name="T59" fmla="*/ 47 h 160"/>
              <a:gd name="T60" fmla="*/ 223 w 506"/>
              <a:gd name="T61" fmla="*/ 53 h 160"/>
              <a:gd name="T62" fmla="*/ 243 w 506"/>
              <a:gd name="T63" fmla="*/ 73 h 160"/>
              <a:gd name="T64" fmla="*/ 307 w 506"/>
              <a:gd name="T65" fmla="*/ 97 h 160"/>
              <a:gd name="T66" fmla="*/ 282 w 506"/>
              <a:gd name="T67" fmla="*/ 101 h 160"/>
              <a:gd name="T68" fmla="*/ 251 w 506"/>
              <a:gd name="T69" fmla="*/ 126 h 160"/>
              <a:gd name="T70" fmla="*/ 344 w 506"/>
              <a:gd name="T71" fmla="*/ 132 h 160"/>
              <a:gd name="T72" fmla="*/ 468 w 506"/>
              <a:gd name="T73" fmla="*/ 146 h 160"/>
              <a:gd name="T74" fmla="*/ 498 w 506"/>
              <a:gd name="T75" fmla="*/ 87 h 160"/>
              <a:gd name="T76" fmla="*/ 493 w 506"/>
              <a:gd name="T77" fmla="*/ 26 h 160"/>
              <a:gd name="T78" fmla="*/ 323 w 506"/>
              <a:gd name="T79" fmla="*/ 113 h 160"/>
              <a:gd name="T80" fmla="*/ 325 w 506"/>
              <a:gd name="T81" fmla="*/ 125 h 160"/>
              <a:gd name="T82" fmla="*/ 273 w 506"/>
              <a:gd name="T83" fmla="*/ 120 h 160"/>
              <a:gd name="T84" fmla="*/ 290 w 506"/>
              <a:gd name="T85" fmla="*/ 123 h 160"/>
              <a:gd name="T86" fmla="*/ 307 w 506"/>
              <a:gd name="T87" fmla="*/ 116 h 160"/>
              <a:gd name="T88" fmla="*/ 310 w 506"/>
              <a:gd name="T89" fmla="*/ 99 h 160"/>
              <a:gd name="T90" fmla="*/ 305 w 506"/>
              <a:gd name="T91" fmla="*/ 86 h 160"/>
              <a:gd name="T92" fmla="*/ 300 w 506"/>
              <a:gd name="T93" fmla="*/ 70 h 160"/>
              <a:gd name="T94" fmla="*/ 326 w 506"/>
              <a:gd name="T95" fmla="*/ 45 h 160"/>
              <a:gd name="T96" fmla="*/ 333 w 506"/>
              <a:gd name="T97" fmla="*/ 32 h 160"/>
              <a:gd name="T98" fmla="*/ 384 w 506"/>
              <a:gd name="T99" fmla="*/ 27 h 160"/>
              <a:gd name="T100" fmla="*/ 354 w 506"/>
              <a:gd name="T101" fmla="*/ 19 h 160"/>
              <a:gd name="T102" fmla="*/ 432 w 506"/>
              <a:gd name="T103" fmla="*/ 20 h 160"/>
              <a:gd name="T104" fmla="*/ 394 w 506"/>
              <a:gd name="T105" fmla="*/ 14 h 160"/>
              <a:gd name="T106" fmla="*/ 416 w 506"/>
              <a:gd name="T107" fmla="*/ 9 h 160"/>
              <a:gd name="T108" fmla="*/ 312 w 506"/>
              <a:gd name="T109" fmla="*/ 20 h 160"/>
              <a:gd name="T110" fmla="*/ 283 w 506"/>
              <a:gd name="T111" fmla="*/ 32 h 160"/>
              <a:gd name="T112" fmla="*/ 233 w 506"/>
              <a:gd name="T113" fmla="*/ 105 h 160"/>
              <a:gd name="T114" fmla="*/ 241 w 506"/>
              <a:gd name="T115" fmla="*/ 60 h 160"/>
              <a:gd name="T116" fmla="*/ 167 w 506"/>
              <a:gd name="T117" fmla="*/ 61 h 160"/>
              <a:gd name="T118" fmla="*/ 121 w 506"/>
              <a:gd name="T119" fmla="*/ 129 h 160"/>
              <a:gd name="T120" fmla="*/ 44 w 506"/>
              <a:gd name="T121" fmla="*/ 81 h 160"/>
              <a:gd name="T122" fmla="*/ 229 w 506"/>
              <a:gd name="T123" fmla="*/ 89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06" h="160">
                <a:moveTo>
                  <a:pt x="495" y="28"/>
                </a:moveTo>
                <a:cubicBezTo>
                  <a:pt x="495" y="28"/>
                  <a:pt x="496" y="29"/>
                  <a:pt x="498" y="29"/>
                </a:cubicBezTo>
                <a:cubicBezTo>
                  <a:pt x="498" y="27"/>
                  <a:pt x="496" y="28"/>
                  <a:pt x="495" y="28"/>
                </a:cubicBezTo>
                <a:close/>
                <a:moveTo>
                  <a:pt x="469" y="22"/>
                </a:moveTo>
                <a:cubicBezTo>
                  <a:pt x="469" y="23"/>
                  <a:pt x="470" y="23"/>
                  <a:pt x="471" y="23"/>
                </a:cubicBezTo>
                <a:cubicBezTo>
                  <a:pt x="471" y="22"/>
                  <a:pt x="470" y="22"/>
                  <a:pt x="469" y="22"/>
                </a:cubicBezTo>
                <a:close/>
                <a:moveTo>
                  <a:pt x="455" y="20"/>
                </a:moveTo>
                <a:cubicBezTo>
                  <a:pt x="454" y="19"/>
                  <a:pt x="453" y="19"/>
                  <a:pt x="452" y="19"/>
                </a:cubicBezTo>
                <a:cubicBezTo>
                  <a:pt x="452" y="20"/>
                  <a:pt x="454" y="19"/>
                  <a:pt x="455" y="20"/>
                </a:cubicBezTo>
                <a:close/>
                <a:moveTo>
                  <a:pt x="450" y="12"/>
                </a:moveTo>
                <a:cubicBezTo>
                  <a:pt x="450" y="11"/>
                  <a:pt x="449" y="11"/>
                  <a:pt x="449" y="12"/>
                </a:cubicBezTo>
                <a:cubicBezTo>
                  <a:pt x="449" y="13"/>
                  <a:pt x="449" y="12"/>
                  <a:pt x="450" y="12"/>
                </a:cubicBezTo>
                <a:close/>
                <a:moveTo>
                  <a:pt x="439" y="11"/>
                </a:moveTo>
                <a:cubicBezTo>
                  <a:pt x="440" y="12"/>
                  <a:pt x="441" y="13"/>
                  <a:pt x="442" y="12"/>
                </a:cubicBezTo>
                <a:cubicBezTo>
                  <a:pt x="442" y="11"/>
                  <a:pt x="441" y="11"/>
                  <a:pt x="439" y="11"/>
                </a:cubicBezTo>
                <a:close/>
                <a:moveTo>
                  <a:pt x="437" y="14"/>
                </a:moveTo>
                <a:cubicBezTo>
                  <a:pt x="437" y="13"/>
                  <a:pt x="437" y="13"/>
                  <a:pt x="437" y="13"/>
                </a:cubicBezTo>
                <a:cubicBezTo>
                  <a:pt x="436" y="13"/>
                  <a:pt x="436" y="13"/>
                  <a:pt x="436" y="13"/>
                </a:cubicBezTo>
                <a:cubicBezTo>
                  <a:pt x="436" y="14"/>
                  <a:pt x="437" y="13"/>
                  <a:pt x="437" y="14"/>
                </a:cubicBezTo>
                <a:close/>
                <a:moveTo>
                  <a:pt x="435" y="10"/>
                </a:moveTo>
                <a:cubicBezTo>
                  <a:pt x="435" y="11"/>
                  <a:pt x="436" y="11"/>
                  <a:pt x="437" y="11"/>
                </a:cubicBezTo>
                <a:cubicBezTo>
                  <a:pt x="437" y="10"/>
                  <a:pt x="437" y="10"/>
                  <a:pt x="437" y="10"/>
                </a:cubicBezTo>
                <a:lnTo>
                  <a:pt x="435" y="10"/>
                </a:lnTo>
                <a:close/>
                <a:moveTo>
                  <a:pt x="430" y="8"/>
                </a:moveTo>
                <a:cubicBezTo>
                  <a:pt x="431" y="9"/>
                  <a:pt x="433" y="9"/>
                  <a:pt x="435" y="9"/>
                </a:cubicBezTo>
                <a:cubicBezTo>
                  <a:pt x="434" y="8"/>
                  <a:pt x="432" y="8"/>
                  <a:pt x="430" y="8"/>
                </a:cubicBezTo>
                <a:close/>
                <a:moveTo>
                  <a:pt x="430" y="14"/>
                </a:moveTo>
                <a:cubicBezTo>
                  <a:pt x="430" y="14"/>
                  <a:pt x="432" y="15"/>
                  <a:pt x="432" y="14"/>
                </a:cubicBezTo>
                <a:cubicBezTo>
                  <a:pt x="432" y="13"/>
                  <a:pt x="431" y="14"/>
                  <a:pt x="430" y="14"/>
                </a:cubicBezTo>
                <a:close/>
                <a:moveTo>
                  <a:pt x="430" y="9"/>
                </a:moveTo>
                <a:cubicBezTo>
                  <a:pt x="430" y="9"/>
                  <a:pt x="428" y="8"/>
                  <a:pt x="428" y="9"/>
                </a:cubicBezTo>
                <a:cubicBezTo>
                  <a:pt x="429" y="9"/>
                  <a:pt x="430" y="10"/>
                  <a:pt x="430" y="9"/>
                </a:cubicBezTo>
                <a:close/>
                <a:moveTo>
                  <a:pt x="425" y="10"/>
                </a:moveTo>
                <a:cubicBezTo>
                  <a:pt x="426" y="10"/>
                  <a:pt x="426" y="11"/>
                  <a:pt x="428" y="11"/>
                </a:cubicBezTo>
                <a:cubicBezTo>
                  <a:pt x="428" y="10"/>
                  <a:pt x="426" y="10"/>
                  <a:pt x="425" y="10"/>
                </a:cubicBezTo>
                <a:close/>
                <a:moveTo>
                  <a:pt x="426" y="8"/>
                </a:moveTo>
                <a:cubicBezTo>
                  <a:pt x="426" y="8"/>
                  <a:pt x="426" y="8"/>
                  <a:pt x="425" y="8"/>
                </a:cubicBezTo>
                <a:cubicBezTo>
                  <a:pt x="425" y="9"/>
                  <a:pt x="426" y="9"/>
                  <a:pt x="427" y="9"/>
                </a:cubicBezTo>
                <a:cubicBezTo>
                  <a:pt x="427" y="8"/>
                  <a:pt x="426" y="8"/>
                  <a:pt x="426" y="8"/>
                </a:cubicBezTo>
                <a:close/>
                <a:moveTo>
                  <a:pt x="418" y="5"/>
                </a:moveTo>
                <a:cubicBezTo>
                  <a:pt x="418" y="6"/>
                  <a:pt x="420" y="6"/>
                  <a:pt x="420" y="6"/>
                </a:cubicBezTo>
                <a:cubicBezTo>
                  <a:pt x="420" y="5"/>
                  <a:pt x="419" y="5"/>
                  <a:pt x="418" y="5"/>
                </a:cubicBezTo>
                <a:close/>
                <a:moveTo>
                  <a:pt x="397" y="140"/>
                </a:moveTo>
                <a:cubicBezTo>
                  <a:pt x="397" y="141"/>
                  <a:pt x="399" y="140"/>
                  <a:pt x="399" y="141"/>
                </a:cubicBezTo>
                <a:cubicBezTo>
                  <a:pt x="400" y="139"/>
                  <a:pt x="398" y="139"/>
                  <a:pt x="397" y="140"/>
                </a:cubicBezTo>
                <a:close/>
                <a:moveTo>
                  <a:pt x="396" y="139"/>
                </a:moveTo>
                <a:cubicBezTo>
                  <a:pt x="396" y="138"/>
                  <a:pt x="395" y="138"/>
                  <a:pt x="394" y="138"/>
                </a:cubicBezTo>
                <a:cubicBezTo>
                  <a:pt x="394" y="139"/>
                  <a:pt x="396" y="139"/>
                  <a:pt x="396" y="139"/>
                </a:cubicBezTo>
                <a:close/>
                <a:moveTo>
                  <a:pt x="391" y="5"/>
                </a:moveTo>
                <a:cubicBezTo>
                  <a:pt x="392" y="6"/>
                  <a:pt x="396" y="5"/>
                  <a:pt x="398" y="6"/>
                </a:cubicBezTo>
                <a:cubicBezTo>
                  <a:pt x="397" y="5"/>
                  <a:pt x="393" y="5"/>
                  <a:pt x="391" y="5"/>
                </a:cubicBezTo>
                <a:close/>
                <a:moveTo>
                  <a:pt x="381" y="144"/>
                </a:moveTo>
                <a:cubicBezTo>
                  <a:pt x="382" y="144"/>
                  <a:pt x="383" y="144"/>
                  <a:pt x="384" y="144"/>
                </a:cubicBezTo>
                <a:cubicBezTo>
                  <a:pt x="383" y="143"/>
                  <a:pt x="382" y="144"/>
                  <a:pt x="381" y="144"/>
                </a:cubicBezTo>
                <a:close/>
                <a:moveTo>
                  <a:pt x="382" y="150"/>
                </a:moveTo>
                <a:cubicBezTo>
                  <a:pt x="382" y="149"/>
                  <a:pt x="381" y="149"/>
                  <a:pt x="380" y="148"/>
                </a:cubicBezTo>
                <a:cubicBezTo>
                  <a:pt x="380" y="149"/>
                  <a:pt x="380" y="149"/>
                  <a:pt x="379" y="149"/>
                </a:cubicBezTo>
                <a:cubicBezTo>
                  <a:pt x="379" y="150"/>
                  <a:pt x="381" y="150"/>
                  <a:pt x="382" y="150"/>
                </a:cubicBezTo>
                <a:close/>
                <a:moveTo>
                  <a:pt x="382" y="143"/>
                </a:moveTo>
                <a:cubicBezTo>
                  <a:pt x="382" y="142"/>
                  <a:pt x="382" y="142"/>
                  <a:pt x="382" y="142"/>
                </a:cubicBezTo>
                <a:cubicBezTo>
                  <a:pt x="380" y="142"/>
                  <a:pt x="380" y="142"/>
                  <a:pt x="380" y="142"/>
                </a:cubicBezTo>
                <a:cubicBezTo>
                  <a:pt x="380" y="143"/>
                  <a:pt x="381" y="143"/>
                  <a:pt x="382" y="143"/>
                </a:cubicBezTo>
                <a:close/>
                <a:moveTo>
                  <a:pt x="380" y="145"/>
                </a:moveTo>
                <a:cubicBezTo>
                  <a:pt x="379" y="144"/>
                  <a:pt x="379" y="144"/>
                  <a:pt x="377" y="143"/>
                </a:cubicBezTo>
                <a:cubicBezTo>
                  <a:pt x="378" y="144"/>
                  <a:pt x="378" y="145"/>
                  <a:pt x="379" y="145"/>
                </a:cubicBezTo>
                <a:cubicBezTo>
                  <a:pt x="379" y="145"/>
                  <a:pt x="378" y="145"/>
                  <a:pt x="378" y="145"/>
                </a:cubicBezTo>
                <a:cubicBezTo>
                  <a:pt x="379" y="146"/>
                  <a:pt x="379" y="147"/>
                  <a:pt x="381" y="147"/>
                </a:cubicBezTo>
                <a:cubicBezTo>
                  <a:pt x="381" y="147"/>
                  <a:pt x="381" y="147"/>
                  <a:pt x="381" y="147"/>
                </a:cubicBezTo>
                <a:cubicBezTo>
                  <a:pt x="381" y="146"/>
                  <a:pt x="380" y="145"/>
                  <a:pt x="380" y="145"/>
                </a:cubicBezTo>
                <a:close/>
                <a:moveTo>
                  <a:pt x="377" y="150"/>
                </a:moveTo>
                <a:cubicBezTo>
                  <a:pt x="377" y="150"/>
                  <a:pt x="377" y="150"/>
                  <a:pt x="378" y="150"/>
                </a:cubicBezTo>
                <a:cubicBezTo>
                  <a:pt x="379" y="150"/>
                  <a:pt x="377" y="151"/>
                  <a:pt x="379" y="151"/>
                </a:cubicBezTo>
                <a:cubicBezTo>
                  <a:pt x="380" y="150"/>
                  <a:pt x="378" y="150"/>
                  <a:pt x="377" y="150"/>
                </a:cubicBezTo>
                <a:close/>
                <a:moveTo>
                  <a:pt x="378" y="147"/>
                </a:moveTo>
                <a:cubicBezTo>
                  <a:pt x="379" y="148"/>
                  <a:pt x="379" y="148"/>
                  <a:pt x="379" y="148"/>
                </a:cubicBezTo>
                <a:cubicBezTo>
                  <a:pt x="380" y="147"/>
                  <a:pt x="377" y="146"/>
                  <a:pt x="378" y="147"/>
                </a:cubicBezTo>
                <a:close/>
                <a:moveTo>
                  <a:pt x="375" y="150"/>
                </a:moveTo>
                <a:cubicBezTo>
                  <a:pt x="375" y="151"/>
                  <a:pt x="375" y="151"/>
                  <a:pt x="376" y="151"/>
                </a:cubicBezTo>
                <a:cubicBezTo>
                  <a:pt x="377" y="150"/>
                  <a:pt x="376" y="150"/>
                  <a:pt x="375" y="150"/>
                </a:cubicBezTo>
                <a:close/>
                <a:moveTo>
                  <a:pt x="376" y="156"/>
                </a:moveTo>
                <a:cubicBezTo>
                  <a:pt x="375" y="155"/>
                  <a:pt x="374" y="155"/>
                  <a:pt x="373" y="155"/>
                </a:cubicBezTo>
                <a:cubicBezTo>
                  <a:pt x="374" y="156"/>
                  <a:pt x="375" y="157"/>
                  <a:pt x="376" y="156"/>
                </a:cubicBezTo>
                <a:close/>
                <a:moveTo>
                  <a:pt x="375" y="142"/>
                </a:moveTo>
                <a:cubicBezTo>
                  <a:pt x="374" y="142"/>
                  <a:pt x="374" y="142"/>
                  <a:pt x="374" y="142"/>
                </a:cubicBezTo>
                <a:cubicBezTo>
                  <a:pt x="374" y="142"/>
                  <a:pt x="374" y="142"/>
                  <a:pt x="374" y="142"/>
                </a:cubicBezTo>
                <a:cubicBezTo>
                  <a:pt x="374" y="143"/>
                  <a:pt x="376" y="145"/>
                  <a:pt x="377" y="143"/>
                </a:cubicBezTo>
                <a:cubicBezTo>
                  <a:pt x="376" y="143"/>
                  <a:pt x="375" y="143"/>
                  <a:pt x="375" y="142"/>
                </a:cubicBezTo>
                <a:close/>
                <a:moveTo>
                  <a:pt x="385" y="14"/>
                </a:moveTo>
                <a:cubicBezTo>
                  <a:pt x="386" y="14"/>
                  <a:pt x="386" y="14"/>
                  <a:pt x="386" y="14"/>
                </a:cubicBezTo>
                <a:cubicBezTo>
                  <a:pt x="386" y="14"/>
                  <a:pt x="386" y="14"/>
                  <a:pt x="387" y="14"/>
                </a:cubicBezTo>
                <a:cubicBezTo>
                  <a:pt x="386" y="13"/>
                  <a:pt x="386" y="14"/>
                  <a:pt x="385" y="14"/>
                </a:cubicBezTo>
                <a:close/>
                <a:moveTo>
                  <a:pt x="371" y="141"/>
                </a:moveTo>
                <a:cubicBezTo>
                  <a:pt x="371" y="142"/>
                  <a:pt x="373" y="143"/>
                  <a:pt x="374" y="142"/>
                </a:cubicBezTo>
                <a:cubicBezTo>
                  <a:pt x="374" y="141"/>
                  <a:pt x="372" y="142"/>
                  <a:pt x="371" y="141"/>
                </a:cubicBezTo>
                <a:close/>
                <a:moveTo>
                  <a:pt x="383" y="14"/>
                </a:moveTo>
                <a:cubicBezTo>
                  <a:pt x="382" y="12"/>
                  <a:pt x="378" y="13"/>
                  <a:pt x="377" y="13"/>
                </a:cubicBezTo>
                <a:cubicBezTo>
                  <a:pt x="378" y="14"/>
                  <a:pt x="381" y="14"/>
                  <a:pt x="383" y="14"/>
                </a:cubicBezTo>
                <a:close/>
                <a:moveTo>
                  <a:pt x="377" y="6"/>
                </a:moveTo>
                <a:cubicBezTo>
                  <a:pt x="376" y="7"/>
                  <a:pt x="378" y="7"/>
                  <a:pt x="378" y="7"/>
                </a:cubicBezTo>
                <a:cubicBezTo>
                  <a:pt x="379" y="6"/>
                  <a:pt x="377" y="6"/>
                  <a:pt x="377" y="6"/>
                </a:cubicBezTo>
                <a:close/>
                <a:moveTo>
                  <a:pt x="377" y="12"/>
                </a:moveTo>
                <a:cubicBezTo>
                  <a:pt x="378" y="11"/>
                  <a:pt x="375" y="11"/>
                  <a:pt x="374" y="11"/>
                </a:cubicBezTo>
                <a:cubicBezTo>
                  <a:pt x="373" y="12"/>
                  <a:pt x="376" y="12"/>
                  <a:pt x="377" y="12"/>
                </a:cubicBezTo>
                <a:close/>
                <a:moveTo>
                  <a:pt x="373" y="16"/>
                </a:moveTo>
                <a:cubicBezTo>
                  <a:pt x="373" y="18"/>
                  <a:pt x="374" y="16"/>
                  <a:pt x="375" y="16"/>
                </a:cubicBezTo>
                <a:cubicBezTo>
                  <a:pt x="375" y="16"/>
                  <a:pt x="374" y="16"/>
                  <a:pt x="374" y="16"/>
                </a:cubicBezTo>
                <a:cubicBezTo>
                  <a:pt x="374" y="16"/>
                  <a:pt x="374" y="16"/>
                  <a:pt x="373" y="16"/>
                </a:cubicBezTo>
                <a:close/>
                <a:moveTo>
                  <a:pt x="373" y="7"/>
                </a:moveTo>
                <a:cubicBezTo>
                  <a:pt x="373" y="8"/>
                  <a:pt x="375" y="7"/>
                  <a:pt x="376" y="7"/>
                </a:cubicBezTo>
                <a:cubicBezTo>
                  <a:pt x="376" y="6"/>
                  <a:pt x="373" y="7"/>
                  <a:pt x="373" y="7"/>
                </a:cubicBezTo>
                <a:close/>
                <a:moveTo>
                  <a:pt x="366" y="10"/>
                </a:moveTo>
                <a:cubicBezTo>
                  <a:pt x="367" y="10"/>
                  <a:pt x="369" y="10"/>
                  <a:pt x="370" y="10"/>
                </a:cubicBezTo>
                <a:cubicBezTo>
                  <a:pt x="369" y="9"/>
                  <a:pt x="367" y="10"/>
                  <a:pt x="366" y="10"/>
                </a:cubicBezTo>
                <a:close/>
                <a:moveTo>
                  <a:pt x="360" y="10"/>
                </a:moveTo>
                <a:cubicBezTo>
                  <a:pt x="361" y="11"/>
                  <a:pt x="362" y="10"/>
                  <a:pt x="363" y="10"/>
                </a:cubicBezTo>
                <a:cubicBezTo>
                  <a:pt x="363" y="9"/>
                  <a:pt x="360" y="9"/>
                  <a:pt x="360" y="10"/>
                </a:cubicBezTo>
                <a:close/>
                <a:moveTo>
                  <a:pt x="360" y="20"/>
                </a:moveTo>
                <a:cubicBezTo>
                  <a:pt x="360" y="19"/>
                  <a:pt x="358" y="20"/>
                  <a:pt x="357" y="20"/>
                </a:cubicBezTo>
                <a:cubicBezTo>
                  <a:pt x="358" y="21"/>
                  <a:pt x="359" y="20"/>
                  <a:pt x="360" y="20"/>
                </a:cubicBezTo>
                <a:close/>
                <a:moveTo>
                  <a:pt x="342" y="135"/>
                </a:moveTo>
                <a:cubicBezTo>
                  <a:pt x="343" y="136"/>
                  <a:pt x="347" y="136"/>
                  <a:pt x="349" y="137"/>
                </a:cubicBezTo>
                <a:cubicBezTo>
                  <a:pt x="348" y="135"/>
                  <a:pt x="344" y="136"/>
                  <a:pt x="342" y="135"/>
                </a:cubicBezTo>
                <a:close/>
                <a:moveTo>
                  <a:pt x="342" y="129"/>
                </a:moveTo>
                <a:cubicBezTo>
                  <a:pt x="342" y="127"/>
                  <a:pt x="340" y="129"/>
                  <a:pt x="339" y="128"/>
                </a:cubicBezTo>
                <a:cubicBezTo>
                  <a:pt x="339" y="129"/>
                  <a:pt x="341" y="129"/>
                  <a:pt x="342" y="129"/>
                </a:cubicBezTo>
                <a:close/>
                <a:moveTo>
                  <a:pt x="333" y="132"/>
                </a:moveTo>
                <a:cubicBezTo>
                  <a:pt x="334" y="133"/>
                  <a:pt x="336" y="133"/>
                  <a:pt x="338" y="133"/>
                </a:cubicBezTo>
                <a:cubicBezTo>
                  <a:pt x="337" y="132"/>
                  <a:pt x="334" y="132"/>
                  <a:pt x="333" y="132"/>
                </a:cubicBezTo>
                <a:close/>
                <a:moveTo>
                  <a:pt x="327" y="13"/>
                </a:moveTo>
                <a:cubicBezTo>
                  <a:pt x="327" y="14"/>
                  <a:pt x="328" y="14"/>
                  <a:pt x="329" y="14"/>
                </a:cubicBezTo>
                <a:cubicBezTo>
                  <a:pt x="328" y="15"/>
                  <a:pt x="325" y="14"/>
                  <a:pt x="324" y="14"/>
                </a:cubicBezTo>
                <a:cubicBezTo>
                  <a:pt x="333" y="17"/>
                  <a:pt x="339" y="12"/>
                  <a:pt x="348" y="16"/>
                </a:cubicBezTo>
                <a:cubicBezTo>
                  <a:pt x="347" y="16"/>
                  <a:pt x="347" y="15"/>
                  <a:pt x="347" y="14"/>
                </a:cubicBezTo>
                <a:cubicBezTo>
                  <a:pt x="342" y="14"/>
                  <a:pt x="337" y="14"/>
                  <a:pt x="332" y="14"/>
                </a:cubicBezTo>
                <a:cubicBezTo>
                  <a:pt x="333" y="13"/>
                  <a:pt x="328" y="13"/>
                  <a:pt x="327" y="13"/>
                </a:cubicBezTo>
                <a:close/>
                <a:moveTo>
                  <a:pt x="338" y="11"/>
                </a:moveTo>
                <a:cubicBezTo>
                  <a:pt x="339" y="13"/>
                  <a:pt x="341" y="12"/>
                  <a:pt x="342" y="13"/>
                </a:cubicBezTo>
                <a:cubicBezTo>
                  <a:pt x="342" y="11"/>
                  <a:pt x="340" y="12"/>
                  <a:pt x="338" y="11"/>
                </a:cubicBezTo>
                <a:close/>
                <a:moveTo>
                  <a:pt x="333" y="17"/>
                </a:moveTo>
                <a:cubicBezTo>
                  <a:pt x="333" y="19"/>
                  <a:pt x="335" y="18"/>
                  <a:pt x="336" y="18"/>
                </a:cubicBezTo>
                <a:cubicBezTo>
                  <a:pt x="335" y="17"/>
                  <a:pt x="335" y="17"/>
                  <a:pt x="333" y="17"/>
                </a:cubicBezTo>
                <a:close/>
                <a:moveTo>
                  <a:pt x="331" y="17"/>
                </a:moveTo>
                <a:cubicBezTo>
                  <a:pt x="332" y="17"/>
                  <a:pt x="333" y="17"/>
                  <a:pt x="335" y="17"/>
                </a:cubicBezTo>
                <a:cubicBezTo>
                  <a:pt x="335" y="16"/>
                  <a:pt x="331" y="16"/>
                  <a:pt x="331" y="17"/>
                </a:cubicBezTo>
                <a:close/>
                <a:moveTo>
                  <a:pt x="335" y="12"/>
                </a:moveTo>
                <a:cubicBezTo>
                  <a:pt x="336" y="11"/>
                  <a:pt x="333" y="12"/>
                  <a:pt x="332" y="11"/>
                </a:cubicBezTo>
                <a:cubicBezTo>
                  <a:pt x="331" y="12"/>
                  <a:pt x="334" y="12"/>
                  <a:pt x="335" y="12"/>
                </a:cubicBezTo>
                <a:close/>
                <a:moveTo>
                  <a:pt x="322" y="143"/>
                </a:moveTo>
                <a:cubicBezTo>
                  <a:pt x="318" y="141"/>
                  <a:pt x="315" y="142"/>
                  <a:pt x="311" y="141"/>
                </a:cubicBezTo>
                <a:cubicBezTo>
                  <a:pt x="314" y="143"/>
                  <a:pt x="318" y="142"/>
                  <a:pt x="322" y="143"/>
                </a:cubicBezTo>
                <a:close/>
                <a:moveTo>
                  <a:pt x="327" y="18"/>
                </a:moveTo>
                <a:cubicBezTo>
                  <a:pt x="329" y="17"/>
                  <a:pt x="329" y="17"/>
                  <a:pt x="331" y="18"/>
                </a:cubicBezTo>
                <a:cubicBezTo>
                  <a:pt x="330" y="17"/>
                  <a:pt x="329" y="17"/>
                  <a:pt x="328" y="17"/>
                </a:cubicBezTo>
                <a:cubicBezTo>
                  <a:pt x="328" y="17"/>
                  <a:pt x="327" y="17"/>
                  <a:pt x="327" y="18"/>
                </a:cubicBezTo>
                <a:close/>
                <a:moveTo>
                  <a:pt x="312" y="140"/>
                </a:moveTo>
                <a:cubicBezTo>
                  <a:pt x="311" y="141"/>
                  <a:pt x="314" y="141"/>
                  <a:pt x="315" y="141"/>
                </a:cubicBezTo>
                <a:cubicBezTo>
                  <a:pt x="316" y="140"/>
                  <a:pt x="313" y="141"/>
                  <a:pt x="312" y="140"/>
                </a:cubicBezTo>
                <a:close/>
                <a:moveTo>
                  <a:pt x="323" y="17"/>
                </a:moveTo>
                <a:cubicBezTo>
                  <a:pt x="322" y="16"/>
                  <a:pt x="317" y="15"/>
                  <a:pt x="316" y="17"/>
                </a:cubicBezTo>
                <a:cubicBezTo>
                  <a:pt x="319" y="17"/>
                  <a:pt x="320" y="18"/>
                  <a:pt x="322" y="18"/>
                </a:cubicBezTo>
                <a:cubicBezTo>
                  <a:pt x="322" y="18"/>
                  <a:pt x="322" y="18"/>
                  <a:pt x="322" y="18"/>
                </a:cubicBezTo>
                <a:cubicBezTo>
                  <a:pt x="322" y="17"/>
                  <a:pt x="323" y="17"/>
                  <a:pt x="323" y="17"/>
                </a:cubicBezTo>
                <a:close/>
                <a:moveTo>
                  <a:pt x="322" y="14"/>
                </a:moveTo>
                <a:cubicBezTo>
                  <a:pt x="322" y="14"/>
                  <a:pt x="323" y="15"/>
                  <a:pt x="323" y="15"/>
                </a:cubicBezTo>
                <a:cubicBezTo>
                  <a:pt x="324" y="13"/>
                  <a:pt x="319" y="14"/>
                  <a:pt x="322" y="14"/>
                </a:cubicBezTo>
                <a:close/>
                <a:moveTo>
                  <a:pt x="314" y="19"/>
                </a:moveTo>
                <a:cubicBezTo>
                  <a:pt x="316" y="20"/>
                  <a:pt x="319" y="20"/>
                  <a:pt x="321" y="19"/>
                </a:cubicBezTo>
                <a:cubicBezTo>
                  <a:pt x="320" y="18"/>
                  <a:pt x="315" y="19"/>
                  <a:pt x="314" y="19"/>
                </a:cubicBezTo>
                <a:close/>
                <a:moveTo>
                  <a:pt x="309" y="141"/>
                </a:moveTo>
                <a:cubicBezTo>
                  <a:pt x="309" y="141"/>
                  <a:pt x="305" y="141"/>
                  <a:pt x="304" y="141"/>
                </a:cubicBezTo>
                <a:cubicBezTo>
                  <a:pt x="305" y="141"/>
                  <a:pt x="307" y="141"/>
                  <a:pt x="309" y="141"/>
                </a:cubicBezTo>
                <a:close/>
                <a:moveTo>
                  <a:pt x="321" y="1"/>
                </a:moveTo>
                <a:cubicBezTo>
                  <a:pt x="319" y="0"/>
                  <a:pt x="317" y="2"/>
                  <a:pt x="321" y="1"/>
                </a:cubicBezTo>
                <a:close/>
                <a:moveTo>
                  <a:pt x="317" y="15"/>
                </a:moveTo>
                <a:cubicBezTo>
                  <a:pt x="317" y="14"/>
                  <a:pt x="317" y="13"/>
                  <a:pt x="318" y="13"/>
                </a:cubicBezTo>
                <a:cubicBezTo>
                  <a:pt x="318" y="13"/>
                  <a:pt x="315" y="13"/>
                  <a:pt x="314" y="14"/>
                </a:cubicBezTo>
                <a:cubicBezTo>
                  <a:pt x="315" y="14"/>
                  <a:pt x="316" y="14"/>
                  <a:pt x="317" y="15"/>
                </a:cubicBezTo>
                <a:close/>
                <a:moveTo>
                  <a:pt x="305" y="90"/>
                </a:moveTo>
                <a:cubicBezTo>
                  <a:pt x="305" y="91"/>
                  <a:pt x="309" y="91"/>
                  <a:pt x="310" y="90"/>
                </a:cubicBezTo>
                <a:cubicBezTo>
                  <a:pt x="309" y="89"/>
                  <a:pt x="306" y="90"/>
                  <a:pt x="305" y="90"/>
                </a:cubicBezTo>
                <a:close/>
                <a:moveTo>
                  <a:pt x="307" y="105"/>
                </a:moveTo>
                <a:cubicBezTo>
                  <a:pt x="308" y="106"/>
                  <a:pt x="308" y="107"/>
                  <a:pt x="309" y="106"/>
                </a:cubicBezTo>
                <a:cubicBezTo>
                  <a:pt x="309" y="105"/>
                  <a:pt x="308" y="105"/>
                  <a:pt x="307" y="105"/>
                </a:cubicBezTo>
                <a:close/>
                <a:moveTo>
                  <a:pt x="308" y="95"/>
                </a:moveTo>
                <a:cubicBezTo>
                  <a:pt x="308" y="93"/>
                  <a:pt x="306" y="94"/>
                  <a:pt x="305" y="94"/>
                </a:cubicBezTo>
                <a:cubicBezTo>
                  <a:pt x="305" y="95"/>
                  <a:pt x="307" y="94"/>
                  <a:pt x="308" y="95"/>
                </a:cubicBezTo>
                <a:close/>
                <a:moveTo>
                  <a:pt x="313" y="28"/>
                </a:moveTo>
                <a:cubicBezTo>
                  <a:pt x="313" y="27"/>
                  <a:pt x="310" y="27"/>
                  <a:pt x="310" y="28"/>
                </a:cubicBezTo>
                <a:cubicBezTo>
                  <a:pt x="310" y="29"/>
                  <a:pt x="312" y="28"/>
                  <a:pt x="313" y="28"/>
                </a:cubicBezTo>
                <a:close/>
                <a:moveTo>
                  <a:pt x="310" y="29"/>
                </a:moveTo>
                <a:cubicBezTo>
                  <a:pt x="311" y="30"/>
                  <a:pt x="311" y="29"/>
                  <a:pt x="312" y="29"/>
                </a:cubicBezTo>
                <a:cubicBezTo>
                  <a:pt x="312" y="28"/>
                  <a:pt x="310" y="29"/>
                  <a:pt x="310" y="29"/>
                </a:cubicBezTo>
                <a:close/>
                <a:moveTo>
                  <a:pt x="307" y="93"/>
                </a:moveTo>
                <a:cubicBezTo>
                  <a:pt x="306" y="91"/>
                  <a:pt x="302" y="91"/>
                  <a:pt x="301" y="91"/>
                </a:cubicBezTo>
                <a:cubicBezTo>
                  <a:pt x="301" y="93"/>
                  <a:pt x="304" y="92"/>
                  <a:pt x="307" y="93"/>
                </a:cubicBezTo>
                <a:close/>
                <a:moveTo>
                  <a:pt x="308" y="38"/>
                </a:moveTo>
                <a:cubicBezTo>
                  <a:pt x="307" y="39"/>
                  <a:pt x="309" y="39"/>
                  <a:pt x="310" y="38"/>
                </a:cubicBezTo>
                <a:cubicBezTo>
                  <a:pt x="310" y="37"/>
                  <a:pt x="308" y="38"/>
                  <a:pt x="308" y="38"/>
                </a:cubicBezTo>
                <a:close/>
                <a:moveTo>
                  <a:pt x="304" y="98"/>
                </a:moveTo>
                <a:cubicBezTo>
                  <a:pt x="303" y="97"/>
                  <a:pt x="301" y="98"/>
                  <a:pt x="299" y="98"/>
                </a:cubicBezTo>
                <a:cubicBezTo>
                  <a:pt x="300" y="99"/>
                  <a:pt x="302" y="98"/>
                  <a:pt x="304" y="98"/>
                </a:cubicBezTo>
                <a:close/>
                <a:moveTo>
                  <a:pt x="303" y="29"/>
                </a:moveTo>
                <a:cubicBezTo>
                  <a:pt x="305" y="29"/>
                  <a:pt x="307" y="29"/>
                  <a:pt x="310" y="29"/>
                </a:cubicBezTo>
                <a:cubicBezTo>
                  <a:pt x="309" y="28"/>
                  <a:pt x="306" y="28"/>
                  <a:pt x="303" y="28"/>
                </a:cubicBezTo>
                <a:cubicBezTo>
                  <a:pt x="301" y="28"/>
                  <a:pt x="298" y="27"/>
                  <a:pt x="298" y="29"/>
                </a:cubicBezTo>
                <a:cubicBezTo>
                  <a:pt x="300" y="29"/>
                  <a:pt x="301" y="28"/>
                  <a:pt x="302" y="30"/>
                </a:cubicBezTo>
                <a:cubicBezTo>
                  <a:pt x="304" y="30"/>
                  <a:pt x="302" y="29"/>
                  <a:pt x="303" y="29"/>
                </a:cubicBezTo>
                <a:close/>
                <a:moveTo>
                  <a:pt x="308" y="12"/>
                </a:moveTo>
                <a:cubicBezTo>
                  <a:pt x="307" y="11"/>
                  <a:pt x="305" y="11"/>
                  <a:pt x="305" y="12"/>
                </a:cubicBezTo>
                <a:cubicBezTo>
                  <a:pt x="308" y="13"/>
                  <a:pt x="308" y="13"/>
                  <a:pt x="308" y="13"/>
                </a:cubicBezTo>
                <a:cubicBezTo>
                  <a:pt x="308" y="12"/>
                  <a:pt x="308" y="12"/>
                  <a:pt x="308" y="12"/>
                </a:cubicBezTo>
                <a:close/>
                <a:moveTo>
                  <a:pt x="299" y="15"/>
                </a:moveTo>
                <a:cubicBezTo>
                  <a:pt x="297" y="17"/>
                  <a:pt x="291" y="14"/>
                  <a:pt x="288" y="16"/>
                </a:cubicBezTo>
                <a:cubicBezTo>
                  <a:pt x="290" y="16"/>
                  <a:pt x="291" y="16"/>
                  <a:pt x="293" y="16"/>
                </a:cubicBezTo>
                <a:cubicBezTo>
                  <a:pt x="293" y="17"/>
                  <a:pt x="292" y="17"/>
                  <a:pt x="291" y="17"/>
                </a:cubicBezTo>
                <a:cubicBezTo>
                  <a:pt x="293" y="17"/>
                  <a:pt x="296" y="17"/>
                  <a:pt x="300" y="17"/>
                </a:cubicBezTo>
                <a:cubicBezTo>
                  <a:pt x="299" y="18"/>
                  <a:pt x="298" y="18"/>
                  <a:pt x="299" y="19"/>
                </a:cubicBezTo>
                <a:cubicBezTo>
                  <a:pt x="299" y="19"/>
                  <a:pt x="298" y="19"/>
                  <a:pt x="297" y="19"/>
                </a:cubicBezTo>
                <a:cubicBezTo>
                  <a:pt x="298" y="20"/>
                  <a:pt x="299" y="19"/>
                  <a:pt x="300" y="19"/>
                </a:cubicBezTo>
                <a:cubicBezTo>
                  <a:pt x="300" y="18"/>
                  <a:pt x="300" y="18"/>
                  <a:pt x="300" y="17"/>
                </a:cubicBezTo>
                <a:cubicBezTo>
                  <a:pt x="305" y="18"/>
                  <a:pt x="305" y="18"/>
                  <a:pt x="305" y="18"/>
                </a:cubicBezTo>
                <a:cubicBezTo>
                  <a:pt x="305" y="17"/>
                  <a:pt x="304" y="16"/>
                  <a:pt x="306" y="17"/>
                </a:cubicBezTo>
                <a:cubicBezTo>
                  <a:pt x="304" y="15"/>
                  <a:pt x="301" y="16"/>
                  <a:pt x="299" y="15"/>
                </a:cubicBezTo>
                <a:close/>
                <a:moveTo>
                  <a:pt x="303" y="14"/>
                </a:moveTo>
                <a:cubicBezTo>
                  <a:pt x="304" y="14"/>
                  <a:pt x="305" y="13"/>
                  <a:pt x="305" y="14"/>
                </a:cubicBezTo>
                <a:cubicBezTo>
                  <a:pt x="306" y="14"/>
                  <a:pt x="305" y="14"/>
                  <a:pt x="306" y="13"/>
                </a:cubicBezTo>
                <a:cubicBezTo>
                  <a:pt x="304" y="13"/>
                  <a:pt x="303" y="12"/>
                  <a:pt x="303" y="14"/>
                </a:cubicBezTo>
                <a:close/>
                <a:moveTo>
                  <a:pt x="298" y="82"/>
                </a:moveTo>
                <a:cubicBezTo>
                  <a:pt x="298" y="82"/>
                  <a:pt x="299" y="83"/>
                  <a:pt x="300" y="83"/>
                </a:cubicBezTo>
                <a:cubicBezTo>
                  <a:pt x="300" y="81"/>
                  <a:pt x="298" y="82"/>
                  <a:pt x="298" y="82"/>
                </a:cubicBezTo>
                <a:close/>
                <a:moveTo>
                  <a:pt x="306" y="10"/>
                </a:moveTo>
                <a:cubicBezTo>
                  <a:pt x="303" y="8"/>
                  <a:pt x="296" y="9"/>
                  <a:pt x="293" y="9"/>
                </a:cubicBezTo>
                <a:cubicBezTo>
                  <a:pt x="296" y="10"/>
                  <a:pt x="302" y="10"/>
                  <a:pt x="306" y="10"/>
                </a:cubicBezTo>
                <a:close/>
                <a:moveTo>
                  <a:pt x="303" y="14"/>
                </a:moveTo>
                <a:cubicBezTo>
                  <a:pt x="303" y="15"/>
                  <a:pt x="305" y="15"/>
                  <a:pt x="305" y="15"/>
                </a:cubicBezTo>
                <a:cubicBezTo>
                  <a:pt x="305" y="14"/>
                  <a:pt x="303" y="15"/>
                  <a:pt x="303" y="14"/>
                </a:cubicBezTo>
                <a:close/>
                <a:moveTo>
                  <a:pt x="303" y="22"/>
                </a:moveTo>
                <a:cubicBezTo>
                  <a:pt x="302" y="21"/>
                  <a:pt x="298" y="21"/>
                  <a:pt x="295" y="22"/>
                </a:cubicBezTo>
                <a:cubicBezTo>
                  <a:pt x="297" y="22"/>
                  <a:pt x="301" y="22"/>
                  <a:pt x="303" y="22"/>
                </a:cubicBezTo>
                <a:close/>
                <a:moveTo>
                  <a:pt x="296" y="98"/>
                </a:moveTo>
                <a:cubicBezTo>
                  <a:pt x="296" y="97"/>
                  <a:pt x="296" y="97"/>
                  <a:pt x="296" y="97"/>
                </a:cubicBezTo>
                <a:cubicBezTo>
                  <a:pt x="294" y="97"/>
                  <a:pt x="293" y="97"/>
                  <a:pt x="292" y="97"/>
                </a:cubicBezTo>
                <a:cubicBezTo>
                  <a:pt x="288" y="97"/>
                  <a:pt x="295" y="98"/>
                  <a:pt x="296" y="98"/>
                </a:cubicBezTo>
                <a:close/>
                <a:moveTo>
                  <a:pt x="298" y="27"/>
                </a:moveTo>
                <a:cubicBezTo>
                  <a:pt x="298" y="28"/>
                  <a:pt x="299" y="27"/>
                  <a:pt x="300" y="27"/>
                </a:cubicBezTo>
                <a:cubicBezTo>
                  <a:pt x="300" y="26"/>
                  <a:pt x="299" y="27"/>
                  <a:pt x="298" y="27"/>
                </a:cubicBezTo>
                <a:close/>
                <a:moveTo>
                  <a:pt x="301" y="12"/>
                </a:moveTo>
                <a:cubicBezTo>
                  <a:pt x="297" y="10"/>
                  <a:pt x="294" y="11"/>
                  <a:pt x="290" y="11"/>
                </a:cubicBezTo>
                <a:cubicBezTo>
                  <a:pt x="294" y="13"/>
                  <a:pt x="297" y="12"/>
                  <a:pt x="301" y="12"/>
                </a:cubicBezTo>
                <a:close/>
                <a:moveTo>
                  <a:pt x="293" y="59"/>
                </a:moveTo>
                <a:cubicBezTo>
                  <a:pt x="293" y="59"/>
                  <a:pt x="294" y="59"/>
                  <a:pt x="296" y="59"/>
                </a:cubicBezTo>
                <a:cubicBezTo>
                  <a:pt x="297" y="59"/>
                  <a:pt x="292" y="58"/>
                  <a:pt x="293" y="59"/>
                </a:cubicBezTo>
                <a:close/>
                <a:moveTo>
                  <a:pt x="296" y="34"/>
                </a:moveTo>
                <a:cubicBezTo>
                  <a:pt x="297" y="34"/>
                  <a:pt x="297" y="34"/>
                  <a:pt x="297" y="34"/>
                </a:cubicBezTo>
                <a:cubicBezTo>
                  <a:pt x="295" y="33"/>
                  <a:pt x="293" y="33"/>
                  <a:pt x="292" y="33"/>
                </a:cubicBezTo>
                <a:cubicBezTo>
                  <a:pt x="293" y="34"/>
                  <a:pt x="295" y="34"/>
                  <a:pt x="296" y="34"/>
                </a:cubicBezTo>
                <a:close/>
                <a:moveTo>
                  <a:pt x="294" y="18"/>
                </a:moveTo>
                <a:cubicBezTo>
                  <a:pt x="295" y="20"/>
                  <a:pt x="293" y="18"/>
                  <a:pt x="293" y="20"/>
                </a:cubicBezTo>
                <a:cubicBezTo>
                  <a:pt x="295" y="20"/>
                  <a:pt x="295" y="19"/>
                  <a:pt x="296" y="20"/>
                </a:cubicBezTo>
                <a:cubicBezTo>
                  <a:pt x="297" y="18"/>
                  <a:pt x="295" y="19"/>
                  <a:pt x="294" y="18"/>
                </a:cubicBezTo>
                <a:close/>
                <a:moveTo>
                  <a:pt x="290" y="36"/>
                </a:moveTo>
                <a:cubicBezTo>
                  <a:pt x="291" y="37"/>
                  <a:pt x="293" y="37"/>
                  <a:pt x="294" y="36"/>
                </a:cubicBezTo>
                <a:cubicBezTo>
                  <a:pt x="293" y="35"/>
                  <a:pt x="292" y="36"/>
                  <a:pt x="290" y="36"/>
                </a:cubicBezTo>
                <a:close/>
                <a:moveTo>
                  <a:pt x="287" y="80"/>
                </a:moveTo>
                <a:cubicBezTo>
                  <a:pt x="287" y="81"/>
                  <a:pt x="289" y="81"/>
                  <a:pt x="290" y="81"/>
                </a:cubicBezTo>
                <a:cubicBezTo>
                  <a:pt x="290" y="80"/>
                  <a:pt x="288" y="80"/>
                  <a:pt x="287" y="80"/>
                </a:cubicBezTo>
                <a:close/>
                <a:moveTo>
                  <a:pt x="295" y="13"/>
                </a:moveTo>
                <a:cubicBezTo>
                  <a:pt x="292" y="12"/>
                  <a:pt x="289" y="13"/>
                  <a:pt x="286" y="13"/>
                </a:cubicBezTo>
                <a:cubicBezTo>
                  <a:pt x="288" y="14"/>
                  <a:pt x="292" y="13"/>
                  <a:pt x="294" y="14"/>
                </a:cubicBezTo>
                <a:cubicBezTo>
                  <a:pt x="294" y="13"/>
                  <a:pt x="294" y="13"/>
                  <a:pt x="295" y="13"/>
                </a:cubicBezTo>
                <a:close/>
                <a:moveTo>
                  <a:pt x="294" y="14"/>
                </a:moveTo>
                <a:cubicBezTo>
                  <a:pt x="295" y="14"/>
                  <a:pt x="295" y="14"/>
                  <a:pt x="296" y="15"/>
                </a:cubicBezTo>
                <a:cubicBezTo>
                  <a:pt x="296" y="14"/>
                  <a:pt x="295" y="14"/>
                  <a:pt x="294" y="14"/>
                </a:cubicBezTo>
                <a:close/>
                <a:moveTo>
                  <a:pt x="294" y="14"/>
                </a:moveTo>
                <a:cubicBezTo>
                  <a:pt x="294" y="14"/>
                  <a:pt x="294" y="14"/>
                  <a:pt x="294" y="14"/>
                </a:cubicBezTo>
                <a:cubicBezTo>
                  <a:pt x="294" y="14"/>
                  <a:pt x="294" y="14"/>
                  <a:pt x="294" y="14"/>
                </a:cubicBezTo>
                <a:cubicBezTo>
                  <a:pt x="294" y="14"/>
                  <a:pt x="294" y="14"/>
                  <a:pt x="294" y="14"/>
                </a:cubicBezTo>
                <a:close/>
                <a:moveTo>
                  <a:pt x="289" y="52"/>
                </a:moveTo>
                <a:cubicBezTo>
                  <a:pt x="289" y="52"/>
                  <a:pt x="289" y="53"/>
                  <a:pt x="288" y="53"/>
                </a:cubicBezTo>
                <a:cubicBezTo>
                  <a:pt x="288" y="54"/>
                  <a:pt x="291" y="53"/>
                  <a:pt x="292" y="53"/>
                </a:cubicBezTo>
                <a:cubicBezTo>
                  <a:pt x="292" y="52"/>
                  <a:pt x="289" y="54"/>
                  <a:pt x="289" y="52"/>
                </a:cubicBezTo>
                <a:close/>
                <a:moveTo>
                  <a:pt x="288" y="95"/>
                </a:moveTo>
                <a:cubicBezTo>
                  <a:pt x="287" y="93"/>
                  <a:pt x="286" y="95"/>
                  <a:pt x="284" y="95"/>
                </a:cubicBezTo>
                <a:cubicBezTo>
                  <a:pt x="285" y="96"/>
                  <a:pt x="287" y="95"/>
                  <a:pt x="288" y="95"/>
                </a:cubicBezTo>
                <a:close/>
                <a:moveTo>
                  <a:pt x="291" y="38"/>
                </a:moveTo>
                <a:cubicBezTo>
                  <a:pt x="292" y="37"/>
                  <a:pt x="288" y="37"/>
                  <a:pt x="287" y="37"/>
                </a:cubicBezTo>
                <a:cubicBezTo>
                  <a:pt x="288" y="38"/>
                  <a:pt x="289" y="37"/>
                  <a:pt x="291" y="38"/>
                </a:cubicBezTo>
                <a:close/>
                <a:moveTo>
                  <a:pt x="285" y="78"/>
                </a:moveTo>
                <a:cubicBezTo>
                  <a:pt x="286" y="78"/>
                  <a:pt x="287" y="78"/>
                  <a:pt x="288" y="79"/>
                </a:cubicBezTo>
                <a:cubicBezTo>
                  <a:pt x="288" y="77"/>
                  <a:pt x="286" y="77"/>
                  <a:pt x="285" y="78"/>
                </a:cubicBezTo>
                <a:close/>
                <a:moveTo>
                  <a:pt x="286" y="79"/>
                </a:moveTo>
                <a:cubicBezTo>
                  <a:pt x="285" y="79"/>
                  <a:pt x="284" y="80"/>
                  <a:pt x="283" y="80"/>
                </a:cubicBezTo>
                <a:cubicBezTo>
                  <a:pt x="284" y="80"/>
                  <a:pt x="286" y="80"/>
                  <a:pt x="287" y="81"/>
                </a:cubicBezTo>
                <a:cubicBezTo>
                  <a:pt x="287" y="80"/>
                  <a:pt x="286" y="80"/>
                  <a:pt x="286" y="79"/>
                </a:cubicBezTo>
                <a:close/>
                <a:moveTo>
                  <a:pt x="291" y="33"/>
                </a:moveTo>
                <a:cubicBezTo>
                  <a:pt x="290" y="32"/>
                  <a:pt x="289" y="34"/>
                  <a:pt x="288" y="34"/>
                </a:cubicBezTo>
                <a:cubicBezTo>
                  <a:pt x="289" y="34"/>
                  <a:pt x="290" y="35"/>
                  <a:pt x="291" y="34"/>
                </a:cubicBezTo>
                <a:cubicBezTo>
                  <a:pt x="291" y="34"/>
                  <a:pt x="289" y="34"/>
                  <a:pt x="291" y="33"/>
                </a:cubicBezTo>
                <a:close/>
                <a:moveTo>
                  <a:pt x="290" y="27"/>
                </a:moveTo>
                <a:cubicBezTo>
                  <a:pt x="291" y="27"/>
                  <a:pt x="291" y="27"/>
                  <a:pt x="291" y="27"/>
                </a:cubicBezTo>
                <a:cubicBezTo>
                  <a:pt x="292" y="26"/>
                  <a:pt x="289" y="26"/>
                  <a:pt x="290" y="27"/>
                </a:cubicBezTo>
                <a:close/>
                <a:moveTo>
                  <a:pt x="288" y="28"/>
                </a:moveTo>
                <a:cubicBezTo>
                  <a:pt x="287" y="30"/>
                  <a:pt x="290" y="29"/>
                  <a:pt x="291" y="29"/>
                </a:cubicBezTo>
                <a:cubicBezTo>
                  <a:pt x="290" y="28"/>
                  <a:pt x="289" y="28"/>
                  <a:pt x="288" y="28"/>
                </a:cubicBezTo>
                <a:close/>
                <a:moveTo>
                  <a:pt x="290" y="36"/>
                </a:moveTo>
                <a:cubicBezTo>
                  <a:pt x="290" y="36"/>
                  <a:pt x="289" y="36"/>
                  <a:pt x="288" y="36"/>
                </a:cubicBezTo>
                <a:cubicBezTo>
                  <a:pt x="288" y="37"/>
                  <a:pt x="289" y="36"/>
                  <a:pt x="290" y="36"/>
                </a:cubicBezTo>
                <a:close/>
                <a:moveTo>
                  <a:pt x="285" y="5"/>
                </a:moveTo>
                <a:cubicBezTo>
                  <a:pt x="288" y="6"/>
                  <a:pt x="289" y="5"/>
                  <a:pt x="292" y="6"/>
                </a:cubicBezTo>
                <a:cubicBezTo>
                  <a:pt x="291" y="5"/>
                  <a:pt x="284" y="5"/>
                  <a:pt x="285" y="5"/>
                </a:cubicBezTo>
                <a:close/>
                <a:moveTo>
                  <a:pt x="277" y="83"/>
                </a:moveTo>
                <a:cubicBezTo>
                  <a:pt x="277" y="83"/>
                  <a:pt x="278" y="84"/>
                  <a:pt x="279" y="84"/>
                </a:cubicBezTo>
                <a:cubicBezTo>
                  <a:pt x="279" y="83"/>
                  <a:pt x="278" y="83"/>
                  <a:pt x="278" y="83"/>
                </a:cubicBezTo>
                <a:cubicBezTo>
                  <a:pt x="280" y="82"/>
                  <a:pt x="283" y="83"/>
                  <a:pt x="285" y="83"/>
                </a:cubicBezTo>
                <a:cubicBezTo>
                  <a:pt x="280" y="80"/>
                  <a:pt x="274" y="82"/>
                  <a:pt x="268" y="82"/>
                </a:cubicBezTo>
                <a:cubicBezTo>
                  <a:pt x="270" y="83"/>
                  <a:pt x="273" y="82"/>
                  <a:pt x="276" y="83"/>
                </a:cubicBezTo>
                <a:cubicBezTo>
                  <a:pt x="274" y="83"/>
                  <a:pt x="272" y="83"/>
                  <a:pt x="270" y="84"/>
                </a:cubicBezTo>
                <a:cubicBezTo>
                  <a:pt x="272" y="85"/>
                  <a:pt x="274" y="85"/>
                  <a:pt x="276" y="85"/>
                </a:cubicBezTo>
                <a:cubicBezTo>
                  <a:pt x="274" y="84"/>
                  <a:pt x="277" y="84"/>
                  <a:pt x="277" y="83"/>
                </a:cubicBezTo>
                <a:close/>
                <a:moveTo>
                  <a:pt x="279" y="36"/>
                </a:moveTo>
                <a:cubicBezTo>
                  <a:pt x="277" y="33"/>
                  <a:pt x="275" y="36"/>
                  <a:pt x="273" y="35"/>
                </a:cubicBezTo>
                <a:cubicBezTo>
                  <a:pt x="277" y="36"/>
                  <a:pt x="283" y="36"/>
                  <a:pt x="287" y="36"/>
                </a:cubicBezTo>
                <a:cubicBezTo>
                  <a:pt x="287" y="35"/>
                  <a:pt x="284" y="36"/>
                  <a:pt x="283" y="35"/>
                </a:cubicBezTo>
                <a:cubicBezTo>
                  <a:pt x="284" y="34"/>
                  <a:pt x="280" y="36"/>
                  <a:pt x="279" y="36"/>
                </a:cubicBezTo>
                <a:close/>
                <a:moveTo>
                  <a:pt x="279" y="90"/>
                </a:moveTo>
                <a:cubicBezTo>
                  <a:pt x="279" y="91"/>
                  <a:pt x="280" y="90"/>
                  <a:pt x="281" y="90"/>
                </a:cubicBezTo>
                <a:cubicBezTo>
                  <a:pt x="282" y="90"/>
                  <a:pt x="279" y="90"/>
                  <a:pt x="279" y="90"/>
                </a:cubicBezTo>
                <a:close/>
                <a:moveTo>
                  <a:pt x="280" y="63"/>
                </a:moveTo>
                <a:cubicBezTo>
                  <a:pt x="280" y="64"/>
                  <a:pt x="280" y="64"/>
                  <a:pt x="281" y="64"/>
                </a:cubicBezTo>
                <a:cubicBezTo>
                  <a:pt x="282" y="64"/>
                  <a:pt x="282" y="64"/>
                  <a:pt x="283" y="63"/>
                </a:cubicBezTo>
                <a:cubicBezTo>
                  <a:pt x="282" y="61"/>
                  <a:pt x="278" y="62"/>
                  <a:pt x="278" y="64"/>
                </a:cubicBezTo>
                <a:cubicBezTo>
                  <a:pt x="276" y="64"/>
                  <a:pt x="276" y="63"/>
                  <a:pt x="275" y="63"/>
                </a:cubicBezTo>
                <a:cubicBezTo>
                  <a:pt x="276" y="65"/>
                  <a:pt x="279" y="65"/>
                  <a:pt x="280" y="63"/>
                </a:cubicBezTo>
                <a:close/>
                <a:moveTo>
                  <a:pt x="281" y="44"/>
                </a:moveTo>
                <a:cubicBezTo>
                  <a:pt x="282" y="44"/>
                  <a:pt x="283" y="44"/>
                  <a:pt x="285" y="44"/>
                </a:cubicBezTo>
                <a:cubicBezTo>
                  <a:pt x="284" y="43"/>
                  <a:pt x="281" y="42"/>
                  <a:pt x="281" y="44"/>
                </a:cubicBezTo>
                <a:close/>
                <a:moveTo>
                  <a:pt x="278" y="76"/>
                </a:moveTo>
                <a:cubicBezTo>
                  <a:pt x="279" y="77"/>
                  <a:pt x="281" y="76"/>
                  <a:pt x="281" y="76"/>
                </a:cubicBezTo>
                <a:cubicBezTo>
                  <a:pt x="281" y="75"/>
                  <a:pt x="279" y="76"/>
                  <a:pt x="278" y="76"/>
                </a:cubicBezTo>
                <a:close/>
                <a:moveTo>
                  <a:pt x="281" y="59"/>
                </a:moveTo>
                <a:cubicBezTo>
                  <a:pt x="280" y="58"/>
                  <a:pt x="278" y="59"/>
                  <a:pt x="277" y="59"/>
                </a:cubicBezTo>
                <a:cubicBezTo>
                  <a:pt x="278" y="60"/>
                  <a:pt x="280" y="59"/>
                  <a:pt x="281" y="59"/>
                </a:cubicBezTo>
                <a:close/>
                <a:moveTo>
                  <a:pt x="280" y="52"/>
                </a:moveTo>
                <a:cubicBezTo>
                  <a:pt x="282" y="53"/>
                  <a:pt x="282" y="53"/>
                  <a:pt x="282" y="53"/>
                </a:cubicBezTo>
                <a:cubicBezTo>
                  <a:pt x="282" y="52"/>
                  <a:pt x="280" y="52"/>
                  <a:pt x="281" y="52"/>
                </a:cubicBezTo>
                <a:cubicBezTo>
                  <a:pt x="279" y="51"/>
                  <a:pt x="280" y="52"/>
                  <a:pt x="280" y="52"/>
                </a:cubicBezTo>
                <a:close/>
                <a:moveTo>
                  <a:pt x="277" y="105"/>
                </a:moveTo>
                <a:cubicBezTo>
                  <a:pt x="276" y="105"/>
                  <a:pt x="275" y="105"/>
                  <a:pt x="274" y="105"/>
                </a:cubicBezTo>
                <a:cubicBezTo>
                  <a:pt x="275" y="106"/>
                  <a:pt x="276" y="105"/>
                  <a:pt x="277" y="105"/>
                </a:cubicBezTo>
                <a:close/>
                <a:moveTo>
                  <a:pt x="279" y="80"/>
                </a:moveTo>
                <a:cubicBezTo>
                  <a:pt x="277" y="79"/>
                  <a:pt x="274" y="80"/>
                  <a:pt x="272" y="80"/>
                </a:cubicBezTo>
                <a:cubicBezTo>
                  <a:pt x="274" y="81"/>
                  <a:pt x="277" y="80"/>
                  <a:pt x="279" y="80"/>
                </a:cubicBezTo>
                <a:close/>
                <a:moveTo>
                  <a:pt x="282" y="24"/>
                </a:moveTo>
                <a:cubicBezTo>
                  <a:pt x="279" y="23"/>
                  <a:pt x="272" y="24"/>
                  <a:pt x="269" y="24"/>
                </a:cubicBezTo>
                <a:cubicBezTo>
                  <a:pt x="273" y="25"/>
                  <a:pt x="278" y="24"/>
                  <a:pt x="282" y="24"/>
                </a:cubicBezTo>
                <a:close/>
                <a:moveTo>
                  <a:pt x="277" y="78"/>
                </a:moveTo>
                <a:cubicBezTo>
                  <a:pt x="274" y="76"/>
                  <a:pt x="271" y="77"/>
                  <a:pt x="268" y="77"/>
                </a:cubicBezTo>
                <a:cubicBezTo>
                  <a:pt x="270" y="79"/>
                  <a:pt x="274" y="77"/>
                  <a:pt x="277" y="78"/>
                </a:cubicBezTo>
                <a:close/>
                <a:moveTo>
                  <a:pt x="271" y="112"/>
                </a:moveTo>
                <a:cubicBezTo>
                  <a:pt x="271" y="113"/>
                  <a:pt x="272" y="113"/>
                  <a:pt x="272" y="113"/>
                </a:cubicBezTo>
                <a:cubicBezTo>
                  <a:pt x="272" y="112"/>
                  <a:pt x="271" y="112"/>
                  <a:pt x="271" y="112"/>
                </a:cubicBezTo>
                <a:close/>
                <a:moveTo>
                  <a:pt x="271" y="95"/>
                </a:moveTo>
                <a:cubicBezTo>
                  <a:pt x="269" y="93"/>
                  <a:pt x="264" y="93"/>
                  <a:pt x="262" y="95"/>
                </a:cubicBezTo>
                <a:cubicBezTo>
                  <a:pt x="266" y="95"/>
                  <a:pt x="268" y="95"/>
                  <a:pt x="271" y="95"/>
                </a:cubicBezTo>
                <a:close/>
                <a:moveTo>
                  <a:pt x="270" y="79"/>
                </a:moveTo>
                <a:cubicBezTo>
                  <a:pt x="270" y="79"/>
                  <a:pt x="271" y="79"/>
                  <a:pt x="272" y="79"/>
                </a:cubicBezTo>
                <a:cubicBezTo>
                  <a:pt x="272" y="78"/>
                  <a:pt x="271" y="79"/>
                  <a:pt x="270" y="79"/>
                </a:cubicBezTo>
                <a:close/>
                <a:moveTo>
                  <a:pt x="265" y="55"/>
                </a:moveTo>
                <a:cubicBezTo>
                  <a:pt x="265" y="56"/>
                  <a:pt x="272" y="56"/>
                  <a:pt x="274" y="56"/>
                </a:cubicBezTo>
                <a:cubicBezTo>
                  <a:pt x="270" y="55"/>
                  <a:pt x="267" y="56"/>
                  <a:pt x="265" y="55"/>
                </a:cubicBezTo>
                <a:close/>
                <a:moveTo>
                  <a:pt x="273" y="29"/>
                </a:moveTo>
                <a:cubicBezTo>
                  <a:pt x="272" y="29"/>
                  <a:pt x="275" y="29"/>
                  <a:pt x="275" y="29"/>
                </a:cubicBezTo>
                <a:cubicBezTo>
                  <a:pt x="276" y="29"/>
                  <a:pt x="274" y="29"/>
                  <a:pt x="273" y="29"/>
                </a:cubicBezTo>
                <a:close/>
                <a:moveTo>
                  <a:pt x="275" y="33"/>
                </a:moveTo>
                <a:cubicBezTo>
                  <a:pt x="275" y="33"/>
                  <a:pt x="274" y="33"/>
                  <a:pt x="273" y="33"/>
                </a:cubicBezTo>
                <a:cubicBezTo>
                  <a:pt x="273" y="34"/>
                  <a:pt x="274" y="34"/>
                  <a:pt x="275" y="33"/>
                </a:cubicBezTo>
                <a:close/>
                <a:moveTo>
                  <a:pt x="272" y="49"/>
                </a:moveTo>
                <a:cubicBezTo>
                  <a:pt x="273" y="49"/>
                  <a:pt x="273" y="49"/>
                  <a:pt x="273" y="49"/>
                </a:cubicBezTo>
                <a:cubicBezTo>
                  <a:pt x="273" y="49"/>
                  <a:pt x="273" y="48"/>
                  <a:pt x="272" y="48"/>
                </a:cubicBezTo>
                <a:cubicBezTo>
                  <a:pt x="273" y="49"/>
                  <a:pt x="272" y="48"/>
                  <a:pt x="272" y="49"/>
                </a:cubicBezTo>
                <a:close/>
                <a:moveTo>
                  <a:pt x="271" y="38"/>
                </a:moveTo>
                <a:cubicBezTo>
                  <a:pt x="271" y="38"/>
                  <a:pt x="273" y="38"/>
                  <a:pt x="273" y="38"/>
                </a:cubicBezTo>
                <a:cubicBezTo>
                  <a:pt x="273" y="37"/>
                  <a:pt x="272" y="38"/>
                  <a:pt x="271" y="38"/>
                </a:cubicBezTo>
                <a:close/>
                <a:moveTo>
                  <a:pt x="268" y="103"/>
                </a:moveTo>
                <a:cubicBezTo>
                  <a:pt x="265" y="102"/>
                  <a:pt x="262" y="103"/>
                  <a:pt x="260" y="103"/>
                </a:cubicBezTo>
                <a:cubicBezTo>
                  <a:pt x="261" y="105"/>
                  <a:pt x="265" y="103"/>
                  <a:pt x="268" y="103"/>
                </a:cubicBezTo>
                <a:close/>
                <a:moveTo>
                  <a:pt x="262" y="26"/>
                </a:moveTo>
                <a:cubicBezTo>
                  <a:pt x="265" y="28"/>
                  <a:pt x="270" y="26"/>
                  <a:pt x="274" y="26"/>
                </a:cubicBezTo>
                <a:cubicBezTo>
                  <a:pt x="271" y="24"/>
                  <a:pt x="266" y="27"/>
                  <a:pt x="262" y="26"/>
                </a:cubicBezTo>
                <a:close/>
                <a:moveTo>
                  <a:pt x="267" y="88"/>
                </a:moveTo>
                <a:cubicBezTo>
                  <a:pt x="267" y="89"/>
                  <a:pt x="268" y="89"/>
                  <a:pt x="268" y="89"/>
                </a:cubicBezTo>
                <a:cubicBezTo>
                  <a:pt x="268" y="88"/>
                  <a:pt x="267" y="88"/>
                  <a:pt x="267" y="88"/>
                </a:cubicBezTo>
                <a:close/>
                <a:moveTo>
                  <a:pt x="264" y="90"/>
                </a:moveTo>
                <a:cubicBezTo>
                  <a:pt x="264" y="90"/>
                  <a:pt x="263" y="90"/>
                  <a:pt x="263" y="91"/>
                </a:cubicBezTo>
                <a:cubicBezTo>
                  <a:pt x="264" y="90"/>
                  <a:pt x="266" y="92"/>
                  <a:pt x="267" y="91"/>
                </a:cubicBezTo>
                <a:cubicBezTo>
                  <a:pt x="266" y="90"/>
                  <a:pt x="265" y="90"/>
                  <a:pt x="264" y="90"/>
                </a:cubicBezTo>
                <a:close/>
                <a:moveTo>
                  <a:pt x="264" y="62"/>
                </a:moveTo>
                <a:cubicBezTo>
                  <a:pt x="265" y="63"/>
                  <a:pt x="267" y="62"/>
                  <a:pt x="269" y="62"/>
                </a:cubicBezTo>
                <a:cubicBezTo>
                  <a:pt x="268" y="61"/>
                  <a:pt x="266" y="62"/>
                  <a:pt x="264" y="62"/>
                </a:cubicBezTo>
                <a:close/>
                <a:moveTo>
                  <a:pt x="269" y="32"/>
                </a:moveTo>
                <a:cubicBezTo>
                  <a:pt x="269" y="33"/>
                  <a:pt x="270" y="33"/>
                  <a:pt x="271" y="33"/>
                </a:cubicBezTo>
                <a:cubicBezTo>
                  <a:pt x="271" y="32"/>
                  <a:pt x="270" y="32"/>
                  <a:pt x="269" y="32"/>
                </a:cubicBezTo>
                <a:close/>
                <a:moveTo>
                  <a:pt x="266" y="76"/>
                </a:moveTo>
                <a:cubicBezTo>
                  <a:pt x="263" y="76"/>
                  <a:pt x="259" y="75"/>
                  <a:pt x="257" y="76"/>
                </a:cubicBezTo>
                <a:cubicBezTo>
                  <a:pt x="259" y="77"/>
                  <a:pt x="263" y="76"/>
                  <a:pt x="266" y="76"/>
                </a:cubicBezTo>
                <a:close/>
                <a:moveTo>
                  <a:pt x="268" y="3"/>
                </a:moveTo>
                <a:cubicBezTo>
                  <a:pt x="269" y="4"/>
                  <a:pt x="271" y="4"/>
                  <a:pt x="271" y="3"/>
                </a:cubicBezTo>
                <a:cubicBezTo>
                  <a:pt x="271" y="2"/>
                  <a:pt x="269" y="4"/>
                  <a:pt x="268" y="3"/>
                </a:cubicBezTo>
                <a:close/>
                <a:moveTo>
                  <a:pt x="262" y="97"/>
                </a:moveTo>
                <a:cubicBezTo>
                  <a:pt x="262" y="97"/>
                  <a:pt x="259" y="96"/>
                  <a:pt x="258" y="97"/>
                </a:cubicBezTo>
                <a:cubicBezTo>
                  <a:pt x="259" y="98"/>
                  <a:pt x="261" y="97"/>
                  <a:pt x="262" y="97"/>
                </a:cubicBezTo>
                <a:close/>
                <a:moveTo>
                  <a:pt x="261" y="110"/>
                </a:moveTo>
                <a:cubicBezTo>
                  <a:pt x="259" y="109"/>
                  <a:pt x="256" y="110"/>
                  <a:pt x="254" y="110"/>
                </a:cubicBezTo>
                <a:cubicBezTo>
                  <a:pt x="255" y="110"/>
                  <a:pt x="259" y="110"/>
                  <a:pt x="261" y="110"/>
                </a:cubicBezTo>
                <a:close/>
                <a:moveTo>
                  <a:pt x="244" y="106"/>
                </a:moveTo>
                <a:cubicBezTo>
                  <a:pt x="250" y="108"/>
                  <a:pt x="256" y="107"/>
                  <a:pt x="261" y="106"/>
                </a:cubicBezTo>
                <a:cubicBezTo>
                  <a:pt x="256" y="105"/>
                  <a:pt x="250" y="107"/>
                  <a:pt x="244" y="106"/>
                </a:cubicBezTo>
                <a:close/>
                <a:moveTo>
                  <a:pt x="256" y="133"/>
                </a:moveTo>
                <a:cubicBezTo>
                  <a:pt x="252" y="132"/>
                  <a:pt x="255" y="133"/>
                  <a:pt x="258" y="133"/>
                </a:cubicBezTo>
                <a:cubicBezTo>
                  <a:pt x="258" y="132"/>
                  <a:pt x="256" y="133"/>
                  <a:pt x="256" y="133"/>
                </a:cubicBezTo>
                <a:close/>
                <a:moveTo>
                  <a:pt x="264" y="64"/>
                </a:moveTo>
                <a:cubicBezTo>
                  <a:pt x="263" y="63"/>
                  <a:pt x="262" y="63"/>
                  <a:pt x="261" y="64"/>
                </a:cubicBezTo>
                <a:cubicBezTo>
                  <a:pt x="262" y="65"/>
                  <a:pt x="262" y="64"/>
                  <a:pt x="264" y="64"/>
                </a:cubicBezTo>
                <a:close/>
                <a:moveTo>
                  <a:pt x="266" y="33"/>
                </a:moveTo>
                <a:cubicBezTo>
                  <a:pt x="265" y="32"/>
                  <a:pt x="263" y="32"/>
                  <a:pt x="262" y="32"/>
                </a:cubicBezTo>
                <a:cubicBezTo>
                  <a:pt x="263" y="33"/>
                  <a:pt x="265" y="33"/>
                  <a:pt x="266" y="33"/>
                </a:cubicBezTo>
                <a:close/>
                <a:moveTo>
                  <a:pt x="258" y="43"/>
                </a:moveTo>
                <a:cubicBezTo>
                  <a:pt x="260" y="44"/>
                  <a:pt x="263" y="43"/>
                  <a:pt x="265" y="43"/>
                </a:cubicBezTo>
                <a:cubicBezTo>
                  <a:pt x="263" y="42"/>
                  <a:pt x="259" y="42"/>
                  <a:pt x="258" y="43"/>
                </a:cubicBezTo>
                <a:close/>
                <a:moveTo>
                  <a:pt x="262" y="50"/>
                </a:moveTo>
                <a:cubicBezTo>
                  <a:pt x="261" y="50"/>
                  <a:pt x="260" y="50"/>
                  <a:pt x="258" y="50"/>
                </a:cubicBezTo>
                <a:cubicBezTo>
                  <a:pt x="258" y="50"/>
                  <a:pt x="266" y="51"/>
                  <a:pt x="262" y="50"/>
                </a:cubicBezTo>
                <a:close/>
                <a:moveTo>
                  <a:pt x="262" y="29"/>
                </a:moveTo>
                <a:cubicBezTo>
                  <a:pt x="262" y="30"/>
                  <a:pt x="264" y="30"/>
                  <a:pt x="264" y="30"/>
                </a:cubicBezTo>
                <a:cubicBezTo>
                  <a:pt x="264" y="29"/>
                  <a:pt x="262" y="29"/>
                  <a:pt x="262" y="29"/>
                </a:cubicBezTo>
                <a:close/>
                <a:moveTo>
                  <a:pt x="263" y="20"/>
                </a:moveTo>
                <a:cubicBezTo>
                  <a:pt x="263" y="21"/>
                  <a:pt x="264" y="20"/>
                  <a:pt x="265" y="20"/>
                </a:cubicBezTo>
                <a:cubicBezTo>
                  <a:pt x="265" y="20"/>
                  <a:pt x="263" y="20"/>
                  <a:pt x="263" y="20"/>
                </a:cubicBezTo>
                <a:close/>
                <a:moveTo>
                  <a:pt x="257" y="59"/>
                </a:moveTo>
                <a:cubicBezTo>
                  <a:pt x="258" y="60"/>
                  <a:pt x="259" y="60"/>
                  <a:pt x="260" y="60"/>
                </a:cubicBezTo>
                <a:cubicBezTo>
                  <a:pt x="260" y="59"/>
                  <a:pt x="258" y="60"/>
                  <a:pt x="257" y="59"/>
                </a:cubicBezTo>
                <a:close/>
                <a:moveTo>
                  <a:pt x="257" y="99"/>
                </a:moveTo>
                <a:cubicBezTo>
                  <a:pt x="256" y="98"/>
                  <a:pt x="253" y="98"/>
                  <a:pt x="252" y="99"/>
                </a:cubicBezTo>
                <a:cubicBezTo>
                  <a:pt x="254" y="99"/>
                  <a:pt x="256" y="99"/>
                  <a:pt x="257" y="99"/>
                </a:cubicBezTo>
                <a:close/>
                <a:moveTo>
                  <a:pt x="258" y="35"/>
                </a:moveTo>
                <a:cubicBezTo>
                  <a:pt x="259" y="36"/>
                  <a:pt x="261" y="35"/>
                  <a:pt x="262" y="36"/>
                </a:cubicBezTo>
                <a:cubicBezTo>
                  <a:pt x="262" y="34"/>
                  <a:pt x="259" y="35"/>
                  <a:pt x="258" y="35"/>
                </a:cubicBezTo>
                <a:close/>
                <a:moveTo>
                  <a:pt x="258" y="75"/>
                </a:moveTo>
                <a:cubicBezTo>
                  <a:pt x="258" y="74"/>
                  <a:pt x="258" y="74"/>
                  <a:pt x="258" y="74"/>
                </a:cubicBezTo>
                <a:cubicBezTo>
                  <a:pt x="250" y="74"/>
                  <a:pt x="242" y="74"/>
                  <a:pt x="235" y="75"/>
                </a:cubicBezTo>
                <a:cubicBezTo>
                  <a:pt x="243" y="76"/>
                  <a:pt x="251" y="76"/>
                  <a:pt x="258" y="75"/>
                </a:cubicBezTo>
                <a:close/>
                <a:moveTo>
                  <a:pt x="259" y="56"/>
                </a:moveTo>
                <a:cubicBezTo>
                  <a:pt x="259" y="55"/>
                  <a:pt x="257" y="56"/>
                  <a:pt x="256" y="56"/>
                </a:cubicBezTo>
                <a:cubicBezTo>
                  <a:pt x="257" y="57"/>
                  <a:pt x="258" y="56"/>
                  <a:pt x="259" y="56"/>
                </a:cubicBezTo>
                <a:close/>
                <a:moveTo>
                  <a:pt x="258" y="70"/>
                </a:moveTo>
                <a:cubicBezTo>
                  <a:pt x="256" y="69"/>
                  <a:pt x="253" y="70"/>
                  <a:pt x="251" y="70"/>
                </a:cubicBezTo>
                <a:cubicBezTo>
                  <a:pt x="252" y="71"/>
                  <a:pt x="254" y="70"/>
                  <a:pt x="254" y="71"/>
                </a:cubicBezTo>
                <a:cubicBezTo>
                  <a:pt x="255" y="70"/>
                  <a:pt x="256" y="70"/>
                  <a:pt x="258" y="70"/>
                </a:cubicBezTo>
                <a:close/>
                <a:moveTo>
                  <a:pt x="255" y="90"/>
                </a:moveTo>
                <a:cubicBezTo>
                  <a:pt x="255" y="89"/>
                  <a:pt x="253" y="90"/>
                  <a:pt x="252" y="89"/>
                </a:cubicBezTo>
                <a:cubicBezTo>
                  <a:pt x="252" y="91"/>
                  <a:pt x="254" y="90"/>
                  <a:pt x="255" y="90"/>
                </a:cubicBezTo>
                <a:close/>
                <a:moveTo>
                  <a:pt x="255" y="59"/>
                </a:moveTo>
                <a:cubicBezTo>
                  <a:pt x="255" y="58"/>
                  <a:pt x="255" y="58"/>
                  <a:pt x="255" y="58"/>
                </a:cubicBezTo>
                <a:cubicBezTo>
                  <a:pt x="256" y="58"/>
                  <a:pt x="257" y="57"/>
                  <a:pt x="258" y="58"/>
                </a:cubicBezTo>
                <a:cubicBezTo>
                  <a:pt x="254" y="57"/>
                  <a:pt x="249" y="57"/>
                  <a:pt x="246" y="58"/>
                </a:cubicBezTo>
                <a:cubicBezTo>
                  <a:pt x="250" y="58"/>
                  <a:pt x="252" y="59"/>
                  <a:pt x="255" y="59"/>
                </a:cubicBezTo>
                <a:close/>
                <a:moveTo>
                  <a:pt x="255" y="77"/>
                </a:moveTo>
                <a:cubicBezTo>
                  <a:pt x="251" y="76"/>
                  <a:pt x="247" y="77"/>
                  <a:pt x="244" y="77"/>
                </a:cubicBezTo>
                <a:cubicBezTo>
                  <a:pt x="246" y="78"/>
                  <a:pt x="251" y="77"/>
                  <a:pt x="255" y="77"/>
                </a:cubicBezTo>
                <a:close/>
                <a:moveTo>
                  <a:pt x="247" y="122"/>
                </a:moveTo>
                <a:cubicBezTo>
                  <a:pt x="248" y="122"/>
                  <a:pt x="250" y="122"/>
                  <a:pt x="250" y="122"/>
                </a:cubicBezTo>
                <a:cubicBezTo>
                  <a:pt x="250" y="121"/>
                  <a:pt x="248" y="121"/>
                  <a:pt x="247" y="122"/>
                </a:cubicBezTo>
                <a:close/>
                <a:moveTo>
                  <a:pt x="256" y="60"/>
                </a:moveTo>
                <a:cubicBezTo>
                  <a:pt x="256" y="59"/>
                  <a:pt x="253" y="59"/>
                  <a:pt x="253" y="60"/>
                </a:cubicBezTo>
                <a:cubicBezTo>
                  <a:pt x="254" y="60"/>
                  <a:pt x="255" y="60"/>
                  <a:pt x="256" y="60"/>
                </a:cubicBezTo>
                <a:close/>
                <a:moveTo>
                  <a:pt x="249" y="113"/>
                </a:moveTo>
                <a:cubicBezTo>
                  <a:pt x="249" y="114"/>
                  <a:pt x="250" y="113"/>
                  <a:pt x="251" y="113"/>
                </a:cubicBezTo>
                <a:cubicBezTo>
                  <a:pt x="251" y="112"/>
                  <a:pt x="249" y="113"/>
                  <a:pt x="249" y="113"/>
                </a:cubicBezTo>
                <a:close/>
                <a:moveTo>
                  <a:pt x="235" y="64"/>
                </a:moveTo>
                <a:cubicBezTo>
                  <a:pt x="242" y="63"/>
                  <a:pt x="249" y="63"/>
                  <a:pt x="255" y="62"/>
                </a:cubicBezTo>
                <a:cubicBezTo>
                  <a:pt x="252" y="62"/>
                  <a:pt x="250" y="61"/>
                  <a:pt x="245" y="61"/>
                </a:cubicBezTo>
                <a:cubicBezTo>
                  <a:pt x="244" y="64"/>
                  <a:pt x="237" y="61"/>
                  <a:pt x="235" y="64"/>
                </a:cubicBezTo>
                <a:close/>
                <a:moveTo>
                  <a:pt x="257" y="37"/>
                </a:moveTo>
                <a:cubicBezTo>
                  <a:pt x="255" y="36"/>
                  <a:pt x="253" y="37"/>
                  <a:pt x="251" y="38"/>
                </a:cubicBezTo>
                <a:cubicBezTo>
                  <a:pt x="252" y="39"/>
                  <a:pt x="255" y="38"/>
                  <a:pt x="257" y="38"/>
                </a:cubicBezTo>
                <a:lnTo>
                  <a:pt x="257" y="37"/>
                </a:lnTo>
                <a:close/>
                <a:moveTo>
                  <a:pt x="248" y="86"/>
                </a:moveTo>
                <a:cubicBezTo>
                  <a:pt x="249" y="87"/>
                  <a:pt x="251" y="87"/>
                  <a:pt x="252" y="86"/>
                </a:cubicBezTo>
                <a:cubicBezTo>
                  <a:pt x="251" y="85"/>
                  <a:pt x="250" y="86"/>
                  <a:pt x="248" y="86"/>
                </a:cubicBezTo>
                <a:close/>
                <a:moveTo>
                  <a:pt x="251" y="95"/>
                </a:moveTo>
                <a:cubicBezTo>
                  <a:pt x="250" y="94"/>
                  <a:pt x="249" y="96"/>
                  <a:pt x="247" y="95"/>
                </a:cubicBezTo>
                <a:cubicBezTo>
                  <a:pt x="248" y="97"/>
                  <a:pt x="250" y="95"/>
                  <a:pt x="251" y="95"/>
                </a:cubicBezTo>
                <a:close/>
                <a:moveTo>
                  <a:pt x="250" y="97"/>
                </a:moveTo>
                <a:cubicBezTo>
                  <a:pt x="248" y="96"/>
                  <a:pt x="243" y="97"/>
                  <a:pt x="241" y="97"/>
                </a:cubicBezTo>
                <a:cubicBezTo>
                  <a:pt x="244" y="98"/>
                  <a:pt x="247" y="97"/>
                  <a:pt x="250" y="97"/>
                </a:cubicBezTo>
                <a:close/>
                <a:moveTo>
                  <a:pt x="248" y="119"/>
                </a:moveTo>
                <a:cubicBezTo>
                  <a:pt x="247" y="119"/>
                  <a:pt x="247" y="119"/>
                  <a:pt x="247" y="119"/>
                </a:cubicBezTo>
                <a:cubicBezTo>
                  <a:pt x="239" y="120"/>
                  <a:pt x="230" y="119"/>
                  <a:pt x="223" y="121"/>
                </a:cubicBezTo>
                <a:cubicBezTo>
                  <a:pt x="231" y="122"/>
                  <a:pt x="241" y="120"/>
                  <a:pt x="248" y="119"/>
                </a:cubicBezTo>
                <a:close/>
                <a:moveTo>
                  <a:pt x="250" y="46"/>
                </a:moveTo>
                <a:cubicBezTo>
                  <a:pt x="250" y="47"/>
                  <a:pt x="252" y="46"/>
                  <a:pt x="254" y="46"/>
                </a:cubicBezTo>
                <a:cubicBezTo>
                  <a:pt x="253" y="45"/>
                  <a:pt x="251" y="46"/>
                  <a:pt x="250" y="46"/>
                </a:cubicBezTo>
                <a:close/>
                <a:moveTo>
                  <a:pt x="248" y="99"/>
                </a:moveTo>
                <a:cubicBezTo>
                  <a:pt x="246" y="97"/>
                  <a:pt x="242" y="99"/>
                  <a:pt x="239" y="99"/>
                </a:cubicBezTo>
                <a:cubicBezTo>
                  <a:pt x="243" y="100"/>
                  <a:pt x="244" y="100"/>
                  <a:pt x="248" y="99"/>
                </a:cubicBezTo>
                <a:close/>
                <a:moveTo>
                  <a:pt x="242" y="123"/>
                </a:moveTo>
                <a:cubicBezTo>
                  <a:pt x="244" y="121"/>
                  <a:pt x="240" y="123"/>
                  <a:pt x="239" y="122"/>
                </a:cubicBezTo>
                <a:cubicBezTo>
                  <a:pt x="239" y="123"/>
                  <a:pt x="241" y="123"/>
                  <a:pt x="242" y="123"/>
                </a:cubicBezTo>
                <a:cubicBezTo>
                  <a:pt x="241" y="124"/>
                  <a:pt x="238" y="123"/>
                  <a:pt x="238" y="125"/>
                </a:cubicBezTo>
                <a:cubicBezTo>
                  <a:pt x="241" y="125"/>
                  <a:pt x="241" y="125"/>
                  <a:pt x="241" y="125"/>
                </a:cubicBezTo>
                <a:cubicBezTo>
                  <a:pt x="241" y="124"/>
                  <a:pt x="244" y="124"/>
                  <a:pt x="245" y="124"/>
                </a:cubicBezTo>
                <a:cubicBezTo>
                  <a:pt x="245" y="123"/>
                  <a:pt x="243" y="123"/>
                  <a:pt x="242" y="123"/>
                </a:cubicBezTo>
                <a:close/>
                <a:moveTo>
                  <a:pt x="243" y="117"/>
                </a:moveTo>
                <a:cubicBezTo>
                  <a:pt x="243" y="117"/>
                  <a:pt x="243" y="117"/>
                  <a:pt x="243" y="116"/>
                </a:cubicBezTo>
                <a:cubicBezTo>
                  <a:pt x="241" y="116"/>
                  <a:pt x="240" y="116"/>
                  <a:pt x="238" y="116"/>
                </a:cubicBezTo>
                <a:cubicBezTo>
                  <a:pt x="239" y="118"/>
                  <a:pt x="240" y="117"/>
                  <a:pt x="242" y="117"/>
                </a:cubicBezTo>
                <a:cubicBezTo>
                  <a:pt x="242" y="117"/>
                  <a:pt x="242" y="118"/>
                  <a:pt x="242" y="118"/>
                </a:cubicBezTo>
                <a:cubicBezTo>
                  <a:pt x="242" y="119"/>
                  <a:pt x="242" y="117"/>
                  <a:pt x="243" y="117"/>
                </a:cubicBezTo>
                <a:close/>
                <a:moveTo>
                  <a:pt x="242" y="60"/>
                </a:moveTo>
                <a:cubicBezTo>
                  <a:pt x="242" y="61"/>
                  <a:pt x="243" y="61"/>
                  <a:pt x="243" y="61"/>
                </a:cubicBezTo>
                <a:cubicBezTo>
                  <a:pt x="244" y="60"/>
                  <a:pt x="246" y="60"/>
                  <a:pt x="247" y="60"/>
                </a:cubicBezTo>
                <a:cubicBezTo>
                  <a:pt x="246" y="59"/>
                  <a:pt x="244" y="60"/>
                  <a:pt x="242" y="60"/>
                </a:cubicBezTo>
                <a:close/>
                <a:moveTo>
                  <a:pt x="248" y="48"/>
                </a:moveTo>
                <a:cubicBezTo>
                  <a:pt x="245" y="47"/>
                  <a:pt x="240" y="47"/>
                  <a:pt x="236" y="47"/>
                </a:cubicBezTo>
                <a:cubicBezTo>
                  <a:pt x="239" y="49"/>
                  <a:pt x="245" y="48"/>
                  <a:pt x="248" y="48"/>
                </a:cubicBezTo>
                <a:close/>
                <a:moveTo>
                  <a:pt x="241" y="86"/>
                </a:moveTo>
                <a:cubicBezTo>
                  <a:pt x="242" y="87"/>
                  <a:pt x="244" y="86"/>
                  <a:pt x="245" y="86"/>
                </a:cubicBezTo>
                <a:cubicBezTo>
                  <a:pt x="245" y="85"/>
                  <a:pt x="243" y="86"/>
                  <a:pt x="241" y="86"/>
                </a:cubicBezTo>
                <a:close/>
                <a:moveTo>
                  <a:pt x="245" y="77"/>
                </a:moveTo>
                <a:cubicBezTo>
                  <a:pt x="243" y="76"/>
                  <a:pt x="239" y="76"/>
                  <a:pt x="237" y="77"/>
                </a:cubicBezTo>
                <a:cubicBezTo>
                  <a:pt x="240" y="77"/>
                  <a:pt x="242" y="77"/>
                  <a:pt x="245" y="77"/>
                </a:cubicBezTo>
                <a:close/>
                <a:moveTo>
                  <a:pt x="247" y="49"/>
                </a:moveTo>
                <a:cubicBezTo>
                  <a:pt x="247" y="48"/>
                  <a:pt x="245" y="49"/>
                  <a:pt x="244" y="49"/>
                </a:cubicBezTo>
                <a:cubicBezTo>
                  <a:pt x="245" y="50"/>
                  <a:pt x="246" y="49"/>
                  <a:pt x="247" y="49"/>
                </a:cubicBezTo>
                <a:close/>
                <a:moveTo>
                  <a:pt x="243" y="58"/>
                </a:moveTo>
                <a:cubicBezTo>
                  <a:pt x="243" y="59"/>
                  <a:pt x="245" y="58"/>
                  <a:pt x="246" y="58"/>
                </a:cubicBezTo>
                <a:cubicBezTo>
                  <a:pt x="246" y="57"/>
                  <a:pt x="244" y="58"/>
                  <a:pt x="243" y="58"/>
                </a:cubicBezTo>
                <a:close/>
                <a:moveTo>
                  <a:pt x="246" y="57"/>
                </a:moveTo>
                <a:cubicBezTo>
                  <a:pt x="243" y="54"/>
                  <a:pt x="241" y="57"/>
                  <a:pt x="238" y="57"/>
                </a:cubicBezTo>
                <a:cubicBezTo>
                  <a:pt x="240" y="57"/>
                  <a:pt x="244" y="57"/>
                  <a:pt x="246" y="57"/>
                </a:cubicBezTo>
                <a:close/>
                <a:moveTo>
                  <a:pt x="229" y="129"/>
                </a:moveTo>
                <a:cubicBezTo>
                  <a:pt x="232" y="130"/>
                  <a:pt x="236" y="129"/>
                  <a:pt x="238" y="129"/>
                </a:cubicBezTo>
                <a:cubicBezTo>
                  <a:pt x="235" y="128"/>
                  <a:pt x="232" y="129"/>
                  <a:pt x="229" y="129"/>
                </a:cubicBezTo>
                <a:close/>
                <a:moveTo>
                  <a:pt x="233" y="51"/>
                </a:moveTo>
                <a:cubicBezTo>
                  <a:pt x="237" y="53"/>
                  <a:pt x="241" y="51"/>
                  <a:pt x="245" y="51"/>
                </a:cubicBezTo>
                <a:cubicBezTo>
                  <a:pt x="241" y="49"/>
                  <a:pt x="237" y="50"/>
                  <a:pt x="233" y="51"/>
                </a:cubicBezTo>
                <a:close/>
                <a:moveTo>
                  <a:pt x="237" y="115"/>
                </a:moveTo>
                <a:cubicBezTo>
                  <a:pt x="237" y="114"/>
                  <a:pt x="238" y="114"/>
                  <a:pt x="239" y="114"/>
                </a:cubicBezTo>
                <a:cubicBezTo>
                  <a:pt x="237" y="113"/>
                  <a:pt x="235" y="114"/>
                  <a:pt x="233" y="114"/>
                </a:cubicBezTo>
                <a:cubicBezTo>
                  <a:pt x="234" y="115"/>
                  <a:pt x="236" y="115"/>
                  <a:pt x="239" y="115"/>
                </a:cubicBezTo>
                <a:cubicBezTo>
                  <a:pt x="240" y="115"/>
                  <a:pt x="237" y="115"/>
                  <a:pt x="237" y="115"/>
                </a:cubicBezTo>
                <a:close/>
                <a:moveTo>
                  <a:pt x="234" y="123"/>
                </a:moveTo>
                <a:cubicBezTo>
                  <a:pt x="235" y="124"/>
                  <a:pt x="236" y="122"/>
                  <a:pt x="238" y="123"/>
                </a:cubicBezTo>
                <a:cubicBezTo>
                  <a:pt x="237" y="121"/>
                  <a:pt x="235" y="122"/>
                  <a:pt x="234" y="123"/>
                </a:cubicBezTo>
                <a:close/>
                <a:moveTo>
                  <a:pt x="237" y="124"/>
                </a:moveTo>
                <a:cubicBezTo>
                  <a:pt x="235" y="123"/>
                  <a:pt x="231" y="124"/>
                  <a:pt x="229" y="124"/>
                </a:cubicBezTo>
                <a:cubicBezTo>
                  <a:pt x="232" y="126"/>
                  <a:pt x="233" y="124"/>
                  <a:pt x="237" y="124"/>
                </a:cubicBezTo>
                <a:close/>
                <a:moveTo>
                  <a:pt x="217" y="101"/>
                </a:moveTo>
                <a:cubicBezTo>
                  <a:pt x="221" y="102"/>
                  <a:pt x="225" y="101"/>
                  <a:pt x="229" y="101"/>
                </a:cubicBezTo>
                <a:cubicBezTo>
                  <a:pt x="232" y="100"/>
                  <a:pt x="236" y="101"/>
                  <a:pt x="238" y="100"/>
                </a:cubicBezTo>
                <a:cubicBezTo>
                  <a:pt x="231" y="99"/>
                  <a:pt x="223" y="100"/>
                  <a:pt x="217" y="101"/>
                </a:cubicBezTo>
                <a:close/>
                <a:moveTo>
                  <a:pt x="233" y="132"/>
                </a:moveTo>
                <a:cubicBezTo>
                  <a:pt x="233" y="130"/>
                  <a:pt x="231" y="132"/>
                  <a:pt x="230" y="132"/>
                </a:cubicBezTo>
                <a:cubicBezTo>
                  <a:pt x="231" y="133"/>
                  <a:pt x="232" y="131"/>
                  <a:pt x="233" y="132"/>
                </a:cubicBezTo>
                <a:close/>
                <a:moveTo>
                  <a:pt x="233" y="123"/>
                </a:moveTo>
                <a:cubicBezTo>
                  <a:pt x="233" y="123"/>
                  <a:pt x="231" y="123"/>
                  <a:pt x="231" y="123"/>
                </a:cubicBezTo>
                <a:cubicBezTo>
                  <a:pt x="231" y="124"/>
                  <a:pt x="232" y="123"/>
                  <a:pt x="233" y="123"/>
                </a:cubicBezTo>
                <a:close/>
                <a:moveTo>
                  <a:pt x="232" y="130"/>
                </a:moveTo>
                <a:cubicBezTo>
                  <a:pt x="230" y="129"/>
                  <a:pt x="228" y="130"/>
                  <a:pt x="227" y="131"/>
                </a:cubicBezTo>
                <a:cubicBezTo>
                  <a:pt x="228" y="131"/>
                  <a:pt x="231" y="131"/>
                  <a:pt x="232" y="130"/>
                </a:cubicBezTo>
                <a:close/>
                <a:moveTo>
                  <a:pt x="233" y="77"/>
                </a:moveTo>
                <a:cubicBezTo>
                  <a:pt x="234" y="78"/>
                  <a:pt x="234" y="77"/>
                  <a:pt x="236" y="77"/>
                </a:cubicBezTo>
                <a:cubicBezTo>
                  <a:pt x="236" y="77"/>
                  <a:pt x="233" y="76"/>
                  <a:pt x="233" y="77"/>
                </a:cubicBezTo>
                <a:close/>
                <a:moveTo>
                  <a:pt x="235" y="34"/>
                </a:moveTo>
                <a:cubicBezTo>
                  <a:pt x="236" y="35"/>
                  <a:pt x="238" y="34"/>
                  <a:pt x="239" y="35"/>
                </a:cubicBezTo>
                <a:cubicBezTo>
                  <a:pt x="239" y="33"/>
                  <a:pt x="236" y="34"/>
                  <a:pt x="235" y="34"/>
                </a:cubicBezTo>
                <a:close/>
                <a:moveTo>
                  <a:pt x="235" y="73"/>
                </a:moveTo>
                <a:cubicBezTo>
                  <a:pt x="233" y="73"/>
                  <a:pt x="232" y="73"/>
                  <a:pt x="230" y="73"/>
                </a:cubicBezTo>
                <a:cubicBezTo>
                  <a:pt x="231" y="74"/>
                  <a:pt x="235" y="74"/>
                  <a:pt x="235" y="73"/>
                </a:cubicBezTo>
                <a:close/>
                <a:moveTo>
                  <a:pt x="236" y="70"/>
                </a:moveTo>
                <a:cubicBezTo>
                  <a:pt x="235" y="69"/>
                  <a:pt x="234" y="70"/>
                  <a:pt x="233" y="69"/>
                </a:cubicBezTo>
                <a:cubicBezTo>
                  <a:pt x="233" y="70"/>
                  <a:pt x="235" y="70"/>
                  <a:pt x="236" y="70"/>
                </a:cubicBezTo>
                <a:close/>
                <a:moveTo>
                  <a:pt x="235" y="61"/>
                </a:moveTo>
                <a:cubicBezTo>
                  <a:pt x="235" y="59"/>
                  <a:pt x="232" y="59"/>
                  <a:pt x="230" y="59"/>
                </a:cubicBezTo>
                <a:cubicBezTo>
                  <a:pt x="227" y="60"/>
                  <a:pt x="222" y="60"/>
                  <a:pt x="220" y="62"/>
                </a:cubicBezTo>
                <a:cubicBezTo>
                  <a:pt x="225" y="62"/>
                  <a:pt x="230" y="61"/>
                  <a:pt x="235" y="61"/>
                </a:cubicBezTo>
                <a:close/>
                <a:moveTo>
                  <a:pt x="226" y="122"/>
                </a:moveTo>
                <a:cubicBezTo>
                  <a:pt x="227" y="123"/>
                  <a:pt x="228" y="122"/>
                  <a:pt x="229" y="122"/>
                </a:cubicBezTo>
                <a:cubicBezTo>
                  <a:pt x="229" y="121"/>
                  <a:pt x="227" y="122"/>
                  <a:pt x="226" y="122"/>
                </a:cubicBezTo>
                <a:close/>
                <a:moveTo>
                  <a:pt x="234" y="64"/>
                </a:moveTo>
                <a:cubicBezTo>
                  <a:pt x="234" y="63"/>
                  <a:pt x="230" y="63"/>
                  <a:pt x="231" y="64"/>
                </a:cubicBezTo>
                <a:cubicBezTo>
                  <a:pt x="232" y="64"/>
                  <a:pt x="232" y="63"/>
                  <a:pt x="234" y="64"/>
                </a:cubicBezTo>
                <a:close/>
                <a:moveTo>
                  <a:pt x="225" y="102"/>
                </a:moveTo>
                <a:cubicBezTo>
                  <a:pt x="226" y="103"/>
                  <a:pt x="228" y="103"/>
                  <a:pt x="229" y="104"/>
                </a:cubicBezTo>
                <a:cubicBezTo>
                  <a:pt x="229" y="103"/>
                  <a:pt x="229" y="103"/>
                  <a:pt x="229" y="103"/>
                </a:cubicBezTo>
                <a:cubicBezTo>
                  <a:pt x="230" y="103"/>
                  <a:pt x="230" y="103"/>
                  <a:pt x="230" y="103"/>
                </a:cubicBezTo>
                <a:cubicBezTo>
                  <a:pt x="229" y="102"/>
                  <a:pt x="226" y="103"/>
                  <a:pt x="225" y="102"/>
                </a:cubicBezTo>
                <a:close/>
                <a:moveTo>
                  <a:pt x="232" y="65"/>
                </a:moveTo>
                <a:cubicBezTo>
                  <a:pt x="231" y="65"/>
                  <a:pt x="228" y="64"/>
                  <a:pt x="228" y="65"/>
                </a:cubicBezTo>
                <a:cubicBezTo>
                  <a:pt x="230" y="66"/>
                  <a:pt x="230" y="65"/>
                  <a:pt x="232" y="65"/>
                </a:cubicBezTo>
                <a:close/>
                <a:moveTo>
                  <a:pt x="229" y="70"/>
                </a:moveTo>
                <a:cubicBezTo>
                  <a:pt x="225" y="68"/>
                  <a:pt x="220" y="70"/>
                  <a:pt x="216" y="70"/>
                </a:cubicBezTo>
                <a:cubicBezTo>
                  <a:pt x="220" y="71"/>
                  <a:pt x="225" y="70"/>
                  <a:pt x="229" y="70"/>
                </a:cubicBezTo>
                <a:close/>
                <a:moveTo>
                  <a:pt x="227" y="82"/>
                </a:moveTo>
                <a:cubicBezTo>
                  <a:pt x="226" y="82"/>
                  <a:pt x="225" y="81"/>
                  <a:pt x="224" y="81"/>
                </a:cubicBezTo>
                <a:cubicBezTo>
                  <a:pt x="225" y="83"/>
                  <a:pt x="226" y="82"/>
                  <a:pt x="227" y="82"/>
                </a:cubicBezTo>
                <a:close/>
                <a:moveTo>
                  <a:pt x="221" y="108"/>
                </a:moveTo>
                <a:cubicBezTo>
                  <a:pt x="221" y="109"/>
                  <a:pt x="222" y="109"/>
                  <a:pt x="222" y="109"/>
                </a:cubicBezTo>
                <a:cubicBezTo>
                  <a:pt x="222" y="108"/>
                  <a:pt x="222" y="108"/>
                  <a:pt x="222" y="108"/>
                </a:cubicBezTo>
                <a:lnTo>
                  <a:pt x="221" y="108"/>
                </a:lnTo>
                <a:close/>
                <a:moveTo>
                  <a:pt x="214" y="123"/>
                </a:moveTo>
                <a:cubicBezTo>
                  <a:pt x="216" y="124"/>
                  <a:pt x="218" y="123"/>
                  <a:pt x="220" y="123"/>
                </a:cubicBezTo>
                <a:cubicBezTo>
                  <a:pt x="219" y="122"/>
                  <a:pt x="216" y="123"/>
                  <a:pt x="214" y="123"/>
                </a:cubicBezTo>
                <a:close/>
                <a:moveTo>
                  <a:pt x="224" y="52"/>
                </a:moveTo>
                <a:cubicBezTo>
                  <a:pt x="226" y="52"/>
                  <a:pt x="226" y="52"/>
                  <a:pt x="226" y="52"/>
                </a:cubicBezTo>
                <a:cubicBezTo>
                  <a:pt x="227" y="51"/>
                  <a:pt x="224" y="51"/>
                  <a:pt x="224" y="52"/>
                </a:cubicBezTo>
                <a:close/>
                <a:moveTo>
                  <a:pt x="222" y="44"/>
                </a:moveTo>
                <a:cubicBezTo>
                  <a:pt x="223" y="45"/>
                  <a:pt x="225" y="44"/>
                  <a:pt x="226" y="44"/>
                </a:cubicBezTo>
                <a:cubicBezTo>
                  <a:pt x="225" y="43"/>
                  <a:pt x="223" y="45"/>
                  <a:pt x="222" y="44"/>
                </a:cubicBezTo>
                <a:close/>
                <a:moveTo>
                  <a:pt x="223" y="51"/>
                </a:moveTo>
                <a:cubicBezTo>
                  <a:pt x="223" y="52"/>
                  <a:pt x="222" y="52"/>
                  <a:pt x="221" y="52"/>
                </a:cubicBezTo>
                <a:cubicBezTo>
                  <a:pt x="221" y="53"/>
                  <a:pt x="223" y="53"/>
                  <a:pt x="223" y="51"/>
                </a:cubicBezTo>
                <a:close/>
                <a:moveTo>
                  <a:pt x="212" y="134"/>
                </a:moveTo>
                <a:cubicBezTo>
                  <a:pt x="212" y="133"/>
                  <a:pt x="212" y="133"/>
                  <a:pt x="211" y="133"/>
                </a:cubicBezTo>
                <a:cubicBezTo>
                  <a:pt x="212" y="132"/>
                  <a:pt x="214" y="132"/>
                  <a:pt x="216" y="132"/>
                </a:cubicBezTo>
                <a:cubicBezTo>
                  <a:pt x="215" y="131"/>
                  <a:pt x="213" y="133"/>
                  <a:pt x="210" y="132"/>
                </a:cubicBezTo>
                <a:cubicBezTo>
                  <a:pt x="211" y="133"/>
                  <a:pt x="210" y="133"/>
                  <a:pt x="209" y="134"/>
                </a:cubicBezTo>
                <a:cubicBezTo>
                  <a:pt x="210" y="134"/>
                  <a:pt x="211" y="134"/>
                  <a:pt x="212" y="134"/>
                </a:cubicBezTo>
                <a:close/>
                <a:moveTo>
                  <a:pt x="212" y="126"/>
                </a:moveTo>
                <a:cubicBezTo>
                  <a:pt x="213" y="127"/>
                  <a:pt x="215" y="126"/>
                  <a:pt x="217" y="126"/>
                </a:cubicBezTo>
                <a:cubicBezTo>
                  <a:pt x="216" y="125"/>
                  <a:pt x="213" y="126"/>
                  <a:pt x="212" y="126"/>
                </a:cubicBezTo>
                <a:close/>
                <a:moveTo>
                  <a:pt x="217" y="78"/>
                </a:moveTo>
                <a:cubicBezTo>
                  <a:pt x="218" y="80"/>
                  <a:pt x="219" y="78"/>
                  <a:pt x="221" y="79"/>
                </a:cubicBezTo>
                <a:cubicBezTo>
                  <a:pt x="220" y="78"/>
                  <a:pt x="218" y="79"/>
                  <a:pt x="217" y="78"/>
                </a:cubicBezTo>
                <a:close/>
                <a:moveTo>
                  <a:pt x="213" y="122"/>
                </a:moveTo>
                <a:cubicBezTo>
                  <a:pt x="216" y="122"/>
                  <a:pt x="216" y="122"/>
                  <a:pt x="216" y="122"/>
                </a:cubicBezTo>
                <a:cubicBezTo>
                  <a:pt x="216" y="121"/>
                  <a:pt x="213" y="121"/>
                  <a:pt x="213" y="122"/>
                </a:cubicBezTo>
                <a:close/>
                <a:moveTo>
                  <a:pt x="218" y="88"/>
                </a:moveTo>
                <a:cubicBezTo>
                  <a:pt x="219" y="88"/>
                  <a:pt x="219" y="87"/>
                  <a:pt x="219" y="87"/>
                </a:cubicBezTo>
                <a:cubicBezTo>
                  <a:pt x="217" y="87"/>
                  <a:pt x="214" y="86"/>
                  <a:pt x="213" y="87"/>
                </a:cubicBezTo>
                <a:cubicBezTo>
                  <a:pt x="215" y="87"/>
                  <a:pt x="217" y="87"/>
                  <a:pt x="218" y="88"/>
                </a:cubicBezTo>
                <a:close/>
                <a:moveTo>
                  <a:pt x="202" y="71"/>
                </a:moveTo>
                <a:cubicBezTo>
                  <a:pt x="207" y="73"/>
                  <a:pt x="215" y="72"/>
                  <a:pt x="220" y="72"/>
                </a:cubicBezTo>
                <a:cubicBezTo>
                  <a:pt x="213" y="70"/>
                  <a:pt x="209" y="71"/>
                  <a:pt x="202" y="71"/>
                </a:cubicBezTo>
                <a:close/>
                <a:moveTo>
                  <a:pt x="210" y="116"/>
                </a:moveTo>
                <a:cubicBezTo>
                  <a:pt x="211" y="117"/>
                  <a:pt x="213" y="116"/>
                  <a:pt x="215" y="116"/>
                </a:cubicBezTo>
                <a:cubicBezTo>
                  <a:pt x="213" y="115"/>
                  <a:pt x="212" y="116"/>
                  <a:pt x="210" y="116"/>
                </a:cubicBezTo>
                <a:close/>
                <a:moveTo>
                  <a:pt x="211" y="111"/>
                </a:moveTo>
                <a:cubicBezTo>
                  <a:pt x="212" y="112"/>
                  <a:pt x="214" y="112"/>
                  <a:pt x="214" y="112"/>
                </a:cubicBezTo>
                <a:cubicBezTo>
                  <a:pt x="214" y="111"/>
                  <a:pt x="212" y="112"/>
                  <a:pt x="211" y="111"/>
                </a:cubicBezTo>
                <a:close/>
                <a:moveTo>
                  <a:pt x="214" y="91"/>
                </a:moveTo>
                <a:cubicBezTo>
                  <a:pt x="214" y="92"/>
                  <a:pt x="215" y="92"/>
                  <a:pt x="216" y="92"/>
                </a:cubicBezTo>
                <a:cubicBezTo>
                  <a:pt x="216" y="91"/>
                  <a:pt x="215" y="91"/>
                  <a:pt x="214" y="91"/>
                </a:cubicBezTo>
                <a:close/>
                <a:moveTo>
                  <a:pt x="210" y="98"/>
                </a:moveTo>
                <a:cubicBezTo>
                  <a:pt x="211" y="99"/>
                  <a:pt x="213" y="99"/>
                  <a:pt x="213" y="98"/>
                </a:cubicBezTo>
                <a:cubicBezTo>
                  <a:pt x="212" y="97"/>
                  <a:pt x="205" y="99"/>
                  <a:pt x="210" y="98"/>
                </a:cubicBezTo>
                <a:close/>
                <a:moveTo>
                  <a:pt x="213" y="89"/>
                </a:moveTo>
                <a:cubicBezTo>
                  <a:pt x="213" y="89"/>
                  <a:pt x="214" y="89"/>
                  <a:pt x="214" y="89"/>
                </a:cubicBezTo>
                <a:cubicBezTo>
                  <a:pt x="212" y="88"/>
                  <a:pt x="208" y="89"/>
                  <a:pt x="213" y="89"/>
                </a:cubicBezTo>
                <a:close/>
                <a:moveTo>
                  <a:pt x="210" y="132"/>
                </a:moveTo>
                <a:cubicBezTo>
                  <a:pt x="210" y="132"/>
                  <a:pt x="209" y="131"/>
                  <a:pt x="208" y="131"/>
                </a:cubicBezTo>
                <a:cubicBezTo>
                  <a:pt x="207" y="133"/>
                  <a:pt x="209" y="133"/>
                  <a:pt x="210" y="132"/>
                </a:cubicBezTo>
                <a:close/>
                <a:moveTo>
                  <a:pt x="209" y="122"/>
                </a:moveTo>
                <a:cubicBezTo>
                  <a:pt x="209" y="123"/>
                  <a:pt x="210" y="122"/>
                  <a:pt x="211" y="122"/>
                </a:cubicBezTo>
                <a:cubicBezTo>
                  <a:pt x="211" y="121"/>
                  <a:pt x="209" y="122"/>
                  <a:pt x="209" y="122"/>
                </a:cubicBezTo>
                <a:close/>
                <a:moveTo>
                  <a:pt x="207" y="104"/>
                </a:moveTo>
                <a:cubicBezTo>
                  <a:pt x="208" y="105"/>
                  <a:pt x="209" y="104"/>
                  <a:pt x="210" y="104"/>
                </a:cubicBezTo>
                <a:cubicBezTo>
                  <a:pt x="210" y="103"/>
                  <a:pt x="208" y="104"/>
                  <a:pt x="207" y="104"/>
                </a:cubicBezTo>
                <a:close/>
                <a:moveTo>
                  <a:pt x="197" y="100"/>
                </a:moveTo>
                <a:cubicBezTo>
                  <a:pt x="200" y="101"/>
                  <a:pt x="206" y="100"/>
                  <a:pt x="210" y="99"/>
                </a:cubicBezTo>
                <a:cubicBezTo>
                  <a:pt x="205" y="98"/>
                  <a:pt x="201" y="99"/>
                  <a:pt x="197" y="100"/>
                </a:cubicBezTo>
                <a:close/>
                <a:moveTo>
                  <a:pt x="211" y="47"/>
                </a:moveTo>
                <a:cubicBezTo>
                  <a:pt x="211" y="48"/>
                  <a:pt x="213" y="47"/>
                  <a:pt x="213" y="47"/>
                </a:cubicBezTo>
                <a:cubicBezTo>
                  <a:pt x="213" y="46"/>
                  <a:pt x="211" y="47"/>
                  <a:pt x="211" y="47"/>
                </a:cubicBezTo>
                <a:close/>
                <a:moveTo>
                  <a:pt x="187" y="124"/>
                </a:moveTo>
                <a:cubicBezTo>
                  <a:pt x="187" y="125"/>
                  <a:pt x="185" y="125"/>
                  <a:pt x="183" y="125"/>
                </a:cubicBezTo>
                <a:cubicBezTo>
                  <a:pt x="183" y="126"/>
                  <a:pt x="185" y="125"/>
                  <a:pt x="185" y="126"/>
                </a:cubicBezTo>
                <a:cubicBezTo>
                  <a:pt x="187" y="125"/>
                  <a:pt x="193" y="124"/>
                  <a:pt x="196" y="126"/>
                </a:cubicBezTo>
                <a:cubicBezTo>
                  <a:pt x="197" y="124"/>
                  <a:pt x="202" y="123"/>
                  <a:pt x="206" y="123"/>
                </a:cubicBezTo>
                <a:cubicBezTo>
                  <a:pt x="200" y="121"/>
                  <a:pt x="193" y="124"/>
                  <a:pt x="187" y="124"/>
                </a:cubicBezTo>
                <a:close/>
                <a:moveTo>
                  <a:pt x="201" y="125"/>
                </a:moveTo>
                <a:cubicBezTo>
                  <a:pt x="201" y="125"/>
                  <a:pt x="203" y="125"/>
                  <a:pt x="203" y="125"/>
                </a:cubicBezTo>
                <a:cubicBezTo>
                  <a:pt x="203" y="124"/>
                  <a:pt x="202" y="125"/>
                  <a:pt x="201" y="125"/>
                </a:cubicBezTo>
                <a:close/>
                <a:moveTo>
                  <a:pt x="209" y="4"/>
                </a:moveTo>
                <a:cubicBezTo>
                  <a:pt x="210" y="5"/>
                  <a:pt x="212" y="4"/>
                  <a:pt x="213" y="4"/>
                </a:cubicBezTo>
                <a:cubicBezTo>
                  <a:pt x="213" y="3"/>
                  <a:pt x="210" y="4"/>
                  <a:pt x="209" y="4"/>
                </a:cubicBezTo>
                <a:close/>
                <a:moveTo>
                  <a:pt x="203" y="64"/>
                </a:moveTo>
                <a:cubicBezTo>
                  <a:pt x="204" y="65"/>
                  <a:pt x="205" y="65"/>
                  <a:pt x="207" y="65"/>
                </a:cubicBezTo>
                <a:cubicBezTo>
                  <a:pt x="206" y="64"/>
                  <a:pt x="203" y="64"/>
                  <a:pt x="203" y="64"/>
                </a:cubicBezTo>
                <a:close/>
                <a:moveTo>
                  <a:pt x="206" y="14"/>
                </a:moveTo>
                <a:cubicBezTo>
                  <a:pt x="206" y="15"/>
                  <a:pt x="208" y="14"/>
                  <a:pt x="209" y="14"/>
                </a:cubicBezTo>
                <a:cubicBezTo>
                  <a:pt x="208" y="13"/>
                  <a:pt x="207" y="14"/>
                  <a:pt x="206" y="14"/>
                </a:cubicBezTo>
                <a:close/>
                <a:moveTo>
                  <a:pt x="204" y="63"/>
                </a:moveTo>
                <a:cubicBezTo>
                  <a:pt x="204" y="62"/>
                  <a:pt x="203" y="63"/>
                  <a:pt x="203" y="62"/>
                </a:cubicBezTo>
                <a:cubicBezTo>
                  <a:pt x="200" y="63"/>
                  <a:pt x="197" y="62"/>
                  <a:pt x="195" y="63"/>
                </a:cubicBezTo>
                <a:cubicBezTo>
                  <a:pt x="193" y="63"/>
                  <a:pt x="193" y="63"/>
                  <a:pt x="193" y="63"/>
                </a:cubicBezTo>
                <a:cubicBezTo>
                  <a:pt x="193" y="63"/>
                  <a:pt x="193" y="63"/>
                  <a:pt x="193" y="63"/>
                </a:cubicBezTo>
                <a:cubicBezTo>
                  <a:pt x="194" y="64"/>
                  <a:pt x="194" y="64"/>
                  <a:pt x="194" y="64"/>
                </a:cubicBezTo>
                <a:cubicBezTo>
                  <a:pt x="198" y="64"/>
                  <a:pt x="201" y="64"/>
                  <a:pt x="204" y="63"/>
                </a:cubicBezTo>
                <a:close/>
                <a:moveTo>
                  <a:pt x="193" y="108"/>
                </a:moveTo>
                <a:cubicBezTo>
                  <a:pt x="195" y="108"/>
                  <a:pt x="197" y="108"/>
                  <a:pt x="198" y="107"/>
                </a:cubicBezTo>
                <a:cubicBezTo>
                  <a:pt x="197" y="106"/>
                  <a:pt x="194" y="107"/>
                  <a:pt x="193" y="108"/>
                </a:cubicBezTo>
                <a:close/>
                <a:moveTo>
                  <a:pt x="199" y="104"/>
                </a:moveTo>
                <a:cubicBezTo>
                  <a:pt x="197" y="103"/>
                  <a:pt x="195" y="104"/>
                  <a:pt x="193" y="104"/>
                </a:cubicBezTo>
                <a:cubicBezTo>
                  <a:pt x="195" y="105"/>
                  <a:pt x="197" y="104"/>
                  <a:pt x="199" y="104"/>
                </a:cubicBezTo>
                <a:close/>
                <a:moveTo>
                  <a:pt x="202" y="50"/>
                </a:moveTo>
                <a:cubicBezTo>
                  <a:pt x="201" y="49"/>
                  <a:pt x="200" y="50"/>
                  <a:pt x="199" y="50"/>
                </a:cubicBezTo>
                <a:cubicBezTo>
                  <a:pt x="199" y="51"/>
                  <a:pt x="201" y="50"/>
                  <a:pt x="202" y="50"/>
                </a:cubicBezTo>
                <a:close/>
                <a:moveTo>
                  <a:pt x="193" y="71"/>
                </a:moveTo>
                <a:cubicBezTo>
                  <a:pt x="194" y="72"/>
                  <a:pt x="197" y="72"/>
                  <a:pt x="198" y="72"/>
                </a:cubicBezTo>
                <a:cubicBezTo>
                  <a:pt x="198" y="70"/>
                  <a:pt x="195" y="72"/>
                  <a:pt x="193" y="71"/>
                </a:cubicBezTo>
                <a:close/>
                <a:moveTo>
                  <a:pt x="189" y="127"/>
                </a:moveTo>
                <a:cubicBezTo>
                  <a:pt x="187" y="128"/>
                  <a:pt x="184" y="127"/>
                  <a:pt x="182" y="128"/>
                </a:cubicBezTo>
                <a:cubicBezTo>
                  <a:pt x="185" y="129"/>
                  <a:pt x="190" y="127"/>
                  <a:pt x="193" y="127"/>
                </a:cubicBezTo>
                <a:cubicBezTo>
                  <a:pt x="193" y="126"/>
                  <a:pt x="193" y="126"/>
                  <a:pt x="193" y="126"/>
                </a:cubicBezTo>
                <a:cubicBezTo>
                  <a:pt x="191" y="125"/>
                  <a:pt x="189" y="126"/>
                  <a:pt x="188" y="126"/>
                </a:cubicBezTo>
                <a:cubicBezTo>
                  <a:pt x="188" y="127"/>
                  <a:pt x="188" y="126"/>
                  <a:pt x="189" y="127"/>
                </a:cubicBezTo>
                <a:close/>
                <a:moveTo>
                  <a:pt x="196" y="65"/>
                </a:moveTo>
                <a:cubicBezTo>
                  <a:pt x="196" y="63"/>
                  <a:pt x="194" y="64"/>
                  <a:pt x="193" y="64"/>
                </a:cubicBezTo>
                <a:cubicBezTo>
                  <a:pt x="194" y="65"/>
                  <a:pt x="195" y="64"/>
                  <a:pt x="196" y="65"/>
                </a:cubicBezTo>
                <a:close/>
                <a:moveTo>
                  <a:pt x="193" y="31"/>
                </a:moveTo>
                <a:cubicBezTo>
                  <a:pt x="195" y="32"/>
                  <a:pt x="197" y="32"/>
                  <a:pt x="199" y="31"/>
                </a:cubicBezTo>
                <a:cubicBezTo>
                  <a:pt x="197" y="30"/>
                  <a:pt x="195" y="31"/>
                  <a:pt x="193" y="31"/>
                </a:cubicBezTo>
                <a:close/>
                <a:moveTo>
                  <a:pt x="191" y="119"/>
                </a:moveTo>
                <a:cubicBezTo>
                  <a:pt x="188" y="119"/>
                  <a:pt x="186" y="119"/>
                  <a:pt x="184" y="119"/>
                </a:cubicBezTo>
                <a:cubicBezTo>
                  <a:pt x="186" y="120"/>
                  <a:pt x="189" y="119"/>
                  <a:pt x="191" y="120"/>
                </a:cubicBezTo>
                <a:cubicBezTo>
                  <a:pt x="191" y="120"/>
                  <a:pt x="190" y="119"/>
                  <a:pt x="191" y="119"/>
                </a:cubicBezTo>
                <a:close/>
                <a:moveTo>
                  <a:pt x="190" y="121"/>
                </a:moveTo>
                <a:cubicBezTo>
                  <a:pt x="188" y="120"/>
                  <a:pt x="185" y="121"/>
                  <a:pt x="182" y="121"/>
                </a:cubicBezTo>
                <a:cubicBezTo>
                  <a:pt x="185" y="122"/>
                  <a:pt x="187" y="121"/>
                  <a:pt x="190" y="121"/>
                </a:cubicBezTo>
                <a:cubicBezTo>
                  <a:pt x="190" y="121"/>
                  <a:pt x="190" y="121"/>
                  <a:pt x="190" y="121"/>
                </a:cubicBezTo>
                <a:close/>
                <a:moveTo>
                  <a:pt x="186" y="65"/>
                </a:moveTo>
                <a:cubicBezTo>
                  <a:pt x="188" y="65"/>
                  <a:pt x="191" y="65"/>
                  <a:pt x="193" y="65"/>
                </a:cubicBezTo>
                <a:cubicBezTo>
                  <a:pt x="191" y="64"/>
                  <a:pt x="187" y="64"/>
                  <a:pt x="186" y="65"/>
                </a:cubicBezTo>
                <a:close/>
                <a:moveTo>
                  <a:pt x="182" y="133"/>
                </a:moveTo>
                <a:cubicBezTo>
                  <a:pt x="182" y="133"/>
                  <a:pt x="182" y="132"/>
                  <a:pt x="181" y="132"/>
                </a:cubicBezTo>
                <a:cubicBezTo>
                  <a:pt x="182" y="132"/>
                  <a:pt x="184" y="132"/>
                  <a:pt x="186" y="131"/>
                </a:cubicBezTo>
                <a:cubicBezTo>
                  <a:pt x="185" y="130"/>
                  <a:pt x="183" y="131"/>
                  <a:pt x="181" y="130"/>
                </a:cubicBezTo>
                <a:cubicBezTo>
                  <a:pt x="180" y="132"/>
                  <a:pt x="178" y="132"/>
                  <a:pt x="176" y="132"/>
                </a:cubicBezTo>
                <a:cubicBezTo>
                  <a:pt x="178" y="133"/>
                  <a:pt x="181" y="133"/>
                  <a:pt x="182" y="133"/>
                </a:cubicBezTo>
                <a:close/>
                <a:moveTo>
                  <a:pt x="186" y="85"/>
                </a:moveTo>
                <a:cubicBezTo>
                  <a:pt x="187" y="86"/>
                  <a:pt x="189" y="86"/>
                  <a:pt x="189" y="86"/>
                </a:cubicBezTo>
                <a:cubicBezTo>
                  <a:pt x="189" y="85"/>
                  <a:pt x="187" y="86"/>
                  <a:pt x="186" y="85"/>
                </a:cubicBezTo>
                <a:close/>
                <a:moveTo>
                  <a:pt x="187" y="78"/>
                </a:moveTo>
                <a:cubicBezTo>
                  <a:pt x="187" y="79"/>
                  <a:pt x="188" y="79"/>
                  <a:pt x="189" y="79"/>
                </a:cubicBezTo>
                <a:cubicBezTo>
                  <a:pt x="189" y="78"/>
                  <a:pt x="188" y="77"/>
                  <a:pt x="187" y="78"/>
                </a:cubicBezTo>
                <a:close/>
                <a:moveTo>
                  <a:pt x="189" y="53"/>
                </a:moveTo>
                <a:cubicBezTo>
                  <a:pt x="189" y="54"/>
                  <a:pt x="190" y="53"/>
                  <a:pt x="191" y="53"/>
                </a:cubicBezTo>
                <a:cubicBezTo>
                  <a:pt x="191" y="51"/>
                  <a:pt x="189" y="52"/>
                  <a:pt x="189" y="53"/>
                </a:cubicBezTo>
                <a:close/>
                <a:moveTo>
                  <a:pt x="173" y="108"/>
                </a:moveTo>
                <a:cubicBezTo>
                  <a:pt x="169" y="110"/>
                  <a:pt x="163" y="109"/>
                  <a:pt x="159" y="111"/>
                </a:cubicBezTo>
                <a:cubicBezTo>
                  <a:pt x="165" y="112"/>
                  <a:pt x="172" y="111"/>
                  <a:pt x="177" y="110"/>
                </a:cubicBezTo>
                <a:cubicBezTo>
                  <a:pt x="177" y="109"/>
                  <a:pt x="176" y="110"/>
                  <a:pt x="175" y="110"/>
                </a:cubicBezTo>
                <a:cubicBezTo>
                  <a:pt x="177" y="109"/>
                  <a:pt x="179" y="109"/>
                  <a:pt x="182" y="109"/>
                </a:cubicBezTo>
                <a:cubicBezTo>
                  <a:pt x="181" y="107"/>
                  <a:pt x="176" y="110"/>
                  <a:pt x="174" y="108"/>
                </a:cubicBezTo>
                <a:cubicBezTo>
                  <a:pt x="175" y="107"/>
                  <a:pt x="177" y="107"/>
                  <a:pt x="178" y="107"/>
                </a:cubicBezTo>
                <a:cubicBezTo>
                  <a:pt x="176" y="107"/>
                  <a:pt x="170" y="106"/>
                  <a:pt x="169" y="108"/>
                </a:cubicBezTo>
                <a:cubicBezTo>
                  <a:pt x="170" y="108"/>
                  <a:pt x="172" y="108"/>
                  <a:pt x="173" y="108"/>
                </a:cubicBezTo>
                <a:close/>
                <a:moveTo>
                  <a:pt x="179" y="79"/>
                </a:moveTo>
                <a:cubicBezTo>
                  <a:pt x="180" y="80"/>
                  <a:pt x="182" y="79"/>
                  <a:pt x="183" y="79"/>
                </a:cubicBezTo>
                <a:cubicBezTo>
                  <a:pt x="182" y="78"/>
                  <a:pt x="181" y="79"/>
                  <a:pt x="179" y="79"/>
                </a:cubicBezTo>
                <a:close/>
                <a:moveTo>
                  <a:pt x="178" y="118"/>
                </a:moveTo>
                <a:cubicBezTo>
                  <a:pt x="178" y="117"/>
                  <a:pt x="176" y="118"/>
                  <a:pt x="175" y="118"/>
                </a:cubicBezTo>
                <a:cubicBezTo>
                  <a:pt x="176" y="119"/>
                  <a:pt x="177" y="118"/>
                  <a:pt x="178" y="118"/>
                </a:cubicBezTo>
                <a:close/>
                <a:moveTo>
                  <a:pt x="182" y="69"/>
                </a:moveTo>
                <a:cubicBezTo>
                  <a:pt x="181" y="68"/>
                  <a:pt x="177" y="69"/>
                  <a:pt x="182" y="69"/>
                </a:cubicBezTo>
                <a:close/>
                <a:moveTo>
                  <a:pt x="180" y="53"/>
                </a:moveTo>
                <a:cubicBezTo>
                  <a:pt x="180" y="55"/>
                  <a:pt x="182" y="53"/>
                  <a:pt x="183" y="53"/>
                </a:cubicBezTo>
                <a:cubicBezTo>
                  <a:pt x="183" y="53"/>
                  <a:pt x="181" y="53"/>
                  <a:pt x="180" y="53"/>
                </a:cubicBezTo>
                <a:close/>
                <a:moveTo>
                  <a:pt x="181" y="39"/>
                </a:moveTo>
                <a:cubicBezTo>
                  <a:pt x="181" y="40"/>
                  <a:pt x="183" y="39"/>
                  <a:pt x="184" y="39"/>
                </a:cubicBezTo>
                <a:cubicBezTo>
                  <a:pt x="183" y="38"/>
                  <a:pt x="182" y="39"/>
                  <a:pt x="181" y="39"/>
                </a:cubicBezTo>
                <a:close/>
                <a:moveTo>
                  <a:pt x="172" y="112"/>
                </a:moveTo>
                <a:cubicBezTo>
                  <a:pt x="174" y="112"/>
                  <a:pt x="174" y="112"/>
                  <a:pt x="174" y="112"/>
                </a:cubicBezTo>
                <a:cubicBezTo>
                  <a:pt x="174" y="111"/>
                  <a:pt x="172" y="111"/>
                  <a:pt x="172" y="112"/>
                </a:cubicBezTo>
                <a:close/>
                <a:moveTo>
                  <a:pt x="159" y="138"/>
                </a:moveTo>
                <a:cubicBezTo>
                  <a:pt x="160" y="140"/>
                  <a:pt x="163" y="138"/>
                  <a:pt x="165" y="138"/>
                </a:cubicBezTo>
                <a:cubicBezTo>
                  <a:pt x="165" y="137"/>
                  <a:pt x="165" y="137"/>
                  <a:pt x="165" y="137"/>
                </a:cubicBezTo>
                <a:cubicBezTo>
                  <a:pt x="163" y="137"/>
                  <a:pt x="161" y="138"/>
                  <a:pt x="159" y="138"/>
                </a:cubicBezTo>
                <a:close/>
                <a:moveTo>
                  <a:pt x="163" y="107"/>
                </a:moveTo>
                <a:cubicBezTo>
                  <a:pt x="163" y="108"/>
                  <a:pt x="166" y="108"/>
                  <a:pt x="167" y="108"/>
                </a:cubicBezTo>
                <a:cubicBezTo>
                  <a:pt x="166" y="107"/>
                  <a:pt x="163" y="107"/>
                  <a:pt x="163" y="107"/>
                </a:cubicBezTo>
                <a:close/>
                <a:moveTo>
                  <a:pt x="163" y="97"/>
                </a:moveTo>
                <a:cubicBezTo>
                  <a:pt x="164" y="97"/>
                  <a:pt x="163" y="97"/>
                  <a:pt x="163" y="96"/>
                </a:cubicBezTo>
                <a:cubicBezTo>
                  <a:pt x="162" y="96"/>
                  <a:pt x="162" y="97"/>
                  <a:pt x="161" y="97"/>
                </a:cubicBezTo>
                <a:cubicBezTo>
                  <a:pt x="161" y="98"/>
                  <a:pt x="162" y="97"/>
                  <a:pt x="163" y="97"/>
                </a:cubicBezTo>
                <a:close/>
                <a:moveTo>
                  <a:pt x="162" y="41"/>
                </a:moveTo>
                <a:cubicBezTo>
                  <a:pt x="163" y="42"/>
                  <a:pt x="166" y="41"/>
                  <a:pt x="168" y="41"/>
                </a:cubicBezTo>
                <a:cubicBezTo>
                  <a:pt x="167" y="39"/>
                  <a:pt x="164" y="41"/>
                  <a:pt x="162" y="41"/>
                </a:cubicBezTo>
                <a:close/>
                <a:moveTo>
                  <a:pt x="158" y="58"/>
                </a:moveTo>
                <a:cubicBezTo>
                  <a:pt x="159" y="59"/>
                  <a:pt x="161" y="59"/>
                  <a:pt x="162" y="58"/>
                </a:cubicBezTo>
                <a:cubicBezTo>
                  <a:pt x="161" y="58"/>
                  <a:pt x="159" y="58"/>
                  <a:pt x="158" y="58"/>
                </a:cubicBezTo>
                <a:close/>
                <a:moveTo>
                  <a:pt x="151" y="123"/>
                </a:moveTo>
                <a:cubicBezTo>
                  <a:pt x="152" y="125"/>
                  <a:pt x="153" y="123"/>
                  <a:pt x="155" y="124"/>
                </a:cubicBezTo>
                <a:cubicBezTo>
                  <a:pt x="154" y="122"/>
                  <a:pt x="153" y="124"/>
                  <a:pt x="151" y="123"/>
                </a:cubicBezTo>
                <a:close/>
                <a:moveTo>
                  <a:pt x="143" y="129"/>
                </a:moveTo>
                <a:cubicBezTo>
                  <a:pt x="146" y="130"/>
                  <a:pt x="151" y="129"/>
                  <a:pt x="154" y="129"/>
                </a:cubicBezTo>
                <a:cubicBezTo>
                  <a:pt x="151" y="127"/>
                  <a:pt x="147" y="129"/>
                  <a:pt x="143" y="129"/>
                </a:cubicBezTo>
                <a:close/>
                <a:moveTo>
                  <a:pt x="149" y="125"/>
                </a:moveTo>
                <a:cubicBezTo>
                  <a:pt x="149" y="126"/>
                  <a:pt x="150" y="126"/>
                  <a:pt x="151" y="126"/>
                </a:cubicBezTo>
                <a:cubicBezTo>
                  <a:pt x="151" y="125"/>
                  <a:pt x="150" y="126"/>
                  <a:pt x="149" y="125"/>
                </a:cubicBezTo>
                <a:close/>
                <a:moveTo>
                  <a:pt x="141" y="109"/>
                </a:moveTo>
                <a:cubicBezTo>
                  <a:pt x="144" y="110"/>
                  <a:pt x="149" y="109"/>
                  <a:pt x="153" y="109"/>
                </a:cubicBezTo>
                <a:cubicBezTo>
                  <a:pt x="149" y="106"/>
                  <a:pt x="145" y="109"/>
                  <a:pt x="141" y="109"/>
                </a:cubicBezTo>
                <a:close/>
                <a:moveTo>
                  <a:pt x="155" y="82"/>
                </a:moveTo>
                <a:cubicBezTo>
                  <a:pt x="152" y="82"/>
                  <a:pt x="147" y="82"/>
                  <a:pt x="145" y="84"/>
                </a:cubicBezTo>
                <a:cubicBezTo>
                  <a:pt x="148" y="84"/>
                  <a:pt x="151" y="84"/>
                  <a:pt x="155" y="83"/>
                </a:cubicBezTo>
                <a:lnTo>
                  <a:pt x="155" y="82"/>
                </a:lnTo>
                <a:close/>
                <a:moveTo>
                  <a:pt x="150" y="97"/>
                </a:moveTo>
                <a:cubicBezTo>
                  <a:pt x="146" y="97"/>
                  <a:pt x="142" y="97"/>
                  <a:pt x="140" y="99"/>
                </a:cubicBezTo>
                <a:cubicBezTo>
                  <a:pt x="144" y="99"/>
                  <a:pt x="148" y="99"/>
                  <a:pt x="150" y="98"/>
                </a:cubicBezTo>
                <a:cubicBezTo>
                  <a:pt x="151" y="97"/>
                  <a:pt x="150" y="97"/>
                  <a:pt x="150" y="97"/>
                </a:cubicBezTo>
                <a:close/>
                <a:moveTo>
                  <a:pt x="149" y="80"/>
                </a:moveTo>
                <a:cubicBezTo>
                  <a:pt x="149" y="81"/>
                  <a:pt x="150" y="80"/>
                  <a:pt x="151" y="81"/>
                </a:cubicBezTo>
                <a:cubicBezTo>
                  <a:pt x="151" y="79"/>
                  <a:pt x="149" y="80"/>
                  <a:pt x="149" y="80"/>
                </a:cubicBezTo>
                <a:close/>
                <a:moveTo>
                  <a:pt x="150" y="36"/>
                </a:moveTo>
                <a:cubicBezTo>
                  <a:pt x="151" y="37"/>
                  <a:pt x="152" y="36"/>
                  <a:pt x="153" y="36"/>
                </a:cubicBezTo>
                <a:cubicBezTo>
                  <a:pt x="153" y="35"/>
                  <a:pt x="151" y="36"/>
                  <a:pt x="150" y="36"/>
                </a:cubicBezTo>
                <a:close/>
                <a:moveTo>
                  <a:pt x="141" y="128"/>
                </a:moveTo>
                <a:cubicBezTo>
                  <a:pt x="142" y="129"/>
                  <a:pt x="143" y="128"/>
                  <a:pt x="145" y="128"/>
                </a:cubicBezTo>
                <a:cubicBezTo>
                  <a:pt x="145" y="126"/>
                  <a:pt x="142" y="128"/>
                  <a:pt x="141" y="128"/>
                </a:cubicBezTo>
                <a:close/>
                <a:moveTo>
                  <a:pt x="146" y="80"/>
                </a:moveTo>
                <a:cubicBezTo>
                  <a:pt x="146" y="82"/>
                  <a:pt x="147" y="81"/>
                  <a:pt x="148" y="81"/>
                </a:cubicBezTo>
                <a:cubicBezTo>
                  <a:pt x="148" y="80"/>
                  <a:pt x="146" y="81"/>
                  <a:pt x="146" y="80"/>
                </a:cubicBezTo>
                <a:close/>
                <a:moveTo>
                  <a:pt x="141" y="132"/>
                </a:moveTo>
                <a:cubicBezTo>
                  <a:pt x="140" y="130"/>
                  <a:pt x="136" y="132"/>
                  <a:pt x="133" y="132"/>
                </a:cubicBezTo>
                <a:cubicBezTo>
                  <a:pt x="135" y="133"/>
                  <a:pt x="139" y="132"/>
                  <a:pt x="141" y="132"/>
                </a:cubicBezTo>
                <a:close/>
                <a:moveTo>
                  <a:pt x="145" y="48"/>
                </a:moveTo>
                <a:cubicBezTo>
                  <a:pt x="146" y="48"/>
                  <a:pt x="147" y="48"/>
                  <a:pt x="148" y="48"/>
                </a:cubicBezTo>
                <a:cubicBezTo>
                  <a:pt x="148" y="47"/>
                  <a:pt x="146" y="48"/>
                  <a:pt x="145" y="48"/>
                </a:cubicBezTo>
                <a:close/>
                <a:moveTo>
                  <a:pt x="136" y="110"/>
                </a:moveTo>
                <a:cubicBezTo>
                  <a:pt x="136" y="109"/>
                  <a:pt x="132" y="110"/>
                  <a:pt x="131" y="111"/>
                </a:cubicBezTo>
                <a:cubicBezTo>
                  <a:pt x="132" y="111"/>
                  <a:pt x="135" y="110"/>
                  <a:pt x="136" y="110"/>
                </a:cubicBezTo>
                <a:close/>
                <a:moveTo>
                  <a:pt x="138" y="58"/>
                </a:moveTo>
                <a:cubicBezTo>
                  <a:pt x="139" y="59"/>
                  <a:pt x="140" y="58"/>
                  <a:pt x="141" y="58"/>
                </a:cubicBezTo>
                <a:cubicBezTo>
                  <a:pt x="141" y="57"/>
                  <a:pt x="139" y="58"/>
                  <a:pt x="138" y="58"/>
                </a:cubicBezTo>
                <a:close/>
                <a:moveTo>
                  <a:pt x="132" y="83"/>
                </a:moveTo>
                <a:cubicBezTo>
                  <a:pt x="135" y="83"/>
                  <a:pt x="136" y="82"/>
                  <a:pt x="138" y="82"/>
                </a:cubicBezTo>
                <a:cubicBezTo>
                  <a:pt x="136" y="81"/>
                  <a:pt x="133" y="82"/>
                  <a:pt x="132" y="83"/>
                </a:cubicBezTo>
                <a:close/>
                <a:moveTo>
                  <a:pt x="136" y="76"/>
                </a:moveTo>
                <a:cubicBezTo>
                  <a:pt x="136" y="76"/>
                  <a:pt x="134" y="76"/>
                  <a:pt x="133" y="76"/>
                </a:cubicBezTo>
                <a:cubicBezTo>
                  <a:pt x="134" y="77"/>
                  <a:pt x="135" y="76"/>
                  <a:pt x="136" y="76"/>
                </a:cubicBezTo>
                <a:close/>
                <a:moveTo>
                  <a:pt x="128" y="114"/>
                </a:moveTo>
                <a:cubicBezTo>
                  <a:pt x="129" y="114"/>
                  <a:pt x="131" y="114"/>
                  <a:pt x="132" y="114"/>
                </a:cubicBezTo>
                <a:cubicBezTo>
                  <a:pt x="132" y="112"/>
                  <a:pt x="128" y="113"/>
                  <a:pt x="128" y="114"/>
                </a:cubicBezTo>
                <a:close/>
                <a:moveTo>
                  <a:pt x="135" y="46"/>
                </a:moveTo>
                <a:cubicBezTo>
                  <a:pt x="136" y="46"/>
                  <a:pt x="136" y="45"/>
                  <a:pt x="137" y="46"/>
                </a:cubicBezTo>
                <a:cubicBezTo>
                  <a:pt x="137" y="45"/>
                  <a:pt x="134" y="45"/>
                  <a:pt x="135" y="46"/>
                </a:cubicBezTo>
                <a:close/>
                <a:moveTo>
                  <a:pt x="130" y="49"/>
                </a:moveTo>
                <a:cubicBezTo>
                  <a:pt x="130" y="48"/>
                  <a:pt x="128" y="49"/>
                  <a:pt x="127" y="49"/>
                </a:cubicBezTo>
                <a:cubicBezTo>
                  <a:pt x="128" y="50"/>
                  <a:pt x="129" y="49"/>
                  <a:pt x="130" y="49"/>
                </a:cubicBezTo>
                <a:close/>
                <a:moveTo>
                  <a:pt x="121" y="144"/>
                </a:moveTo>
                <a:cubicBezTo>
                  <a:pt x="120" y="145"/>
                  <a:pt x="119" y="144"/>
                  <a:pt x="119" y="145"/>
                </a:cubicBezTo>
                <a:cubicBezTo>
                  <a:pt x="119" y="145"/>
                  <a:pt x="121" y="146"/>
                  <a:pt x="121" y="144"/>
                </a:cubicBezTo>
                <a:close/>
                <a:moveTo>
                  <a:pt x="122" y="104"/>
                </a:moveTo>
                <a:cubicBezTo>
                  <a:pt x="122" y="105"/>
                  <a:pt x="124" y="104"/>
                  <a:pt x="124" y="105"/>
                </a:cubicBezTo>
                <a:cubicBezTo>
                  <a:pt x="124" y="103"/>
                  <a:pt x="123" y="104"/>
                  <a:pt x="122" y="104"/>
                </a:cubicBezTo>
                <a:close/>
                <a:moveTo>
                  <a:pt x="122" y="128"/>
                </a:moveTo>
                <a:cubicBezTo>
                  <a:pt x="121" y="126"/>
                  <a:pt x="118" y="128"/>
                  <a:pt x="116" y="128"/>
                </a:cubicBezTo>
                <a:cubicBezTo>
                  <a:pt x="117" y="129"/>
                  <a:pt x="120" y="127"/>
                  <a:pt x="122" y="128"/>
                </a:cubicBezTo>
                <a:close/>
                <a:moveTo>
                  <a:pt x="123" y="40"/>
                </a:moveTo>
                <a:cubicBezTo>
                  <a:pt x="123" y="41"/>
                  <a:pt x="125" y="40"/>
                  <a:pt x="125" y="40"/>
                </a:cubicBezTo>
                <a:cubicBezTo>
                  <a:pt x="125" y="39"/>
                  <a:pt x="123" y="40"/>
                  <a:pt x="123" y="40"/>
                </a:cubicBezTo>
                <a:close/>
                <a:moveTo>
                  <a:pt x="96" y="102"/>
                </a:moveTo>
                <a:cubicBezTo>
                  <a:pt x="103" y="102"/>
                  <a:pt x="112" y="100"/>
                  <a:pt x="119" y="98"/>
                </a:cubicBezTo>
                <a:cubicBezTo>
                  <a:pt x="111" y="98"/>
                  <a:pt x="103" y="101"/>
                  <a:pt x="96" y="102"/>
                </a:cubicBezTo>
                <a:close/>
                <a:moveTo>
                  <a:pt x="115" y="121"/>
                </a:moveTo>
                <a:cubicBezTo>
                  <a:pt x="115" y="120"/>
                  <a:pt x="112" y="120"/>
                  <a:pt x="112" y="121"/>
                </a:cubicBezTo>
                <a:cubicBezTo>
                  <a:pt x="113" y="121"/>
                  <a:pt x="114" y="120"/>
                  <a:pt x="115" y="121"/>
                </a:cubicBezTo>
                <a:close/>
                <a:moveTo>
                  <a:pt x="111" y="132"/>
                </a:moveTo>
                <a:cubicBezTo>
                  <a:pt x="111" y="133"/>
                  <a:pt x="113" y="132"/>
                  <a:pt x="114" y="132"/>
                </a:cubicBezTo>
                <a:cubicBezTo>
                  <a:pt x="113" y="131"/>
                  <a:pt x="111" y="132"/>
                  <a:pt x="111" y="132"/>
                </a:cubicBezTo>
                <a:close/>
                <a:moveTo>
                  <a:pt x="119" y="41"/>
                </a:moveTo>
                <a:cubicBezTo>
                  <a:pt x="120" y="41"/>
                  <a:pt x="120" y="42"/>
                  <a:pt x="121" y="42"/>
                </a:cubicBezTo>
                <a:cubicBezTo>
                  <a:pt x="120" y="40"/>
                  <a:pt x="118" y="41"/>
                  <a:pt x="117" y="41"/>
                </a:cubicBezTo>
                <a:cubicBezTo>
                  <a:pt x="117" y="42"/>
                  <a:pt x="115" y="42"/>
                  <a:pt x="115" y="43"/>
                </a:cubicBezTo>
                <a:cubicBezTo>
                  <a:pt x="116" y="43"/>
                  <a:pt x="120" y="43"/>
                  <a:pt x="119" y="41"/>
                </a:cubicBezTo>
                <a:close/>
                <a:moveTo>
                  <a:pt x="113" y="104"/>
                </a:moveTo>
                <a:cubicBezTo>
                  <a:pt x="112" y="102"/>
                  <a:pt x="108" y="104"/>
                  <a:pt x="107" y="104"/>
                </a:cubicBezTo>
                <a:cubicBezTo>
                  <a:pt x="109" y="105"/>
                  <a:pt x="111" y="103"/>
                  <a:pt x="113" y="104"/>
                </a:cubicBezTo>
                <a:close/>
                <a:moveTo>
                  <a:pt x="115" y="40"/>
                </a:moveTo>
                <a:cubicBezTo>
                  <a:pt x="113" y="41"/>
                  <a:pt x="113" y="41"/>
                  <a:pt x="115" y="42"/>
                </a:cubicBezTo>
                <a:cubicBezTo>
                  <a:pt x="115" y="41"/>
                  <a:pt x="115" y="41"/>
                  <a:pt x="115" y="40"/>
                </a:cubicBezTo>
                <a:close/>
                <a:moveTo>
                  <a:pt x="113" y="69"/>
                </a:moveTo>
                <a:cubicBezTo>
                  <a:pt x="112" y="68"/>
                  <a:pt x="111" y="69"/>
                  <a:pt x="110" y="69"/>
                </a:cubicBezTo>
                <a:cubicBezTo>
                  <a:pt x="111" y="70"/>
                  <a:pt x="112" y="69"/>
                  <a:pt x="113" y="69"/>
                </a:cubicBezTo>
                <a:close/>
                <a:moveTo>
                  <a:pt x="82" y="32"/>
                </a:moveTo>
                <a:cubicBezTo>
                  <a:pt x="81" y="32"/>
                  <a:pt x="81" y="32"/>
                  <a:pt x="80" y="33"/>
                </a:cubicBezTo>
                <a:cubicBezTo>
                  <a:pt x="81" y="33"/>
                  <a:pt x="82" y="33"/>
                  <a:pt x="83" y="33"/>
                </a:cubicBezTo>
                <a:cubicBezTo>
                  <a:pt x="83" y="32"/>
                  <a:pt x="82" y="33"/>
                  <a:pt x="82" y="32"/>
                </a:cubicBezTo>
                <a:close/>
                <a:moveTo>
                  <a:pt x="77" y="96"/>
                </a:moveTo>
                <a:cubicBezTo>
                  <a:pt x="77" y="95"/>
                  <a:pt x="77" y="95"/>
                  <a:pt x="77" y="95"/>
                </a:cubicBezTo>
                <a:cubicBezTo>
                  <a:pt x="75" y="95"/>
                  <a:pt x="74" y="96"/>
                  <a:pt x="73" y="96"/>
                </a:cubicBezTo>
                <a:cubicBezTo>
                  <a:pt x="74" y="97"/>
                  <a:pt x="75" y="95"/>
                  <a:pt x="77" y="96"/>
                </a:cubicBezTo>
                <a:close/>
                <a:moveTo>
                  <a:pt x="77" y="53"/>
                </a:moveTo>
                <a:cubicBezTo>
                  <a:pt x="77" y="54"/>
                  <a:pt x="79" y="54"/>
                  <a:pt x="79" y="54"/>
                </a:cubicBezTo>
                <a:cubicBezTo>
                  <a:pt x="79" y="53"/>
                  <a:pt x="77" y="54"/>
                  <a:pt x="77" y="53"/>
                </a:cubicBezTo>
                <a:close/>
                <a:moveTo>
                  <a:pt x="77" y="78"/>
                </a:moveTo>
                <a:cubicBezTo>
                  <a:pt x="77" y="77"/>
                  <a:pt x="75" y="78"/>
                  <a:pt x="75" y="78"/>
                </a:cubicBezTo>
                <a:cubicBezTo>
                  <a:pt x="75" y="79"/>
                  <a:pt x="76" y="78"/>
                  <a:pt x="77" y="78"/>
                </a:cubicBezTo>
                <a:close/>
                <a:moveTo>
                  <a:pt x="75" y="57"/>
                </a:moveTo>
                <a:cubicBezTo>
                  <a:pt x="75" y="58"/>
                  <a:pt x="76" y="58"/>
                  <a:pt x="77" y="58"/>
                </a:cubicBezTo>
                <a:cubicBezTo>
                  <a:pt x="77" y="57"/>
                  <a:pt x="76" y="58"/>
                  <a:pt x="75" y="57"/>
                </a:cubicBezTo>
                <a:close/>
                <a:moveTo>
                  <a:pt x="80" y="28"/>
                </a:moveTo>
                <a:cubicBezTo>
                  <a:pt x="79" y="28"/>
                  <a:pt x="76" y="28"/>
                  <a:pt x="77" y="29"/>
                </a:cubicBezTo>
                <a:cubicBezTo>
                  <a:pt x="77" y="29"/>
                  <a:pt x="78" y="28"/>
                  <a:pt x="80" y="28"/>
                </a:cubicBezTo>
                <a:close/>
                <a:moveTo>
                  <a:pt x="69" y="96"/>
                </a:moveTo>
                <a:cubicBezTo>
                  <a:pt x="70" y="96"/>
                  <a:pt x="71" y="96"/>
                  <a:pt x="72" y="96"/>
                </a:cubicBezTo>
                <a:cubicBezTo>
                  <a:pt x="72" y="95"/>
                  <a:pt x="69" y="95"/>
                  <a:pt x="69" y="96"/>
                </a:cubicBezTo>
                <a:close/>
                <a:moveTo>
                  <a:pt x="65" y="84"/>
                </a:moveTo>
                <a:cubicBezTo>
                  <a:pt x="65" y="85"/>
                  <a:pt x="66" y="84"/>
                  <a:pt x="67" y="84"/>
                </a:cubicBezTo>
                <a:cubicBezTo>
                  <a:pt x="67" y="83"/>
                  <a:pt x="66" y="84"/>
                  <a:pt x="65" y="84"/>
                </a:cubicBezTo>
                <a:close/>
                <a:moveTo>
                  <a:pt x="64" y="66"/>
                </a:moveTo>
                <a:cubicBezTo>
                  <a:pt x="65" y="67"/>
                  <a:pt x="66" y="65"/>
                  <a:pt x="68" y="66"/>
                </a:cubicBezTo>
                <a:cubicBezTo>
                  <a:pt x="67" y="64"/>
                  <a:pt x="65" y="66"/>
                  <a:pt x="64" y="66"/>
                </a:cubicBezTo>
                <a:close/>
                <a:moveTo>
                  <a:pt x="63" y="37"/>
                </a:moveTo>
                <a:cubicBezTo>
                  <a:pt x="64" y="39"/>
                  <a:pt x="67" y="38"/>
                  <a:pt x="69" y="37"/>
                </a:cubicBezTo>
                <a:cubicBezTo>
                  <a:pt x="69" y="37"/>
                  <a:pt x="68" y="37"/>
                  <a:pt x="69" y="37"/>
                </a:cubicBezTo>
                <a:cubicBezTo>
                  <a:pt x="67" y="35"/>
                  <a:pt x="65" y="37"/>
                  <a:pt x="63" y="37"/>
                </a:cubicBezTo>
                <a:close/>
                <a:moveTo>
                  <a:pt x="60" y="73"/>
                </a:moveTo>
                <a:cubicBezTo>
                  <a:pt x="61" y="74"/>
                  <a:pt x="61" y="73"/>
                  <a:pt x="62" y="73"/>
                </a:cubicBezTo>
                <a:cubicBezTo>
                  <a:pt x="62" y="72"/>
                  <a:pt x="60" y="73"/>
                  <a:pt x="60" y="73"/>
                </a:cubicBezTo>
                <a:close/>
                <a:moveTo>
                  <a:pt x="55" y="112"/>
                </a:moveTo>
                <a:cubicBezTo>
                  <a:pt x="55" y="113"/>
                  <a:pt x="56" y="111"/>
                  <a:pt x="57" y="112"/>
                </a:cubicBezTo>
                <a:cubicBezTo>
                  <a:pt x="57" y="111"/>
                  <a:pt x="55" y="112"/>
                  <a:pt x="55" y="112"/>
                </a:cubicBezTo>
                <a:close/>
                <a:moveTo>
                  <a:pt x="60" y="38"/>
                </a:moveTo>
                <a:cubicBezTo>
                  <a:pt x="61" y="39"/>
                  <a:pt x="62" y="38"/>
                  <a:pt x="62" y="38"/>
                </a:cubicBezTo>
                <a:cubicBezTo>
                  <a:pt x="63" y="37"/>
                  <a:pt x="61" y="38"/>
                  <a:pt x="60" y="38"/>
                </a:cubicBezTo>
                <a:close/>
                <a:moveTo>
                  <a:pt x="56" y="76"/>
                </a:moveTo>
                <a:cubicBezTo>
                  <a:pt x="55" y="76"/>
                  <a:pt x="54" y="77"/>
                  <a:pt x="54" y="77"/>
                </a:cubicBezTo>
                <a:cubicBezTo>
                  <a:pt x="55" y="78"/>
                  <a:pt x="56" y="78"/>
                  <a:pt x="56" y="76"/>
                </a:cubicBezTo>
                <a:close/>
                <a:moveTo>
                  <a:pt x="53" y="36"/>
                </a:moveTo>
                <a:cubicBezTo>
                  <a:pt x="54" y="37"/>
                  <a:pt x="56" y="36"/>
                  <a:pt x="57" y="36"/>
                </a:cubicBezTo>
                <a:cubicBezTo>
                  <a:pt x="56" y="35"/>
                  <a:pt x="55" y="36"/>
                  <a:pt x="53" y="36"/>
                </a:cubicBezTo>
                <a:close/>
                <a:moveTo>
                  <a:pt x="51" y="78"/>
                </a:moveTo>
                <a:cubicBezTo>
                  <a:pt x="51" y="78"/>
                  <a:pt x="53" y="78"/>
                  <a:pt x="54" y="78"/>
                </a:cubicBezTo>
                <a:cubicBezTo>
                  <a:pt x="54" y="77"/>
                  <a:pt x="54" y="77"/>
                  <a:pt x="54" y="77"/>
                </a:cubicBezTo>
                <a:cubicBezTo>
                  <a:pt x="53" y="77"/>
                  <a:pt x="52" y="78"/>
                  <a:pt x="51" y="78"/>
                </a:cubicBezTo>
                <a:close/>
                <a:moveTo>
                  <a:pt x="55" y="55"/>
                </a:moveTo>
                <a:cubicBezTo>
                  <a:pt x="54" y="54"/>
                  <a:pt x="53" y="55"/>
                  <a:pt x="52" y="55"/>
                </a:cubicBezTo>
                <a:cubicBezTo>
                  <a:pt x="53" y="56"/>
                  <a:pt x="54" y="55"/>
                  <a:pt x="55" y="55"/>
                </a:cubicBezTo>
                <a:close/>
                <a:moveTo>
                  <a:pt x="48" y="83"/>
                </a:moveTo>
                <a:cubicBezTo>
                  <a:pt x="49" y="84"/>
                  <a:pt x="51" y="83"/>
                  <a:pt x="52" y="83"/>
                </a:cubicBezTo>
                <a:cubicBezTo>
                  <a:pt x="52" y="82"/>
                  <a:pt x="50" y="83"/>
                  <a:pt x="48" y="83"/>
                </a:cubicBezTo>
                <a:close/>
                <a:moveTo>
                  <a:pt x="54" y="53"/>
                </a:moveTo>
                <a:cubicBezTo>
                  <a:pt x="53" y="52"/>
                  <a:pt x="51" y="54"/>
                  <a:pt x="50" y="54"/>
                </a:cubicBezTo>
                <a:cubicBezTo>
                  <a:pt x="51" y="55"/>
                  <a:pt x="53" y="53"/>
                  <a:pt x="54" y="53"/>
                </a:cubicBezTo>
                <a:close/>
                <a:moveTo>
                  <a:pt x="50" y="80"/>
                </a:moveTo>
                <a:cubicBezTo>
                  <a:pt x="51" y="80"/>
                  <a:pt x="52" y="80"/>
                  <a:pt x="52" y="80"/>
                </a:cubicBezTo>
                <a:cubicBezTo>
                  <a:pt x="52" y="79"/>
                  <a:pt x="50" y="79"/>
                  <a:pt x="50" y="80"/>
                </a:cubicBezTo>
                <a:close/>
                <a:moveTo>
                  <a:pt x="47" y="82"/>
                </a:moveTo>
                <a:cubicBezTo>
                  <a:pt x="47" y="83"/>
                  <a:pt x="48" y="83"/>
                  <a:pt x="49" y="83"/>
                </a:cubicBezTo>
                <a:cubicBezTo>
                  <a:pt x="49" y="82"/>
                  <a:pt x="47" y="82"/>
                  <a:pt x="47" y="82"/>
                </a:cubicBezTo>
                <a:close/>
                <a:moveTo>
                  <a:pt x="51" y="56"/>
                </a:moveTo>
                <a:cubicBezTo>
                  <a:pt x="51" y="55"/>
                  <a:pt x="51" y="55"/>
                  <a:pt x="51" y="55"/>
                </a:cubicBezTo>
                <a:cubicBezTo>
                  <a:pt x="49" y="55"/>
                  <a:pt x="48" y="56"/>
                  <a:pt x="46" y="56"/>
                </a:cubicBezTo>
                <a:cubicBezTo>
                  <a:pt x="47" y="57"/>
                  <a:pt x="49" y="56"/>
                  <a:pt x="51" y="56"/>
                </a:cubicBezTo>
                <a:close/>
                <a:moveTo>
                  <a:pt x="46" y="83"/>
                </a:moveTo>
                <a:cubicBezTo>
                  <a:pt x="46" y="84"/>
                  <a:pt x="47" y="84"/>
                  <a:pt x="47" y="84"/>
                </a:cubicBezTo>
                <a:cubicBezTo>
                  <a:pt x="47" y="84"/>
                  <a:pt x="47" y="84"/>
                  <a:pt x="48" y="84"/>
                </a:cubicBezTo>
                <a:cubicBezTo>
                  <a:pt x="47" y="84"/>
                  <a:pt x="47" y="83"/>
                  <a:pt x="46" y="83"/>
                </a:cubicBezTo>
                <a:close/>
                <a:moveTo>
                  <a:pt x="42" y="116"/>
                </a:moveTo>
                <a:cubicBezTo>
                  <a:pt x="41" y="115"/>
                  <a:pt x="40" y="115"/>
                  <a:pt x="39" y="115"/>
                </a:cubicBezTo>
                <a:cubicBezTo>
                  <a:pt x="38" y="115"/>
                  <a:pt x="38" y="116"/>
                  <a:pt x="37" y="116"/>
                </a:cubicBezTo>
                <a:cubicBezTo>
                  <a:pt x="32" y="116"/>
                  <a:pt x="26" y="118"/>
                  <a:pt x="22" y="121"/>
                </a:cubicBezTo>
                <a:cubicBezTo>
                  <a:pt x="30" y="120"/>
                  <a:pt x="35" y="118"/>
                  <a:pt x="42" y="116"/>
                </a:cubicBezTo>
                <a:close/>
                <a:moveTo>
                  <a:pt x="39" y="86"/>
                </a:moveTo>
                <a:cubicBezTo>
                  <a:pt x="39" y="87"/>
                  <a:pt x="40" y="86"/>
                  <a:pt x="41" y="86"/>
                </a:cubicBezTo>
                <a:cubicBezTo>
                  <a:pt x="41" y="85"/>
                  <a:pt x="39" y="86"/>
                  <a:pt x="39" y="86"/>
                </a:cubicBezTo>
                <a:close/>
                <a:moveTo>
                  <a:pt x="39" y="80"/>
                </a:moveTo>
                <a:cubicBezTo>
                  <a:pt x="38" y="79"/>
                  <a:pt x="36" y="81"/>
                  <a:pt x="34" y="81"/>
                </a:cubicBezTo>
                <a:cubicBezTo>
                  <a:pt x="36" y="81"/>
                  <a:pt x="38" y="80"/>
                  <a:pt x="39" y="80"/>
                </a:cubicBezTo>
                <a:close/>
                <a:moveTo>
                  <a:pt x="28" y="65"/>
                </a:moveTo>
                <a:cubicBezTo>
                  <a:pt x="28" y="66"/>
                  <a:pt x="30" y="66"/>
                  <a:pt x="30" y="66"/>
                </a:cubicBezTo>
                <a:cubicBezTo>
                  <a:pt x="30" y="65"/>
                  <a:pt x="29" y="66"/>
                  <a:pt x="28" y="65"/>
                </a:cubicBezTo>
                <a:close/>
                <a:moveTo>
                  <a:pt x="18" y="122"/>
                </a:moveTo>
                <a:cubicBezTo>
                  <a:pt x="16" y="121"/>
                  <a:pt x="13" y="122"/>
                  <a:pt x="12" y="124"/>
                </a:cubicBezTo>
                <a:cubicBezTo>
                  <a:pt x="14" y="124"/>
                  <a:pt x="16" y="123"/>
                  <a:pt x="17" y="123"/>
                </a:cubicBezTo>
                <a:lnTo>
                  <a:pt x="18" y="122"/>
                </a:lnTo>
                <a:close/>
                <a:moveTo>
                  <a:pt x="13" y="137"/>
                </a:moveTo>
                <a:cubicBezTo>
                  <a:pt x="14" y="137"/>
                  <a:pt x="15" y="137"/>
                  <a:pt x="16" y="136"/>
                </a:cubicBezTo>
                <a:cubicBezTo>
                  <a:pt x="16" y="135"/>
                  <a:pt x="13" y="135"/>
                  <a:pt x="13" y="137"/>
                </a:cubicBezTo>
                <a:close/>
                <a:moveTo>
                  <a:pt x="18" y="39"/>
                </a:moveTo>
                <a:cubicBezTo>
                  <a:pt x="19" y="40"/>
                  <a:pt x="21" y="39"/>
                  <a:pt x="22" y="39"/>
                </a:cubicBezTo>
                <a:cubicBezTo>
                  <a:pt x="22" y="37"/>
                  <a:pt x="19" y="39"/>
                  <a:pt x="18" y="39"/>
                </a:cubicBezTo>
                <a:close/>
                <a:moveTo>
                  <a:pt x="9" y="124"/>
                </a:moveTo>
                <a:cubicBezTo>
                  <a:pt x="9" y="125"/>
                  <a:pt x="8" y="124"/>
                  <a:pt x="8" y="126"/>
                </a:cubicBezTo>
                <a:cubicBezTo>
                  <a:pt x="9" y="126"/>
                  <a:pt x="10" y="125"/>
                  <a:pt x="10" y="125"/>
                </a:cubicBezTo>
                <a:cubicBezTo>
                  <a:pt x="10" y="124"/>
                  <a:pt x="10" y="124"/>
                  <a:pt x="9" y="124"/>
                </a:cubicBezTo>
                <a:close/>
                <a:moveTo>
                  <a:pt x="6" y="123"/>
                </a:moveTo>
                <a:cubicBezTo>
                  <a:pt x="7" y="125"/>
                  <a:pt x="9" y="124"/>
                  <a:pt x="10" y="123"/>
                </a:cubicBezTo>
                <a:cubicBezTo>
                  <a:pt x="9" y="122"/>
                  <a:pt x="7" y="123"/>
                  <a:pt x="6" y="123"/>
                </a:cubicBezTo>
                <a:close/>
                <a:moveTo>
                  <a:pt x="10" y="91"/>
                </a:moveTo>
                <a:cubicBezTo>
                  <a:pt x="8" y="91"/>
                  <a:pt x="8" y="92"/>
                  <a:pt x="6" y="92"/>
                </a:cubicBezTo>
                <a:cubicBezTo>
                  <a:pt x="7" y="93"/>
                  <a:pt x="9" y="93"/>
                  <a:pt x="10" y="92"/>
                </a:cubicBezTo>
                <a:cubicBezTo>
                  <a:pt x="10" y="92"/>
                  <a:pt x="10" y="91"/>
                  <a:pt x="10" y="91"/>
                </a:cubicBezTo>
                <a:close/>
                <a:moveTo>
                  <a:pt x="5" y="125"/>
                </a:moveTo>
                <a:cubicBezTo>
                  <a:pt x="4" y="125"/>
                  <a:pt x="5" y="127"/>
                  <a:pt x="5" y="127"/>
                </a:cubicBezTo>
                <a:cubicBezTo>
                  <a:pt x="6" y="127"/>
                  <a:pt x="6" y="126"/>
                  <a:pt x="7" y="126"/>
                </a:cubicBezTo>
                <a:cubicBezTo>
                  <a:pt x="7" y="125"/>
                  <a:pt x="5" y="126"/>
                  <a:pt x="5" y="125"/>
                </a:cubicBezTo>
                <a:close/>
                <a:moveTo>
                  <a:pt x="6" y="84"/>
                </a:moveTo>
                <a:cubicBezTo>
                  <a:pt x="5" y="84"/>
                  <a:pt x="4" y="86"/>
                  <a:pt x="2" y="86"/>
                </a:cubicBezTo>
                <a:cubicBezTo>
                  <a:pt x="2" y="86"/>
                  <a:pt x="7" y="86"/>
                  <a:pt x="6" y="84"/>
                </a:cubicBezTo>
                <a:close/>
                <a:moveTo>
                  <a:pt x="5" y="92"/>
                </a:moveTo>
                <a:cubicBezTo>
                  <a:pt x="5" y="91"/>
                  <a:pt x="2" y="91"/>
                  <a:pt x="2" y="92"/>
                </a:cubicBezTo>
                <a:cubicBezTo>
                  <a:pt x="4" y="93"/>
                  <a:pt x="4" y="92"/>
                  <a:pt x="5" y="92"/>
                </a:cubicBezTo>
                <a:close/>
                <a:moveTo>
                  <a:pt x="9" y="45"/>
                </a:moveTo>
                <a:cubicBezTo>
                  <a:pt x="8" y="44"/>
                  <a:pt x="7" y="45"/>
                  <a:pt x="6" y="45"/>
                </a:cubicBezTo>
                <a:cubicBezTo>
                  <a:pt x="6" y="46"/>
                  <a:pt x="8" y="45"/>
                  <a:pt x="9" y="45"/>
                </a:cubicBezTo>
                <a:close/>
                <a:moveTo>
                  <a:pt x="3" y="93"/>
                </a:moveTo>
                <a:cubicBezTo>
                  <a:pt x="2" y="94"/>
                  <a:pt x="1" y="94"/>
                  <a:pt x="0" y="94"/>
                </a:cubicBezTo>
                <a:cubicBezTo>
                  <a:pt x="1" y="96"/>
                  <a:pt x="2" y="94"/>
                  <a:pt x="3" y="94"/>
                </a:cubicBezTo>
                <a:cubicBezTo>
                  <a:pt x="3" y="94"/>
                  <a:pt x="3" y="94"/>
                  <a:pt x="3" y="93"/>
                </a:cubicBezTo>
                <a:close/>
                <a:moveTo>
                  <a:pt x="330" y="35"/>
                </a:moveTo>
                <a:cubicBezTo>
                  <a:pt x="330" y="35"/>
                  <a:pt x="330" y="35"/>
                  <a:pt x="330" y="35"/>
                </a:cubicBezTo>
                <a:cubicBezTo>
                  <a:pt x="330" y="35"/>
                  <a:pt x="330" y="35"/>
                  <a:pt x="330" y="35"/>
                </a:cubicBezTo>
                <a:close/>
                <a:moveTo>
                  <a:pt x="271" y="44"/>
                </a:moveTo>
                <a:cubicBezTo>
                  <a:pt x="271" y="44"/>
                  <a:pt x="271" y="44"/>
                  <a:pt x="271" y="44"/>
                </a:cubicBezTo>
                <a:cubicBezTo>
                  <a:pt x="271" y="44"/>
                  <a:pt x="271" y="44"/>
                  <a:pt x="271" y="44"/>
                </a:cubicBezTo>
                <a:close/>
                <a:moveTo>
                  <a:pt x="300" y="85"/>
                </a:moveTo>
                <a:cubicBezTo>
                  <a:pt x="300" y="85"/>
                  <a:pt x="300" y="85"/>
                  <a:pt x="300" y="85"/>
                </a:cubicBezTo>
                <a:cubicBezTo>
                  <a:pt x="300" y="85"/>
                  <a:pt x="300" y="85"/>
                  <a:pt x="300" y="85"/>
                </a:cubicBezTo>
                <a:cubicBezTo>
                  <a:pt x="300" y="85"/>
                  <a:pt x="300" y="85"/>
                  <a:pt x="300" y="85"/>
                </a:cubicBezTo>
                <a:close/>
                <a:moveTo>
                  <a:pt x="271" y="44"/>
                </a:moveTo>
                <a:cubicBezTo>
                  <a:pt x="272" y="44"/>
                  <a:pt x="272" y="44"/>
                  <a:pt x="272" y="44"/>
                </a:cubicBezTo>
                <a:cubicBezTo>
                  <a:pt x="272" y="44"/>
                  <a:pt x="272" y="44"/>
                  <a:pt x="272" y="44"/>
                </a:cubicBezTo>
                <a:cubicBezTo>
                  <a:pt x="272" y="44"/>
                  <a:pt x="272" y="44"/>
                  <a:pt x="271" y="44"/>
                </a:cubicBezTo>
                <a:close/>
                <a:moveTo>
                  <a:pt x="410" y="11"/>
                </a:moveTo>
                <a:cubicBezTo>
                  <a:pt x="410" y="11"/>
                  <a:pt x="411" y="11"/>
                  <a:pt x="412" y="11"/>
                </a:cubicBezTo>
                <a:cubicBezTo>
                  <a:pt x="402" y="11"/>
                  <a:pt x="391" y="11"/>
                  <a:pt x="384" y="9"/>
                </a:cubicBezTo>
                <a:cubicBezTo>
                  <a:pt x="386" y="11"/>
                  <a:pt x="390" y="11"/>
                  <a:pt x="394" y="12"/>
                </a:cubicBezTo>
                <a:cubicBezTo>
                  <a:pt x="391" y="14"/>
                  <a:pt x="387" y="10"/>
                  <a:pt x="384" y="12"/>
                </a:cubicBezTo>
                <a:cubicBezTo>
                  <a:pt x="385" y="12"/>
                  <a:pt x="386" y="13"/>
                  <a:pt x="388" y="12"/>
                </a:cubicBezTo>
                <a:cubicBezTo>
                  <a:pt x="388" y="13"/>
                  <a:pt x="387" y="12"/>
                  <a:pt x="387" y="14"/>
                </a:cubicBezTo>
                <a:cubicBezTo>
                  <a:pt x="388" y="14"/>
                  <a:pt x="391" y="14"/>
                  <a:pt x="393" y="14"/>
                </a:cubicBezTo>
                <a:cubicBezTo>
                  <a:pt x="390" y="15"/>
                  <a:pt x="388" y="15"/>
                  <a:pt x="386" y="16"/>
                </a:cubicBezTo>
                <a:cubicBezTo>
                  <a:pt x="388" y="15"/>
                  <a:pt x="389" y="16"/>
                  <a:pt x="392" y="16"/>
                </a:cubicBezTo>
                <a:cubicBezTo>
                  <a:pt x="391" y="17"/>
                  <a:pt x="390" y="16"/>
                  <a:pt x="389" y="16"/>
                </a:cubicBezTo>
                <a:cubicBezTo>
                  <a:pt x="389" y="17"/>
                  <a:pt x="390" y="17"/>
                  <a:pt x="391" y="17"/>
                </a:cubicBezTo>
                <a:cubicBezTo>
                  <a:pt x="389" y="18"/>
                  <a:pt x="386" y="18"/>
                  <a:pt x="385" y="17"/>
                </a:cubicBezTo>
                <a:cubicBezTo>
                  <a:pt x="386" y="16"/>
                  <a:pt x="387" y="17"/>
                  <a:pt x="388" y="17"/>
                </a:cubicBezTo>
                <a:cubicBezTo>
                  <a:pt x="384" y="16"/>
                  <a:pt x="381" y="15"/>
                  <a:pt x="376" y="15"/>
                </a:cubicBezTo>
                <a:cubicBezTo>
                  <a:pt x="376" y="16"/>
                  <a:pt x="376" y="16"/>
                  <a:pt x="375" y="16"/>
                </a:cubicBezTo>
                <a:cubicBezTo>
                  <a:pt x="377" y="16"/>
                  <a:pt x="377" y="17"/>
                  <a:pt x="378" y="17"/>
                </a:cubicBezTo>
                <a:cubicBezTo>
                  <a:pt x="377" y="17"/>
                  <a:pt x="379" y="17"/>
                  <a:pt x="378" y="16"/>
                </a:cubicBezTo>
                <a:cubicBezTo>
                  <a:pt x="378" y="16"/>
                  <a:pt x="381" y="17"/>
                  <a:pt x="381" y="18"/>
                </a:cubicBezTo>
                <a:cubicBezTo>
                  <a:pt x="383" y="18"/>
                  <a:pt x="385" y="18"/>
                  <a:pt x="386" y="19"/>
                </a:cubicBezTo>
                <a:cubicBezTo>
                  <a:pt x="386" y="19"/>
                  <a:pt x="385" y="19"/>
                  <a:pt x="384" y="19"/>
                </a:cubicBezTo>
                <a:cubicBezTo>
                  <a:pt x="385" y="20"/>
                  <a:pt x="387" y="19"/>
                  <a:pt x="388" y="20"/>
                </a:cubicBezTo>
                <a:cubicBezTo>
                  <a:pt x="386" y="20"/>
                  <a:pt x="382" y="20"/>
                  <a:pt x="378" y="20"/>
                </a:cubicBezTo>
                <a:cubicBezTo>
                  <a:pt x="378" y="18"/>
                  <a:pt x="382" y="20"/>
                  <a:pt x="383" y="19"/>
                </a:cubicBezTo>
                <a:cubicBezTo>
                  <a:pt x="380" y="19"/>
                  <a:pt x="378" y="18"/>
                  <a:pt x="375" y="19"/>
                </a:cubicBezTo>
                <a:cubicBezTo>
                  <a:pt x="375" y="20"/>
                  <a:pt x="376" y="20"/>
                  <a:pt x="376" y="21"/>
                </a:cubicBezTo>
                <a:cubicBezTo>
                  <a:pt x="378" y="21"/>
                  <a:pt x="380" y="21"/>
                  <a:pt x="383" y="21"/>
                </a:cubicBezTo>
                <a:cubicBezTo>
                  <a:pt x="384" y="22"/>
                  <a:pt x="381" y="22"/>
                  <a:pt x="382" y="23"/>
                </a:cubicBezTo>
                <a:cubicBezTo>
                  <a:pt x="377" y="23"/>
                  <a:pt x="373" y="21"/>
                  <a:pt x="367" y="22"/>
                </a:cubicBezTo>
                <a:cubicBezTo>
                  <a:pt x="368" y="21"/>
                  <a:pt x="367" y="21"/>
                  <a:pt x="367" y="21"/>
                </a:cubicBezTo>
                <a:cubicBezTo>
                  <a:pt x="369" y="20"/>
                  <a:pt x="373" y="21"/>
                  <a:pt x="375" y="20"/>
                </a:cubicBezTo>
                <a:cubicBezTo>
                  <a:pt x="376" y="19"/>
                  <a:pt x="374" y="18"/>
                  <a:pt x="373" y="18"/>
                </a:cubicBezTo>
                <a:cubicBezTo>
                  <a:pt x="373" y="19"/>
                  <a:pt x="374" y="19"/>
                  <a:pt x="374" y="19"/>
                </a:cubicBezTo>
                <a:cubicBezTo>
                  <a:pt x="374" y="20"/>
                  <a:pt x="373" y="19"/>
                  <a:pt x="373" y="20"/>
                </a:cubicBezTo>
                <a:cubicBezTo>
                  <a:pt x="371" y="19"/>
                  <a:pt x="371" y="18"/>
                  <a:pt x="371" y="18"/>
                </a:cubicBezTo>
                <a:cubicBezTo>
                  <a:pt x="368" y="17"/>
                  <a:pt x="367" y="18"/>
                  <a:pt x="366" y="17"/>
                </a:cubicBezTo>
                <a:cubicBezTo>
                  <a:pt x="367" y="15"/>
                  <a:pt x="371" y="18"/>
                  <a:pt x="373" y="16"/>
                </a:cubicBezTo>
                <a:cubicBezTo>
                  <a:pt x="373" y="15"/>
                  <a:pt x="371" y="16"/>
                  <a:pt x="372" y="15"/>
                </a:cubicBezTo>
                <a:cubicBezTo>
                  <a:pt x="370" y="15"/>
                  <a:pt x="367" y="14"/>
                  <a:pt x="367" y="15"/>
                </a:cubicBezTo>
                <a:cubicBezTo>
                  <a:pt x="365" y="14"/>
                  <a:pt x="361" y="16"/>
                  <a:pt x="361" y="13"/>
                </a:cubicBezTo>
                <a:cubicBezTo>
                  <a:pt x="361" y="14"/>
                  <a:pt x="360" y="14"/>
                  <a:pt x="359" y="13"/>
                </a:cubicBezTo>
                <a:cubicBezTo>
                  <a:pt x="359" y="13"/>
                  <a:pt x="361" y="14"/>
                  <a:pt x="360" y="13"/>
                </a:cubicBezTo>
                <a:cubicBezTo>
                  <a:pt x="355" y="12"/>
                  <a:pt x="349" y="11"/>
                  <a:pt x="344" y="13"/>
                </a:cubicBezTo>
                <a:cubicBezTo>
                  <a:pt x="345" y="14"/>
                  <a:pt x="348" y="13"/>
                  <a:pt x="348" y="12"/>
                </a:cubicBezTo>
                <a:cubicBezTo>
                  <a:pt x="351" y="13"/>
                  <a:pt x="358" y="12"/>
                  <a:pt x="361" y="15"/>
                </a:cubicBezTo>
                <a:cubicBezTo>
                  <a:pt x="358" y="14"/>
                  <a:pt x="352" y="15"/>
                  <a:pt x="348" y="14"/>
                </a:cubicBezTo>
                <a:cubicBezTo>
                  <a:pt x="349" y="16"/>
                  <a:pt x="353" y="16"/>
                  <a:pt x="355" y="16"/>
                </a:cubicBezTo>
                <a:cubicBezTo>
                  <a:pt x="355" y="18"/>
                  <a:pt x="358" y="16"/>
                  <a:pt x="361" y="17"/>
                </a:cubicBezTo>
                <a:cubicBezTo>
                  <a:pt x="358" y="19"/>
                  <a:pt x="351" y="17"/>
                  <a:pt x="346" y="17"/>
                </a:cubicBezTo>
                <a:cubicBezTo>
                  <a:pt x="344" y="17"/>
                  <a:pt x="343" y="18"/>
                  <a:pt x="342" y="17"/>
                </a:cubicBezTo>
                <a:cubicBezTo>
                  <a:pt x="340" y="17"/>
                  <a:pt x="338" y="15"/>
                  <a:pt x="337" y="18"/>
                </a:cubicBezTo>
                <a:cubicBezTo>
                  <a:pt x="337" y="18"/>
                  <a:pt x="338" y="17"/>
                  <a:pt x="338" y="18"/>
                </a:cubicBezTo>
                <a:cubicBezTo>
                  <a:pt x="336" y="19"/>
                  <a:pt x="333" y="21"/>
                  <a:pt x="331" y="19"/>
                </a:cubicBezTo>
                <a:cubicBezTo>
                  <a:pt x="331" y="19"/>
                  <a:pt x="332" y="19"/>
                  <a:pt x="332" y="20"/>
                </a:cubicBezTo>
                <a:cubicBezTo>
                  <a:pt x="330" y="19"/>
                  <a:pt x="328" y="18"/>
                  <a:pt x="327" y="20"/>
                </a:cubicBezTo>
                <a:cubicBezTo>
                  <a:pt x="328" y="20"/>
                  <a:pt x="329" y="20"/>
                  <a:pt x="329" y="19"/>
                </a:cubicBezTo>
                <a:cubicBezTo>
                  <a:pt x="329" y="21"/>
                  <a:pt x="326" y="19"/>
                  <a:pt x="326" y="20"/>
                </a:cubicBezTo>
                <a:cubicBezTo>
                  <a:pt x="324" y="20"/>
                  <a:pt x="324" y="19"/>
                  <a:pt x="323" y="19"/>
                </a:cubicBezTo>
                <a:cubicBezTo>
                  <a:pt x="323" y="20"/>
                  <a:pt x="324" y="20"/>
                  <a:pt x="325" y="21"/>
                </a:cubicBezTo>
                <a:cubicBezTo>
                  <a:pt x="324" y="22"/>
                  <a:pt x="321" y="21"/>
                  <a:pt x="319" y="21"/>
                </a:cubicBezTo>
                <a:cubicBezTo>
                  <a:pt x="321" y="22"/>
                  <a:pt x="325" y="22"/>
                  <a:pt x="328" y="23"/>
                </a:cubicBezTo>
                <a:cubicBezTo>
                  <a:pt x="329" y="23"/>
                  <a:pt x="328" y="23"/>
                  <a:pt x="328" y="24"/>
                </a:cubicBezTo>
                <a:cubicBezTo>
                  <a:pt x="327" y="24"/>
                  <a:pt x="326" y="24"/>
                  <a:pt x="324" y="24"/>
                </a:cubicBezTo>
                <a:cubicBezTo>
                  <a:pt x="325" y="24"/>
                  <a:pt x="325" y="24"/>
                  <a:pt x="326" y="25"/>
                </a:cubicBezTo>
                <a:cubicBezTo>
                  <a:pt x="325" y="26"/>
                  <a:pt x="324" y="24"/>
                  <a:pt x="323" y="24"/>
                </a:cubicBezTo>
                <a:cubicBezTo>
                  <a:pt x="322" y="24"/>
                  <a:pt x="323" y="25"/>
                  <a:pt x="324" y="25"/>
                </a:cubicBezTo>
                <a:cubicBezTo>
                  <a:pt x="323" y="26"/>
                  <a:pt x="321" y="24"/>
                  <a:pt x="319" y="25"/>
                </a:cubicBezTo>
                <a:cubicBezTo>
                  <a:pt x="319" y="26"/>
                  <a:pt x="318" y="25"/>
                  <a:pt x="318" y="26"/>
                </a:cubicBezTo>
                <a:cubicBezTo>
                  <a:pt x="320" y="25"/>
                  <a:pt x="325" y="26"/>
                  <a:pt x="328" y="27"/>
                </a:cubicBezTo>
                <a:cubicBezTo>
                  <a:pt x="328" y="26"/>
                  <a:pt x="327" y="26"/>
                  <a:pt x="327" y="26"/>
                </a:cubicBezTo>
                <a:cubicBezTo>
                  <a:pt x="331" y="27"/>
                  <a:pt x="335" y="27"/>
                  <a:pt x="341" y="27"/>
                </a:cubicBezTo>
                <a:cubicBezTo>
                  <a:pt x="337" y="28"/>
                  <a:pt x="331" y="26"/>
                  <a:pt x="327" y="27"/>
                </a:cubicBezTo>
                <a:cubicBezTo>
                  <a:pt x="324" y="28"/>
                  <a:pt x="332" y="28"/>
                  <a:pt x="333" y="28"/>
                </a:cubicBezTo>
                <a:cubicBezTo>
                  <a:pt x="333" y="29"/>
                  <a:pt x="331" y="29"/>
                  <a:pt x="331" y="30"/>
                </a:cubicBezTo>
                <a:cubicBezTo>
                  <a:pt x="325" y="29"/>
                  <a:pt x="319" y="29"/>
                  <a:pt x="313" y="29"/>
                </a:cubicBezTo>
                <a:cubicBezTo>
                  <a:pt x="313" y="29"/>
                  <a:pt x="314" y="29"/>
                  <a:pt x="314" y="30"/>
                </a:cubicBezTo>
                <a:cubicBezTo>
                  <a:pt x="319" y="29"/>
                  <a:pt x="325" y="32"/>
                  <a:pt x="330" y="31"/>
                </a:cubicBezTo>
                <a:cubicBezTo>
                  <a:pt x="322" y="33"/>
                  <a:pt x="315" y="30"/>
                  <a:pt x="307" y="30"/>
                </a:cubicBezTo>
                <a:cubicBezTo>
                  <a:pt x="306" y="31"/>
                  <a:pt x="308" y="30"/>
                  <a:pt x="308" y="31"/>
                </a:cubicBezTo>
                <a:cubicBezTo>
                  <a:pt x="305" y="32"/>
                  <a:pt x="301" y="31"/>
                  <a:pt x="298" y="32"/>
                </a:cubicBezTo>
                <a:cubicBezTo>
                  <a:pt x="298" y="32"/>
                  <a:pt x="299" y="32"/>
                  <a:pt x="299" y="32"/>
                </a:cubicBezTo>
                <a:cubicBezTo>
                  <a:pt x="299" y="33"/>
                  <a:pt x="297" y="32"/>
                  <a:pt x="297" y="31"/>
                </a:cubicBezTo>
                <a:cubicBezTo>
                  <a:pt x="294" y="32"/>
                  <a:pt x="292" y="31"/>
                  <a:pt x="288" y="32"/>
                </a:cubicBezTo>
                <a:cubicBezTo>
                  <a:pt x="291" y="34"/>
                  <a:pt x="297" y="31"/>
                  <a:pt x="298" y="35"/>
                </a:cubicBezTo>
                <a:cubicBezTo>
                  <a:pt x="301" y="35"/>
                  <a:pt x="301" y="35"/>
                  <a:pt x="301" y="35"/>
                </a:cubicBezTo>
                <a:cubicBezTo>
                  <a:pt x="301" y="34"/>
                  <a:pt x="301" y="34"/>
                  <a:pt x="302" y="34"/>
                </a:cubicBezTo>
                <a:cubicBezTo>
                  <a:pt x="305" y="34"/>
                  <a:pt x="308" y="34"/>
                  <a:pt x="311" y="34"/>
                </a:cubicBezTo>
                <a:cubicBezTo>
                  <a:pt x="311" y="34"/>
                  <a:pt x="311" y="36"/>
                  <a:pt x="310" y="35"/>
                </a:cubicBezTo>
                <a:cubicBezTo>
                  <a:pt x="309" y="35"/>
                  <a:pt x="309" y="35"/>
                  <a:pt x="309" y="35"/>
                </a:cubicBezTo>
                <a:cubicBezTo>
                  <a:pt x="309" y="35"/>
                  <a:pt x="309" y="35"/>
                  <a:pt x="309" y="35"/>
                </a:cubicBezTo>
                <a:cubicBezTo>
                  <a:pt x="305" y="37"/>
                  <a:pt x="298" y="34"/>
                  <a:pt x="294" y="36"/>
                </a:cubicBezTo>
                <a:cubicBezTo>
                  <a:pt x="304" y="37"/>
                  <a:pt x="311" y="38"/>
                  <a:pt x="321" y="37"/>
                </a:cubicBezTo>
                <a:cubicBezTo>
                  <a:pt x="321" y="36"/>
                  <a:pt x="319" y="37"/>
                  <a:pt x="319" y="36"/>
                </a:cubicBezTo>
                <a:cubicBezTo>
                  <a:pt x="320" y="36"/>
                  <a:pt x="322" y="37"/>
                  <a:pt x="322" y="35"/>
                </a:cubicBezTo>
                <a:cubicBezTo>
                  <a:pt x="319" y="35"/>
                  <a:pt x="318" y="34"/>
                  <a:pt x="316" y="34"/>
                </a:cubicBezTo>
                <a:cubicBezTo>
                  <a:pt x="323" y="33"/>
                  <a:pt x="329" y="34"/>
                  <a:pt x="339" y="35"/>
                </a:cubicBezTo>
                <a:cubicBezTo>
                  <a:pt x="340" y="35"/>
                  <a:pt x="340" y="35"/>
                  <a:pt x="340" y="35"/>
                </a:cubicBezTo>
                <a:cubicBezTo>
                  <a:pt x="340" y="35"/>
                  <a:pt x="340" y="35"/>
                  <a:pt x="339" y="35"/>
                </a:cubicBezTo>
                <a:cubicBezTo>
                  <a:pt x="336" y="35"/>
                  <a:pt x="332" y="37"/>
                  <a:pt x="330" y="35"/>
                </a:cubicBezTo>
                <a:cubicBezTo>
                  <a:pt x="330" y="35"/>
                  <a:pt x="330" y="35"/>
                  <a:pt x="330" y="35"/>
                </a:cubicBezTo>
                <a:cubicBezTo>
                  <a:pt x="327" y="36"/>
                  <a:pt x="325" y="36"/>
                  <a:pt x="322" y="34"/>
                </a:cubicBezTo>
                <a:cubicBezTo>
                  <a:pt x="324" y="36"/>
                  <a:pt x="326" y="37"/>
                  <a:pt x="330" y="38"/>
                </a:cubicBezTo>
                <a:cubicBezTo>
                  <a:pt x="329" y="37"/>
                  <a:pt x="330" y="37"/>
                  <a:pt x="330" y="36"/>
                </a:cubicBezTo>
                <a:cubicBezTo>
                  <a:pt x="332" y="37"/>
                  <a:pt x="333" y="37"/>
                  <a:pt x="335" y="36"/>
                </a:cubicBezTo>
                <a:cubicBezTo>
                  <a:pt x="336" y="37"/>
                  <a:pt x="334" y="37"/>
                  <a:pt x="335" y="38"/>
                </a:cubicBezTo>
                <a:cubicBezTo>
                  <a:pt x="337" y="38"/>
                  <a:pt x="339" y="37"/>
                  <a:pt x="340" y="38"/>
                </a:cubicBezTo>
                <a:cubicBezTo>
                  <a:pt x="337" y="39"/>
                  <a:pt x="334" y="37"/>
                  <a:pt x="331" y="39"/>
                </a:cubicBezTo>
                <a:cubicBezTo>
                  <a:pt x="331" y="39"/>
                  <a:pt x="330" y="39"/>
                  <a:pt x="330" y="38"/>
                </a:cubicBezTo>
                <a:cubicBezTo>
                  <a:pt x="326" y="40"/>
                  <a:pt x="316" y="37"/>
                  <a:pt x="312" y="39"/>
                </a:cubicBezTo>
                <a:cubicBezTo>
                  <a:pt x="312" y="40"/>
                  <a:pt x="314" y="40"/>
                  <a:pt x="315" y="40"/>
                </a:cubicBezTo>
                <a:cubicBezTo>
                  <a:pt x="312" y="40"/>
                  <a:pt x="308" y="41"/>
                  <a:pt x="306" y="39"/>
                </a:cubicBezTo>
                <a:cubicBezTo>
                  <a:pt x="304" y="39"/>
                  <a:pt x="306" y="40"/>
                  <a:pt x="306" y="40"/>
                </a:cubicBezTo>
                <a:cubicBezTo>
                  <a:pt x="303" y="40"/>
                  <a:pt x="300" y="39"/>
                  <a:pt x="299" y="40"/>
                </a:cubicBezTo>
                <a:cubicBezTo>
                  <a:pt x="305" y="42"/>
                  <a:pt x="315" y="41"/>
                  <a:pt x="322" y="42"/>
                </a:cubicBezTo>
                <a:cubicBezTo>
                  <a:pt x="316" y="43"/>
                  <a:pt x="311" y="42"/>
                  <a:pt x="305" y="42"/>
                </a:cubicBezTo>
                <a:cubicBezTo>
                  <a:pt x="306" y="43"/>
                  <a:pt x="309" y="42"/>
                  <a:pt x="312" y="43"/>
                </a:cubicBezTo>
                <a:cubicBezTo>
                  <a:pt x="311" y="43"/>
                  <a:pt x="310" y="43"/>
                  <a:pt x="310" y="43"/>
                </a:cubicBezTo>
                <a:cubicBezTo>
                  <a:pt x="312" y="44"/>
                  <a:pt x="315" y="43"/>
                  <a:pt x="318" y="44"/>
                </a:cubicBezTo>
                <a:cubicBezTo>
                  <a:pt x="313" y="45"/>
                  <a:pt x="308" y="42"/>
                  <a:pt x="303" y="43"/>
                </a:cubicBezTo>
                <a:cubicBezTo>
                  <a:pt x="304" y="43"/>
                  <a:pt x="304" y="43"/>
                  <a:pt x="304" y="43"/>
                </a:cubicBezTo>
                <a:cubicBezTo>
                  <a:pt x="304" y="43"/>
                  <a:pt x="303" y="43"/>
                  <a:pt x="303" y="43"/>
                </a:cubicBezTo>
                <a:cubicBezTo>
                  <a:pt x="303" y="43"/>
                  <a:pt x="303" y="43"/>
                  <a:pt x="303" y="44"/>
                </a:cubicBezTo>
                <a:cubicBezTo>
                  <a:pt x="303" y="43"/>
                  <a:pt x="303" y="43"/>
                  <a:pt x="303" y="43"/>
                </a:cubicBezTo>
                <a:cubicBezTo>
                  <a:pt x="299" y="44"/>
                  <a:pt x="293" y="43"/>
                  <a:pt x="288" y="43"/>
                </a:cubicBezTo>
                <a:cubicBezTo>
                  <a:pt x="291" y="45"/>
                  <a:pt x="297" y="44"/>
                  <a:pt x="302" y="45"/>
                </a:cubicBezTo>
                <a:cubicBezTo>
                  <a:pt x="293" y="45"/>
                  <a:pt x="285" y="45"/>
                  <a:pt x="279" y="45"/>
                </a:cubicBezTo>
                <a:cubicBezTo>
                  <a:pt x="278" y="45"/>
                  <a:pt x="278" y="44"/>
                  <a:pt x="277" y="44"/>
                </a:cubicBezTo>
                <a:cubicBezTo>
                  <a:pt x="276" y="45"/>
                  <a:pt x="277" y="45"/>
                  <a:pt x="277" y="45"/>
                </a:cubicBezTo>
                <a:cubicBezTo>
                  <a:pt x="276" y="44"/>
                  <a:pt x="273" y="45"/>
                  <a:pt x="272" y="44"/>
                </a:cubicBezTo>
                <a:cubicBezTo>
                  <a:pt x="267" y="47"/>
                  <a:pt x="261" y="43"/>
                  <a:pt x="257" y="45"/>
                </a:cubicBezTo>
                <a:cubicBezTo>
                  <a:pt x="258" y="45"/>
                  <a:pt x="261" y="44"/>
                  <a:pt x="262" y="45"/>
                </a:cubicBezTo>
                <a:cubicBezTo>
                  <a:pt x="261" y="46"/>
                  <a:pt x="258" y="45"/>
                  <a:pt x="257" y="45"/>
                </a:cubicBezTo>
                <a:cubicBezTo>
                  <a:pt x="258" y="46"/>
                  <a:pt x="260" y="45"/>
                  <a:pt x="260" y="47"/>
                </a:cubicBezTo>
                <a:cubicBezTo>
                  <a:pt x="260" y="48"/>
                  <a:pt x="259" y="47"/>
                  <a:pt x="257" y="47"/>
                </a:cubicBezTo>
                <a:cubicBezTo>
                  <a:pt x="260" y="49"/>
                  <a:pt x="266" y="48"/>
                  <a:pt x="268" y="49"/>
                </a:cubicBezTo>
                <a:cubicBezTo>
                  <a:pt x="268" y="49"/>
                  <a:pt x="268" y="49"/>
                  <a:pt x="267" y="49"/>
                </a:cubicBezTo>
                <a:cubicBezTo>
                  <a:pt x="268" y="50"/>
                  <a:pt x="270" y="49"/>
                  <a:pt x="272" y="50"/>
                </a:cubicBezTo>
                <a:cubicBezTo>
                  <a:pt x="269" y="48"/>
                  <a:pt x="264" y="48"/>
                  <a:pt x="261" y="48"/>
                </a:cubicBezTo>
                <a:cubicBezTo>
                  <a:pt x="261" y="47"/>
                  <a:pt x="262" y="47"/>
                  <a:pt x="263" y="47"/>
                </a:cubicBezTo>
                <a:cubicBezTo>
                  <a:pt x="263" y="47"/>
                  <a:pt x="263" y="46"/>
                  <a:pt x="263" y="46"/>
                </a:cubicBezTo>
                <a:cubicBezTo>
                  <a:pt x="264" y="46"/>
                  <a:pt x="264" y="46"/>
                  <a:pt x="264" y="46"/>
                </a:cubicBezTo>
                <a:cubicBezTo>
                  <a:pt x="268" y="47"/>
                  <a:pt x="276" y="45"/>
                  <a:pt x="282" y="46"/>
                </a:cubicBezTo>
                <a:cubicBezTo>
                  <a:pt x="278" y="47"/>
                  <a:pt x="272" y="46"/>
                  <a:pt x="268" y="47"/>
                </a:cubicBezTo>
                <a:cubicBezTo>
                  <a:pt x="271" y="47"/>
                  <a:pt x="275" y="48"/>
                  <a:pt x="278" y="48"/>
                </a:cubicBezTo>
                <a:cubicBezTo>
                  <a:pt x="278" y="49"/>
                  <a:pt x="276" y="48"/>
                  <a:pt x="275" y="49"/>
                </a:cubicBezTo>
                <a:cubicBezTo>
                  <a:pt x="276" y="50"/>
                  <a:pt x="277" y="50"/>
                  <a:pt x="278" y="50"/>
                </a:cubicBezTo>
                <a:cubicBezTo>
                  <a:pt x="278" y="49"/>
                  <a:pt x="278" y="49"/>
                  <a:pt x="278" y="48"/>
                </a:cubicBezTo>
                <a:cubicBezTo>
                  <a:pt x="279" y="48"/>
                  <a:pt x="280" y="48"/>
                  <a:pt x="280" y="49"/>
                </a:cubicBezTo>
                <a:cubicBezTo>
                  <a:pt x="281" y="48"/>
                  <a:pt x="283" y="48"/>
                  <a:pt x="285" y="49"/>
                </a:cubicBezTo>
                <a:cubicBezTo>
                  <a:pt x="285" y="49"/>
                  <a:pt x="285" y="48"/>
                  <a:pt x="286" y="48"/>
                </a:cubicBezTo>
                <a:cubicBezTo>
                  <a:pt x="290" y="49"/>
                  <a:pt x="292" y="51"/>
                  <a:pt x="296" y="50"/>
                </a:cubicBezTo>
                <a:cubicBezTo>
                  <a:pt x="295" y="49"/>
                  <a:pt x="294" y="50"/>
                  <a:pt x="292" y="49"/>
                </a:cubicBezTo>
                <a:cubicBezTo>
                  <a:pt x="292" y="48"/>
                  <a:pt x="294" y="50"/>
                  <a:pt x="294" y="48"/>
                </a:cubicBezTo>
                <a:cubicBezTo>
                  <a:pt x="296" y="48"/>
                  <a:pt x="296" y="49"/>
                  <a:pt x="298" y="49"/>
                </a:cubicBezTo>
                <a:cubicBezTo>
                  <a:pt x="300" y="49"/>
                  <a:pt x="297" y="50"/>
                  <a:pt x="298" y="50"/>
                </a:cubicBezTo>
                <a:cubicBezTo>
                  <a:pt x="299" y="49"/>
                  <a:pt x="301" y="49"/>
                  <a:pt x="302" y="50"/>
                </a:cubicBezTo>
                <a:cubicBezTo>
                  <a:pt x="302" y="50"/>
                  <a:pt x="300" y="49"/>
                  <a:pt x="300" y="50"/>
                </a:cubicBezTo>
                <a:cubicBezTo>
                  <a:pt x="300" y="51"/>
                  <a:pt x="301" y="50"/>
                  <a:pt x="302" y="50"/>
                </a:cubicBezTo>
                <a:cubicBezTo>
                  <a:pt x="299" y="52"/>
                  <a:pt x="293" y="50"/>
                  <a:pt x="290" y="52"/>
                </a:cubicBezTo>
                <a:cubicBezTo>
                  <a:pt x="292" y="51"/>
                  <a:pt x="295" y="52"/>
                  <a:pt x="296" y="52"/>
                </a:cubicBezTo>
                <a:cubicBezTo>
                  <a:pt x="297" y="52"/>
                  <a:pt x="297" y="53"/>
                  <a:pt x="297" y="54"/>
                </a:cubicBezTo>
                <a:cubicBezTo>
                  <a:pt x="298" y="55"/>
                  <a:pt x="299" y="54"/>
                  <a:pt x="299" y="55"/>
                </a:cubicBezTo>
                <a:cubicBezTo>
                  <a:pt x="299" y="56"/>
                  <a:pt x="296" y="55"/>
                  <a:pt x="294" y="55"/>
                </a:cubicBezTo>
                <a:cubicBezTo>
                  <a:pt x="294" y="54"/>
                  <a:pt x="296" y="55"/>
                  <a:pt x="296" y="54"/>
                </a:cubicBezTo>
                <a:cubicBezTo>
                  <a:pt x="297" y="53"/>
                  <a:pt x="297" y="53"/>
                  <a:pt x="297" y="53"/>
                </a:cubicBezTo>
                <a:cubicBezTo>
                  <a:pt x="296" y="52"/>
                  <a:pt x="295" y="54"/>
                  <a:pt x="294" y="53"/>
                </a:cubicBezTo>
                <a:cubicBezTo>
                  <a:pt x="293" y="52"/>
                  <a:pt x="294" y="54"/>
                  <a:pt x="293" y="54"/>
                </a:cubicBezTo>
                <a:cubicBezTo>
                  <a:pt x="293" y="55"/>
                  <a:pt x="294" y="54"/>
                  <a:pt x="294" y="55"/>
                </a:cubicBezTo>
                <a:cubicBezTo>
                  <a:pt x="290" y="55"/>
                  <a:pt x="285" y="55"/>
                  <a:pt x="281" y="55"/>
                </a:cubicBezTo>
                <a:cubicBezTo>
                  <a:pt x="281" y="55"/>
                  <a:pt x="281" y="55"/>
                  <a:pt x="281" y="55"/>
                </a:cubicBezTo>
                <a:cubicBezTo>
                  <a:pt x="281" y="55"/>
                  <a:pt x="281" y="55"/>
                  <a:pt x="281" y="55"/>
                </a:cubicBezTo>
                <a:cubicBezTo>
                  <a:pt x="282" y="55"/>
                  <a:pt x="281" y="54"/>
                  <a:pt x="283" y="54"/>
                </a:cubicBezTo>
                <a:cubicBezTo>
                  <a:pt x="280" y="52"/>
                  <a:pt x="278" y="51"/>
                  <a:pt x="273" y="51"/>
                </a:cubicBezTo>
                <a:cubicBezTo>
                  <a:pt x="273" y="52"/>
                  <a:pt x="275" y="52"/>
                  <a:pt x="275" y="52"/>
                </a:cubicBezTo>
                <a:cubicBezTo>
                  <a:pt x="274" y="53"/>
                  <a:pt x="273" y="52"/>
                  <a:pt x="273" y="53"/>
                </a:cubicBezTo>
                <a:cubicBezTo>
                  <a:pt x="265" y="52"/>
                  <a:pt x="255" y="53"/>
                  <a:pt x="247" y="54"/>
                </a:cubicBezTo>
                <a:cubicBezTo>
                  <a:pt x="246" y="54"/>
                  <a:pt x="247" y="53"/>
                  <a:pt x="246" y="53"/>
                </a:cubicBezTo>
                <a:cubicBezTo>
                  <a:pt x="244" y="54"/>
                  <a:pt x="242" y="53"/>
                  <a:pt x="239" y="53"/>
                </a:cubicBezTo>
                <a:cubicBezTo>
                  <a:pt x="239" y="55"/>
                  <a:pt x="238" y="54"/>
                  <a:pt x="237" y="54"/>
                </a:cubicBezTo>
                <a:cubicBezTo>
                  <a:pt x="237" y="55"/>
                  <a:pt x="232" y="54"/>
                  <a:pt x="231" y="55"/>
                </a:cubicBezTo>
                <a:cubicBezTo>
                  <a:pt x="232" y="53"/>
                  <a:pt x="234" y="55"/>
                  <a:pt x="235" y="53"/>
                </a:cubicBezTo>
                <a:cubicBezTo>
                  <a:pt x="230" y="52"/>
                  <a:pt x="227" y="53"/>
                  <a:pt x="223" y="53"/>
                </a:cubicBezTo>
                <a:cubicBezTo>
                  <a:pt x="223" y="54"/>
                  <a:pt x="224" y="54"/>
                  <a:pt x="225" y="54"/>
                </a:cubicBezTo>
                <a:cubicBezTo>
                  <a:pt x="225" y="55"/>
                  <a:pt x="225" y="55"/>
                  <a:pt x="225" y="55"/>
                </a:cubicBezTo>
                <a:cubicBezTo>
                  <a:pt x="238" y="56"/>
                  <a:pt x="251" y="53"/>
                  <a:pt x="265" y="55"/>
                </a:cubicBezTo>
                <a:cubicBezTo>
                  <a:pt x="265" y="55"/>
                  <a:pt x="264" y="55"/>
                  <a:pt x="264" y="54"/>
                </a:cubicBezTo>
                <a:cubicBezTo>
                  <a:pt x="268" y="54"/>
                  <a:pt x="271" y="55"/>
                  <a:pt x="275" y="55"/>
                </a:cubicBezTo>
                <a:cubicBezTo>
                  <a:pt x="275" y="55"/>
                  <a:pt x="275" y="56"/>
                  <a:pt x="274" y="56"/>
                </a:cubicBezTo>
                <a:cubicBezTo>
                  <a:pt x="278" y="56"/>
                  <a:pt x="282" y="58"/>
                  <a:pt x="286" y="59"/>
                </a:cubicBezTo>
                <a:cubicBezTo>
                  <a:pt x="286" y="59"/>
                  <a:pt x="286" y="59"/>
                  <a:pt x="286" y="59"/>
                </a:cubicBezTo>
                <a:cubicBezTo>
                  <a:pt x="286" y="59"/>
                  <a:pt x="286" y="59"/>
                  <a:pt x="286" y="59"/>
                </a:cubicBezTo>
                <a:cubicBezTo>
                  <a:pt x="288" y="59"/>
                  <a:pt x="289" y="59"/>
                  <a:pt x="291" y="59"/>
                </a:cubicBezTo>
                <a:cubicBezTo>
                  <a:pt x="291" y="58"/>
                  <a:pt x="290" y="58"/>
                  <a:pt x="289" y="58"/>
                </a:cubicBezTo>
                <a:cubicBezTo>
                  <a:pt x="288" y="58"/>
                  <a:pt x="289" y="57"/>
                  <a:pt x="289" y="56"/>
                </a:cubicBezTo>
                <a:cubicBezTo>
                  <a:pt x="288" y="57"/>
                  <a:pt x="286" y="56"/>
                  <a:pt x="284" y="56"/>
                </a:cubicBezTo>
                <a:cubicBezTo>
                  <a:pt x="287" y="55"/>
                  <a:pt x="292" y="56"/>
                  <a:pt x="296" y="56"/>
                </a:cubicBezTo>
                <a:cubicBezTo>
                  <a:pt x="296" y="57"/>
                  <a:pt x="293" y="56"/>
                  <a:pt x="293" y="57"/>
                </a:cubicBezTo>
                <a:cubicBezTo>
                  <a:pt x="295" y="57"/>
                  <a:pt x="296" y="59"/>
                  <a:pt x="298" y="59"/>
                </a:cubicBezTo>
                <a:cubicBezTo>
                  <a:pt x="297" y="60"/>
                  <a:pt x="294" y="60"/>
                  <a:pt x="293" y="60"/>
                </a:cubicBezTo>
                <a:cubicBezTo>
                  <a:pt x="292" y="58"/>
                  <a:pt x="287" y="61"/>
                  <a:pt x="286" y="59"/>
                </a:cubicBezTo>
                <a:cubicBezTo>
                  <a:pt x="286" y="59"/>
                  <a:pt x="286" y="59"/>
                  <a:pt x="286" y="59"/>
                </a:cubicBezTo>
                <a:cubicBezTo>
                  <a:pt x="285" y="60"/>
                  <a:pt x="284" y="60"/>
                  <a:pt x="282" y="60"/>
                </a:cubicBezTo>
                <a:cubicBezTo>
                  <a:pt x="282" y="60"/>
                  <a:pt x="283" y="60"/>
                  <a:pt x="283" y="60"/>
                </a:cubicBezTo>
                <a:cubicBezTo>
                  <a:pt x="282" y="62"/>
                  <a:pt x="277" y="60"/>
                  <a:pt x="276" y="62"/>
                </a:cubicBezTo>
                <a:cubicBezTo>
                  <a:pt x="279" y="62"/>
                  <a:pt x="286" y="61"/>
                  <a:pt x="283" y="65"/>
                </a:cubicBezTo>
                <a:cubicBezTo>
                  <a:pt x="287" y="66"/>
                  <a:pt x="290" y="65"/>
                  <a:pt x="293" y="66"/>
                </a:cubicBezTo>
                <a:cubicBezTo>
                  <a:pt x="290" y="67"/>
                  <a:pt x="284" y="67"/>
                  <a:pt x="282" y="64"/>
                </a:cubicBezTo>
                <a:cubicBezTo>
                  <a:pt x="282" y="65"/>
                  <a:pt x="282" y="65"/>
                  <a:pt x="283" y="65"/>
                </a:cubicBezTo>
                <a:cubicBezTo>
                  <a:pt x="282" y="67"/>
                  <a:pt x="282" y="65"/>
                  <a:pt x="280" y="65"/>
                </a:cubicBezTo>
                <a:cubicBezTo>
                  <a:pt x="280" y="66"/>
                  <a:pt x="279" y="66"/>
                  <a:pt x="280" y="67"/>
                </a:cubicBezTo>
                <a:cubicBezTo>
                  <a:pt x="276" y="66"/>
                  <a:pt x="272" y="66"/>
                  <a:pt x="270" y="68"/>
                </a:cubicBezTo>
                <a:cubicBezTo>
                  <a:pt x="272" y="68"/>
                  <a:pt x="274" y="69"/>
                  <a:pt x="276" y="69"/>
                </a:cubicBezTo>
                <a:cubicBezTo>
                  <a:pt x="271" y="70"/>
                  <a:pt x="264" y="69"/>
                  <a:pt x="258" y="70"/>
                </a:cubicBezTo>
                <a:cubicBezTo>
                  <a:pt x="260" y="71"/>
                  <a:pt x="263" y="70"/>
                  <a:pt x="267" y="71"/>
                </a:cubicBezTo>
                <a:cubicBezTo>
                  <a:pt x="267" y="72"/>
                  <a:pt x="266" y="72"/>
                  <a:pt x="265" y="71"/>
                </a:cubicBezTo>
                <a:cubicBezTo>
                  <a:pt x="258" y="74"/>
                  <a:pt x="246" y="71"/>
                  <a:pt x="237" y="72"/>
                </a:cubicBezTo>
                <a:cubicBezTo>
                  <a:pt x="240" y="71"/>
                  <a:pt x="244" y="71"/>
                  <a:pt x="248" y="71"/>
                </a:cubicBezTo>
                <a:cubicBezTo>
                  <a:pt x="245" y="70"/>
                  <a:pt x="237" y="70"/>
                  <a:pt x="234" y="72"/>
                </a:cubicBezTo>
                <a:cubicBezTo>
                  <a:pt x="229" y="71"/>
                  <a:pt x="224" y="71"/>
                  <a:pt x="220" y="72"/>
                </a:cubicBezTo>
                <a:cubicBezTo>
                  <a:pt x="227" y="73"/>
                  <a:pt x="240" y="72"/>
                  <a:pt x="243" y="73"/>
                </a:cubicBezTo>
                <a:cubicBezTo>
                  <a:pt x="243" y="73"/>
                  <a:pt x="243" y="73"/>
                  <a:pt x="243" y="73"/>
                </a:cubicBezTo>
                <a:cubicBezTo>
                  <a:pt x="254" y="73"/>
                  <a:pt x="266" y="73"/>
                  <a:pt x="277" y="74"/>
                </a:cubicBezTo>
                <a:cubicBezTo>
                  <a:pt x="277" y="74"/>
                  <a:pt x="277" y="74"/>
                  <a:pt x="277" y="75"/>
                </a:cubicBezTo>
                <a:cubicBezTo>
                  <a:pt x="280" y="72"/>
                  <a:pt x="283" y="74"/>
                  <a:pt x="285" y="75"/>
                </a:cubicBezTo>
                <a:cubicBezTo>
                  <a:pt x="291" y="76"/>
                  <a:pt x="298" y="74"/>
                  <a:pt x="304" y="76"/>
                </a:cubicBezTo>
                <a:cubicBezTo>
                  <a:pt x="297" y="77"/>
                  <a:pt x="291" y="76"/>
                  <a:pt x="284" y="76"/>
                </a:cubicBezTo>
                <a:cubicBezTo>
                  <a:pt x="288" y="79"/>
                  <a:pt x="294" y="76"/>
                  <a:pt x="297" y="80"/>
                </a:cubicBezTo>
                <a:cubicBezTo>
                  <a:pt x="300" y="80"/>
                  <a:pt x="303" y="80"/>
                  <a:pt x="307" y="81"/>
                </a:cubicBezTo>
                <a:cubicBezTo>
                  <a:pt x="305" y="81"/>
                  <a:pt x="303" y="81"/>
                  <a:pt x="300" y="82"/>
                </a:cubicBezTo>
                <a:cubicBezTo>
                  <a:pt x="300" y="83"/>
                  <a:pt x="302" y="83"/>
                  <a:pt x="301" y="83"/>
                </a:cubicBezTo>
                <a:cubicBezTo>
                  <a:pt x="294" y="83"/>
                  <a:pt x="286" y="83"/>
                  <a:pt x="280" y="85"/>
                </a:cubicBezTo>
                <a:cubicBezTo>
                  <a:pt x="287" y="86"/>
                  <a:pt x="294" y="83"/>
                  <a:pt x="300" y="85"/>
                </a:cubicBezTo>
                <a:cubicBezTo>
                  <a:pt x="300" y="84"/>
                  <a:pt x="304" y="85"/>
                  <a:pt x="302" y="85"/>
                </a:cubicBezTo>
                <a:cubicBezTo>
                  <a:pt x="303" y="86"/>
                  <a:pt x="304" y="85"/>
                  <a:pt x="305" y="86"/>
                </a:cubicBezTo>
                <a:cubicBezTo>
                  <a:pt x="304" y="86"/>
                  <a:pt x="303" y="86"/>
                  <a:pt x="303" y="87"/>
                </a:cubicBezTo>
                <a:cubicBezTo>
                  <a:pt x="300" y="86"/>
                  <a:pt x="298" y="88"/>
                  <a:pt x="295" y="87"/>
                </a:cubicBezTo>
                <a:cubicBezTo>
                  <a:pt x="295" y="88"/>
                  <a:pt x="297" y="88"/>
                  <a:pt x="298" y="88"/>
                </a:cubicBezTo>
                <a:cubicBezTo>
                  <a:pt x="294" y="88"/>
                  <a:pt x="292" y="90"/>
                  <a:pt x="289" y="89"/>
                </a:cubicBezTo>
                <a:cubicBezTo>
                  <a:pt x="288" y="87"/>
                  <a:pt x="290" y="88"/>
                  <a:pt x="290" y="87"/>
                </a:cubicBezTo>
                <a:cubicBezTo>
                  <a:pt x="287" y="86"/>
                  <a:pt x="284" y="88"/>
                  <a:pt x="283" y="86"/>
                </a:cubicBezTo>
                <a:cubicBezTo>
                  <a:pt x="284" y="88"/>
                  <a:pt x="280" y="86"/>
                  <a:pt x="279" y="87"/>
                </a:cubicBezTo>
                <a:cubicBezTo>
                  <a:pt x="281" y="88"/>
                  <a:pt x="285" y="88"/>
                  <a:pt x="287" y="89"/>
                </a:cubicBezTo>
                <a:cubicBezTo>
                  <a:pt x="286" y="90"/>
                  <a:pt x="284" y="89"/>
                  <a:pt x="283" y="90"/>
                </a:cubicBezTo>
                <a:cubicBezTo>
                  <a:pt x="290" y="91"/>
                  <a:pt x="297" y="90"/>
                  <a:pt x="303" y="90"/>
                </a:cubicBezTo>
                <a:cubicBezTo>
                  <a:pt x="303" y="89"/>
                  <a:pt x="301" y="90"/>
                  <a:pt x="301" y="90"/>
                </a:cubicBezTo>
                <a:cubicBezTo>
                  <a:pt x="300" y="89"/>
                  <a:pt x="302" y="88"/>
                  <a:pt x="301" y="87"/>
                </a:cubicBezTo>
                <a:cubicBezTo>
                  <a:pt x="306" y="88"/>
                  <a:pt x="310" y="90"/>
                  <a:pt x="315" y="89"/>
                </a:cubicBezTo>
                <a:cubicBezTo>
                  <a:pt x="314" y="90"/>
                  <a:pt x="312" y="90"/>
                  <a:pt x="311" y="90"/>
                </a:cubicBezTo>
                <a:cubicBezTo>
                  <a:pt x="312" y="91"/>
                  <a:pt x="314" y="90"/>
                  <a:pt x="315" y="91"/>
                </a:cubicBezTo>
                <a:cubicBezTo>
                  <a:pt x="315" y="90"/>
                  <a:pt x="315" y="90"/>
                  <a:pt x="315" y="89"/>
                </a:cubicBezTo>
                <a:cubicBezTo>
                  <a:pt x="316" y="90"/>
                  <a:pt x="319" y="89"/>
                  <a:pt x="319" y="91"/>
                </a:cubicBezTo>
                <a:cubicBezTo>
                  <a:pt x="321" y="90"/>
                  <a:pt x="323" y="91"/>
                  <a:pt x="325" y="91"/>
                </a:cubicBezTo>
                <a:cubicBezTo>
                  <a:pt x="324" y="93"/>
                  <a:pt x="320" y="89"/>
                  <a:pt x="318" y="92"/>
                </a:cubicBezTo>
                <a:cubicBezTo>
                  <a:pt x="321" y="93"/>
                  <a:pt x="324" y="93"/>
                  <a:pt x="327" y="94"/>
                </a:cubicBezTo>
                <a:cubicBezTo>
                  <a:pt x="326" y="95"/>
                  <a:pt x="327" y="94"/>
                  <a:pt x="327" y="95"/>
                </a:cubicBezTo>
                <a:cubicBezTo>
                  <a:pt x="327" y="96"/>
                  <a:pt x="326" y="95"/>
                  <a:pt x="325" y="96"/>
                </a:cubicBezTo>
                <a:cubicBezTo>
                  <a:pt x="324" y="95"/>
                  <a:pt x="325" y="95"/>
                  <a:pt x="325" y="95"/>
                </a:cubicBezTo>
                <a:cubicBezTo>
                  <a:pt x="320" y="95"/>
                  <a:pt x="312" y="92"/>
                  <a:pt x="308" y="95"/>
                </a:cubicBezTo>
                <a:cubicBezTo>
                  <a:pt x="311" y="95"/>
                  <a:pt x="313" y="95"/>
                  <a:pt x="315" y="96"/>
                </a:cubicBezTo>
                <a:cubicBezTo>
                  <a:pt x="313" y="97"/>
                  <a:pt x="310" y="95"/>
                  <a:pt x="307" y="97"/>
                </a:cubicBezTo>
                <a:cubicBezTo>
                  <a:pt x="307" y="97"/>
                  <a:pt x="308" y="97"/>
                  <a:pt x="308" y="97"/>
                </a:cubicBezTo>
                <a:cubicBezTo>
                  <a:pt x="308" y="98"/>
                  <a:pt x="307" y="97"/>
                  <a:pt x="307" y="98"/>
                </a:cubicBezTo>
                <a:cubicBezTo>
                  <a:pt x="307" y="98"/>
                  <a:pt x="308" y="98"/>
                  <a:pt x="308" y="99"/>
                </a:cubicBezTo>
                <a:cubicBezTo>
                  <a:pt x="308" y="99"/>
                  <a:pt x="307" y="99"/>
                  <a:pt x="307" y="99"/>
                </a:cubicBezTo>
                <a:cubicBezTo>
                  <a:pt x="307" y="100"/>
                  <a:pt x="308" y="99"/>
                  <a:pt x="308" y="99"/>
                </a:cubicBezTo>
                <a:cubicBezTo>
                  <a:pt x="307" y="100"/>
                  <a:pt x="302" y="100"/>
                  <a:pt x="301" y="100"/>
                </a:cubicBezTo>
                <a:cubicBezTo>
                  <a:pt x="300" y="102"/>
                  <a:pt x="305" y="100"/>
                  <a:pt x="307" y="102"/>
                </a:cubicBezTo>
                <a:cubicBezTo>
                  <a:pt x="307" y="102"/>
                  <a:pt x="306" y="102"/>
                  <a:pt x="306" y="103"/>
                </a:cubicBezTo>
                <a:cubicBezTo>
                  <a:pt x="307" y="102"/>
                  <a:pt x="307" y="104"/>
                  <a:pt x="307" y="104"/>
                </a:cubicBezTo>
                <a:cubicBezTo>
                  <a:pt x="308" y="105"/>
                  <a:pt x="314" y="105"/>
                  <a:pt x="317" y="106"/>
                </a:cubicBezTo>
                <a:cubicBezTo>
                  <a:pt x="316" y="105"/>
                  <a:pt x="316" y="105"/>
                  <a:pt x="315" y="105"/>
                </a:cubicBezTo>
                <a:cubicBezTo>
                  <a:pt x="315" y="105"/>
                  <a:pt x="315" y="104"/>
                  <a:pt x="315" y="104"/>
                </a:cubicBezTo>
                <a:cubicBezTo>
                  <a:pt x="315" y="104"/>
                  <a:pt x="315" y="104"/>
                  <a:pt x="315" y="105"/>
                </a:cubicBezTo>
                <a:cubicBezTo>
                  <a:pt x="317" y="105"/>
                  <a:pt x="320" y="105"/>
                  <a:pt x="322" y="105"/>
                </a:cubicBezTo>
                <a:cubicBezTo>
                  <a:pt x="318" y="106"/>
                  <a:pt x="313" y="106"/>
                  <a:pt x="310" y="105"/>
                </a:cubicBezTo>
                <a:cubicBezTo>
                  <a:pt x="310" y="106"/>
                  <a:pt x="310" y="106"/>
                  <a:pt x="309" y="106"/>
                </a:cubicBezTo>
                <a:cubicBezTo>
                  <a:pt x="310" y="107"/>
                  <a:pt x="312" y="107"/>
                  <a:pt x="312" y="108"/>
                </a:cubicBezTo>
                <a:cubicBezTo>
                  <a:pt x="310" y="108"/>
                  <a:pt x="307" y="108"/>
                  <a:pt x="305" y="107"/>
                </a:cubicBezTo>
                <a:cubicBezTo>
                  <a:pt x="305" y="107"/>
                  <a:pt x="305" y="108"/>
                  <a:pt x="305" y="108"/>
                </a:cubicBezTo>
                <a:cubicBezTo>
                  <a:pt x="303" y="108"/>
                  <a:pt x="305" y="107"/>
                  <a:pt x="304" y="107"/>
                </a:cubicBezTo>
                <a:cubicBezTo>
                  <a:pt x="302" y="107"/>
                  <a:pt x="299" y="106"/>
                  <a:pt x="296" y="106"/>
                </a:cubicBezTo>
                <a:cubicBezTo>
                  <a:pt x="296" y="106"/>
                  <a:pt x="298" y="106"/>
                  <a:pt x="299" y="106"/>
                </a:cubicBezTo>
                <a:cubicBezTo>
                  <a:pt x="299" y="105"/>
                  <a:pt x="299" y="104"/>
                  <a:pt x="299" y="105"/>
                </a:cubicBezTo>
                <a:cubicBezTo>
                  <a:pt x="301" y="104"/>
                  <a:pt x="298" y="104"/>
                  <a:pt x="298" y="104"/>
                </a:cubicBezTo>
                <a:cubicBezTo>
                  <a:pt x="298" y="103"/>
                  <a:pt x="300" y="103"/>
                  <a:pt x="301" y="103"/>
                </a:cubicBezTo>
                <a:cubicBezTo>
                  <a:pt x="301" y="102"/>
                  <a:pt x="301" y="103"/>
                  <a:pt x="300" y="103"/>
                </a:cubicBezTo>
                <a:cubicBezTo>
                  <a:pt x="301" y="102"/>
                  <a:pt x="302" y="104"/>
                  <a:pt x="303" y="102"/>
                </a:cubicBezTo>
                <a:cubicBezTo>
                  <a:pt x="301" y="102"/>
                  <a:pt x="299" y="102"/>
                  <a:pt x="297" y="102"/>
                </a:cubicBezTo>
                <a:cubicBezTo>
                  <a:pt x="297" y="102"/>
                  <a:pt x="299" y="102"/>
                  <a:pt x="300" y="102"/>
                </a:cubicBezTo>
                <a:cubicBezTo>
                  <a:pt x="298" y="103"/>
                  <a:pt x="296" y="102"/>
                  <a:pt x="293" y="102"/>
                </a:cubicBezTo>
                <a:cubicBezTo>
                  <a:pt x="293" y="102"/>
                  <a:pt x="293" y="103"/>
                  <a:pt x="293" y="103"/>
                </a:cubicBezTo>
                <a:cubicBezTo>
                  <a:pt x="289" y="102"/>
                  <a:pt x="286" y="101"/>
                  <a:pt x="282" y="101"/>
                </a:cubicBezTo>
                <a:cubicBezTo>
                  <a:pt x="284" y="100"/>
                  <a:pt x="283" y="101"/>
                  <a:pt x="286" y="101"/>
                </a:cubicBezTo>
                <a:cubicBezTo>
                  <a:pt x="286" y="100"/>
                  <a:pt x="287" y="100"/>
                  <a:pt x="287" y="99"/>
                </a:cubicBezTo>
                <a:cubicBezTo>
                  <a:pt x="278" y="99"/>
                  <a:pt x="269" y="96"/>
                  <a:pt x="259" y="98"/>
                </a:cubicBezTo>
                <a:cubicBezTo>
                  <a:pt x="259" y="99"/>
                  <a:pt x="260" y="99"/>
                  <a:pt x="260" y="99"/>
                </a:cubicBezTo>
                <a:cubicBezTo>
                  <a:pt x="264" y="98"/>
                  <a:pt x="266" y="101"/>
                  <a:pt x="271" y="101"/>
                </a:cubicBezTo>
                <a:cubicBezTo>
                  <a:pt x="271" y="101"/>
                  <a:pt x="270" y="101"/>
                  <a:pt x="270" y="101"/>
                </a:cubicBezTo>
                <a:cubicBezTo>
                  <a:pt x="273" y="102"/>
                  <a:pt x="277" y="101"/>
                  <a:pt x="282" y="101"/>
                </a:cubicBezTo>
                <a:cubicBezTo>
                  <a:pt x="278" y="103"/>
                  <a:pt x="276" y="101"/>
                  <a:pt x="272" y="103"/>
                </a:cubicBezTo>
                <a:cubicBezTo>
                  <a:pt x="277" y="103"/>
                  <a:pt x="280" y="103"/>
                  <a:pt x="284" y="103"/>
                </a:cubicBezTo>
                <a:cubicBezTo>
                  <a:pt x="283" y="103"/>
                  <a:pt x="282" y="103"/>
                  <a:pt x="281" y="103"/>
                </a:cubicBezTo>
                <a:cubicBezTo>
                  <a:pt x="284" y="106"/>
                  <a:pt x="289" y="105"/>
                  <a:pt x="292" y="106"/>
                </a:cubicBezTo>
                <a:cubicBezTo>
                  <a:pt x="292" y="107"/>
                  <a:pt x="290" y="106"/>
                  <a:pt x="289" y="106"/>
                </a:cubicBezTo>
                <a:cubicBezTo>
                  <a:pt x="289" y="107"/>
                  <a:pt x="290" y="107"/>
                  <a:pt x="290" y="107"/>
                </a:cubicBezTo>
                <a:cubicBezTo>
                  <a:pt x="290" y="108"/>
                  <a:pt x="288" y="108"/>
                  <a:pt x="289" y="106"/>
                </a:cubicBezTo>
                <a:cubicBezTo>
                  <a:pt x="286" y="106"/>
                  <a:pt x="284" y="106"/>
                  <a:pt x="282" y="106"/>
                </a:cubicBezTo>
                <a:cubicBezTo>
                  <a:pt x="283" y="107"/>
                  <a:pt x="285" y="107"/>
                  <a:pt x="287" y="107"/>
                </a:cubicBezTo>
                <a:cubicBezTo>
                  <a:pt x="285" y="108"/>
                  <a:pt x="283" y="107"/>
                  <a:pt x="281" y="108"/>
                </a:cubicBezTo>
                <a:cubicBezTo>
                  <a:pt x="283" y="109"/>
                  <a:pt x="288" y="108"/>
                  <a:pt x="291" y="108"/>
                </a:cubicBezTo>
                <a:cubicBezTo>
                  <a:pt x="292" y="108"/>
                  <a:pt x="291" y="108"/>
                  <a:pt x="291" y="107"/>
                </a:cubicBezTo>
                <a:cubicBezTo>
                  <a:pt x="293" y="107"/>
                  <a:pt x="296" y="107"/>
                  <a:pt x="298" y="108"/>
                </a:cubicBezTo>
                <a:cubicBezTo>
                  <a:pt x="294" y="111"/>
                  <a:pt x="288" y="108"/>
                  <a:pt x="282" y="109"/>
                </a:cubicBezTo>
                <a:cubicBezTo>
                  <a:pt x="284" y="111"/>
                  <a:pt x="287" y="111"/>
                  <a:pt x="291" y="111"/>
                </a:cubicBezTo>
                <a:cubicBezTo>
                  <a:pt x="291" y="113"/>
                  <a:pt x="288" y="112"/>
                  <a:pt x="289" y="113"/>
                </a:cubicBezTo>
                <a:cubicBezTo>
                  <a:pt x="286" y="112"/>
                  <a:pt x="282" y="113"/>
                  <a:pt x="280" y="112"/>
                </a:cubicBezTo>
                <a:cubicBezTo>
                  <a:pt x="280" y="113"/>
                  <a:pt x="280" y="113"/>
                  <a:pt x="280" y="113"/>
                </a:cubicBezTo>
                <a:cubicBezTo>
                  <a:pt x="279" y="112"/>
                  <a:pt x="276" y="112"/>
                  <a:pt x="274" y="113"/>
                </a:cubicBezTo>
                <a:cubicBezTo>
                  <a:pt x="278" y="114"/>
                  <a:pt x="281" y="114"/>
                  <a:pt x="286" y="114"/>
                </a:cubicBezTo>
                <a:cubicBezTo>
                  <a:pt x="274" y="116"/>
                  <a:pt x="267" y="115"/>
                  <a:pt x="255" y="117"/>
                </a:cubicBezTo>
                <a:cubicBezTo>
                  <a:pt x="259" y="117"/>
                  <a:pt x="264" y="117"/>
                  <a:pt x="269" y="117"/>
                </a:cubicBezTo>
                <a:cubicBezTo>
                  <a:pt x="269" y="117"/>
                  <a:pt x="268" y="117"/>
                  <a:pt x="268" y="116"/>
                </a:cubicBezTo>
                <a:cubicBezTo>
                  <a:pt x="272" y="117"/>
                  <a:pt x="272" y="117"/>
                  <a:pt x="272" y="117"/>
                </a:cubicBezTo>
                <a:cubicBezTo>
                  <a:pt x="268" y="119"/>
                  <a:pt x="261" y="117"/>
                  <a:pt x="257" y="119"/>
                </a:cubicBezTo>
                <a:cubicBezTo>
                  <a:pt x="261" y="119"/>
                  <a:pt x="265" y="119"/>
                  <a:pt x="269" y="119"/>
                </a:cubicBezTo>
                <a:cubicBezTo>
                  <a:pt x="266" y="120"/>
                  <a:pt x="261" y="119"/>
                  <a:pt x="258" y="120"/>
                </a:cubicBezTo>
                <a:cubicBezTo>
                  <a:pt x="259" y="121"/>
                  <a:pt x="262" y="120"/>
                  <a:pt x="264" y="121"/>
                </a:cubicBezTo>
                <a:cubicBezTo>
                  <a:pt x="263" y="123"/>
                  <a:pt x="259" y="121"/>
                  <a:pt x="258" y="123"/>
                </a:cubicBezTo>
                <a:cubicBezTo>
                  <a:pt x="260" y="123"/>
                  <a:pt x="261" y="123"/>
                  <a:pt x="262" y="124"/>
                </a:cubicBezTo>
                <a:cubicBezTo>
                  <a:pt x="262" y="125"/>
                  <a:pt x="261" y="124"/>
                  <a:pt x="260" y="124"/>
                </a:cubicBezTo>
                <a:cubicBezTo>
                  <a:pt x="261" y="127"/>
                  <a:pt x="267" y="123"/>
                  <a:pt x="270" y="125"/>
                </a:cubicBezTo>
                <a:cubicBezTo>
                  <a:pt x="265" y="126"/>
                  <a:pt x="259" y="127"/>
                  <a:pt x="255" y="126"/>
                </a:cubicBezTo>
                <a:cubicBezTo>
                  <a:pt x="256" y="126"/>
                  <a:pt x="257" y="126"/>
                  <a:pt x="258" y="126"/>
                </a:cubicBezTo>
                <a:cubicBezTo>
                  <a:pt x="258" y="125"/>
                  <a:pt x="257" y="125"/>
                  <a:pt x="258" y="125"/>
                </a:cubicBezTo>
                <a:cubicBezTo>
                  <a:pt x="258" y="125"/>
                  <a:pt x="258" y="125"/>
                  <a:pt x="259" y="125"/>
                </a:cubicBezTo>
                <a:cubicBezTo>
                  <a:pt x="257" y="123"/>
                  <a:pt x="251" y="126"/>
                  <a:pt x="248" y="126"/>
                </a:cubicBezTo>
                <a:cubicBezTo>
                  <a:pt x="250" y="127"/>
                  <a:pt x="252" y="126"/>
                  <a:pt x="254" y="126"/>
                </a:cubicBezTo>
                <a:cubicBezTo>
                  <a:pt x="254" y="127"/>
                  <a:pt x="252" y="126"/>
                  <a:pt x="251" y="126"/>
                </a:cubicBezTo>
                <a:cubicBezTo>
                  <a:pt x="251" y="127"/>
                  <a:pt x="252" y="127"/>
                  <a:pt x="252" y="128"/>
                </a:cubicBezTo>
                <a:cubicBezTo>
                  <a:pt x="255" y="126"/>
                  <a:pt x="261" y="128"/>
                  <a:pt x="266" y="128"/>
                </a:cubicBezTo>
                <a:cubicBezTo>
                  <a:pt x="261" y="128"/>
                  <a:pt x="252" y="130"/>
                  <a:pt x="249" y="127"/>
                </a:cubicBezTo>
                <a:cubicBezTo>
                  <a:pt x="243" y="126"/>
                  <a:pt x="238" y="128"/>
                  <a:pt x="234" y="126"/>
                </a:cubicBezTo>
                <a:cubicBezTo>
                  <a:pt x="235" y="125"/>
                  <a:pt x="237" y="127"/>
                  <a:pt x="238" y="125"/>
                </a:cubicBezTo>
                <a:cubicBezTo>
                  <a:pt x="236" y="124"/>
                  <a:pt x="235" y="126"/>
                  <a:pt x="233" y="125"/>
                </a:cubicBezTo>
                <a:cubicBezTo>
                  <a:pt x="233" y="127"/>
                  <a:pt x="233" y="127"/>
                  <a:pt x="233" y="127"/>
                </a:cubicBezTo>
                <a:cubicBezTo>
                  <a:pt x="231" y="127"/>
                  <a:pt x="229" y="127"/>
                  <a:pt x="228" y="127"/>
                </a:cubicBezTo>
                <a:cubicBezTo>
                  <a:pt x="231" y="129"/>
                  <a:pt x="235" y="127"/>
                  <a:pt x="239" y="128"/>
                </a:cubicBezTo>
                <a:cubicBezTo>
                  <a:pt x="240" y="129"/>
                  <a:pt x="242" y="129"/>
                  <a:pt x="244" y="129"/>
                </a:cubicBezTo>
                <a:cubicBezTo>
                  <a:pt x="245" y="129"/>
                  <a:pt x="244" y="130"/>
                  <a:pt x="245" y="130"/>
                </a:cubicBezTo>
                <a:cubicBezTo>
                  <a:pt x="247" y="129"/>
                  <a:pt x="248" y="130"/>
                  <a:pt x="250" y="129"/>
                </a:cubicBezTo>
                <a:cubicBezTo>
                  <a:pt x="254" y="131"/>
                  <a:pt x="261" y="130"/>
                  <a:pt x="268" y="129"/>
                </a:cubicBezTo>
                <a:cubicBezTo>
                  <a:pt x="273" y="129"/>
                  <a:pt x="278" y="130"/>
                  <a:pt x="283" y="130"/>
                </a:cubicBezTo>
                <a:cubicBezTo>
                  <a:pt x="284" y="130"/>
                  <a:pt x="285" y="131"/>
                  <a:pt x="286" y="131"/>
                </a:cubicBezTo>
                <a:cubicBezTo>
                  <a:pt x="286" y="131"/>
                  <a:pt x="286" y="131"/>
                  <a:pt x="286" y="130"/>
                </a:cubicBezTo>
                <a:cubicBezTo>
                  <a:pt x="288" y="130"/>
                  <a:pt x="289" y="130"/>
                  <a:pt x="291" y="131"/>
                </a:cubicBezTo>
                <a:cubicBezTo>
                  <a:pt x="291" y="131"/>
                  <a:pt x="290" y="131"/>
                  <a:pt x="290" y="131"/>
                </a:cubicBezTo>
                <a:cubicBezTo>
                  <a:pt x="306" y="131"/>
                  <a:pt x="322" y="134"/>
                  <a:pt x="339" y="135"/>
                </a:cubicBezTo>
                <a:cubicBezTo>
                  <a:pt x="328" y="132"/>
                  <a:pt x="307" y="132"/>
                  <a:pt x="295" y="129"/>
                </a:cubicBezTo>
                <a:cubicBezTo>
                  <a:pt x="296" y="129"/>
                  <a:pt x="298" y="129"/>
                  <a:pt x="299" y="129"/>
                </a:cubicBezTo>
                <a:cubicBezTo>
                  <a:pt x="299" y="128"/>
                  <a:pt x="300" y="128"/>
                  <a:pt x="301" y="128"/>
                </a:cubicBezTo>
                <a:cubicBezTo>
                  <a:pt x="301" y="126"/>
                  <a:pt x="301" y="126"/>
                  <a:pt x="301" y="126"/>
                </a:cubicBezTo>
                <a:cubicBezTo>
                  <a:pt x="304" y="127"/>
                  <a:pt x="307" y="126"/>
                  <a:pt x="308" y="128"/>
                </a:cubicBezTo>
                <a:cubicBezTo>
                  <a:pt x="310" y="127"/>
                  <a:pt x="310" y="127"/>
                  <a:pt x="312" y="127"/>
                </a:cubicBezTo>
                <a:cubicBezTo>
                  <a:pt x="310" y="129"/>
                  <a:pt x="306" y="128"/>
                  <a:pt x="303" y="128"/>
                </a:cubicBezTo>
                <a:cubicBezTo>
                  <a:pt x="312" y="130"/>
                  <a:pt x="320" y="129"/>
                  <a:pt x="327" y="131"/>
                </a:cubicBezTo>
                <a:cubicBezTo>
                  <a:pt x="328" y="131"/>
                  <a:pt x="326" y="132"/>
                  <a:pt x="327" y="132"/>
                </a:cubicBezTo>
                <a:cubicBezTo>
                  <a:pt x="328" y="133"/>
                  <a:pt x="328" y="132"/>
                  <a:pt x="328" y="131"/>
                </a:cubicBezTo>
                <a:cubicBezTo>
                  <a:pt x="329" y="131"/>
                  <a:pt x="329" y="132"/>
                  <a:pt x="330" y="132"/>
                </a:cubicBezTo>
                <a:cubicBezTo>
                  <a:pt x="328" y="131"/>
                  <a:pt x="330" y="130"/>
                  <a:pt x="331" y="130"/>
                </a:cubicBezTo>
                <a:cubicBezTo>
                  <a:pt x="339" y="130"/>
                  <a:pt x="350" y="135"/>
                  <a:pt x="355" y="137"/>
                </a:cubicBezTo>
                <a:cubicBezTo>
                  <a:pt x="358" y="137"/>
                  <a:pt x="361" y="139"/>
                  <a:pt x="362" y="137"/>
                </a:cubicBezTo>
                <a:cubicBezTo>
                  <a:pt x="362" y="139"/>
                  <a:pt x="367" y="141"/>
                  <a:pt x="369" y="140"/>
                </a:cubicBezTo>
                <a:cubicBezTo>
                  <a:pt x="369" y="139"/>
                  <a:pt x="367" y="140"/>
                  <a:pt x="367" y="139"/>
                </a:cubicBezTo>
                <a:cubicBezTo>
                  <a:pt x="369" y="138"/>
                  <a:pt x="373" y="141"/>
                  <a:pt x="375" y="140"/>
                </a:cubicBezTo>
                <a:cubicBezTo>
                  <a:pt x="373" y="138"/>
                  <a:pt x="370" y="138"/>
                  <a:pt x="366" y="137"/>
                </a:cubicBezTo>
                <a:cubicBezTo>
                  <a:pt x="366" y="140"/>
                  <a:pt x="362" y="135"/>
                  <a:pt x="360" y="137"/>
                </a:cubicBezTo>
                <a:cubicBezTo>
                  <a:pt x="357" y="135"/>
                  <a:pt x="349" y="133"/>
                  <a:pt x="344" y="132"/>
                </a:cubicBezTo>
                <a:cubicBezTo>
                  <a:pt x="353" y="132"/>
                  <a:pt x="362" y="134"/>
                  <a:pt x="370" y="135"/>
                </a:cubicBezTo>
                <a:cubicBezTo>
                  <a:pt x="370" y="135"/>
                  <a:pt x="371" y="135"/>
                  <a:pt x="371" y="136"/>
                </a:cubicBezTo>
                <a:cubicBezTo>
                  <a:pt x="372" y="136"/>
                  <a:pt x="372" y="136"/>
                  <a:pt x="373" y="136"/>
                </a:cubicBezTo>
                <a:cubicBezTo>
                  <a:pt x="372" y="137"/>
                  <a:pt x="372" y="136"/>
                  <a:pt x="371" y="136"/>
                </a:cubicBezTo>
                <a:cubicBezTo>
                  <a:pt x="371" y="135"/>
                  <a:pt x="370" y="135"/>
                  <a:pt x="370" y="135"/>
                </a:cubicBezTo>
                <a:cubicBezTo>
                  <a:pt x="370" y="135"/>
                  <a:pt x="370" y="135"/>
                  <a:pt x="370" y="135"/>
                </a:cubicBezTo>
                <a:cubicBezTo>
                  <a:pt x="371" y="137"/>
                  <a:pt x="374" y="136"/>
                  <a:pt x="375" y="137"/>
                </a:cubicBezTo>
                <a:cubicBezTo>
                  <a:pt x="375" y="137"/>
                  <a:pt x="373" y="137"/>
                  <a:pt x="372" y="137"/>
                </a:cubicBezTo>
                <a:cubicBezTo>
                  <a:pt x="374" y="139"/>
                  <a:pt x="377" y="139"/>
                  <a:pt x="380" y="141"/>
                </a:cubicBezTo>
                <a:cubicBezTo>
                  <a:pt x="378" y="139"/>
                  <a:pt x="382" y="141"/>
                  <a:pt x="382" y="139"/>
                </a:cubicBezTo>
                <a:cubicBezTo>
                  <a:pt x="383" y="140"/>
                  <a:pt x="383" y="141"/>
                  <a:pt x="384" y="141"/>
                </a:cubicBezTo>
                <a:cubicBezTo>
                  <a:pt x="384" y="140"/>
                  <a:pt x="383" y="140"/>
                  <a:pt x="383" y="139"/>
                </a:cubicBezTo>
                <a:cubicBezTo>
                  <a:pt x="385" y="139"/>
                  <a:pt x="386" y="139"/>
                  <a:pt x="388" y="138"/>
                </a:cubicBezTo>
                <a:cubicBezTo>
                  <a:pt x="388" y="137"/>
                  <a:pt x="386" y="138"/>
                  <a:pt x="386" y="137"/>
                </a:cubicBezTo>
                <a:cubicBezTo>
                  <a:pt x="388" y="137"/>
                  <a:pt x="390" y="137"/>
                  <a:pt x="392" y="138"/>
                </a:cubicBezTo>
                <a:cubicBezTo>
                  <a:pt x="395" y="136"/>
                  <a:pt x="402" y="140"/>
                  <a:pt x="404" y="139"/>
                </a:cubicBezTo>
                <a:cubicBezTo>
                  <a:pt x="406" y="139"/>
                  <a:pt x="410" y="142"/>
                  <a:pt x="412" y="142"/>
                </a:cubicBezTo>
                <a:cubicBezTo>
                  <a:pt x="412" y="142"/>
                  <a:pt x="413" y="142"/>
                  <a:pt x="413" y="143"/>
                </a:cubicBezTo>
                <a:cubicBezTo>
                  <a:pt x="416" y="143"/>
                  <a:pt x="417" y="145"/>
                  <a:pt x="420" y="145"/>
                </a:cubicBezTo>
                <a:cubicBezTo>
                  <a:pt x="419" y="145"/>
                  <a:pt x="419" y="145"/>
                  <a:pt x="419" y="146"/>
                </a:cubicBezTo>
                <a:cubicBezTo>
                  <a:pt x="424" y="145"/>
                  <a:pt x="427" y="149"/>
                  <a:pt x="432" y="150"/>
                </a:cubicBezTo>
                <a:cubicBezTo>
                  <a:pt x="432" y="150"/>
                  <a:pt x="432" y="150"/>
                  <a:pt x="432" y="151"/>
                </a:cubicBezTo>
                <a:cubicBezTo>
                  <a:pt x="435" y="151"/>
                  <a:pt x="439" y="154"/>
                  <a:pt x="443" y="155"/>
                </a:cubicBezTo>
                <a:cubicBezTo>
                  <a:pt x="442" y="156"/>
                  <a:pt x="442" y="157"/>
                  <a:pt x="444" y="157"/>
                </a:cubicBezTo>
                <a:cubicBezTo>
                  <a:pt x="444" y="157"/>
                  <a:pt x="443" y="156"/>
                  <a:pt x="443" y="156"/>
                </a:cubicBezTo>
                <a:cubicBezTo>
                  <a:pt x="447" y="159"/>
                  <a:pt x="451" y="158"/>
                  <a:pt x="455" y="160"/>
                </a:cubicBezTo>
                <a:cubicBezTo>
                  <a:pt x="455" y="159"/>
                  <a:pt x="455" y="159"/>
                  <a:pt x="455" y="158"/>
                </a:cubicBezTo>
                <a:cubicBezTo>
                  <a:pt x="458" y="159"/>
                  <a:pt x="458" y="159"/>
                  <a:pt x="458" y="159"/>
                </a:cubicBezTo>
                <a:cubicBezTo>
                  <a:pt x="457" y="158"/>
                  <a:pt x="459" y="156"/>
                  <a:pt x="457" y="156"/>
                </a:cubicBezTo>
                <a:cubicBezTo>
                  <a:pt x="459" y="155"/>
                  <a:pt x="460" y="156"/>
                  <a:pt x="462" y="156"/>
                </a:cubicBezTo>
                <a:cubicBezTo>
                  <a:pt x="462" y="155"/>
                  <a:pt x="460" y="155"/>
                  <a:pt x="460" y="155"/>
                </a:cubicBezTo>
                <a:cubicBezTo>
                  <a:pt x="460" y="154"/>
                  <a:pt x="462" y="155"/>
                  <a:pt x="463" y="154"/>
                </a:cubicBezTo>
                <a:cubicBezTo>
                  <a:pt x="463" y="153"/>
                  <a:pt x="463" y="153"/>
                  <a:pt x="463" y="152"/>
                </a:cubicBezTo>
                <a:cubicBezTo>
                  <a:pt x="464" y="152"/>
                  <a:pt x="466" y="152"/>
                  <a:pt x="468" y="152"/>
                </a:cubicBezTo>
                <a:cubicBezTo>
                  <a:pt x="468" y="151"/>
                  <a:pt x="466" y="151"/>
                  <a:pt x="465" y="150"/>
                </a:cubicBezTo>
                <a:cubicBezTo>
                  <a:pt x="466" y="149"/>
                  <a:pt x="467" y="150"/>
                  <a:pt x="467" y="150"/>
                </a:cubicBezTo>
                <a:cubicBezTo>
                  <a:pt x="468" y="149"/>
                  <a:pt x="467" y="149"/>
                  <a:pt x="467" y="149"/>
                </a:cubicBezTo>
                <a:cubicBezTo>
                  <a:pt x="468" y="149"/>
                  <a:pt x="469" y="149"/>
                  <a:pt x="470" y="149"/>
                </a:cubicBezTo>
                <a:cubicBezTo>
                  <a:pt x="470" y="147"/>
                  <a:pt x="469" y="146"/>
                  <a:pt x="468" y="146"/>
                </a:cubicBezTo>
                <a:cubicBezTo>
                  <a:pt x="470" y="146"/>
                  <a:pt x="471" y="145"/>
                  <a:pt x="472" y="144"/>
                </a:cubicBezTo>
                <a:cubicBezTo>
                  <a:pt x="473" y="143"/>
                  <a:pt x="471" y="144"/>
                  <a:pt x="472" y="143"/>
                </a:cubicBezTo>
                <a:cubicBezTo>
                  <a:pt x="473" y="143"/>
                  <a:pt x="474" y="143"/>
                  <a:pt x="474" y="143"/>
                </a:cubicBezTo>
                <a:cubicBezTo>
                  <a:pt x="475" y="141"/>
                  <a:pt x="473" y="142"/>
                  <a:pt x="473" y="141"/>
                </a:cubicBezTo>
                <a:cubicBezTo>
                  <a:pt x="474" y="140"/>
                  <a:pt x="476" y="141"/>
                  <a:pt x="477" y="140"/>
                </a:cubicBezTo>
                <a:cubicBezTo>
                  <a:pt x="477" y="139"/>
                  <a:pt x="477" y="138"/>
                  <a:pt x="477" y="138"/>
                </a:cubicBezTo>
                <a:cubicBezTo>
                  <a:pt x="478" y="137"/>
                  <a:pt x="480" y="137"/>
                  <a:pt x="481" y="137"/>
                </a:cubicBezTo>
                <a:cubicBezTo>
                  <a:pt x="483" y="136"/>
                  <a:pt x="480" y="134"/>
                  <a:pt x="482" y="134"/>
                </a:cubicBezTo>
                <a:cubicBezTo>
                  <a:pt x="482" y="133"/>
                  <a:pt x="481" y="133"/>
                  <a:pt x="481" y="131"/>
                </a:cubicBezTo>
                <a:cubicBezTo>
                  <a:pt x="482" y="131"/>
                  <a:pt x="485" y="132"/>
                  <a:pt x="486" y="131"/>
                </a:cubicBezTo>
                <a:cubicBezTo>
                  <a:pt x="486" y="130"/>
                  <a:pt x="485" y="130"/>
                  <a:pt x="485" y="129"/>
                </a:cubicBezTo>
                <a:cubicBezTo>
                  <a:pt x="485" y="129"/>
                  <a:pt x="486" y="129"/>
                  <a:pt x="487" y="129"/>
                </a:cubicBezTo>
                <a:cubicBezTo>
                  <a:pt x="486" y="128"/>
                  <a:pt x="484" y="128"/>
                  <a:pt x="484" y="127"/>
                </a:cubicBezTo>
                <a:cubicBezTo>
                  <a:pt x="484" y="127"/>
                  <a:pt x="486" y="127"/>
                  <a:pt x="485" y="125"/>
                </a:cubicBezTo>
                <a:cubicBezTo>
                  <a:pt x="486" y="125"/>
                  <a:pt x="487" y="125"/>
                  <a:pt x="488" y="125"/>
                </a:cubicBezTo>
                <a:cubicBezTo>
                  <a:pt x="488" y="123"/>
                  <a:pt x="489" y="122"/>
                  <a:pt x="489" y="122"/>
                </a:cubicBezTo>
                <a:cubicBezTo>
                  <a:pt x="489" y="120"/>
                  <a:pt x="486" y="120"/>
                  <a:pt x="486" y="118"/>
                </a:cubicBezTo>
                <a:cubicBezTo>
                  <a:pt x="487" y="116"/>
                  <a:pt x="491" y="119"/>
                  <a:pt x="489" y="119"/>
                </a:cubicBezTo>
                <a:cubicBezTo>
                  <a:pt x="492" y="122"/>
                  <a:pt x="491" y="117"/>
                  <a:pt x="492" y="117"/>
                </a:cubicBezTo>
                <a:cubicBezTo>
                  <a:pt x="492" y="115"/>
                  <a:pt x="490" y="115"/>
                  <a:pt x="489" y="114"/>
                </a:cubicBezTo>
                <a:cubicBezTo>
                  <a:pt x="490" y="113"/>
                  <a:pt x="491" y="114"/>
                  <a:pt x="493" y="114"/>
                </a:cubicBezTo>
                <a:cubicBezTo>
                  <a:pt x="493" y="113"/>
                  <a:pt x="492" y="113"/>
                  <a:pt x="492" y="112"/>
                </a:cubicBezTo>
                <a:cubicBezTo>
                  <a:pt x="494" y="113"/>
                  <a:pt x="495" y="113"/>
                  <a:pt x="496" y="113"/>
                </a:cubicBezTo>
                <a:cubicBezTo>
                  <a:pt x="496" y="111"/>
                  <a:pt x="494" y="111"/>
                  <a:pt x="492" y="110"/>
                </a:cubicBezTo>
                <a:cubicBezTo>
                  <a:pt x="493" y="109"/>
                  <a:pt x="495" y="111"/>
                  <a:pt x="496" y="110"/>
                </a:cubicBezTo>
                <a:cubicBezTo>
                  <a:pt x="497" y="109"/>
                  <a:pt x="496" y="108"/>
                  <a:pt x="495" y="108"/>
                </a:cubicBezTo>
                <a:cubicBezTo>
                  <a:pt x="495" y="107"/>
                  <a:pt x="495" y="107"/>
                  <a:pt x="496" y="107"/>
                </a:cubicBezTo>
                <a:cubicBezTo>
                  <a:pt x="496" y="107"/>
                  <a:pt x="495" y="106"/>
                  <a:pt x="495" y="106"/>
                </a:cubicBezTo>
                <a:cubicBezTo>
                  <a:pt x="495" y="105"/>
                  <a:pt x="496" y="107"/>
                  <a:pt x="497" y="106"/>
                </a:cubicBezTo>
                <a:cubicBezTo>
                  <a:pt x="497" y="105"/>
                  <a:pt x="499" y="106"/>
                  <a:pt x="499" y="105"/>
                </a:cubicBezTo>
                <a:cubicBezTo>
                  <a:pt x="499" y="104"/>
                  <a:pt x="499" y="104"/>
                  <a:pt x="498" y="104"/>
                </a:cubicBezTo>
                <a:cubicBezTo>
                  <a:pt x="497" y="102"/>
                  <a:pt x="500" y="98"/>
                  <a:pt x="497" y="96"/>
                </a:cubicBezTo>
                <a:cubicBezTo>
                  <a:pt x="497" y="96"/>
                  <a:pt x="499" y="97"/>
                  <a:pt x="498" y="96"/>
                </a:cubicBezTo>
                <a:cubicBezTo>
                  <a:pt x="499" y="95"/>
                  <a:pt x="500" y="96"/>
                  <a:pt x="501" y="95"/>
                </a:cubicBezTo>
                <a:cubicBezTo>
                  <a:pt x="501" y="95"/>
                  <a:pt x="500" y="95"/>
                  <a:pt x="500" y="94"/>
                </a:cubicBezTo>
                <a:cubicBezTo>
                  <a:pt x="500" y="93"/>
                  <a:pt x="501" y="92"/>
                  <a:pt x="502" y="93"/>
                </a:cubicBezTo>
                <a:cubicBezTo>
                  <a:pt x="502" y="91"/>
                  <a:pt x="501" y="90"/>
                  <a:pt x="499" y="90"/>
                </a:cubicBezTo>
                <a:cubicBezTo>
                  <a:pt x="499" y="88"/>
                  <a:pt x="501" y="90"/>
                  <a:pt x="501" y="89"/>
                </a:cubicBezTo>
                <a:cubicBezTo>
                  <a:pt x="501" y="87"/>
                  <a:pt x="499" y="87"/>
                  <a:pt x="498" y="87"/>
                </a:cubicBezTo>
                <a:cubicBezTo>
                  <a:pt x="500" y="87"/>
                  <a:pt x="502" y="86"/>
                  <a:pt x="503" y="87"/>
                </a:cubicBezTo>
                <a:cubicBezTo>
                  <a:pt x="504" y="86"/>
                  <a:pt x="502" y="86"/>
                  <a:pt x="502" y="85"/>
                </a:cubicBezTo>
                <a:cubicBezTo>
                  <a:pt x="502" y="84"/>
                  <a:pt x="503" y="85"/>
                  <a:pt x="503" y="84"/>
                </a:cubicBezTo>
                <a:cubicBezTo>
                  <a:pt x="503" y="84"/>
                  <a:pt x="502" y="83"/>
                  <a:pt x="502" y="83"/>
                </a:cubicBezTo>
                <a:cubicBezTo>
                  <a:pt x="502" y="82"/>
                  <a:pt x="503" y="82"/>
                  <a:pt x="503" y="82"/>
                </a:cubicBezTo>
                <a:cubicBezTo>
                  <a:pt x="503" y="81"/>
                  <a:pt x="502" y="81"/>
                  <a:pt x="502" y="80"/>
                </a:cubicBezTo>
                <a:cubicBezTo>
                  <a:pt x="503" y="80"/>
                  <a:pt x="504" y="82"/>
                  <a:pt x="506" y="82"/>
                </a:cubicBezTo>
                <a:cubicBezTo>
                  <a:pt x="505" y="80"/>
                  <a:pt x="504" y="78"/>
                  <a:pt x="502" y="77"/>
                </a:cubicBezTo>
                <a:cubicBezTo>
                  <a:pt x="502" y="76"/>
                  <a:pt x="503" y="76"/>
                  <a:pt x="504" y="76"/>
                </a:cubicBezTo>
                <a:cubicBezTo>
                  <a:pt x="503" y="76"/>
                  <a:pt x="503" y="75"/>
                  <a:pt x="502" y="75"/>
                </a:cubicBezTo>
                <a:cubicBezTo>
                  <a:pt x="502" y="74"/>
                  <a:pt x="504" y="75"/>
                  <a:pt x="504" y="73"/>
                </a:cubicBezTo>
                <a:cubicBezTo>
                  <a:pt x="503" y="74"/>
                  <a:pt x="503" y="73"/>
                  <a:pt x="502" y="73"/>
                </a:cubicBezTo>
                <a:cubicBezTo>
                  <a:pt x="503" y="72"/>
                  <a:pt x="504" y="71"/>
                  <a:pt x="504" y="70"/>
                </a:cubicBezTo>
                <a:cubicBezTo>
                  <a:pt x="504" y="69"/>
                  <a:pt x="503" y="69"/>
                  <a:pt x="502" y="69"/>
                </a:cubicBezTo>
                <a:cubicBezTo>
                  <a:pt x="503" y="68"/>
                  <a:pt x="504" y="68"/>
                  <a:pt x="504" y="68"/>
                </a:cubicBezTo>
                <a:cubicBezTo>
                  <a:pt x="504" y="67"/>
                  <a:pt x="504" y="66"/>
                  <a:pt x="503" y="65"/>
                </a:cubicBezTo>
                <a:cubicBezTo>
                  <a:pt x="504" y="65"/>
                  <a:pt x="505" y="67"/>
                  <a:pt x="506" y="67"/>
                </a:cubicBezTo>
                <a:cubicBezTo>
                  <a:pt x="506" y="65"/>
                  <a:pt x="503" y="65"/>
                  <a:pt x="504" y="62"/>
                </a:cubicBezTo>
                <a:cubicBezTo>
                  <a:pt x="503" y="61"/>
                  <a:pt x="502" y="60"/>
                  <a:pt x="500" y="60"/>
                </a:cubicBezTo>
                <a:cubicBezTo>
                  <a:pt x="502" y="60"/>
                  <a:pt x="504" y="61"/>
                  <a:pt x="505" y="60"/>
                </a:cubicBezTo>
                <a:cubicBezTo>
                  <a:pt x="505" y="59"/>
                  <a:pt x="504" y="59"/>
                  <a:pt x="503" y="59"/>
                </a:cubicBezTo>
                <a:cubicBezTo>
                  <a:pt x="502" y="58"/>
                  <a:pt x="504" y="58"/>
                  <a:pt x="503" y="57"/>
                </a:cubicBezTo>
                <a:cubicBezTo>
                  <a:pt x="503" y="57"/>
                  <a:pt x="502" y="56"/>
                  <a:pt x="501" y="56"/>
                </a:cubicBezTo>
                <a:cubicBezTo>
                  <a:pt x="501" y="55"/>
                  <a:pt x="503" y="56"/>
                  <a:pt x="503" y="56"/>
                </a:cubicBezTo>
                <a:cubicBezTo>
                  <a:pt x="504" y="55"/>
                  <a:pt x="501" y="55"/>
                  <a:pt x="501" y="54"/>
                </a:cubicBezTo>
                <a:cubicBezTo>
                  <a:pt x="502" y="54"/>
                  <a:pt x="500" y="53"/>
                  <a:pt x="502" y="53"/>
                </a:cubicBezTo>
                <a:cubicBezTo>
                  <a:pt x="502" y="52"/>
                  <a:pt x="501" y="52"/>
                  <a:pt x="501" y="51"/>
                </a:cubicBezTo>
                <a:cubicBezTo>
                  <a:pt x="501" y="51"/>
                  <a:pt x="502" y="51"/>
                  <a:pt x="502" y="51"/>
                </a:cubicBezTo>
                <a:cubicBezTo>
                  <a:pt x="502" y="48"/>
                  <a:pt x="501" y="46"/>
                  <a:pt x="500" y="44"/>
                </a:cubicBezTo>
                <a:cubicBezTo>
                  <a:pt x="500" y="43"/>
                  <a:pt x="501" y="44"/>
                  <a:pt x="501" y="43"/>
                </a:cubicBezTo>
                <a:cubicBezTo>
                  <a:pt x="502" y="40"/>
                  <a:pt x="499" y="38"/>
                  <a:pt x="499" y="35"/>
                </a:cubicBezTo>
                <a:cubicBezTo>
                  <a:pt x="499" y="35"/>
                  <a:pt x="500" y="36"/>
                  <a:pt x="501" y="35"/>
                </a:cubicBezTo>
                <a:cubicBezTo>
                  <a:pt x="500" y="34"/>
                  <a:pt x="499" y="34"/>
                  <a:pt x="499" y="33"/>
                </a:cubicBezTo>
                <a:cubicBezTo>
                  <a:pt x="497" y="33"/>
                  <a:pt x="497" y="31"/>
                  <a:pt x="494" y="31"/>
                </a:cubicBezTo>
                <a:cubicBezTo>
                  <a:pt x="496" y="30"/>
                  <a:pt x="497" y="33"/>
                  <a:pt x="499" y="32"/>
                </a:cubicBezTo>
                <a:cubicBezTo>
                  <a:pt x="498" y="29"/>
                  <a:pt x="495" y="29"/>
                  <a:pt x="492" y="28"/>
                </a:cubicBezTo>
                <a:cubicBezTo>
                  <a:pt x="493" y="28"/>
                  <a:pt x="493" y="27"/>
                  <a:pt x="494" y="28"/>
                </a:cubicBezTo>
                <a:cubicBezTo>
                  <a:pt x="494" y="27"/>
                  <a:pt x="492" y="27"/>
                  <a:pt x="492" y="26"/>
                </a:cubicBezTo>
                <a:cubicBezTo>
                  <a:pt x="492" y="26"/>
                  <a:pt x="493" y="26"/>
                  <a:pt x="493" y="26"/>
                </a:cubicBezTo>
                <a:cubicBezTo>
                  <a:pt x="491" y="23"/>
                  <a:pt x="486" y="25"/>
                  <a:pt x="483" y="23"/>
                </a:cubicBezTo>
                <a:cubicBezTo>
                  <a:pt x="483" y="24"/>
                  <a:pt x="484" y="24"/>
                  <a:pt x="485" y="24"/>
                </a:cubicBezTo>
                <a:cubicBezTo>
                  <a:pt x="481" y="25"/>
                  <a:pt x="479" y="24"/>
                  <a:pt x="475" y="23"/>
                </a:cubicBezTo>
                <a:cubicBezTo>
                  <a:pt x="474" y="24"/>
                  <a:pt x="476" y="23"/>
                  <a:pt x="475" y="24"/>
                </a:cubicBezTo>
                <a:cubicBezTo>
                  <a:pt x="473" y="25"/>
                  <a:pt x="471" y="26"/>
                  <a:pt x="467" y="25"/>
                </a:cubicBezTo>
                <a:cubicBezTo>
                  <a:pt x="468" y="23"/>
                  <a:pt x="472" y="25"/>
                  <a:pt x="473" y="25"/>
                </a:cubicBezTo>
                <a:cubicBezTo>
                  <a:pt x="472" y="23"/>
                  <a:pt x="469" y="23"/>
                  <a:pt x="467" y="23"/>
                </a:cubicBezTo>
                <a:cubicBezTo>
                  <a:pt x="466" y="24"/>
                  <a:pt x="467" y="24"/>
                  <a:pt x="467" y="24"/>
                </a:cubicBezTo>
                <a:cubicBezTo>
                  <a:pt x="464" y="24"/>
                  <a:pt x="462" y="21"/>
                  <a:pt x="460" y="23"/>
                </a:cubicBezTo>
                <a:cubicBezTo>
                  <a:pt x="456" y="23"/>
                  <a:pt x="453" y="24"/>
                  <a:pt x="450" y="22"/>
                </a:cubicBezTo>
                <a:cubicBezTo>
                  <a:pt x="450" y="21"/>
                  <a:pt x="452" y="21"/>
                  <a:pt x="452" y="22"/>
                </a:cubicBezTo>
                <a:cubicBezTo>
                  <a:pt x="452" y="19"/>
                  <a:pt x="448" y="21"/>
                  <a:pt x="448" y="19"/>
                </a:cubicBezTo>
                <a:cubicBezTo>
                  <a:pt x="447" y="18"/>
                  <a:pt x="447" y="19"/>
                  <a:pt x="446" y="19"/>
                </a:cubicBezTo>
                <a:cubicBezTo>
                  <a:pt x="446" y="21"/>
                  <a:pt x="448" y="20"/>
                  <a:pt x="449" y="21"/>
                </a:cubicBezTo>
                <a:cubicBezTo>
                  <a:pt x="446" y="21"/>
                  <a:pt x="443" y="20"/>
                  <a:pt x="441" y="18"/>
                </a:cubicBezTo>
                <a:cubicBezTo>
                  <a:pt x="441" y="19"/>
                  <a:pt x="442" y="18"/>
                  <a:pt x="441" y="19"/>
                </a:cubicBezTo>
                <a:cubicBezTo>
                  <a:pt x="439" y="19"/>
                  <a:pt x="440" y="17"/>
                  <a:pt x="438" y="18"/>
                </a:cubicBezTo>
                <a:cubicBezTo>
                  <a:pt x="438" y="18"/>
                  <a:pt x="438" y="18"/>
                  <a:pt x="439" y="18"/>
                </a:cubicBezTo>
                <a:cubicBezTo>
                  <a:pt x="435" y="18"/>
                  <a:pt x="433" y="17"/>
                  <a:pt x="429" y="17"/>
                </a:cubicBezTo>
                <a:cubicBezTo>
                  <a:pt x="429" y="16"/>
                  <a:pt x="430" y="16"/>
                  <a:pt x="431" y="16"/>
                </a:cubicBezTo>
                <a:cubicBezTo>
                  <a:pt x="431" y="14"/>
                  <a:pt x="429" y="15"/>
                  <a:pt x="427" y="15"/>
                </a:cubicBezTo>
                <a:cubicBezTo>
                  <a:pt x="428" y="15"/>
                  <a:pt x="428" y="13"/>
                  <a:pt x="429" y="14"/>
                </a:cubicBezTo>
                <a:cubicBezTo>
                  <a:pt x="430" y="13"/>
                  <a:pt x="427" y="13"/>
                  <a:pt x="427" y="13"/>
                </a:cubicBezTo>
                <a:cubicBezTo>
                  <a:pt x="427" y="12"/>
                  <a:pt x="429" y="13"/>
                  <a:pt x="429" y="11"/>
                </a:cubicBezTo>
                <a:cubicBezTo>
                  <a:pt x="430" y="12"/>
                  <a:pt x="430" y="13"/>
                  <a:pt x="432" y="13"/>
                </a:cubicBezTo>
                <a:cubicBezTo>
                  <a:pt x="430" y="11"/>
                  <a:pt x="427" y="11"/>
                  <a:pt x="423" y="11"/>
                </a:cubicBezTo>
                <a:cubicBezTo>
                  <a:pt x="423" y="13"/>
                  <a:pt x="425" y="11"/>
                  <a:pt x="426" y="12"/>
                </a:cubicBezTo>
                <a:cubicBezTo>
                  <a:pt x="424" y="13"/>
                  <a:pt x="419" y="12"/>
                  <a:pt x="419" y="10"/>
                </a:cubicBezTo>
                <a:cubicBezTo>
                  <a:pt x="418" y="11"/>
                  <a:pt x="416" y="10"/>
                  <a:pt x="415" y="10"/>
                </a:cubicBezTo>
                <a:cubicBezTo>
                  <a:pt x="415" y="11"/>
                  <a:pt x="415" y="10"/>
                  <a:pt x="415" y="11"/>
                </a:cubicBezTo>
                <a:cubicBezTo>
                  <a:pt x="415" y="11"/>
                  <a:pt x="413" y="11"/>
                  <a:pt x="413" y="12"/>
                </a:cubicBezTo>
                <a:cubicBezTo>
                  <a:pt x="412" y="11"/>
                  <a:pt x="412" y="11"/>
                  <a:pt x="411" y="10"/>
                </a:cubicBezTo>
                <a:cubicBezTo>
                  <a:pt x="411" y="10"/>
                  <a:pt x="411" y="11"/>
                  <a:pt x="410" y="11"/>
                </a:cubicBezTo>
                <a:close/>
                <a:moveTo>
                  <a:pt x="377" y="136"/>
                </a:moveTo>
                <a:cubicBezTo>
                  <a:pt x="378" y="137"/>
                  <a:pt x="380" y="137"/>
                  <a:pt x="380" y="138"/>
                </a:cubicBezTo>
                <a:cubicBezTo>
                  <a:pt x="379" y="137"/>
                  <a:pt x="377" y="137"/>
                  <a:pt x="377" y="136"/>
                </a:cubicBezTo>
                <a:close/>
                <a:moveTo>
                  <a:pt x="315" y="114"/>
                </a:moveTo>
                <a:cubicBezTo>
                  <a:pt x="315" y="112"/>
                  <a:pt x="315" y="112"/>
                  <a:pt x="315" y="112"/>
                </a:cubicBezTo>
                <a:cubicBezTo>
                  <a:pt x="317" y="113"/>
                  <a:pt x="321" y="111"/>
                  <a:pt x="323" y="113"/>
                </a:cubicBezTo>
                <a:cubicBezTo>
                  <a:pt x="321" y="113"/>
                  <a:pt x="320" y="113"/>
                  <a:pt x="318" y="113"/>
                </a:cubicBezTo>
                <a:cubicBezTo>
                  <a:pt x="318" y="113"/>
                  <a:pt x="319" y="114"/>
                  <a:pt x="319" y="114"/>
                </a:cubicBezTo>
                <a:cubicBezTo>
                  <a:pt x="317" y="113"/>
                  <a:pt x="317" y="114"/>
                  <a:pt x="315" y="114"/>
                </a:cubicBezTo>
                <a:close/>
                <a:moveTo>
                  <a:pt x="312" y="114"/>
                </a:moveTo>
                <a:cubicBezTo>
                  <a:pt x="314" y="114"/>
                  <a:pt x="320" y="114"/>
                  <a:pt x="322" y="116"/>
                </a:cubicBezTo>
                <a:cubicBezTo>
                  <a:pt x="319" y="116"/>
                  <a:pt x="314" y="115"/>
                  <a:pt x="312" y="114"/>
                </a:cubicBezTo>
                <a:close/>
                <a:moveTo>
                  <a:pt x="325" y="122"/>
                </a:moveTo>
                <a:cubicBezTo>
                  <a:pt x="323" y="122"/>
                  <a:pt x="322" y="121"/>
                  <a:pt x="319" y="121"/>
                </a:cubicBezTo>
                <a:cubicBezTo>
                  <a:pt x="318" y="121"/>
                  <a:pt x="319" y="120"/>
                  <a:pt x="320" y="120"/>
                </a:cubicBezTo>
                <a:cubicBezTo>
                  <a:pt x="321" y="120"/>
                  <a:pt x="324" y="120"/>
                  <a:pt x="325" y="121"/>
                </a:cubicBezTo>
                <a:cubicBezTo>
                  <a:pt x="324" y="121"/>
                  <a:pt x="324" y="121"/>
                  <a:pt x="325" y="122"/>
                </a:cubicBezTo>
                <a:close/>
                <a:moveTo>
                  <a:pt x="315" y="121"/>
                </a:moveTo>
                <a:cubicBezTo>
                  <a:pt x="316" y="121"/>
                  <a:pt x="319" y="121"/>
                  <a:pt x="318" y="122"/>
                </a:cubicBezTo>
                <a:cubicBezTo>
                  <a:pt x="317" y="121"/>
                  <a:pt x="314" y="121"/>
                  <a:pt x="315" y="121"/>
                </a:cubicBezTo>
                <a:close/>
                <a:moveTo>
                  <a:pt x="302" y="120"/>
                </a:moveTo>
                <a:cubicBezTo>
                  <a:pt x="305" y="119"/>
                  <a:pt x="310" y="121"/>
                  <a:pt x="314" y="121"/>
                </a:cubicBezTo>
                <a:cubicBezTo>
                  <a:pt x="311" y="121"/>
                  <a:pt x="305" y="121"/>
                  <a:pt x="302" y="120"/>
                </a:cubicBezTo>
                <a:close/>
                <a:moveTo>
                  <a:pt x="344" y="125"/>
                </a:moveTo>
                <a:cubicBezTo>
                  <a:pt x="340" y="124"/>
                  <a:pt x="337" y="123"/>
                  <a:pt x="334" y="123"/>
                </a:cubicBezTo>
                <a:cubicBezTo>
                  <a:pt x="337" y="123"/>
                  <a:pt x="342" y="123"/>
                  <a:pt x="344" y="125"/>
                </a:cubicBezTo>
                <a:close/>
                <a:moveTo>
                  <a:pt x="333" y="124"/>
                </a:moveTo>
                <a:cubicBezTo>
                  <a:pt x="334" y="124"/>
                  <a:pt x="337" y="124"/>
                  <a:pt x="337" y="125"/>
                </a:cubicBezTo>
                <a:cubicBezTo>
                  <a:pt x="336" y="124"/>
                  <a:pt x="333" y="125"/>
                  <a:pt x="333" y="124"/>
                </a:cubicBezTo>
                <a:close/>
                <a:moveTo>
                  <a:pt x="310" y="123"/>
                </a:moveTo>
                <a:cubicBezTo>
                  <a:pt x="311" y="125"/>
                  <a:pt x="314" y="124"/>
                  <a:pt x="314" y="126"/>
                </a:cubicBezTo>
                <a:cubicBezTo>
                  <a:pt x="312" y="125"/>
                  <a:pt x="309" y="125"/>
                  <a:pt x="307" y="125"/>
                </a:cubicBezTo>
                <a:cubicBezTo>
                  <a:pt x="308" y="124"/>
                  <a:pt x="308" y="124"/>
                  <a:pt x="309" y="123"/>
                </a:cubicBezTo>
                <a:cubicBezTo>
                  <a:pt x="309" y="123"/>
                  <a:pt x="307" y="123"/>
                  <a:pt x="307" y="122"/>
                </a:cubicBezTo>
                <a:cubicBezTo>
                  <a:pt x="308" y="122"/>
                  <a:pt x="311" y="123"/>
                  <a:pt x="311" y="123"/>
                </a:cubicBezTo>
                <a:cubicBezTo>
                  <a:pt x="310" y="123"/>
                  <a:pt x="310" y="123"/>
                  <a:pt x="310" y="123"/>
                </a:cubicBezTo>
                <a:close/>
                <a:moveTo>
                  <a:pt x="291" y="124"/>
                </a:moveTo>
                <a:cubicBezTo>
                  <a:pt x="293" y="123"/>
                  <a:pt x="296" y="125"/>
                  <a:pt x="297" y="125"/>
                </a:cubicBezTo>
                <a:cubicBezTo>
                  <a:pt x="294" y="124"/>
                  <a:pt x="292" y="126"/>
                  <a:pt x="291" y="124"/>
                </a:cubicBezTo>
                <a:close/>
                <a:moveTo>
                  <a:pt x="315" y="125"/>
                </a:moveTo>
                <a:cubicBezTo>
                  <a:pt x="315" y="124"/>
                  <a:pt x="319" y="125"/>
                  <a:pt x="318" y="125"/>
                </a:cubicBezTo>
                <a:cubicBezTo>
                  <a:pt x="317" y="125"/>
                  <a:pt x="315" y="126"/>
                  <a:pt x="315" y="125"/>
                </a:cubicBezTo>
                <a:close/>
                <a:moveTo>
                  <a:pt x="320" y="125"/>
                </a:moveTo>
                <a:cubicBezTo>
                  <a:pt x="318" y="125"/>
                  <a:pt x="323" y="125"/>
                  <a:pt x="324" y="125"/>
                </a:cubicBezTo>
                <a:cubicBezTo>
                  <a:pt x="324" y="125"/>
                  <a:pt x="325" y="125"/>
                  <a:pt x="325" y="125"/>
                </a:cubicBezTo>
                <a:cubicBezTo>
                  <a:pt x="323" y="125"/>
                  <a:pt x="321" y="125"/>
                  <a:pt x="320" y="125"/>
                </a:cubicBezTo>
                <a:close/>
                <a:moveTo>
                  <a:pt x="335" y="126"/>
                </a:moveTo>
                <a:cubicBezTo>
                  <a:pt x="336" y="126"/>
                  <a:pt x="338" y="126"/>
                  <a:pt x="339" y="126"/>
                </a:cubicBezTo>
                <a:cubicBezTo>
                  <a:pt x="338" y="126"/>
                  <a:pt x="335" y="126"/>
                  <a:pt x="335" y="126"/>
                </a:cubicBezTo>
                <a:close/>
                <a:moveTo>
                  <a:pt x="373" y="131"/>
                </a:moveTo>
                <a:cubicBezTo>
                  <a:pt x="373" y="131"/>
                  <a:pt x="376" y="132"/>
                  <a:pt x="375" y="132"/>
                </a:cubicBezTo>
                <a:cubicBezTo>
                  <a:pt x="374" y="132"/>
                  <a:pt x="373" y="132"/>
                  <a:pt x="373" y="131"/>
                </a:cubicBezTo>
                <a:close/>
                <a:moveTo>
                  <a:pt x="364" y="132"/>
                </a:moveTo>
                <a:cubicBezTo>
                  <a:pt x="363" y="132"/>
                  <a:pt x="362" y="131"/>
                  <a:pt x="362" y="131"/>
                </a:cubicBezTo>
                <a:cubicBezTo>
                  <a:pt x="363" y="131"/>
                  <a:pt x="364" y="131"/>
                  <a:pt x="364" y="132"/>
                </a:cubicBezTo>
                <a:close/>
                <a:moveTo>
                  <a:pt x="355" y="131"/>
                </a:moveTo>
                <a:cubicBezTo>
                  <a:pt x="353" y="131"/>
                  <a:pt x="350" y="131"/>
                  <a:pt x="348" y="130"/>
                </a:cubicBezTo>
                <a:cubicBezTo>
                  <a:pt x="350" y="130"/>
                  <a:pt x="354" y="130"/>
                  <a:pt x="355" y="131"/>
                </a:cubicBezTo>
                <a:close/>
                <a:moveTo>
                  <a:pt x="336" y="128"/>
                </a:moveTo>
                <a:cubicBezTo>
                  <a:pt x="337" y="128"/>
                  <a:pt x="338" y="129"/>
                  <a:pt x="338" y="128"/>
                </a:cubicBezTo>
                <a:cubicBezTo>
                  <a:pt x="338" y="128"/>
                  <a:pt x="338" y="127"/>
                  <a:pt x="338" y="127"/>
                </a:cubicBezTo>
                <a:cubicBezTo>
                  <a:pt x="340" y="126"/>
                  <a:pt x="341" y="127"/>
                  <a:pt x="345" y="129"/>
                </a:cubicBezTo>
                <a:cubicBezTo>
                  <a:pt x="344" y="129"/>
                  <a:pt x="343" y="128"/>
                  <a:pt x="343" y="128"/>
                </a:cubicBezTo>
                <a:cubicBezTo>
                  <a:pt x="343" y="129"/>
                  <a:pt x="344" y="130"/>
                  <a:pt x="345" y="130"/>
                </a:cubicBezTo>
                <a:cubicBezTo>
                  <a:pt x="345" y="129"/>
                  <a:pt x="345" y="129"/>
                  <a:pt x="345" y="129"/>
                </a:cubicBezTo>
                <a:cubicBezTo>
                  <a:pt x="346" y="129"/>
                  <a:pt x="348" y="130"/>
                  <a:pt x="348" y="131"/>
                </a:cubicBezTo>
                <a:cubicBezTo>
                  <a:pt x="345" y="130"/>
                  <a:pt x="338" y="131"/>
                  <a:pt x="336" y="128"/>
                </a:cubicBezTo>
                <a:close/>
                <a:moveTo>
                  <a:pt x="319" y="128"/>
                </a:moveTo>
                <a:cubicBezTo>
                  <a:pt x="320" y="128"/>
                  <a:pt x="322" y="127"/>
                  <a:pt x="323" y="129"/>
                </a:cubicBezTo>
                <a:cubicBezTo>
                  <a:pt x="321" y="128"/>
                  <a:pt x="318" y="129"/>
                  <a:pt x="319" y="128"/>
                </a:cubicBezTo>
                <a:close/>
                <a:moveTo>
                  <a:pt x="312" y="127"/>
                </a:moveTo>
                <a:cubicBezTo>
                  <a:pt x="313" y="127"/>
                  <a:pt x="317" y="127"/>
                  <a:pt x="316" y="127"/>
                </a:cubicBezTo>
                <a:cubicBezTo>
                  <a:pt x="314" y="127"/>
                  <a:pt x="316" y="129"/>
                  <a:pt x="313" y="128"/>
                </a:cubicBezTo>
                <a:cubicBezTo>
                  <a:pt x="312" y="128"/>
                  <a:pt x="313" y="127"/>
                  <a:pt x="313" y="127"/>
                </a:cubicBezTo>
                <a:cubicBezTo>
                  <a:pt x="312" y="127"/>
                  <a:pt x="312" y="127"/>
                  <a:pt x="312" y="127"/>
                </a:cubicBezTo>
                <a:close/>
                <a:moveTo>
                  <a:pt x="274" y="127"/>
                </a:moveTo>
                <a:cubicBezTo>
                  <a:pt x="274" y="127"/>
                  <a:pt x="275" y="127"/>
                  <a:pt x="275" y="127"/>
                </a:cubicBezTo>
                <a:cubicBezTo>
                  <a:pt x="274" y="128"/>
                  <a:pt x="271" y="128"/>
                  <a:pt x="269" y="128"/>
                </a:cubicBezTo>
                <a:cubicBezTo>
                  <a:pt x="270" y="126"/>
                  <a:pt x="274" y="129"/>
                  <a:pt x="274" y="127"/>
                </a:cubicBezTo>
                <a:close/>
                <a:moveTo>
                  <a:pt x="284" y="128"/>
                </a:moveTo>
                <a:cubicBezTo>
                  <a:pt x="281" y="128"/>
                  <a:pt x="279" y="128"/>
                  <a:pt x="276" y="128"/>
                </a:cubicBezTo>
                <a:cubicBezTo>
                  <a:pt x="277" y="126"/>
                  <a:pt x="282" y="126"/>
                  <a:pt x="284" y="128"/>
                </a:cubicBezTo>
                <a:close/>
                <a:moveTo>
                  <a:pt x="273" y="119"/>
                </a:moveTo>
                <a:cubicBezTo>
                  <a:pt x="273" y="119"/>
                  <a:pt x="272" y="119"/>
                  <a:pt x="273" y="120"/>
                </a:cubicBezTo>
                <a:cubicBezTo>
                  <a:pt x="274" y="119"/>
                  <a:pt x="277" y="119"/>
                  <a:pt x="278" y="120"/>
                </a:cubicBezTo>
                <a:cubicBezTo>
                  <a:pt x="276" y="120"/>
                  <a:pt x="274" y="120"/>
                  <a:pt x="272" y="121"/>
                </a:cubicBezTo>
                <a:cubicBezTo>
                  <a:pt x="275" y="121"/>
                  <a:pt x="275" y="121"/>
                  <a:pt x="275" y="121"/>
                </a:cubicBezTo>
                <a:cubicBezTo>
                  <a:pt x="275" y="123"/>
                  <a:pt x="272" y="121"/>
                  <a:pt x="273" y="122"/>
                </a:cubicBezTo>
                <a:cubicBezTo>
                  <a:pt x="276" y="122"/>
                  <a:pt x="279" y="123"/>
                  <a:pt x="279" y="125"/>
                </a:cubicBezTo>
                <a:cubicBezTo>
                  <a:pt x="277" y="124"/>
                  <a:pt x="275" y="125"/>
                  <a:pt x="273" y="124"/>
                </a:cubicBezTo>
                <a:cubicBezTo>
                  <a:pt x="273" y="124"/>
                  <a:pt x="274" y="124"/>
                  <a:pt x="274" y="123"/>
                </a:cubicBezTo>
                <a:cubicBezTo>
                  <a:pt x="273" y="124"/>
                  <a:pt x="271" y="123"/>
                  <a:pt x="271" y="124"/>
                </a:cubicBezTo>
                <a:cubicBezTo>
                  <a:pt x="271" y="124"/>
                  <a:pt x="271" y="124"/>
                  <a:pt x="271" y="125"/>
                </a:cubicBezTo>
                <a:cubicBezTo>
                  <a:pt x="269" y="124"/>
                  <a:pt x="265" y="124"/>
                  <a:pt x="265" y="123"/>
                </a:cubicBezTo>
                <a:cubicBezTo>
                  <a:pt x="267" y="123"/>
                  <a:pt x="268" y="123"/>
                  <a:pt x="270" y="122"/>
                </a:cubicBezTo>
                <a:cubicBezTo>
                  <a:pt x="269" y="121"/>
                  <a:pt x="267" y="122"/>
                  <a:pt x="264" y="121"/>
                </a:cubicBezTo>
                <a:cubicBezTo>
                  <a:pt x="266" y="120"/>
                  <a:pt x="270" y="121"/>
                  <a:pt x="271" y="119"/>
                </a:cubicBezTo>
                <a:cubicBezTo>
                  <a:pt x="271" y="119"/>
                  <a:pt x="270" y="119"/>
                  <a:pt x="270" y="119"/>
                </a:cubicBezTo>
                <a:cubicBezTo>
                  <a:pt x="271" y="119"/>
                  <a:pt x="272" y="119"/>
                  <a:pt x="273" y="119"/>
                </a:cubicBezTo>
                <a:close/>
                <a:moveTo>
                  <a:pt x="301" y="122"/>
                </a:moveTo>
                <a:cubicBezTo>
                  <a:pt x="301" y="123"/>
                  <a:pt x="300" y="122"/>
                  <a:pt x="300" y="123"/>
                </a:cubicBezTo>
                <a:cubicBezTo>
                  <a:pt x="301" y="123"/>
                  <a:pt x="303" y="123"/>
                  <a:pt x="302" y="123"/>
                </a:cubicBezTo>
                <a:cubicBezTo>
                  <a:pt x="298" y="123"/>
                  <a:pt x="294" y="124"/>
                  <a:pt x="290" y="123"/>
                </a:cubicBezTo>
                <a:cubicBezTo>
                  <a:pt x="290" y="123"/>
                  <a:pt x="290" y="123"/>
                  <a:pt x="290" y="123"/>
                </a:cubicBezTo>
                <a:cubicBezTo>
                  <a:pt x="290" y="124"/>
                  <a:pt x="287" y="123"/>
                  <a:pt x="286" y="125"/>
                </a:cubicBezTo>
                <a:cubicBezTo>
                  <a:pt x="290" y="127"/>
                  <a:pt x="294" y="126"/>
                  <a:pt x="299" y="127"/>
                </a:cubicBezTo>
                <a:cubicBezTo>
                  <a:pt x="296" y="128"/>
                  <a:pt x="291" y="127"/>
                  <a:pt x="289" y="129"/>
                </a:cubicBezTo>
                <a:cubicBezTo>
                  <a:pt x="290" y="129"/>
                  <a:pt x="293" y="129"/>
                  <a:pt x="294" y="130"/>
                </a:cubicBezTo>
                <a:cubicBezTo>
                  <a:pt x="289" y="129"/>
                  <a:pt x="285" y="130"/>
                  <a:pt x="281" y="129"/>
                </a:cubicBezTo>
                <a:cubicBezTo>
                  <a:pt x="282" y="129"/>
                  <a:pt x="283" y="129"/>
                  <a:pt x="285" y="129"/>
                </a:cubicBezTo>
                <a:cubicBezTo>
                  <a:pt x="284" y="128"/>
                  <a:pt x="286" y="127"/>
                  <a:pt x="286" y="127"/>
                </a:cubicBezTo>
                <a:cubicBezTo>
                  <a:pt x="286" y="126"/>
                  <a:pt x="285" y="126"/>
                  <a:pt x="284" y="125"/>
                </a:cubicBezTo>
                <a:cubicBezTo>
                  <a:pt x="284" y="125"/>
                  <a:pt x="286" y="125"/>
                  <a:pt x="286" y="125"/>
                </a:cubicBezTo>
                <a:cubicBezTo>
                  <a:pt x="285" y="124"/>
                  <a:pt x="284" y="125"/>
                  <a:pt x="284" y="126"/>
                </a:cubicBezTo>
                <a:cubicBezTo>
                  <a:pt x="283" y="125"/>
                  <a:pt x="281" y="126"/>
                  <a:pt x="280" y="125"/>
                </a:cubicBezTo>
                <a:cubicBezTo>
                  <a:pt x="282" y="124"/>
                  <a:pt x="280" y="125"/>
                  <a:pt x="280" y="124"/>
                </a:cubicBezTo>
                <a:cubicBezTo>
                  <a:pt x="280" y="124"/>
                  <a:pt x="280" y="124"/>
                  <a:pt x="280" y="124"/>
                </a:cubicBezTo>
                <a:cubicBezTo>
                  <a:pt x="280" y="124"/>
                  <a:pt x="279" y="124"/>
                  <a:pt x="279" y="123"/>
                </a:cubicBezTo>
                <a:cubicBezTo>
                  <a:pt x="280" y="123"/>
                  <a:pt x="282" y="123"/>
                  <a:pt x="282" y="124"/>
                </a:cubicBezTo>
                <a:cubicBezTo>
                  <a:pt x="283" y="124"/>
                  <a:pt x="284" y="123"/>
                  <a:pt x="284" y="123"/>
                </a:cubicBezTo>
                <a:cubicBezTo>
                  <a:pt x="284" y="123"/>
                  <a:pt x="282" y="123"/>
                  <a:pt x="281" y="123"/>
                </a:cubicBezTo>
                <a:cubicBezTo>
                  <a:pt x="282" y="120"/>
                  <a:pt x="286" y="123"/>
                  <a:pt x="288" y="122"/>
                </a:cubicBezTo>
                <a:cubicBezTo>
                  <a:pt x="289" y="122"/>
                  <a:pt x="289" y="123"/>
                  <a:pt x="290" y="123"/>
                </a:cubicBezTo>
                <a:cubicBezTo>
                  <a:pt x="290" y="123"/>
                  <a:pt x="290" y="123"/>
                  <a:pt x="290" y="123"/>
                </a:cubicBezTo>
                <a:cubicBezTo>
                  <a:pt x="290" y="123"/>
                  <a:pt x="290" y="123"/>
                  <a:pt x="290" y="123"/>
                </a:cubicBezTo>
                <a:cubicBezTo>
                  <a:pt x="290" y="123"/>
                  <a:pt x="290" y="123"/>
                  <a:pt x="290" y="123"/>
                </a:cubicBezTo>
                <a:cubicBezTo>
                  <a:pt x="292" y="122"/>
                  <a:pt x="296" y="123"/>
                  <a:pt x="297" y="123"/>
                </a:cubicBezTo>
                <a:cubicBezTo>
                  <a:pt x="297" y="123"/>
                  <a:pt x="298" y="123"/>
                  <a:pt x="298" y="122"/>
                </a:cubicBezTo>
                <a:cubicBezTo>
                  <a:pt x="293" y="122"/>
                  <a:pt x="290" y="122"/>
                  <a:pt x="286" y="120"/>
                </a:cubicBezTo>
                <a:cubicBezTo>
                  <a:pt x="292" y="119"/>
                  <a:pt x="295" y="122"/>
                  <a:pt x="301" y="122"/>
                </a:cubicBezTo>
                <a:close/>
                <a:moveTo>
                  <a:pt x="315" y="123"/>
                </a:moveTo>
                <a:cubicBezTo>
                  <a:pt x="313" y="122"/>
                  <a:pt x="313" y="122"/>
                  <a:pt x="314" y="123"/>
                </a:cubicBezTo>
                <a:cubicBezTo>
                  <a:pt x="313" y="123"/>
                  <a:pt x="313" y="123"/>
                  <a:pt x="312" y="123"/>
                </a:cubicBezTo>
                <a:cubicBezTo>
                  <a:pt x="312" y="121"/>
                  <a:pt x="314" y="121"/>
                  <a:pt x="315" y="123"/>
                </a:cubicBezTo>
                <a:close/>
                <a:moveTo>
                  <a:pt x="333" y="123"/>
                </a:moveTo>
                <a:cubicBezTo>
                  <a:pt x="332" y="123"/>
                  <a:pt x="329" y="123"/>
                  <a:pt x="328" y="122"/>
                </a:cubicBezTo>
                <a:cubicBezTo>
                  <a:pt x="330" y="123"/>
                  <a:pt x="333" y="122"/>
                  <a:pt x="333" y="123"/>
                </a:cubicBezTo>
                <a:close/>
                <a:moveTo>
                  <a:pt x="294" y="119"/>
                </a:moveTo>
                <a:cubicBezTo>
                  <a:pt x="295" y="119"/>
                  <a:pt x="298" y="118"/>
                  <a:pt x="299" y="120"/>
                </a:cubicBezTo>
                <a:cubicBezTo>
                  <a:pt x="298" y="120"/>
                  <a:pt x="295" y="120"/>
                  <a:pt x="294" y="119"/>
                </a:cubicBezTo>
                <a:close/>
                <a:moveTo>
                  <a:pt x="280" y="117"/>
                </a:moveTo>
                <a:cubicBezTo>
                  <a:pt x="278" y="117"/>
                  <a:pt x="275" y="117"/>
                  <a:pt x="273" y="117"/>
                </a:cubicBezTo>
                <a:cubicBezTo>
                  <a:pt x="275" y="117"/>
                  <a:pt x="279" y="116"/>
                  <a:pt x="280" y="117"/>
                </a:cubicBezTo>
                <a:close/>
                <a:moveTo>
                  <a:pt x="319" y="120"/>
                </a:moveTo>
                <a:cubicBezTo>
                  <a:pt x="318" y="120"/>
                  <a:pt x="318" y="119"/>
                  <a:pt x="316" y="119"/>
                </a:cubicBezTo>
                <a:cubicBezTo>
                  <a:pt x="316" y="119"/>
                  <a:pt x="319" y="119"/>
                  <a:pt x="319" y="120"/>
                </a:cubicBezTo>
                <a:close/>
                <a:moveTo>
                  <a:pt x="319" y="118"/>
                </a:moveTo>
                <a:cubicBezTo>
                  <a:pt x="319" y="117"/>
                  <a:pt x="319" y="117"/>
                  <a:pt x="319" y="117"/>
                </a:cubicBezTo>
                <a:cubicBezTo>
                  <a:pt x="320" y="117"/>
                  <a:pt x="320" y="118"/>
                  <a:pt x="320" y="119"/>
                </a:cubicBezTo>
                <a:cubicBezTo>
                  <a:pt x="320" y="119"/>
                  <a:pt x="319" y="118"/>
                  <a:pt x="319" y="118"/>
                </a:cubicBezTo>
                <a:close/>
                <a:moveTo>
                  <a:pt x="315" y="116"/>
                </a:moveTo>
                <a:cubicBezTo>
                  <a:pt x="315" y="117"/>
                  <a:pt x="318" y="116"/>
                  <a:pt x="318" y="117"/>
                </a:cubicBezTo>
                <a:cubicBezTo>
                  <a:pt x="317" y="117"/>
                  <a:pt x="314" y="118"/>
                  <a:pt x="315" y="116"/>
                </a:cubicBezTo>
                <a:close/>
                <a:moveTo>
                  <a:pt x="294" y="114"/>
                </a:moveTo>
                <a:cubicBezTo>
                  <a:pt x="292" y="114"/>
                  <a:pt x="289" y="115"/>
                  <a:pt x="287" y="114"/>
                </a:cubicBezTo>
                <a:cubicBezTo>
                  <a:pt x="289" y="114"/>
                  <a:pt x="292" y="114"/>
                  <a:pt x="294" y="114"/>
                </a:cubicBezTo>
                <a:close/>
                <a:moveTo>
                  <a:pt x="306" y="115"/>
                </a:moveTo>
                <a:cubicBezTo>
                  <a:pt x="306" y="114"/>
                  <a:pt x="306" y="114"/>
                  <a:pt x="306" y="114"/>
                </a:cubicBezTo>
                <a:cubicBezTo>
                  <a:pt x="307" y="114"/>
                  <a:pt x="308" y="113"/>
                  <a:pt x="309" y="114"/>
                </a:cubicBezTo>
                <a:cubicBezTo>
                  <a:pt x="309" y="115"/>
                  <a:pt x="309" y="115"/>
                  <a:pt x="309" y="115"/>
                </a:cubicBezTo>
                <a:cubicBezTo>
                  <a:pt x="308" y="116"/>
                  <a:pt x="306" y="114"/>
                  <a:pt x="306" y="115"/>
                </a:cubicBezTo>
                <a:cubicBezTo>
                  <a:pt x="307" y="115"/>
                  <a:pt x="307" y="116"/>
                  <a:pt x="307" y="116"/>
                </a:cubicBezTo>
                <a:cubicBezTo>
                  <a:pt x="304" y="115"/>
                  <a:pt x="302" y="116"/>
                  <a:pt x="299" y="115"/>
                </a:cubicBezTo>
                <a:cubicBezTo>
                  <a:pt x="301" y="114"/>
                  <a:pt x="303" y="115"/>
                  <a:pt x="306" y="115"/>
                </a:cubicBezTo>
                <a:close/>
                <a:moveTo>
                  <a:pt x="295" y="113"/>
                </a:moveTo>
                <a:cubicBezTo>
                  <a:pt x="294" y="113"/>
                  <a:pt x="293" y="114"/>
                  <a:pt x="292" y="112"/>
                </a:cubicBezTo>
                <a:cubicBezTo>
                  <a:pt x="293" y="113"/>
                  <a:pt x="295" y="112"/>
                  <a:pt x="295" y="113"/>
                </a:cubicBezTo>
                <a:close/>
                <a:moveTo>
                  <a:pt x="306" y="114"/>
                </a:moveTo>
                <a:cubicBezTo>
                  <a:pt x="303" y="114"/>
                  <a:pt x="300" y="113"/>
                  <a:pt x="299" y="112"/>
                </a:cubicBezTo>
                <a:cubicBezTo>
                  <a:pt x="302" y="112"/>
                  <a:pt x="303" y="112"/>
                  <a:pt x="306" y="114"/>
                </a:cubicBezTo>
                <a:close/>
                <a:moveTo>
                  <a:pt x="293" y="110"/>
                </a:moveTo>
                <a:cubicBezTo>
                  <a:pt x="296" y="110"/>
                  <a:pt x="297" y="110"/>
                  <a:pt x="299" y="110"/>
                </a:cubicBezTo>
                <a:cubicBezTo>
                  <a:pt x="299" y="111"/>
                  <a:pt x="299" y="111"/>
                  <a:pt x="299" y="111"/>
                </a:cubicBezTo>
                <a:cubicBezTo>
                  <a:pt x="297" y="111"/>
                  <a:pt x="295" y="110"/>
                  <a:pt x="293" y="110"/>
                </a:cubicBezTo>
                <a:close/>
                <a:moveTo>
                  <a:pt x="313" y="111"/>
                </a:moveTo>
                <a:cubicBezTo>
                  <a:pt x="313" y="112"/>
                  <a:pt x="314" y="112"/>
                  <a:pt x="314" y="113"/>
                </a:cubicBezTo>
                <a:cubicBezTo>
                  <a:pt x="312" y="113"/>
                  <a:pt x="311" y="112"/>
                  <a:pt x="310" y="113"/>
                </a:cubicBezTo>
                <a:cubicBezTo>
                  <a:pt x="310" y="113"/>
                  <a:pt x="311" y="113"/>
                  <a:pt x="311" y="114"/>
                </a:cubicBezTo>
                <a:cubicBezTo>
                  <a:pt x="309" y="113"/>
                  <a:pt x="309" y="113"/>
                  <a:pt x="307" y="112"/>
                </a:cubicBezTo>
                <a:cubicBezTo>
                  <a:pt x="308" y="113"/>
                  <a:pt x="308" y="112"/>
                  <a:pt x="308" y="111"/>
                </a:cubicBezTo>
                <a:cubicBezTo>
                  <a:pt x="310" y="112"/>
                  <a:pt x="313" y="112"/>
                  <a:pt x="313" y="111"/>
                </a:cubicBezTo>
                <a:close/>
                <a:moveTo>
                  <a:pt x="271" y="99"/>
                </a:moveTo>
                <a:cubicBezTo>
                  <a:pt x="272" y="99"/>
                  <a:pt x="275" y="98"/>
                  <a:pt x="276" y="99"/>
                </a:cubicBezTo>
                <a:cubicBezTo>
                  <a:pt x="274" y="99"/>
                  <a:pt x="273" y="99"/>
                  <a:pt x="271" y="99"/>
                </a:cubicBezTo>
                <a:close/>
                <a:moveTo>
                  <a:pt x="309" y="110"/>
                </a:moveTo>
                <a:cubicBezTo>
                  <a:pt x="310" y="110"/>
                  <a:pt x="311" y="109"/>
                  <a:pt x="312" y="111"/>
                </a:cubicBezTo>
                <a:cubicBezTo>
                  <a:pt x="311" y="110"/>
                  <a:pt x="310" y="111"/>
                  <a:pt x="309" y="110"/>
                </a:cubicBezTo>
                <a:close/>
                <a:moveTo>
                  <a:pt x="301" y="109"/>
                </a:moveTo>
                <a:cubicBezTo>
                  <a:pt x="300" y="109"/>
                  <a:pt x="299" y="109"/>
                  <a:pt x="299" y="109"/>
                </a:cubicBezTo>
                <a:cubicBezTo>
                  <a:pt x="300" y="108"/>
                  <a:pt x="299" y="108"/>
                  <a:pt x="299" y="108"/>
                </a:cubicBezTo>
                <a:cubicBezTo>
                  <a:pt x="300" y="107"/>
                  <a:pt x="301" y="108"/>
                  <a:pt x="301" y="109"/>
                </a:cubicBezTo>
                <a:close/>
                <a:moveTo>
                  <a:pt x="319" y="109"/>
                </a:moveTo>
                <a:cubicBezTo>
                  <a:pt x="317" y="108"/>
                  <a:pt x="314" y="109"/>
                  <a:pt x="313" y="108"/>
                </a:cubicBezTo>
                <a:cubicBezTo>
                  <a:pt x="315" y="108"/>
                  <a:pt x="317" y="107"/>
                  <a:pt x="319" y="109"/>
                </a:cubicBezTo>
                <a:close/>
                <a:moveTo>
                  <a:pt x="312" y="101"/>
                </a:moveTo>
                <a:cubicBezTo>
                  <a:pt x="312" y="102"/>
                  <a:pt x="311" y="102"/>
                  <a:pt x="311" y="103"/>
                </a:cubicBezTo>
                <a:cubicBezTo>
                  <a:pt x="312" y="103"/>
                  <a:pt x="315" y="103"/>
                  <a:pt x="314" y="103"/>
                </a:cubicBezTo>
                <a:cubicBezTo>
                  <a:pt x="310" y="103"/>
                  <a:pt x="311" y="102"/>
                  <a:pt x="310" y="101"/>
                </a:cubicBezTo>
                <a:cubicBezTo>
                  <a:pt x="311" y="102"/>
                  <a:pt x="312" y="100"/>
                  <a:pt x="312" y="101"/>
                </a:cubicBezTo>
                <a:close/>
                <a:moveTo>
                  <a:pt x="317" y="99"/>
                </a:moveTo>
                <a:cubicBezTo>
                  <a:pt x="314" y="99"/>
                  <a:pt x="312" y="99"/>
                  <a:pt x="310" y="99"/>
                </a:cubicBezTo>
                <a:cubicBezTo>
                  <a:pt x="312" y="99"/>
                  <a:pt x="310" y="98"/>
                  <a:pt x="311" y="98"/>
                </a:cubicBezTo>
                <a:cubicBezTo>
                  <a:pt x="313" y="97"/>
                  <a:pt x="315" y="98"/>
                  <a:pt x="317" y="99"/>
                </a:cubicBezTo>
                <a:close/>
                <a:moveTo>
                  <a:pt x="327" y="99"/>
                </a:moveTo>
                <a:cubicBezTo>
                  <a:pt x="326" y="99"/>
                  <a:pt x="327" y="100"/>
                  <a:pt x="327" y="100"/>
                </a:cubicBezTo>
                <a:cubicBezTo>
                  <a:pt x="325" y="100"/>
                  <a:pt x="324" y="99"/>
                  <a:pt x="322" y="98"/>
                </a:cubicBezTo>
                <a:cubicBezTo>
                  <a:pt x="324" y="98"/>
                  <a:pt x="326" y="99"/>
                  <a:pt x="327" y="99"/>
                </a:cubicBezTo>
                <a:close/>
                <a:moveTo>
                  <a:pt x="326" y="96"/>
                </a:moveTo>
                <a:cubicBezTo>
                  <a:pt x="327" y="96"/>
                  <a:pt x="328" y="96"/>
                  <a:pt x="329" y="96"/>
                </a:cubicBezTo>
                <a:cubicBezTo>
                  <a:pt x="328" y="97"/>
                  <a:pt x="327" y="96"/>
                  <a:pt x="326" y="96"/>
                </a:cubicBezTo>
                <a:close/>
                <a:moveTo>
                  <a:pt x="335" y="96"/>
                </a:moveTo>
                <a:cubicBezTo>
                  <a:pt x="335" y="96"/>
                  <a:pt x="335" y="97"/>
                  <a:pt x="335" y="97"/>
                </a:cubicBezTo>
                <a:cubicBezTo>
                  <a:pt x="333" y="97"/>
                  <a:pt x="332" y="96"/>
                  <a:pt x="330" y="97"/>
                </a:cubicBezTo>
                <a:cubicBezTo>
                  <a:pt x="331" y="95"/>
                  <a:pt x="334" y="98"/>
                  <a:pt x="335" y="96"/>
                </a:cubicBezTo>
                <a:close/>
                <a:moveTo>
                  <a:pt x="328" y="94"/>
                </a:moveTo>
                <a:cubicBezTo>
                  <a:pt x="329" y="94"/>
                  <a:pt x="330" y="94"/>
                  <a:pt x="330" y="95"/>
                </a:cubicBezTo>
                <a:cubicBezTo>
                  <a:pt x="329" y="95"/>
                  <a:pt x="328" y="95"/>
                  <a:pt x="328" y="94"/>
                </a:cubicBezTo>
                <a:close/>
                <a:moveTo>
                  <a:pt x="336" y="95"/>
                </a:moveTo>
                <a:cubicBezTo>
                  <a:pt x="335" y="95"/>
                  <a:pt x="332" y="97"/>
                  <a:pt x="332" y="95"/>
                </a:cubicBezTo>
                <a:cubicBezTo>
                  <a:pt x="332" y="94"/>
                  <a:pt x="334" y="94"/>
                  <a:pt x="336" y="95"/>
                </a:cubicBezTo>
                <a:close/>
                <a:moveTo>
                  <a:pt x="339" y="95"/>
                </a:moveTo>
                <a:cubicBezTo>
                  <a:pt x="338" y="95"/>
                  <a:pt x="337" y="95"/>
                  <a:pt x="336" y="94"/>
                </a:cubicBezTo>
                <a:cubicBezTo>
                  <a:pt x="338" y="94"/>
                  <a:pt x="338" y="94"/>
                  <a:pt x="339" y="95"/>
                </a:cubicBezTo>
                <a:close/>
                <a:moveTo>
                  <a:pt x="330" y="86"/>
                </a:moveTo>
                <a:cubicBezTo>
                  <a:pt x="331" y="86"/>
                  <a:pt x="334" y="86"/>
                  <a:pt x="333" y="86"/>
                </a:cubicBezTo>
                <a:cubicBezTo>
                  <a:pt x="332" y="86"/>
                  <a:pt x="329" y="86"/>
                  <a:pt x="330" y="86"/>
                </a:cubicBezTo>
                <a:close/>
                <a:moveTo>
                  <a:pt x="322" y="86"/>
                </a:moveTo>
                <a:cubicBezTo>
                  <a:pt x="324" y="86"/>
                  <a:pt x="326" y="85"/>
                  <a:pt x="327" y="86"/>
                </a:cubicBezTo>
                <a:cubicBezTo>
                  <a:pt x="326" y="86"/>
                  <a:pt x="323" y="87"/>
                  <a:pt x="322" y="86"/>
                </a:cubicBezTo>
                <a:close/>
                <a:moveTo>
                  <a:pt x="316" y="88"/>
                </a:moveTo>
                <a:cubicBezTo>
                  <a:pt x="317" y="87"/>
                  <a:pt x="319" y="87"/>
                  <a:pt x="319" y="88"/>
                </a:cubicBezTo>
                <a:cubicBezTo>
                  <a:pt x="318" y="88"/>
                  <a:pt x="317" y="89"/>
                  <a:pt x="316" y="88"/>
                </a:cubicBezTo>
                <a:close/>
                <a:moveTo>
                  <a:pt x="491" y="103"/>
                </a:moveTo>
                <a:cubicBezTo>
                  <a:pt x="492" y="103"/>
                  <a:pt x="493" y="104"/>
                  <a:pt x="493" y="105"/>
                </a:cubicBezTo>
                <a:cubicBezTo>
                  <a:pt x="492" y="105"/>
                  <a:pt x="492" y="104"/>
                  <a:pt x="491" y="103"/>
                </a:cubicBezTo>
                <a:close/>
                <a:moveTo>
                  <a:pt x="316" y="88"/>
                </a:moveTo>
                <a:cubicBezTo>
                  <a:pt x="314" y="88"/>
                  <a:pt x="312" y="88"/>
                  <a:pt x="310" y="88"/>
                </a:cubicBezTo>
                <a:cubicBezTo>
                  <a:pt x="311" y="87"/>
                  <a:pt x="316" y="88"/>
                  <a:pt x="316" y="88"/>
                </a:cubicBezTo>
                <a:close/>
                <a:moveTo>
                  <a:pt x="309" y="87"/>
                </a:moveTo>
                <a:cubicBezTo>
                  <a:pt x="308" y="87"/>
                  <a:pt x="305" y="87"/>
                  <a:pt x="305" y="86"/>
                </a:cubicBezTo>
                <a:cubicBezTo>
                  <a:pt x="306" y="86"/>
                  <a:pt x="308" y="87"/>
                  <a:pt x="309" y="87"/>
                </a:cubicBezTo>
                <a:close/>
                <a:moveTo>
                  <a:pt x="316" y="86"/>
                </a:moveTo>
                <a:cubicBezTo>
                  <a:pt x="314" y="87"/>
                  <a:pt x="312" y="87"/>
                  <a:pt x="309" y="87"/>
                </a:cubicBezTo>
                <a:cubicBezTo>
                  <a:pt x="310" y="87"/>
                  <a:pt x="309" y="86"/>
                  <a:pt x="309" y="86"/>
                </a:cubicBezTo>
                <a:cubicBezTo>
                  <a:pt x="310" y="87"/>
                  <a:pt x="310" y="86"/>
                  <a:pt x="310" y="85"/>
                </a:cubicBezTo>
                <a:cubicBezTo>
                  <a:pt x="312" y="86"/>
                  <a:pt x="314" y="85"/>
                  <a:pt x="316" y="86"/>
                </a:cubicBezTo>
                <a:close/>
                <a:moveTo>
                  <a:pt x="317" y="84"/>
                </a:moveTo>
                <a:cubicBezTo>
                  <a:pt x="318" y="84"/>
                  <a:pt x="321" y="84"/>
                  <a:pt x="321" y="85"/>
                </a:cubicBezTo>
                <a:cubicBezTo>
                  <a:pt x="320" y="86"/>
                  <a:pt x="319" y="86"/>
                  <a:pt x="317" y="86"/>
                </a:cubicBezTo>
                <a:cubicBezTo>
                  <a:pt x="316" y="86"/>
                  <a:pt x="316" y="85"/>
                  <a:pt x="315" y="84"/>
                </a:cubicBezTo>
                <a:cubicBezTo>
                  <a:pt x="317" y="84"/>
                  <a:pt x="318" y="86"/>
                  <a:pt x="318" y="85"/>
                </a:cubicBezTo>
                <a:cubicBezTo>
                  <a:pt x="318" y="84"/>
                  <a:pt x="317" y="85"/>
                  <a:pt x="317" y="84"/>
                </a:cubicBezTo>
                <a:close/>
                <a:moveTo>
                  <a:pt x="307" y="83"/>
                </a:moveTo>
                <a:cubicBezTo>
                  <a:pt x="306" y="83"/>
                  <a:pt x="305" y="84"/>
                  <a:pt x="304" y="83"/>
                </a:cubicBezTo>
                <a:cubicBezTo>
                  <a:pt x="305" y="82"/>
                  <a:pt x="307" y="82"/>
                  <a:pt x="307" y="83"/>
                </a:cubicBezTo>
                <a:close/>
                <a:moveTo>
                  <a:pt x="311" y="83"/>
                </a:moveTo>
                <a:cubicBezTo>
                  <a:pt x="310" y="83"/>
                  <a:pt x="309" y="83"/>
                  <a:pt x="308" y="83"/>
                </a:cubicBezTo>
                <a:cubicBezTo>
                  <a:pt x="308" y="82"/>
                  <a:pt x="311" y="82"/>
                  <a:pt x="311" y="83"/>
                </a:cubicBezTo>
                <a:close/>
                <a:moveTo>
                  <a:pt x="493" y="94"/>
                </a:moveTo>
                <a:cubicBezTo>
                  <a:pt x="494" y="94"/>
                  <a:pt x="495" y="94"/>
                  <a:pt x="495" y="95"/>
                </a:cubicBezTo>
                <a:cubicBezTo>
                  <a:pt x="495" y="95"/>
                  <a:pt x="493" y="95"/>
                  <a:pt x="493" y="94"/>
                </a:cubicBezTo>
                <a:close/>
                <a:moveTo>
                  <a:pt x="302" y="78"/>
                </a:moveTo>
                <a:cubicBezTo>
                  <a:pt x="302" y="80"/>
                  <a:pt x="300" y="79"/>
                  <a:pt x="299" y="78"/>
                </a:cubicBezTo>
                <a:cubicBezTo>
                  <a:pt x="300" y="78"/>
                  <a:pt x="301" y="78"/>
                  <a:pt x="302" y="78"/>
                </a:cubicBezTo>
                <a:close/>
                <a:moveTo>
                  <a:pt x="305" y="79"/>
                </a:moveTo>
                <a:cubicBezTo>
                  <a:pt x="305" y="79"/>
                  <a:pt x="303" y="79"/>
                  <a:pt x="303" y="79"/>
                </a:cubicBezTo>
                <a:cubicBezTo>
                  <a:pt x="304" y="78"/>
                  <a:pt x="305" y="78"/>
                  <a:pt x="305" y="79"/>
                </a:cubicBezTo>
                <a:close/>
                <a:moveTo>
                  <a:pt x="318" y="79"/>
                </a:moveTo>
                <a:cubicBezTo>
                  <a:pt x="315" y="80"/>
                  <a:pt x="310" y="80"/>
                  <a:pt x="306" y="79"/>
                </a:cubicBezTo>
                <a:cubicBezTo>
                  <a:pt x="310" y="79"/>
                  <a:pt x="315" y="78"/>
                  <a:pt x="318" y="79"/>
                </a:cubicBezTo>
                <a:close/>
                <a:moveTo>
                  <a:pt x="494" y="91"/>
                </a:moveTo>
                <a:cubicBezTo>
                  <a:pt x="495" y="92"/>
                  <a:pt x="497" y="92"/>
                  <a:pt x="498" y="93"/>
                </a:cubicBezTo>
                <a:cubicBezTo>
                  <a:pt x="497" y="92"/>
                  <a:pt x="494" y="92"/>
                  <a:pt x="494" y="91"/>
                </a:cubicBezTo>
                <a:close/>
                <a:moveTo>
                  <a:pt x="269" y="71"/>
                </a:moveTo>
                <a:cubicBezTo>
                  <a:pt x="270" y="73"/>
                  <a:pt x="267" y="73"/>
                  <a:pt x="267" y="72"/>
                </a:cubicBezTo>
                <a:cubicBezTo>
                  <a:pt x="268" y="72"/>
                  <a:pt x="268" y="72"/>
                  <a:pt x="269" y="71"/>
                </a:cubicBezTo>
                <a:close/>
                <a:moveTo>
                  <a:pt x="296" y="69"/>
                </a:moveTo>
                <a:cubicBezTo>
                  <a:pt x="296" y="69"/>
                  <a:pt x="295" y="70"/>
                  <a:pt x="296" y="70"/>
                </a:cubicBezTo>
                <a:cubicBezTo>
                  <a:pt x="297" y="71"/>
                  <a:pt x="298" y="70"/>
                  <a:pt x="300" y="70"/>
                </a:cubicBezTo>
                <a:cubicBezTo>
                  <a:pt x="302" y="70"/>
                  <a:pt x="300" y="71"/>
                  <a:pt x="299" y="71"/>
                </a:cubicBezTo>
                <a:cubicBezTo>
                  <a:pt x="299" y="71"/>
                  <a:pt x="298" y="71"/>
                  <a:pt x="297" y="70"/>
                </a:cubicBezTo>
                <a:cubicBezTo>
                  <a:pt x="296" y="71"/>
                  <a:pt x="294" y="71"/>
                  <a:pt x="293" y="70"/>
                </a:cubicBezTo>
                <a:cubicBezTo>
                  <a:pt x="293" y="71"/>
                  <a:pt x="291" y="71"/>
                  <a:pt x="289" y="70"/>
                </a:cubicBezTo>
                <a:cubicBezTo>
                  <a:pt x="289" y="71"/>
                  <a:pt x="286" y="71"/>
                  <a:pt x="286" y="70"/>
                </a:cubicBezTo>
                <a:cubicBezTo>
                  <a:pt x="288" y="71"/>
                  <a:pt x="288" y="70"/>
                  <a:pt x="287" y="69"/>
                </a:cubicBezTo>
                <a:cubicBezTo>
                  <a:pt x="289" y="69"/>
                  <a:pt x="290" y="70"/>
                  <a:pt x="292" y="71"/>
                </a:cubicBezTo>
                <a:cubicBezTo>
                  <a:pt x="291" y="69"/>
                  <a:pt x="293" y="70"/>
                  <a:pt x="293" y="69"/>
                </a:cubicBezTo>
                <a:cubicBezTo>
                  <a:pt x="290" y="68"/>
                  <a:pt x="288" y="69"/>
                  <a:pt x="286" y="68"/>
                </a:cubicBezTo>
                <a:cubicBezTo>
                  <a:pt x="289" y="68"/>
                  <a:pt x="293" y="67"/>
                  <a:pt x="296" y="69"/>
                </a:cubicBezTo>
                <a:close/>
                <a:moveTo>
                  <a:pt x="281" y="66"/>
                </a:moveTo>
                <a:cubicBezTo>
                  <a:pt x="281" y="66"/>
                  <a:pt x="282" y="66"/>
                  <a:pt x="283" y="66"/>
                </a:cubicBezTo>
                <a:cubicBezTo>
                  <a:pt x="283" y="67"/>
                  <a:pt x="280" y="67"/>
                  <a:pt x="281" y="66"/>
                </a:cubicBezTo>
                <a:close/>
                <a:moveTo>
                  <a:pt x="286" y="61"/>
                </a:moveTo>
                <a:cubicBezTo>
                  <a:pt x="286" y="60"/>
                  <a:pt x="284" y="61"/>
                  <a:pt x="284" y="60"/>
                </a:cubicBezTo>
                <a:cubicBezTo>
                  <a:pt x="284" y="60"/>
                  <a:pt x="286" y="60"/>
                  <a:pt x="286" y="61"/>
                </a:cubicBezTo>
                <a:close/>
                <a:moveTo>
                  <a:pt x="307" y="60"/>
                </a:moveTo>
                <a:cubicBezTo>
                  <a:pt x="305" y="59"/>
                  <a:pt x="304" y="60"/>
                  <a:pt x="303" y="60"/>
                </a:cubicBezTo>
                <a:cubicBezTo>
                  <a:pt x="303" y="58"/>
                  <a:pt x="308" y="59"/>
                  <a:pt x="307" y="60"/>
                </a:cubicBezTo>
                <a:close/>
                <a:moveTo>
                  <a:pt x="300" y="57"/>
                </a:moveTo>
                <a:cubicBezTo>
                  <a:pt x="299" y="57"/>
                  <a:pt x="297" y="57"/>
                  <a:pt x="296" y="57"/>
                </a:cubicBezTo>
                <a:cubicBezTo>
                  <a:pt x="298" y="57"/>
                  <a:pt x="299" y="56"/>
                  <a:pt x="300" y="57"/>
                </a:cubicBezTo>
                <a:close/>
                <a:moveTo>
                  <a:pt x="277" y="55"/>
                </a:moveTo>
                <a:cubicBezTo>
                  <a:pt x="277" y="55"/>
                  <a:pt x="279" y="54"/>
                  <a:pt x="279" y="55"/>
                </a:cubicBezTo>
                <a:cubicBezTo>
                  <a:pt x="278" y="55"/>
                  <a:pt x="277" y="56"/>
                  <a:pt x="277" y="55"/>
                </a:cubicBezTo>
                <a:close/>
                <a:moveTo>
                  <a:pt x="302" y="55"/>
                </a:moveTo>
                <a:cubicBezTo>
                  <a:pt x="301" y="55"/>
                  <a:pt x="300" y="55"/>
                  <a:pt x="300" y="54"/>
                </a:cubicBezTo>
                <a:cubicBezTo>
                  <a:pt x="300" y="54"/>
                  <a:pt x="302" y="54"/>
                  <a:pt x="302" y="55"/>
                </a:cubicBezTo>
                <a:close/>
                <a:moveTo>
                  <a:pt x="315" y="51"/>
                </a:moveTo>
                <a:cubicBezTo>
                  <a:pt x="311" y="51"/>
                  <a:pt x="305" y="52"/>
                  <a:pt x="302" y="50"/>
                </a:cubicBezTo>
                <a:cubicBezTo>
                  <a:pt x="305" y="50"/>
                  <a:pt x="313" y="50"/>
                  <a:pt x="315" y="51"/>
                </a:cubicBezTo>
                <a:close/>
                <a:moveTo>
                  <a:pt x="301" y="47"/>
                </a:moveTo>
                <a:cubicBezTo>
                  <a:pt x="295" y="46"/>
                  <a:pt x="289" y="49"/>
                  <a:pt x="283" y="47"/>
                </a:cubicBezTo>
                <a:cubicBezTo>
                  <a:pt x="284" y="47"/>
                  <a:pt x="285" y="47"/>
                  <a:pt x="284" y="46"/>
                </a:cubicBezTo>
                <a:cubicBezTo>
                  <a:pt x="284" y="46"/>
                  <a:pt x="283" y="47"/>
                  <a:pt x="283" y="46"/>
                </a:cubicBezTo>
                <a:cubicBezTo>
                  <a:pt x="289" y="46"/>
                  <a:pt x="296" y="45"/>
                  <a:pt x="301" y="47"/>
                </a:cubicBezTo>
                <a:close/>
                <a:moveTo>
                  <a:pt x="326" y="45"/>
                </a:moveTo>
                <a:cubicBezTo>
                  <a:pt x="323" y="44"/>
                  <a:pt x="321" y="45"/>
                  <a:pt x="319" y="44"/>
                </a:cubicBezTo>
                <a:cubicBezTo>
                  <a:pt x="321" y="44"/>
                  <a:pt x="325" y="44"/>
                  <a:pt x="326" y="45"/>
                </a:cubicBezTo>
                <a:close/>
                <a:moveTo>
                  <a:pt x="325" y="42"/>
                </a:moveTo>
                <a:cubicBezTo>
                  <a:pt x="324" y="43"/>
                  <a:pt x="323" y="44"/>
                  <a:pt x="322" y="42"/>
                </a:cubicBezTo>
                <a:cubicBezTo>
                  <a:pt x="323" y="42"/>
                  <a:pt x="324" y="41"/>
                  <a:pt x="325" y="42"/>
                </a:cubicBezTo>
                <a:close/>
                <a:moveTo>
                  <a:pt x="325" y="41"/>
                </a:moveTo>
                <a:cubicBezTo>
                  <a:pt x="327" y="42"/>
                  <a:pt x="329" y="41"/>
                  <a:pt x="331" y="42"/>
                </a:cubicBezTo>
                <a:cubicBezTo>
                  <a:pt x="329" y="42"/>
                  <a:pt x="326" y="43"/>
                  <a:pt x="325" y="41"/>
                </a:cubicBezTo>
                <a:close/>
                <a:moveTo>
                  <a:pt x="319" y="40"/>
                </a:moveTo>
                <a:cubicBezTo>
                  <a:pt x="319" y="40"/>
                  <a:pt x="317" y="41"/>
                  <a:pt x="316" y="41"/>
                </a:cubicBezTo>
                <a:cubicBezTo>
                  <a:pt x="316" y="39"/>
                  <a:pt x="320" y="40"/>
                  <a:pt x="319" y="40"/>
                </a:cubicBezTo>
                <a:close/>
                <a:moveTo>
                  <a:pt x="322" y="39"/>
                </a:moveTo>
                <a:cubicBezTo>
                  <a:pt x="325" y="39"/>
                  <a:pt x="329" y="40"/>
                  <a:pt x="332" y="41"/>
                </a:cubicBezTo>
                <a:cubicBezTo>
                  <a:pt x="329" y="40"/>
                  <a:pt x="324" y="41"/>
                  <a:pt x="322" y="39"/>
                </a:cubicBezTo>
                <a:close/>
                <a:moveTo>
                  <a:pt x="329" y="37"/>
                </a:moveTo>
                <a:cubicBezTo>
                  <a:pt x="328" y="37"/>
                  <a:pt x="327" y="37"/>
                  <a:pt x="327" y="36"/>
                </a:cubicBezTo>
                <a:cubicBezTo>
                  <a:pt x="328" y="36"/>
                  <a:pt x="329" y="36"/>
                  <a:pt x="329" y="37"/>
                </a:cubicBezTo>
                <a:close/>
                <a:moveTo>
                  <a:pt x="343" y="37"/>
                </a:moveTo>
                <a:cubicBezTo>
                  <a:pt x="341" y="37"/>
                  <a:pt x="342" y="38"/>
                  <a:pt x="341" y="38"/>
                </a:cubicBezTo>
                <a:cubicBezTo>
                  <a:pt x="341" y="37"/>
                  <a:pt x="343" y="36"/>
                  <a:pt x="343" y="37"/>
                </a:cubicBezTo>
                <a:close/>
                <a:moveTo>
                  <a:pt x="341" y="37"/>
                </a:moveTo>
                <a:cubicBezTo>
                  <a:pt x="341" y="37"/>
                  <a:pt x="340" y="37"/>
                  <a:pt x="339" y="37"/>
                </a:cubicBezTo>
                <a:cubicBezTo>
                  <a:pt x="339" y="36"/>
                  <a:pt x="341" y="36"/>
                  <a:pt x="341" y="37"/>
                </a:cubicBezTo>
                <a:close/>
                <a:moveTo>
                  <a:pt x="319" y="36"/>
                </a:moveTo>
                <a:cubicBezTo>
                  <a:pt x="317" y="36"/>
                  <a:pt x="315" y="35"/>
                  <a:pt x="313" y="35"/>
                </a:cubicBezTo>
                <a:cubicBezTo>
                  <a:pt x="315" y="35"/>
                  <a:pt x="318" y="34"/>
                  <a:pt x="319" y="36"/>
                </a:cubicBezTo>
                <a:close/>
                <a:moveTo>
                  <a:pt x="312" y="33"/>
                </a:moveTo>
                <a:cubicBezTo>
                  <a:pt x="309" y="33"/>
                  <a:pt x="306" y="33"/>
                  <a:pt x="303" y="33"/>
                </a:cubicBezTo>
                <a:cubicBezTo>
                  <a:pt x="302" y="33"/>
                  <a:pt x="303" y="32"/>
                  <a:pt x="304" y="33"/>
                </a:cubicBezTo>
                <a:cubicBezTo>
                  <a:pt x="306" y="33"/>
                  <a:pt x="310" y="32"/>
                  <a:pt x="312" y="33"/>
                </a:cubicBezTo>
                <a:close/>
                <a:moveTo>
                  <a:pt x="367" y="35"/>
                </a:moveTo>
                <a:cubicBezTo>
                  <a:pt x="365" y="35"/>
                  <a:pt x="365" y="34"/>
                  <a:pt x="363" y="34"/>
                </a:cubicBezTo>
                <a:cubicBezTo>
                  <a:pt x="366" y="34"/>
                  <a:pt x="366" y="34"/>
                  <a:pt x="366" y="34"/>
                </a:cubicBezTo>
                <a:cubicBezTo>
                  <a:pt x="366" y="36"/>
                  <a:pt x="367" y="34"/>
                  <a:pt x="367" y="35"/>
                </a:cubicBezTo>
                <a:close/>
                <a:moveTo>
                  <a:pt x="312" y="32"/>
                </a:moveTo>
                <a:cubicBezTo>
                  <a:pt x="311" y="31"/>
                  <a:pt x="310" y="32"/>
                  <a:pt x="309" y="31"/>
                </a:cubicBezTo>
                <a:cubicBezTo>
                  <a:pt x="310" y="31"/>
                  <a:pt x="312" y="30"/>
                  <a:pt x="312" y="32"/>
                </a:cubicBezTo>
                <a:close/>
                <a:moveTo>
                  <a:pt x="356" y="34"/>
                </a:moveTo>
                <a:cubicBezTo>
                  <a:pt x="357" y="35"/>
                  <a:pt x="360" y="34"/>
                  <a:pt x="360" y="35"/>
                </a:cubicBezTo>
                <a:cubicBezTo>
                  <a:pt x="359" y="35"/>
                  <a:pt x="356" y="35"/>
                  <a:pt x="356" y="34"/>
                </a:cubicBezTo>
                <a:close/>
                <a:moveTo>
                  <a:pt x="333" y="32"/>
                </a:moveTo>
                <a:cubicBezTo>
                  <a:pt x="332" y="32"/>
                  <a:pt x="331" y="31"/>
                  <a:pt x="330" y="32"/>
                </a:cubicBezTo>
                <a:cubicBezTo>
                  <a:pt x="330" y="31"/>
                  <a:pt x="333" y="31"/>
                  <a:pt x="333" y="32"/>
                </a:cubicBezTo>
                <a:close/>
                <a:moveTo>
                  <a:pt x="344" y="33"/>
                </a:moveTo>
                <a:cubicBezTo>
                  <a:pt x="340" y="32"/>
                  <a:pt x="337" y="33"/>
                  <a:pt x="333" y="32"/>
                </a:cubicBezTo>
                <a:cubicBezTo>
                  <a:pt x="335" y="31"/>
                  <a:pt x="342" y="32"/>
                  <a:pt x="344" y="33"/>
                </a:cubicBezTo>
                <a:close/>
                <a:moveTo>
                  <a:pt x="358" y="32"/>
                </a:moveTo>
                <a:cubicBezTo>
                  <a:pt x="361" y="34"/>
                  <a:pt x="361" y="33"/>
                  <a:pt x="363" y="34"/>
                </a:cubicBezTo>
                <a:cubicBezTo>
                  <a:pt x="361" y="33"/>
                  <a:pt x="359" y="34"/>
                  <a:pt x="357" y="33"/>
                </a:cubicBezTo>
                <a:cubicBezTo>
                  <a:pt x="359" y="33"/>
                  <a:pt x="359" y="33"/>
                  <a:pt x="358" y="32"/>
                </a:cubicBezTo>
                <a:close/>
                <a:moveTo>
                  <a:pt x="336" y="30"/>
                </a:moveTo>
                <a:cubicBezTo>
                  <a:pt x="335" y="30"/>
                  <a:pt x="333" y="30"/>
                  <a:pt x="333" y="29"/>
                </a:cubicBezTo>
                <a:cubicBezTo>
                  <a:pt x="335" y="29"/>
                  <a:pt x="335" y="29"/>
                  <a:pt x="336" y="30"/>
                </a:cubicBezTo>
                <a:close/>
                <a:moveTo>
                  <a:pt x="385" y="30"/>
                </a:moveTo>
                <a:cubicBezTo>
                  <a:pt x="382" y="29"/>
                  <a:pt x="379" y="30"/>
                  <a:pt x="377" y="29"/>
                </a:cubicBezTo>
                <a:cubicBezTo>
                  <a:pt x="379" y="29"/>
                  <a:pt x="383" y="29"/>
                  <a:pt x="385" y="30"/>
                </a:cubicBezTo>
                <a:close/>
                <a:moveTo>
                  <a:pt x="332" y="25"/>
                </a:moveTo>
                <a:cubicBezTo>
                  <a:pt x="330" y="25"/>
                  <a:pt x="330" y="25"/>
                  <a:pt x="328" y="24"/>
                </a:cubicBezTo>
                <a:cubicBezTo>
                  <a:pt x="330" y="25"/>
                  <a:pt x="332" y="24"/>
                  <a:pt x="332" y="25"/>
                </a:cubicBezTo>
                <a:close/>
                <a:moveTo>
                  <a:pt x="420" y="24"/>
                </a:moveTo>
                <a:cubicBezTo>
                  <a:pt x="418" y="24"/>
                  <a:pt x="416" y="24"/>
                  <a:pt x="415" y="23"/>
                </a:cubicBezTo>
                <a:cubicBezTo>
                  <a:pt x="417" y="23"/>
                  <a:pt x="420" y="23"/>
                  <a:pt x="420" y="24"/>
                </a:cubicBezTo>
                <a:close/>
                <a:moveTo>
                  <a:pt x="428" y="26"/>
                </a:moveTo>
                <a:cubicBezTo>
                  <a:pt x="427" y="25"/>
                  <a:pt x="423" y="25"/>
                  <a:pt x="422" y="23"/>
                </a:cubicBezTo>
                <a:cubicBezTo>
                  <a:pt x="425" y="24"/>
                  <a:pt x="428" y="25"/>
                  <a:pt x="430" y="26"/>
                </a:cubicBezTo>
                <a:cubicBezTo>
                  <a:pt x="429" y="26"/>
                  <a:pt x="428" y="25"/>
                  <a:pt x="428" y="26"/>
                </a:cubicBezTo>
                <a:close/>
                <a:moveTo>
                  <a:pt x="406" y="25"/>
                </a:moveTo>
                <a:cubicBezTo>
                  <a:pt x="406" y="24"/>
                  <a:pt x="402" y="25"/>
                  <a:pt x="402" y="24"/>
                </a:cubicBezTo>
                <a:cubicBezTo>
                  <a:pt x="403" y="24"/>
                  <a:pt x="407" y="24"/>
                  <a:pt x="406" y="25"/>
                </a:cubicBezTo>
                <a:close/>
                <a:moveTo>
                  <a:pt x="405" y="27"/>
                </a:moveTo>
                <a:cubicBezTo>
                  <a:pt x="405" y="26"/>
                  <a:pt x="406" y="27"/>
                  <a:pt x="406" y="26"/>
                </a:cubicBezTo>
                <a:cubicBezTo>
                  <a:pt x="407" y="26"/>
                  <a:pt x="408" y="26"/>
                  <a:pt x="409" y="27"/>
                </a:cubicBezTo>
                <a:cubicBezTo>
                  <a:pt x="407" y="26"/>
                  <a:pt x="407" y="26"/>
                  <a:pt x="405" y="27"/>
                </a:cubicBezTo>
                <a:close/>
                <a:moveTo>
                  <a:pt x="380" y="26"/>
                </a:moveTo>
                <a:cubicBezTo>
                  <a:pt x="379" y="26"/>
                  <a:pt x="377" y="26"/>
                  <a:pt x="376" y="25"/>
                </a:cubicBezTo>
                <a:cubicBezTo>
                  <a:pt x="376" y="25"/>
                  <a:pt x="380" y="25"/>
                  <a:pt x="380" y="26"/>
                </a:cubicBezTo>
                <a:close/>
                <a:moveTo>
                  <a:pt x="360" y="24"/>
                </a:moveTo>
                <a:cubicBezTo>
                  <a:pt x="358" y="24"/>
                  <a:pt x="356" y="25"/>
                  <a:pt x="355" y="24"/>
                </a:cubicBezTo>
                <a:cubicBezTo>
                  <a:pt x="357" y="24"/>
                  <a:pt x="359" y="23"/>
                  <a:pt x="360" y="24"/>
                </a:cubicBezTo>
                <a:close/>
                <a:moveTo>
                  <a:pt x="384" y="27"/>
                </a:moveTo>
                <a:cubicBezTo>
                  <a:pt x="386" y="25"/>
                  <a:pt x="389" y="26"/>
                  <a:pt x="391" y="27"/>
                </a:cubicBezTo>
                <a:cubicBezTo>
                  <a:pt x="388" y="27"/>
                  <a:pt x="386" y="27"/>
                  <a:pt x="384" y="27"/>
                </a:cubicBezTo>
                <a:close/>
                <a:moveTo>
                  <a:pt x="381" y="27"/>
                </a:moveTo>
                <a:cubicBezTo>
                  <a:pt x="381" y="26"/>
                  <a:pt x="381" y="26"/>
                  <a:pt x="382" y="25"/>
                </a:cubicBezTo>
                <a:cubicBezTo>
                  <a:pt x="385" y="25"/>
                  <a:pt x="381" y="26"/>
                  <a:pt x="381" y="27"/>
                </a:cubicBezTo>
                <a:close/>
                <a:moveTo>
                  <a:pt x="373" y="27"/>
                </a:moveTo>
                <a:cubicBezTo>
                  <a:pt x="374" y="27"/>
                  <a:pt x="375" y="28"/>
                  <a:pt x="375" y="27"/>
                </a:cubicBezTo>
                <a:cubicBezTo>
                  <a:pt x="375" y="26"/>
                  <a:pt x="371" y="26"/>
                  <a:pt x="372" y="27"/>
                </a:cubicBezTo>
                <a:cubicBezTo>
                  <a:pt x="370" y="26"/>
                  <a:pt x="368" y="26"/>
                  <a:pt x="367" y="26"/>
                </a:cubicBezTo>
                <a:cubicBezTo>
                  <a:pt x="369" y="25"/>
                  <a:pt x="368" y="25"/>
                  <a:pt x="369" y="25"/>
                </a:cubicBezTo>
                <a:cubicBezTo>
                  <a:pt x="372" y="26"/>
                  <a:pt x="377" y="26"/>
                  <a:pt x="379" y="28"/>
                </a:cubicBezTo>
                <a:cubicBezTo>
                  <a:pt x="377" y="27"/>
                  <a:pt x="375" y="28"/>
                  <a:pt x="373" y="27"/>
                </a:cubicBezTo>
                <a:close/>
                <a:moveTo>
                  <a:pt x="351" y="22"/>
                </a:moveTo>
                <a:cubicBezTo>
                  <a:pt x="350" y="23"/>
                  <a:pt x="350" y="23"/>
                  <a:pt x="348" y="23"/>
                </a:cubicBezTo>
                <a:cubicBezTo>
                  <a:pt x="348" y="24"/>
                  <a:pt x="351" y="23"/>
                  <a:pt x="350" y="24"/>
                </a:cubicBezTo>
                <a:cubicBezTo>
                  <a:pt x="346" y="24"/>
                  <a:pt x="343" y="24"/>
                  <a:pt x="340" y="23"/>
                </a:cubicBezTo>
                <a:cubicBezTo>
                  <a:pt x="339" y="24"/>
                  <a:pt x="338" y="24"/>
                  <a:pt x="338" y="25"/>
                </a:cubicBezTo>
                <a:cubicBezTo>
                  <a:pt x="338" y="25"/>
                  <a:pt x="338" y="25"/>
                  <a:pt x="339" y="25"/>
                </a:cubicBezTo>
                <a:cubicBezTo>
                  <a:pt x="338" y="25"/>
                  <a:pt x="338" y="25"/>
                  <a:pt x="338" y="25"/>
                </a:cubicBezTo>
                <a:cubicBezTo>
                  <a:pt x="338" y="24"/>
                  <a:pt x="336" y="24"/>
                  <a:pt x="335" y="23"/>
                </a:cubicBezTo>
                <a:cubicBezTo>
                  <a:pt x="337" y="22"/>
                  <a:pt x="341" y="23"/>
                  <a:pt x="343" y="22"/>
                </a:cubicBezTo>
                <a:cubicBezTo>
                  <a:pt x="343" y="22"/>
                  <a:pt x="341" y="22"/>
                  <a:pt x="341" y="22"/>
                </a:cubicBezTo>
                <a:cubicBezTo>
                  <a:pt x="342" y="21"/>
                  <a:pt x="343" y="22"/>
                  <a:pt x="344" y="22"/>
                </a:cubicBezTo>
                <a:cubicBezTo>
                  <a:pt x="344" y="24"/>
                  <a:pt x="348" y="22"/>
                  <a:pt x="349" y="23"/>
                </a:cubicBezTo>
                <a:cubicBezTo>
                  <a:pt x="349" y="22"/>
                  <a:pt x="347" y="23"/>
                  <a:pt x="347" y="22"/>
                </a:cubicBezTo>
                <a:cubicBezTo>
                  <a:pt x="348" y="22"/>
                  <a:pt x="351" y="22"/>
                  <a:pt x="351" y="22"/>
                </a:cubicBezTo>
                <a:close/>
                <a:moveTo>
                  <a:pt x="401" y="25"/>
                </a:moveTo>
                <a:cubicBezTo>
                  <a:pt x="401" y="25"/>
                  <a:pt x="403" y="25"/>
                  <a:pt x="403" y="26"/>
                </a:cubicBezTo>
                <a:cubicBezTo>
                  <a:pt x="402" y="25"/>
                  <a:pt x="401" y="27"/>
                  <a:pt x="401" y="25"/>
                </a:cubicBezTo>
                <a:close/>
                <a:moveTo>
                  <a:pt x="366" y="23"/>
                </a:moveTo>
                <a:cubicBezTo>
                  <a:pt x="365" y="23"/>
                  <a:pt x="364" y="22"/>
                  <a:pt x="363" y="23"/>
                </a:cubicBezTo>
                <a:cubicBezTo>
                  <a:pt x="363" y="21"/>
                  <a:pt x="365" y="22"/>
                  <a:pt x="366" y="23"/>
                </a:cubicBezTo>
                <a:close/>
                <a:moveTo>
                  <a:pt x="340" y="19"/>
                </a:moveTo>
                <a:cubicBezTo>
                  <a:pt x="343" y="20"/>
                  <a:pt x="347" y="21"/>
                  <a:pt x="349" y="19"/>
                </a:cubicBezTo>
                <a:cubicBezTo>
                  <a:pt x="348" y="18"/>
                  <a:pt x="346" y="19"/>
                  <a:pt x="345" y="18"/>
                </a:cubicBezTo>
                <a:cubicBezTo>
                  <a:pt x="348" y="18"/>
                  <a:pt x="351" y="18"/>
                  <a:pt x="354" y="19"/>
                </a:cubicBezTo>
                <a:cubicBezTo>
                  <a:pt x="352" y="20"/>
                  <a:pt x="350" y="18"/>
                  <a:pt x="350" y="20"/>
                </a:cubicBezTo>
                <a:cubicBezTo>
                  <a:pt x="352" y="20"/>
                  <a:pt x="353" y="21"/>
                  <a:pt x="355" y="20"/>
                </a:cubicBezTo>
                <a:cubicBezTo>
                  <a:pt x="355" y="19"/>
                  <a:pt x="354" y="20"/>
                  <a:pt x="354" y="19"/>
                </a:cubicBezTo>
                <a:cubicBezTo>
                  <a:pt x="356" y="19"/>
                  <a:pt x="360" y="19"/>
                  <a:pt x="361" y="20"/>
                </a:cubicBezTo>
                <a:cubicBezTo>
                  <a:pt x="361" y="20"/>
                  <a:pt x="360" y="19"/>
                  <a:pt x="360" y="20"/>
                </a:cubicBezTo>
                <a:cubicBezTo>
                  <a:pt x="362" y="21"/>
                  <a:pt x="365" y="19"/>
                  <a:pt x="366" y="21"/>
                </a:cubicBezTo>
                <a:cubicBezTo>
                  <a:pt x="358" y="21"/>
                  <a:pt x="348" y="22"/>
                  <a:pt x="340" y="19"/>
                </a:cubicBezTo>
                <a:close/>
                <a:moveTo>
                  <a:pt x="433" y="27"/>
                </a:moveTo>
                <a:cubicBezTo>
                  <a:pt x="434" y="27"/>
                  <a:pt x="436" y="27"/>
                  <a:pt x="436" y="28"/>
                </a:cubicBezTo>
                <a:cubicBezTo>
                  <a:pt x="434" y="28"/>
                  <a:pt x="433" y="28"/>
                  <a:pt x="433" y="27"/>
                </a:cubicBezTo>
                <a:close/>
                <a:moveTo>
                  <a:pt x="394" y="22"/>
                </a:moveTo>
                <a:cubicBezTo>
                  <a:pt x="394" y="22"/>
                  <a:pt x="395" y="22"/>
                  <a:pt x="395" y="22"/>
                </a:cubicBezTo>
                <a:cubicBezTo>
                  <a:pt x="390" y="22"/>
                  <a:pt x="387" y="23"/>
                  <a:pt x="383" y="23"/>
                </a:cubicBezTo>
                <a:cubicBezTo>
                  <a:pt x="384" y="20"/>
                  <a:pt x="390" y="22"/>
                  <a:pt x="394" y="22"/>
                </a:cubicBezTo>
                <a:close/>
                <a:moveTo>
                  <a:pt x="413" y="24"/>
                </a:moveTo>
                <a:cubicBezTo>
                  <a:pt x="409" y="23"/>
                  <a:pt x="406" y="24"/>
                  <a:pt x="404" y="22"/>
                </a:cubicBezTo>
                <a:cubicBezTo>
                  <a:pt x="407" y="21"/>
                  <a:pt x="411" y="23"/>
                  <a:pt x="413" y="24"/>
                </a:cubicBezTo>
                <a:close/>
                <a:moveTo>
                  <a:pt x="428" y="17"/>
                </a:moveTo>
                <a:cubicBezTo>
                  <a:pt x="426" y="16"/>
                  <a:pt x="425" y="16"/>
                  <a:pt x="424" y="16"/>
                </a:cubicBezTo>
                <a:cubicBezTo>
                  <a:pt x="425" y="15"/>
                  <a:pt x="427" y="16"/>
                  <a:pt x="428" y="17"/>
                </a:cubicBezTo>
                <a:close/>
                <a:moveTo>
                  <a:pt x="417" y="15"/>
                </a:moveTo>
                <a:cubicBezTo>
                  <a:pt x="419" y="16"/>
                  <a:pt x="421" y="15"/>
                  <a:pt x="423" y="17"/>
                </a:cubicBezTo>
                <a:cubicBezTo>
                  <a:pt x="421" y="17"/>
                  <a:pt x="418" y="17"/>
                  <a:pt x="417" y="15"/>
                </a:cubicBezTo>
                <a:close/>
                <a:moveTo>
                  <a:pt x="414" y="15"/>
                </a:moveTo>
                <a:cubicBezTo>
                  <a:pt x="414" y="15"/>
                  <a:pt x="416" y="15"/>
                  <a:pt x="416" y="16"/>
                </a:cubicBezTo>
                <a:cubicBezTo>
                  <a:pt x="416" y="16"/>
                  <a:pt x="414" y="16"/>
                  <a:pt x="414" y="15"/>
                </a:cubicBezTo>
                <a:close/>
                <a:moveTo>
                  <a:pt x="425" y="20"/>
                </a:moveTo>
                <a:cubicBezTo>
                  <a:pt x="425" y="19"/>
                  <a:pt x="425" y="19"/>
                  <a:pt x="425" y="18"/>
                </a:cubicBezTo>
                <a:cubicBezTo>
                  <a:pt x="425" y="18"/>
                  <a:pt x="427" y="18"/>
                  <a:pt x="427" y="19"/>
                </a:cubicBezTo>
                <a:cubicBezTo>
                  <a:pt x="425" y="18"/>
                  <a:pt x="426" y="20"/>
                  <a:pt x="425" y="20"/>
                </a:cubicBezTo>
                <a:close/>
                <a:moveTo>
                  <a:pt x="421" y="18"/>
                </a:moveTo>
                <a:cubicBezTo>
                  <a:pt x="419" y="17"/>
                  <a:pt x="417" y="18"/>
                  <a:pt x="416" y="17"/>
                </a:cubicBezTo>
                <a:cubicBezTo>
                  <a:pt x="418" y="17"/>
                  <a:pt x="421" y="17"/>
                  <a:pt x="421" y="18"/>
                </a:cubicBezTo>
                <a:close/>
                <a:moveTo>
                  <a:pt x="403" y="17"/>
                </a:moveTo>
                <a:cubicBezTo>
                  <a:pt x="403" y="15"/>
                  <a:pt x="406" y="15"/>
                  <a:pt x="406" y="16"/>
                </a:cubicBezTo>
                <a:cubicBezTo>
                  <a:pt x="404" y="16"/>
                  <a:pt x="404" y="16"/>
                  <a:pt x="403" y="17"/>
                </a:cubicBezTo>
                <a:close/>
                <a:moveTo>
                  <a:pt x="414" y="17"/>
                </a:moveTo>
                <a:cubicBezTo>
                  <a:pt x="412" y="17"/>
                  <a:pt x="409" y="18"/>
                  <a:pt x="409" y="16"/>
                </a:cubicBezTo>
                <a:cubicBezTo>
                  <a:pt x="410" y="15"/>
                  <a:pt x="413" y="17"/>
                  <a:pt x="414" y="17"/>
                </a:cubicBezTo>
                <a:close/>
                <a:moveTo>
                  <a:pt x="427" y="20"/>
                </a:moveTo>
                <a:cubicBezTo>
                  <a:pt x="427" y="19"/>
                  <a:pt x="427" y="19"/>
                  <a:pt x="427" y="19"/>
                </a:cubicBezTo>
                <a:cubicBezTo>
                  <a:pt x="429" y="19"/>
                  <a:pt x="431" y="21"/>
                  <a:pt x="432" y="20"/>
                </a:cubicBezTo>
                <a:cubicBezTo>
                  <a:pt x="431" y="20"/>
                  <a:pt x="431" y="19"/>
                  <a:pt x="431" y="19"/>
                </a:cubicBezTo>
                <a:cubicBezTo>
                  <a:pt x="432" y="19"/>
                  <a:pt x="432" y="18"/>
                  <a:pt x="433" y="18"/>
                </a:cubicBezTo>
                <a:cubicBezTo>
                  <a:pt x="431" y="20"/>
                  <a:pt x="434" y="18"/>
                  <a:pt x="434" y="19"/>
                </a:cubicBezTo>
                <a:cubicBezTo>
                  <a:pt x="433" y="19"/>
                  <a:pt x="434" y="20"/>
                  <a:pt x="434" y="20"/>
                </a:cubicBezTo>
                <a:cubicBezTo>
                  <a:pt x="432" y="21"/>
                  <a:pt x="430" y="21"/>
                  <a:pt x="427" y="20"/>
                </a:cubicBezTo>
                <a:close/>
                <a:moveTo>
                  <a:pt x="412" y="20"/>
                </a:moveTo>
                <a:cubicBezTo>
                  <a:pt x="415" y="20"/>
                  <a:pt x="415" y="20"/>
                  <a:pt x="415" y="20"/>
                </a:cubicBezTo>
                <a:cubicBezTo>
                  <a:pt x="416" y="20"/>
                  <a:pt x="417" y="20"/>
                  <a:pt x="418" y="20"/>
                </a:cubicBezTo>
                <a:cubicBezTo>
                  <a:pt x="418" y="20"/>
                  <a:pt x="418" y="21"/>
                  <a:pt x="418" y="21"/>
                </a:cubicBezTo>
                <a:cubicBezTo>
                  <a:pt x="417" y="21"/>
                  <a:pt x="417" y="21"/>
                  <a:pt x="417" y="21"/>
                </a:cubicBezTo>
                <a:cubicBezTo>
                  <a:pt x="416" y="21"/>
                  <a:pt x="412" y="21"/>
                  <a:pt x="412" y="20"/>
                </a:cubicBezTo>
                <a:close/>
                <a:moveTo>
                  <a:pt x="455" y="25"/>
                </a:moveTo>
                <a:cubicBezTo>
                  <a:pt x="453" y="25"/>
                  <a:pt x="450" y="24"/>
                  <a:pt x="448" y="23"/>
                </a:cubicBezTo>
                <a:cubicBezTo>
                  <a:pt x="451" y="23"/>
                  <a:pt x="453" y="24"/>
                  <a:pt x="455" y="25"/>
                </a:cubicBezTo>
                <a:close/>
                <a:moveTo>
                  <a:pt x="423" y="22"/>
                </a:moveTo>
                <a:cubicBezTo>
                  <a:pt x="423" y="22"/>
                  <a:pt x="423" y="21"/>
                  <a:pt x="423" y="21"/>
                </a:cubicBezTo>
                <a:cubicBezTo>
                  <a:pt x="422" y="22"/>
                  <a:pt x="421" y="21"/>
                  <a:pt x="420" y="21"/>
                </a:cubicBezTo>
                <a:cubicBezTo>
                  <a:pt x="423" y="21"/>
                  <a:pt x="424" y="21"/>
                  <a:pt x="425" y="22"/>
                </a:cubicBezTo>
                <a:cubicBezTo>
                  <a:pt x="425" y="21"/>
                  <a:pt x="425" y="23"/>
                  <a:pt x="425" y="22"/>
                </a:cubicBezTo>
                <a:cubicBezTo>
                  <a:pt x="425" y="22"/>
                  <a:pt x="424" y="22"/>
                  <a:pt x="423" y="22"/>
                </a:cubicBezTo>
                <a:close/>
                <a:moveTo>
                  <a:pt x="393" y="19"/>
                </a:moveTo>
                <a:cubicBezTo>
                  <a:pt x="391" y="19"/>
                  <a:pt x="389" y="19"/>
                  <a:pt x="387" y="19"/>
                </a:cubicBezTo>
                <a:cubicBezTo>
                  <a:pt x="388" y="18"/>
                  <a:pt x="391" y="18"/>
                  <a:pt x="393" y="19"/>
                </a:cubicBezTo>
                <a:close/>
                <a:moveTo>
                  <a:pt x="402" y="17"/>
                </a:moveTo>
                <a:cubicBezTo>
                  <a:pt x="403" y="17"/>
                  <a:pt x="405" y="17"/>
                  <a:pt x="406" y="18"/>
                </a:cubicBezTo>
                <a:cubicBezTo>
                  <a:pt x="405" y="18"/>
                  <a:pt x="404" y="18"/>
                  <a:pt x="404" y="18"/>
                </a:cubicBezTo>
                <a:cubicBezTo>
                  <a:pt x="404" y="19"/>
                  <a:pt x="405" y="19"/>
                  <a:pt x="405" y="19"/>
                </a:cubicBezTo>
                <a:cubicBezTo>
                  <a:pt x="405" y="20"/>
                  <a:pt x="405" y="19"/>
                  <a:pt x="405" y="20"/>
                </a:cubicBezTo>
                <a:cubicBezTo>
                  <a:pt x="405" y="20"/>
                  <a:pt x="403" y="20"/>
                  <a:pt x="403" y="20"/>
                </a:cubicBezTo>
                <a:cubicBezTo>
                  <a:pt x="403" y="20"/>
                  <a:pt x="404" y="19"/>
                  <a:pt x="403" y="19"/>
                </a:cubicBezTo>
                <a:cubicBezTo>
                  <a:pt x="402" y="19"/>
                  <a:pt x="399" y="19"/>
                  <a:pt x="397" y="20"/>
                </a:cubicBezTo>
                <a:cubicBezTo>
                  <a:pt x="398" y="18"/>
                  <a:pt x="401" y="18"/>
                  <a:pt x="402" y="19"/>
                </a:cubicBezTo>
                <a:cubicBezTo>
                  <a:pt x="403" y="18"/>
                  <a:pt x="402" y="18"/>
                  <a:pt x="402" y="17"/>
                </a:cubicBezTo>
                <a:close/>
                <a:moveTo>
                  <a:pt x="397" y="17"/>
                </a:moveTo>
                <a:cubicBezTo>
                  <a:pt x="396" y="16"/>
                  <a:pt x="394" y="17"/>
                  <a:pt x="392" y="17"/>
                </a:cubicBezTo>
                <a:cubicBezTo>
                  <a:pt x="393" y="15"/>
                  <a:pt x="398" y="16"/>
                  <a:pt x="397" y="17"/>
                </a:cubicBezTo>
                <a:close/>
                <a:moveTo>
                  <a:pt x="394" y="14"/>
                </a:moveTo>
                <a:cubicBezTo>
                  <a:pt x="393" y="13"/>
                  <a:pt x="392" y="14"/>
                  <a:pt x="392" y="13"/>
                </a:cubicBezTo>
                <a:cubicBezTo>
                  <a:pt x="392" y="13"/>
                  <a:pt x="395" y="13"/>
                  <a:pt x="394" y="14"/>
                </a:cubicBezTo>
                <a:close/>
                <a:moveTo>
                  <a:pt x="403" y="13"/>
                </a:moveTo>
                <a:cubicBezTo>
                  <a:pt x="403" y="14"/>
                  <a:pt x="402" y="14"/>
                  <a:pt x="402" y="14"/>
                </a:cubicBezTo>
                <a:cubicBezTo>
                  <a:pt x="404" y="15"/>
                  <a:pt x="408" y="14"/>
                  <a:pt x="409" y="15"/>
                </a:cubicBezTo>
                <a:cubicBezTo>
                  <a:pt x="407" y="16"/>
                  <a:pt x="404" y="14"/>
                  <a:pt x="402" y="15"/>
                </a:cubicBezTo>
                <a:cubicBezTo>
                  <a:pt x="403" y="16"/>
                  <a:pt x="403" y="17"/>
                  <a:pt x="402" y="17"/>
                </a:cubicBezTo>
                <a:cubicBezTo>
                  <a:pt x="401" y="16"/>
                  <a:pt x="401" y="16"/>
                  <a:pt x="402" y="15"/>
                </a:cubicBezTo>
                <a:cubicBezTo>
                  <a:pt x="399" y="14"/>
                  <a:pt x="395" y="15"/>
                  <a:pt x="393" y="14"/>
                </a:cubicBezTo>
                <a:cubicBezTo>
                  <a:pt x="394" y="15"/>
                  <a:pt x="394" y="14"/>
                  <a:pt x="395" y="13"/>
                </a:cubicBezTo>
                <a:cubicBezTo>
                  <a:pt x="397" y="14"/>
                  <a:pt x="401" y="14"/>
                  <a:pt x="403" y="13"/>
                </a:cubicBezTo>
                <a:close/>
                <a:moveTo>
                  <a:pt x="413" y="14"/>
                </a:moveTo>
                <a:cubicBezTo>
                  <a:pt x="412" y="14"/>
                  <a:pt x="409" y="14"/>
                  <a:pt x="410" y="13"/>
                </a:cubicBezTo>
                <a:cubicBezTo>
                  <a:pt x="411" y="13"/>
                  <a:pt x="414" y="13"/>
                  <a:pt x="413" y="14"/>
                </a:cubicBezTo>
                <a:close/>
                <a:moveTo>
                  <a:pt x="403" y="12"/>
                </a:moveTo>
                <a:cubicBezTo>
                  <a:pt x="402" y="12"/>
                  <a:pt x="399" y="13"/>
                  <a:pt x="399" y="11"/>
                </a:cubicBezTo>
                <a:cubicBezTo>
                  <a:pt x="400" y="12"/>
                  <a:pt x="402" y="11"/>
                  <a:pt x="403" y="12"/>
                </a:cubicBezTo>
                <a:close/>
                <a:moveTo>
                  <a:pt x="309" y="35"/>
                </a:moveTo>
                <a:cubicBezTo>
                  <a:pt x="309" y="35"/>
                  <a:pt x="309" y="35"/>
                  <a:pt x="309" y="35"/>
                </a:cubicBezTo>
                <a:close/>
                <a:moveTo>
                  <a:pt x="307" y="104"/>
                </a:moveTo>
                <a:cubicBezTo>
                  <a:pt x="306" y="104"/>
                  <a:pt x="306" y="104"/>
                  <a:pt x="306" y="103"/>
                </a:cubicBezTo>
                <a:cubicBezTo>
                  <a:pt x="306" y="104"/>
                  <a:pt x="306" y="104"/>
                  <a:pt x="307" y="104"/>
                </a:cubicBezTo>
                <a:close/>
                <a:moveTo>
                  <a:pt x="303" y="43"/>
                </a:moveTo>
                <a:cubicBezTo>
                  <a:pt x="303" y="43"/>
                  <a:pt x="303" y="43"/>
                  <a:pt x="303" y="43"/>
                </a:cubicBezTo>
                <a:cubicBezTo>
                  <a:pt x="303" y="43"/>
                  <a:pt x="303" y="43"/>
                  <a:pt x="303" y="43"/>
                </a:cubicBezTo>
                <a:cubicBezTo>
                  <a:pt x="303" y="43"/>
                  <a:pt x="303" y="43"/>
                  <a:pt x="303" y="43"/>
                </a:cubicBezTo>
                <a:close/>
                <a:moveTo>
                  <a:pt x="300" y="85"/>
                </a:moveTo>
                <a:cubicBezTo>
                  <a:pt x="300" y="86"/>
                  <a:pt x="300" y="86"/>
                  <a:pt x="300" y="86"/>
                </a:cubicBezTo>
                <a:cubicBezTo>
                  <a:pt x="300" y="85"/>
                  <a:pt x="300" y="85"/>
                  <a:pt x="300" y="85"/>
                </a:cubicBezTo>
                <a:close/>
                <a:moveTo>
                  <a:pt x="406" y="7"/>
                </a:moveTo>
                <a:cubicBezTo>
                  <a:pt x="403" y="8"/>
                  <a:pt x="399" y="6"/>
                  <a:pt x="397" y="8"/>
                </a:cubicBezTo>
                <a:cubicBezTo>
                  <a:pt x="396" y="8"/>
                  <a:pt x="396" y="8"/>
                  <a:pt x="396" y="7"/>
                </a:cubicBezTo>
                <a:cubicBezTo>
                  <a:pt x="392" y="7"/>
                  <a:pt x="387" y="7"/>
                  <a:pt x="382" y="7"/>
                </a:cubicBezTo>
                <a:cubicBezTo>
                  <a:pt x="386" y="10"/>
                  <a:pt x="392" y="6"/>
                  <a:pt x="396" y="10"/>
                </a:cubicBezTo>
                <a:cubicBezTo>
                  <a:pt x="397" y="8"/>
                  <a:pt x="398" y="9"/>
                  <a:pt x="400" y="9"/>
                </a:cubicBezTo>
                <a:cubicBezTo>
                  <a:pt x="400" y="8"/>
                  <a:pt x="399" y="9"/>
                  <a:pt x="399" y="8"/>
                </a:cubicBezTo>
                <a:cubicBezTo>
                  <a:pt x="401" y="8"/>
                  <a:pt x="403" y="9"/>
                  <a:pt x="407" y="9"/>
                </a:cubicBezTo>
                <a:cubicBezTo>
                  <a:pt x="407" y="10"/>
                  <a:pt x="406" y="10"/>
                  <a:pt x="405" y="10"/>
                </a:cubicBezTo>
                <a:cubicBezTo>
                  <a:pt x="406" y="11"/>
                  <a:pt x="410" y="10"/>
                  <a:pt x="407" y="9"/>
                </a:cubicBezTo>
                <a:cubicBezTo>
                  <a:pt x="410" y="9"/>
                  <a:pt x="410" y="11"/>
                  <a:pt x="414" y="10"/>
                </a:cubicBezTo>
                <a:cubicBezTo>
                  <a:pt x="413" y="9"/>
                  <a:pt x="415" y="9"/>
                  <a:pt x="416" y="9"/>
                </a:cubicBezTo>
                <a:cubicBezTo>
                  <a:pt x="415" y="8"/>
                  <a:pt x="414" y="8"/>
                  <a:pt x="412" y="7"/>
                </a:cubicBezTo>
                <a:cubicBezTo>
                  <a:pt x="413" y="6"/>
                  <a:pt x="414" y="8"/>
                  <a:pt x="414" y="7"/>
                </a:cubicBezTo>
                <a:cubicBezTo>
                  <a:pt x="410" y="6"/>
                  <a:pt x="406" y="6"/>
                  <a:pt x="404" y="6"/>
                </a:cubicBezTo>
                <a:cubicBezTo>
                  <a:pt x="403" y="6"/>
                  <a:pt x="406" y="7"/>
                  <a:pt x="406" y="7"/>
                </a:cubicBezTo>
                <a:close/>
                <a:moveTo>
                  <a:pt x="374" y="14"/>
                </a:moveTo>
                <a:cubicBezTo>
                  <a:pt x="373" y="13"/>
                  <a:pt x="373" y="13"/>
                  <a:pt x="372" y="13"/>
                </a:cubicBezTo>
                <a:cubicBezTo>
                  <a:pt x="372" y="13"/>
                  <a:pt x="372" y="13"/>
                  <a:pt x="373" y="13"/>
                </a:cubicBezTo>
                <a:cubicBezTo>
                  <a:pt x="374" y="15"/>
                  <a:pt x="379" y="12"/>
                  <a:pt x="374" y="14"/>
                </a:cubicBezTo>
                <a:close/>
                <a:moveTo>
                  <a:pt x="343" y="134"/>
                </a:moveTo>
                <a:cubicBezTo>
                  <a:pt x="341" y="134"/>
                  <a:pt x="339" y="133"/>
                  <a:pt x="338" y="133"/>
                </a:cubicBezTo>
                <a:cubicBezTo>
                  <a:pt x="339" y="134"/>
                  <a:pt x="341" y="134"/>
                  <a:pt x="343" y="134"/>
                </a:cubicBezTo>
                <a:close/>
                <a:moveTo>
                  <a:pt x="334" y="137"/>
                </a:moveTo>
                <a:cubicBezTo>
                  <a:pt x="336" y="138"/>
                  <a:pt x="339" y="138"/>
                  <a:pt x="341" y="139"/>
                </a:cubicBezTo>
                <a:cubicBezTo>
                  <a:pt x="339" y="138"/>
                  <a:pt x="337" y="137"/>
                  <a:pt x="334" y="137"/>
                </a:cubicBezTo>
                <a:close/>
                <a:moveTo>
                  <a:pt x="325" y="140"/>
                </a:moveTo>
                <a:cubicBezTo>
                  <a:pt x="324" y="140"/>
                  <a:pt x="323" y="139"/>
                  <a:pt x="322" y="140"/>
                </a:cubicBezTo>
                <a:cubicBezTo>
                  <a:pt x="322" y="140"/>
                  <a:pt x="324" y="140"/>
                  <a:pt x="325" y="140"/>
                </a:cubicBezTo>
                <a:close/>
                <a:moveTo>
                  <a:pt x="313" y="23"/>
                </a:moveTo>
                <a:cubicBezTo>
                  <a:pt x="313" y="24"/>
                  <a:pt x="314" y="24"/>
                  <a:pt x="314" y="24"/>
                </a:cubicBezTo>
                <a:cubicBezTo>
                  <a:pt x="314" y="25"/>
                  <a:pt x="312" y="26"/>
                  <a:pt x="311" y="26"/>
                </a:cubicBezTo>
                <a:cubicBezTo>
                  <a:pt x="307" y="23"/>
                  <a:pt x="301" y="23"/>
                  <a:pt x="294" y="24"/>
                </a:cubicBezTo>
                <a:cubicBezTo>
                  <a:pt x="295" y="25"/>
                  <a:pt x="297" y="24"/>
                  <a:pt x="298" y="24"/>
                </a:cubicBezTo>
                <a:cubicBezTo>
                  <a:pt x="294" y="25"/>
                  <a:pt x="287" y="24"/>
                  <a:pt x="284" y="25"/>
                </a:cubicBezTo>
                <a:cubicBezTo>
                  <a:pt x="290" y="26"/>
                  <a:pt x="300" y="25"/>
                  <a:pt x="304" y="27"/>
                </a:cubicBezTo>
                <a:cubicBezTo>
                  <a:pt x="304" y="26"/>
                  <a:pt x="305" y="26"/>
                  <a:pt x="305" y="26"/>
                </a:cubicBezTo>
                <a:cubicBezTo>
                  <a:pt x="307" y="27"/>
                  <a:pt x="312" y="27"/>
                  <a:pt x="316" y="27"/>
                </a:cubicBezTo>
                <a:cubicBezTo>
                  <a:pt x="316" y="27"/>
                  <a:pt x="315" y="27"/>
                  <a:pt x="315" y="27"/>
                </a:cubicBezTo>
                <a:cubicBezTo>
                  <a:pt x="315" y="26"/>
                  <a:pt x="317" y="27"/>
                  <a:pt x="317" y="26"/>
                </a:cubicBezTo>
                <a:cubicBezTo>
                  <a:pt x="317" y="25"/>
                  <a:pt x="316" y="24"/>
                  <a:pt x="315" y="25"/>
                </a:cubicBezTo>
                <a:cubicBezTo>
                  <a:pt x="315" y="25"/>
                  <a:pt x="315" y="25"/>
                  <a:pt x="315" y="24"/>
                </a:cubicBezTo>
                <a:cubicBezTo>
                  <a:pt x="316" y="24"/>
                  <a:pt x="317" y="24"/>
                  <a:pt x="318" y="24"/>
                </a:cubicBezTo>
                <a:cubicBezTo>
                  <a:pt x="317" y="23"/>
                  <a:pt x="315" y="23"/>
                  <a:pt x="313" y="23"/>
                </a:cubicBezTo>
                <a:close/>
                <a:moveTo>
                  <a:pt x="315" y="17"/>
                </a:moveTo>
                <a:cubicBezTo>
                  <a:pt x="313" y="15"/>
                  <a:pt x="311" y="18"/>
                  <a:pt x="308" y="17"/>
                </a:cubicBezTo>
                <a:cubicBezTo>
                  <a:pt x="309" y="18"/>
                  <a:pt x="308" y="17"/>
                  <a:pt x="307" y="17"/>
                </a:cubicBezTo>
                <a:cubicBezTo>
                  <a:pt x="308" y="18"/>
                  <a:pt x="309" y="18"/>
                  <a:pt x="311" y="18"/>
                </a:cubicBezTo>
                <a:cubicBezTo>
                  <a:pt x="309" y="19"/>
                  <a:pt x="306" y="19"/>
                  <a:pt x="304" y="19"/>
                </a:cubicBezTo>
                <a:cubicBezTo>
                  <a:pt x="304" y="20"/>
                  <a:pt x="308" y="20"/>
                  <a:pt x="307" y="19"/>
                </a:cubicBezTo>
                <a:cubicBezTo>
                  <a:pt x="308" y="20"/>
                  <a:pt x="309" y="20"/>
                  <a:pt x="312" y="20"/>
                </a:cubicBezTo>
                <a:cubicBezTo>
                  <a:pt x="311" y="20"/>
                  <a:pt x="311" y="19"/>
                  <a:pt x="311" y="18"/>
                </a:cubicBezTo>
                <a:cubicBezTo>
                  <a:pt x="311" y="17"/>
                  <a:pt x="311" y="19"/>
                  <a:pt x="312" y="19"/>
                </a:cubicBezTo>
                <a:cubicBezTo>
                  <a:pt x="312" y="18"/>
                  <a:pt x="312" y="17"/>
                  <a:pt x="312" y="17"/>
                </a:cubicBezTo>
                <a:cubicBezTo>
                  <a:pt x="312" y="16"/>
                  <a:pt x="314" y="17"/>
                  <a:pt x="315" y="17"/>
                </a:cubicBezTo>
                <a:close/>
                <a:moveTo>
                  <a:pt x="304" y="21"/>
                </a:moveTo>
                <a:cubicBezTo>
                  <a:pt x="304" y="22"/>
                  <a:pt x="304" y="22"/>
                  <a:pt x="304" y="22"/>
                </a:cubicBezTo>
                <a:cubicBezTo>
                  <a:pt x="303" y="22"/>
                  <a:pt x="306" y="22"/>
                  <a:pt x="307" y="22"/>
                </a:cubicBezTo>
                <a:cubicBezTo>
                  <a:pt x="308" y="21"/>
                  <a:pt x="305" y="22"/>
                  <a:pt x="304" y="21"/>
                </a:cubicBezTo>
                <a:close/>
                <a:moveTo>
                  <a:pt x="268" y="41"/>
                </a:moveTo>
                <a:cubicBezTo>
                  <a:pt x="263" y="40"/>
                  <a:pt x="257" y="40"/>
                  <a:pt x="252" y="41"/>
                </a:cubicBezTo>
                <a:cubicBezTo>
                  <a:pt x="264" y="41"/>
                  <a:pt x="274" y="42"/>
                  <a:pt x="285" y="42"/>
                </a:cubicBezTo>
                <a:cubicBezTo>
                  <a:pt x="285" y="41"/>
                  <a:pt x="285" y="41"/>
                  <a:pt x="285" y="40"/>
                </a:cubicBezTo>
                <a:cubicBezTo>
                  <a:pt x="288" y="43"/>
                  <a:pt x="293" y="40"/>
                  <a:pt x="298" y="41"/>
                </a:cubicBezTo>
                <a:cubicBezTo>
                  <a:pt x="298" y="40"/>
                  <a:pt x="296" y="41"/>
                  <a:pt x="297" y="40"/>
                </a:cubicBezTo>
                <a:cubicBezTo>
                  <a:pt x="292" y="40"/>
                  <a:pt x="287" y="39"/>
                  <a:pt x="280" y="39"/>
                </a:cubicBezTo>
                <a:cubicBezTo>
                  <a:pt x="278" y="41"/>
                  <a:pt x="275" y="39"/>
                  <a:pt x="273" y="40"/>
                </a:cubicBezTo>
                <a:cubicBezTo>
                  <a:pt x="273" y="39"/>
                  <a:pt x="273" y="39"/>
                  <a:pt x="274" y="39"/>
                </a:cubicBezTo>
                <a:cubicBezTo>
                  <a:pt x="272" y="38"/>
                  <a:pt x="271" y="40"/>
                  <a:pt x="268" y="39"/>
                </a:cubicBezTo>
                <a:cubicBezTo>
                  <a:pt x="268" y="40"/>
                  <a:pt x="268" y="40"/>
                  <a:pt x="268" y="41"/>
                </a:cubicBezTo>
                <a:close/>
                <a:moveTo>
                  <a:pt x="287" y="98"/>
                </a:moveTo>
                <a:cubicBezTo>
                  <a:pt x="287" y="96"/>
                  <a:pt x="284" y="98"/>
                  <a:pt x="284" y="97"/>
                </a:cubicBezTo>
                <a:cubicBezTo>
                  <a:pt x="284" y="99"/>
                  <a:pt x="285" y="98"/>
                  <a:pt x="287" y="98"/>
                </a:cubicBezTo>
                <a:close/>
                <a:moveTo>
                  <a:pt x="290" y="19"/>
                </a:moveTo>
                <a:cubicBezTo>
                  <a:pt x="290" y="20"/>
                  <a:pt x="292" y="20"/>
                  <a:pt x="293" y="20"/>
                </a:cubicBezTo>
                <a:cubicBezTo>
                  <a:pt x="293" y="19"/>
                  <a:pt x="291" y="19"/>
                  <a:pt x="290" y="19"/>
                </a:cubicBezTo>
                <a:close/>
                <a:moveTo>
                  <a:pt x="289" y="9"/>
                </a:moveTo>
                <a:cubicBezTo>
                  <a:pt x="290" y="10"/>
                  <a:pt x="291" y="9"/>
                  <a:pt x="292" y="9"/>
                </a:cubicBezTo>
                <a:cubicBezTo>
                  <a:pt x="293" y="9"/>
                  <a:pt x="290" y="8"/>
                  <a:pt x="289" y="9"/>
                </a:cubicBezTo>
                <a:close/>
                <a:moveTo>
                  <a:pt x="273" y="109"/>
                </a:moveTo>
                <a:cubicBezTo>
                  <a:pt x="276" y="107"/>
                  <a:pt x="279" y="110"/>
                  <a:pt x="280" y="108"/>
                </a:cubicBezTo>
                <a:cubicBezTo>
                  <a:pt x="274" y="108"/>
                  <a:pt x="269" y="109"/>
                  <a:pt x="261" y="109"/>
                </a:cubicBezTo>
                <a:cubicBezTo>
                  <a:pt x="263" y="110"/>
                  <a:pt x="268" y="109"/>
                  <a:pt x="271" y="110"/>
                </a:cubicBezTo>
                <a:cubicBezTo>
                  <a:pt x="271" y="111"/>
                  <a:pt x="269" y="110"/>
                  <a:pt x="269" y="111"/>
                </a:cubicBezTo>
                <a:cubicBezTo>
                  <a:pt x="274" y="111"/>
                  <a:pt x="277" y="110"/>
                  <a:pt x="282" y="111"/>
                </a:cubicBezTo>
                <a:cubicBezTo>
                  <a:pt x="281" y="108"/>
                  <a:pt x="278" y="110"/>
                  <a:pt x="273" y="109"/>
                </a:cubicBezTo>
                <a:close/>
                <a:moveTo>
                  <a:pt x="278" y="32"/>
                </a:moveTo>
                <a:cubicBezTo>
                  <a:pt x="278" y="32"/>
                  <a:pt x="278" y="32"/>
                  <a:pt x="278" y="32"/>
                </a:cubicBezTo>
                <a:cubicBezTo>
                  <a:pt x="279" y="32"/>
                  <a:pt x="279" y="32"/>
                  <a:pt x="279" y="32"/>
                </a:cubicBezTo>
                <a:cubicBezTo>
                  <a:pt x="281" y="32"/>
                  <a:pt x="281" y="32"/>
                  <a:pt x="283" y="32"/>
                </a:cubicBezTo>
                <a:cubicBezTo>
                  <a:pt x="282" y="31"/>
                  <a:pt x="278" y="31"/>
                  <a:pt x="278" y="32"/>
                </a:cubicBezTo>
                <a:close/>
                <a:moveTo>
                  <a:pt x="269" y="111"/>
                </a:moveTo>
                <a:cubicBezTo>
                  <a:pt x="268" y="110"/>
                  <a:pt x="266" y="111"/>
                  <a:pt x="264" y="111"/>
                </a:cubicBezTo>
                <a:cubicBezTo>
                  <a:pt x="266" y="112"/>
                  <a:pt x="267" y="111"/>
                  <a:pt x="269" y="111"/>
                </a:cubicBezTo>
                <a:close/>
                <a:moveTo>
                  <a:pt x="269" y="51"/>
                </a:moveTo>
                <a:cubicBezTo>
                  <a:pt x="270" y="52"/>
                  <a:pt x="270" y="52"/>
                  <a:pt x="272" y="52"/>
                </a:cubicBezTo>
                <a:cubicBezTo>
                  <a:pt x="272" y="52"/>
                  <a:pt x="270" y="52"/>
                  <a:pt x="269" y="51"/>
                </a:cubicBezTo>
                <a:close/>
                <a:moveTo>
                  <a:pt x="262" y="100"/>
                </a:moveTo>
                <a:cubicBezTo>
                  <a:pt x="262" y="100"/>
                  <a:pt x="263" y="100"/>
                  <a:pt x="263" y="99"/>
                </a:cubicBezTo>
                <a:cubicBezTo>
                  <a:pt x="261" y="99"/>
                  <a:pt x="261" y="99"/>
                  <a:pt x="261" y="99"/>
                </a:cubicBezTo>
                <a:cubicBezTo>
                  <a:pt x="261" y="100"/>
                  <a:pt x="261" y="100"/>
                  <a:pt x="261" y="100"/>
                </a:cubicBezTo>
                <a:cubicBezTo>
                  <a:pt x="262" y="100"/>
                  <a:pt x="262" y="101"/>
                  <a:pt x="263" y="101"/>
                </a:cubicBezTo>
                <a:cubicBezTo>
                  <a:pt x="264" y="101"/>
                  <a:pt x="262" y="100"/>
                  <a:pt x="262" y="100"/>
                </a:cubicBezTo>
                <a:close/>
                <a:moveTo>
                  <a:pt x="262" y="63"/>
                </a:moveTo>
                <a:cubicBezTo>
                  <a:pt x="263" y="63"/>
                  <a:pt x="262" y="62"/>
                  <a:pt x="263" y="62"/>
                </a:cubicBezTo>
                <a:cubicBezTo>
                  <a:pt x="262" y="62"/>
                  <a:pt x="261" y="62"/>
                  <a:pt x="260" y="62"/>
                </a:cubicBezTo>
                <a:cubicBezTo>
                  <a:pt x="260" y="64"/>
                  <a:pt x="263" y="62"/>
                  <a:pt x="262" y="63"/>
                </a:cubicBezTo>
                <a:close/>
                <a:moveTo>
                  <a:pt x="260" y="49"/>
                </a:moveTo>
                <a:cubicBezTo>
                  <a:pt x="262" y="50"/>
                  <a:pt x="264" y="49"/>
                  <a:pt x="261" y="49"/>
                </a:cubicBezTo>
                <a:cubicBezTo>
                  <a:pt x="261" y="49"/>
                  <a:pt x="260" y="49"/>
                  <a:pt x="260" y="49"/>
                </a:cubicBezTo>
                <a:close/>
                <a:moveTo>
                  <a:pt x="257" y="103"/>
                </a:moveTo>
                <a:cubicBezTo>
                  <a:pt x="257" y="103"/>
                  <a:pt x="257" y="103"/>
                  <a:pt x="257" y="103"/>
                </a:cubicBezTo>
                <a:cubicBezTo>
                  <a:pt x="257" y="103"/>
                  <a:pt x="257" y="103"/>
                  <a:pt x="257" y="103"/>
                </a:cubicBezTo>
                <a:close/>
                <a:moveTo>
                  <a:pt x="228" y="112"/>
                </a:moveTo>
                <a:cubicBezTo>
                  <a:pt x="233" y="113"/>
                  <a:pt x="238" y="112"/>
                  <a:pt x="244" y="113"/>
                </a:cubicBezTo>
                <a:cubicBezTo>
                  <a:pt x="243" y="112"/>
                  <a:pt x="244" y="112"/>
                  <a:pt x="244" y="111"/>
                </a:cubicBezTo>
                <a:cubicBezTo>
                  <a:pt x="242" y="111"/>
                  <a:pt x="242" y="110"/>
                  <a:pt x="240" y="109"/>
                </a:cubicBezTo>
                <a:cubicBezTo>
                  <a:pt x="241" y="109"/>
                  <a:pt x="240" y="107"/>
                  <a:pt x="241" y="107"/>
                </a:cubicBezTo>
                <a:cubicBezTo>
                  <a:pt x="241" y="106"/>
                  <a:pt x="239" y="106"/>
                  <a:pt x="238" y="106"/>
                </a:cubicBezTo>
                <a:cubicBezTo>
                  <a:pt x="239" y="105"/>
                  <a:pt x="240" y="105"/>
                  <a:pt x="241" y="106"/>
                </a:cubicBezTo>
                <a:cubicBezTo>
                  <a:pt x="241" y="105"/>
                  <a:pt x="240" y="105"/>
                  <a:pt x="240" y="105"/>
                </a:cubicBezTo>
                <a:cubicBezTo>
                  <a:pt x="245" y="104"/>
                  <a:pt x="252" y="105"/>
                  <a:pt x="257" y="104"/>
                </a:cubicBezTo>
                <a:cubicBezTo>
                  <a:pt x="257" y="103"/>
                  <a:pt x="257" y="103"/>
                  <a:pt x="257" y="103"/>
                </a:cubicBezTo>
                <a:cubicBezTo>
                  <a:pt x="255" y="104"/>
                  <a:pt x="249" y="102"/>
                  <a:pt x="247" y="104"/>
                </a:cubicBezTo>
                <a:cubicBezTo>
                  <a:pt x="246" y="102"/>
                  <a:pt x="245" y="104"/>
                  <a:pt x="242" y="103"/>
                </a:cubicBezTo>
                <a:cubicBezTo>
                  <a:pt x="243" y="103"/>
                  <a:pt x="244" y="103"/>
                  <a:pt x="244" y="103"/>
                </a:cubicBezTo>
                <a:cubicBezTo>
                  <a:pt x="240" y="102"/>
                  <a:pt x="236" y="103"/>
                  <a:pt x="232" y="103"/>
                </a:cubicBezTo>
                <a:cubicBezTo>
                  <a:pt x="234" y="104"/>
                  <a:pt x="237" y="103"/>
                  <a:pt x="239" y="103"/>
                </a:cubicBezTo>
                <a:cubicBezTo>
                  <a:pt x="238" y="105"/>
                  <a:pt x="235" y="104"/>
                  <a:pt x="233" y="105"/>
                </a:cubicBezTo>
                <a:cubicBezTo>
                  <a:pt x="233" y="106"/>
                  <a:pt x="236" y="105"/>
                  <a:pt x="237" y="106"/>
                </a:cubicBezTo>
                <a:cubicBezTo>
                  <a:pt x="233" y="107"/>
                  <a:pt x="225" y="105"/>
                  <a:pt x="223" y="109"/>
                </a:cubicBezTo>
                <a:cubicBezTo>
                  <a:pt x="225" y="109"/>
                  <a:pt x="227" y="109"/>
                  <a:pt x="229" y="109"/>
                </a:cubicBezTo>
                <a:cubicBezTo>
                  <a:pt x="229" y="109"/>
                  <a:pt x="229" y="110"/>
                  <a:pt x="230" y="110"/>
                </a:cubicBezTo>
                <a:cubicBezTo>
                  <a:pt x="229" y="110"/>
                  <a:pt x="227" y="110"/>
                  <a:pt x="225" y="110"/>
                </a:cubicBezTo>
                <a:cubicBezTo>
                  <a:pt x="225" y="111"/>
                  <a:pt x="227" y="111"/>
                  <a:pt x="228" y="111"/>
                </a:cubicBezTo>
                <a:cubicBezTo>
                  <a:pt x="225" y="112"/>
                  <a:pt x="221" y="112"/>
                  <a:pt x="218" y="112"/>
                </a:cubicBezTo>
                <a:cubicBezTo>
                  <a:pt x="217" y="112"/>
                  <a:pt x="217" y="112"/>
                  <a:pt x="218" y="112"/>
                </a:cubicBezTo>
                <a:cubicBezTo>
                  <a:pt x="220" y="112"/>
                  <a:pt x="223" y="113"/>
                  <a:pt x="225" y="112"/>
                </a:cubicBezTo>
                <a:cubicBezTo>
                  <a:pt x="226" y="112"/>
                  <a:pt x="226" y="113"/>
                  <a:pt x="227" y="113"/>
                </a:cubicBezTo>
                <a:cubicBezTo>
                  <a:pt x="228" y="113"/>
                  <a:pt x="227" y="113"/>
                  <a:pt x="228" y="112"/>
                </a:cubicBezTo>
                <a:close/>
                <a:moveTo>
                  <a:pt x="229" y="109"/>
                </a:moveTo>
                <a:cubicBezTo>
                  <a:pt x="232" y="109"/>
                  <a:pt x="234" y="108"/>
                  <a:pt x="236" y="109"/>
                </a:cubicBezTo>
                <a:cubicBezTo>
                  <a:pt x="234" y="109"/>
                  <a:pt x="231" y="111"/>
                  <a:pt x="229" y="109"/>
                </a:cubicBezTo>
                <a:close/>
                <a:moveTo>
                  <a:pt x="253" y="121"/>
                </a:moveTo>
                <a:cubicBezTo>
                  <a:pt x="255" y="122"/>
                  <a:pt x="255" y="122"/>
                  <a:pt x="255" y="122"/>
                </a:cubicBezTo>
                <a:cubicBezTo>
                  <a:pt x="255" y="121"/>
                  <a:pt x="255" y="121"/>
                  <a:pt x="254" y="120"/>
                </a:cubicBezTo>
                <a:cubicBezTo>
                  <a:pt x="254" y="120"/>
                  <a:pt x="254" y="121"/>
                  <a:pt x="254" y="121"/>
                </a:cubicBezTo>
                <a:cubicBezTo>
                  <a:pt x="254" y="121"/>
                  <a:pt x="253" y="120"/>
                  <a:pt x="253" y="121"/>
                </a:cubicBezTo>
                <a:close/>
                <a:moveTo>
                  <a:pt x="250" y="119"/>
                </a:moveTo>
                <a:cubicBezTo>
                  <a:pt x="253" y="119"/>
                  <a:pt x="249" y="118"/>
                  <a:pt x="249" y="119"/>
                </a:cubicBezTo>
                <a:cubicBezTo>
                  <a:pt x="249" y="120"/>
                  <a:pt x="250" y="119"/>
                  <a:pt x="250" y="119"/>
                </a:cubicBezTo>
                <a:close/>
                <a:moveTo>
                  <a:pt x="243" y="130"/>
                </a:moveTo>
                <a:cubicBezTo>
                  <a:pt x="242" y="129"/>
                  <a:pt x="239" y="130"/>
                  <a:pt x="237" y="130"/>
                </a:cubicBezTo>
                <a:cubicBezTo>
                  <a:pt x="239" y="132"/>
                  <a:pt x="243" y="131"/>
                  <a:pt x="245" y="131"/>
                </a:cubicBezTo>
                <a:cubicBezTo>
                  <a:pt x="244" y="130"/>
                  <a:pt x="243" y="131"/>
                  <a:pt x="242" y="131"/>
                </a:cubicBezTo>
                <a:cubicBezTo>
                  <a:pt x="241" y="130"/>
                  <a:pt x="243" y="130"/>
                  <a:pt x="243" y="130"/>
                </a:cubicBezTo>
                <a:close/>
                <a:moveTo>
                  <a:pt x="241" y="131"/>
                </a:moveTo>
                <a:cubicBezTo>
                  <a:pt x="240" y="131"/>
                  <a:pt x="239" y="131"/>
                  <a:pt x="239" y="130"/>
                </a:cubicBezTo>
                <a:cubicBezTo>
                  <a:pt x="240" y="131"/>
                  <a:pt x="241" y="130"/>
                  <a:pt x="241" y="131"/>
                </a:cubicBezTo>
                <a:close/>
                <a:moveTo>
                  <a:pt x="251" y="42"/>
                </a:moveTo>
                <a:cubicBezTo>
                  <a:pt x="247" y="40"/>
                  <a:pt x="240" y="42"/>
                  <a:pt x="236" y="41"/>
                </a:cubicBezTo>
                <a:cubicBezTo>
                  <a:pt x="236" y="43"/>
                  <a:pt x="240" y="42"/>
                  <a:pt x="243" y="42"/>
                </a:cubicBezTo>
                <a:cubicBezTo>
                  <a:pt x="245" y="42"/>
                  <a:pt x="249" y="42"/>
                  <a:pt x="251" y="42"/>
                </a:cubicBezTo>
                <a:close/>
                <a:moveTo>
                  <a:pt x="243" y="78"/>
                </a:moveTo>
                <a:cubicBezTo>
                  <a:pt x="244" y="77"/>
                  <a:pt x="241" y="78"/>
                  <a:pt x="241" y="78"/>
                </a:cubicBezTo>
                <a:cubicBezTo>
                  <a:pt x="239" y="78"/>
                  <a:pt x="242" y="79"/>
                  <a:pt x="243" y="78"/>
                </a:cubicBezTo>
                <a:cubicBezTo>
                  <a:pt x="243" y="78"/>
                  <a:pt x="242" y="78"/>
                  <a:pt x="243" y="78"/>
                </a:cubicBezTo>
                <a:close/>
                <a:moveTo>
                  <a:pt x="241" y="60"/>
                </a:moveTo>
                <a:cubicBezTo>
                  <a:pt x="240" y="60"/>
                  <a:pt x="239" y="60"/>
                  <a:pt x="238" y="60"/>
                </a:cubicBezTo>
                <a:cubicBezTo>
                  <a:pt x="238" y="61"/>
                  <a:pt x="240" y="61"/>
                  <a:pt x="240" y="61"/>
                </a:cubicBezTo>
                <a:cubicBezTo>
                  <a:pt x="240" y="60"/>
                  <a:pt x="241" y="61"/>
                  <a:pt x="241" y="60"/>
                </a:cubicBezTo>
                <a:close/>
                <a:moveTo>
                  <a:pt x="233" y="102"/>
                </a:moveTo>
                <a:cubicBezTo>
                  <a:pt x="234" y="102"/>
                  <a:pt x="235" y="102"/>
                  <a:pt x="236" y="102"/>
                </a:cubicBezTo>
                <a:cubicBezTo>
                  <a:pt x="236" y="101"/>
                  <a:pt x="234" y="101"/>
                  <a:pt x="233" y="102"/>
                </a:cubicBezTo>
                <a:close/>
                <a:moveTo>
                  <a:pt x="203" y="52"/>
                </a:moveTo>
                <a:cubicBezTo>
                  <a:pt x="202" y="53"/>
                  <a:pt x="203" y="53"/>
                  <a:pt x="202" y="53"/>
                </a:cubicBezTo>
                <a:cubicBezTo>
                  <a:pt x="193" y="53"/>
                  <a:pt x="185" y="55"/>
                  <a:pt x="177" y="54"/>
                </a:cubicBezTo>
                <a:cubicBezTo>
                  <a:pt x="177" y="55"/>
                  <a:pt x="179" y="54"/>
                  <a:pt x="179" y="55"/>
                </a:cubicBezTo>
                <a:cubicBezTo>
                  <a:pt x="177" y="55"/>
                  <a:pt x="175" y="56"/>
                  <a:pt x="173" y="55"/>
                </a:cubicBezTo>
                <a:cubicBezTo>
                  <a:pt x="174" y="54"/>
                  <a:pt x="176" y="54"/>
                  <a:pt x="177" y="55"/>
                </a:cubicBezTo>
                <a:cubicBezTo>
                  <a:pt x="176" y="53"/>
                  <a:pt x="173" y="54"/>
                  <a:pt x="172" y="54"/>
                </a:cubicBezTo>
                <a:cubicBezTo>
                  <a:pt x="172" y="55"/>
                  <a:pt x="172" y="55"/>
                  <a:pt x="172" y="55"/>
                </a:cubicBezTo>
                <a:cubicBezTo>
                  <a:pt x="170" y="56"/>
                  <a:pt x="169" y="56"/>
                  <a:pt x="168" y="57"/>
                </a:cubicBezTo>
                <a:cubicBezTo>
                  <a:pt x="170" y="58"/>
                  <a:pt x="173" y="57"/>
                  <a:pt x="175" y="57"/>
                </a:cubicBezTo>
                <a:cubicBezTo>
                  <a:pt x="173" y="58"/>
                  <a:pt x="171" y="58"/>
                  <a:pt x="169" y="58"/>
                </a:cubicBezTo>
                <a:cubicBezTo>
                  <a:pt x="169" y="58"/>
                  <a:pt x="169" y="58"/>
                  <a:pt x="169" y="59"/>
                </a:cubicBezTo>
                <a:cubicBezTo>
                  <a:pt x="168" y="59"/>
                  <a:pt x="166" y="59"/>
                  <a:pt x="166" y="60"/>
                </a:cubicBezTo>
                <a:cubicBezTo>
                  <a:pt x="162" y="57"/>
                  <a:pt x="157" y="62"/>
                  <a:pt x="152" y="60"/>
                </a:cubicBezTo>
                <a:cubicBezTo>
                  <a:pt x="153" y="58"/>
                  <a:pt x="156" y="60"/>
                  <a:pt x="158" y="58"/>
                </a:cubicBezTo>
                <a:cubicBezTo>
                  <a:pt x="154" y="58"/>
                  <a:pt x="149" y="57"/>
                  <a:pt x="146" y="59"/>
                </a:cubicBezTo>
                <a:cubicBezTo>
                  <a:pt x="139" y="59"/>
                  <a:pt x="132" y="61"/>
                  <a:pt x="125" y="62"/>
                </a:cubicBezTo>
                <a:cubicBezTo>
                  <a:pt x="133" y="62"/>
                  <a:pt x="142" y="60"/>
                  <a:pt x="151" y="61"/>
                </a:cubicBezTo>
                <a:cubicBezTo>
                  <a:pt x="148" y="61"/>
                  <a:pt x="144" y="62"/>
                  <a:pt x="142" y="62"/>
                </a:cubicBezTo>
                <a:cubicBezTo>
                  <a:pt x="142" y="62"/>
                  <a:pt x="142" y="62"/>
                  <a:pt x="142" y="63"/>
                </a:cubicBezTo>
                <a:cubicBezTo>
                  <a:pt x="142" y="64"/>
                  <a:pt x="140" y="63"/>
                  <a:pt x="139" y="65"/>
                </a:cubicBezTo>
                <a:cubicBezTo>
                  <a:pt x="141" y="65"/>
                  <a:pt x="145" y="64"/>
                  <a:pt x="148" y="64"/>
                </a:cubicBezTo>
                <a:cubicBezTo>
                  <a:pt x="145" y="65"/>
                  <a:pt x="140" y="65"/>
                  <a:pt x="137" y="66"/>
                </a:cubicBezTo>
                <a:cubicBezTo>
                  <a:pt x="160" y="65"/>
                  <a:pt x="182" y="62"/>
                  <a:pt x="205" y="59"/>
                </a:cubicBezTo>
                <a:cubicBezTo>
                  <a:pt x="203" y="57"/>
                  <a:pt x="201" y="58"/>
                  <a:pt x="199" y="58"/>
                </a:cubicBezTo>
                <a:cubicBezTo>
                  <a:pt x="203" y="55"/>
                  <a:pt x="209" y="55"/>
                  <a:pt x="216" y="55"/>
                </a:cubicBezTo>
                <a:cubicBezTo>
                  <a:pt x="215" y="56"/>
                  <a:pt x="213" y="55"/>
                  <a:pt x="211" y="56"/>
                </a:cubicBezTo>
                <a:cubicBezTo>
                  <a:pt x="213" y="57"/>
                  <a:pt x="216" y="56"/>
                  <a:pt x="218" y="55"/>
                </a:cubicBezTo>
                <a:cubicBezTo>
                  <a:pt x="218" y="55"/>
                  <a:pt x="217" y="55"/>
                  <a:pt x="217" y="55"/>
                </a:cubicBezTo>
                <a:cubicBezTo>
                  <a:pt x="217" y="54"/>
                  <a:pt x="218" y="54"/>
                  <a:pt x="219" y="54"/>
                </a:cubicBezTo>
                <a:cubicBezTo>
                  <a:pt x="215" y="51"/>
                  <a:pt x="208" y="54"/>
                  <a:pt x="203" y="52"/>
                </a:cubicBezTo>
                <a:close/>
                <a:moveTo>
                  <a:pt x="167" y="60"/>
                </a:moveTo>
                <a:cubicBezTo>
                  <a:pt x="167" y="61"/>
                  <a:pt x="167" y="61"/>
                  <a:pt x="167" y="61"/>
                </a:cubicBezTo>
                <a:cubicBezTo>
                  <a:pt x="162" y="61"/>
                  <a:pt x="157" y="64"/>
                  <a:pt x="153" y="63"/>
                </a:cubicBezTo>
                <a:cubicBezTo>
                  <a:pt x="153" y="63"/>
                  <a:pt x="155" y="64"/>
                  <a:pt x="154" y="62"/>
                </a:cubicBezTo>
                <a:cubicBezTo>
                  <a:pt x="153" y="62"/>
                  <a:pt x="152" y="63"/>
                  <a:pt x="151" y="63"/>
                </a:cubicBezTo>
                <a:cubicBezTo>
                  <a:pt x="155" y="61"/>
                  <a:pt x="160" y="60"/>
                  <a:pt x="167" y="60"/>
                </a:cubicBezTo>
                <a:close/>
                <a:moveTo>
                  <a:pt x="174" y="60"/>
                </a:moveTo>
                <a:cubicBezTo>
                  <a:pt x="174" y="61"/>
                  <a:pt x="171" y="61"/>
                  <a:pt x="171" y="60"/>
                </a:cubicBezTo>
                <a:cubicBezTo>
                  <a:pt x="172" y="60"/>
                  <a:pt x="174" y="60"/>
                  <a:pt x="174" y="60"/>
                </a:cubicBezTo>
                <a:close/>
                <a:moveTo>
                  <a:pt x="179" y="60"/>
                </a:moveTo>
                <a:cubicBezTo>
                  <a:pt x="178" y="59"/>
                  <a:pt x="177" y="61"/>
                  <a:pt x="176" y="60"/>
                </a:cubicBezTo>
                <a:cubicBezTo>
                  <a:pt x="177" y="59"/>
                  <a:pt x="179" y="59"/>
                  <a:pt x="179" y="60"/>
                </a:cubicBezTo>
                <a:close/>
                <a:moveTo>
                  <a:pt x="205" y="116"/>
                </a:moveTo>
                <a:cubicBezTo>
                  <a:pt x="204" y="117"/>
                  <a:pt x="202" y="117"/>
                  <a:pt x="200" y="117"/>
                </a:cubicBezTo>
                <a:cubicBezTo>
                  <a:pt x="197" y="118"/>
                  <a:pt x="207" y="117"/>
                  <a:pt x="209" y="116"/>
                </a:cubicBezTo>
                <a:cubicBezTo>
                  <a:pt x="209" y="116"/>
                  <a:pt x="207" y="116"/>
                  <a:pt x="205" y="116"/>
                </a:cubicBezTo>
                <a:close/>
                <a:moveTo>
                  <a:pt x="211" y="78"/>
                </a:moveTo>
                <a:cubicBezTo>
                  <a:pt x="209" y="77"/>
                  <a:pt x="206" y="79"/>
                  <a:pt x="203" y="79"/>
                </a:cubicBezTo>
                <a:cubicBezTo>
                  <a:pt x="206" y="80"/>
                  <a:pt x="209" y="77"/>
                  <a:pt x="211" y="78"/>
                </a:cubicBezTo>
                <a:close/>
                <a:moveTo>
                  <a:pt x="185" y="84"/>
                </a:moveTo>
                <a:cubicBezTo>
                  <a:pt x="181" y="84"/>
                  <a:pt x="179" y="84"/>
                  <a:pt x="177" y="85"/>
                </a:cubicBezTo>
                <a:cubicBezTo>
                  <a:pt x="177" y="85"/>
                  <a:pt x="177" y="85"/>
                  <a:pt x="177" y="86"/>
                </a:cubicBezTo>
                <a:cubicBezTo>
                  <a:pt x="175" y="86"/>
                  <a:pt x="174" y="86"/>
                  <a:pt x="172" y="86"/>
                </a:cubicBezTo>
                <a:cubicBezTo>
                  <a:pt x="173" y="88"/>
                  <a:pt x="175" y="86"/>
                  <a:pt x="177" y="86"/>
                </a:cubicBezTo>
                <a:cubicBezTo>
                  <a:pt x="177" y="86"/>
                  <a:pt x="177" y="86"/>
                  <a:pt x="177" y="85"/>
                </a:cubicBezTo>
                <a:cubicBezTo>
                  <a:pt x="179" y="84"/>
                  <a:pt x="181" y="85"/>
                  <a:pt x="184" y="84"/>
                </a:cubicBezTo>
                <a:cubicBezTo>
                  <a:pt x="184" y="84"/>
                  <a:pt x="186" y="84"/>
                  <a:pt x="185" y="84"/>
                </a:cubicBezTo>
                <a:close/>
                <a:moveTo>
                  <a:pt x="179" y="73"/>
                </a:moveTo>
                <a:cubicBezTo>
                  <a:pt x="177" y="73"/>
                  <a:pt x="175" y="72"/>
                  <a:pt x="171" y="72"/>
                </a:cubicBezTo>
                <a:cubicBezTo>
                  <a:pt x="172" y="73"/>
                  <a:pt x="173" y="72"/>
                  <a:pt x="174" y="72"/>
                </a:cubicBezTo>
                <a:cubicBezTo>
                  <a:pt x="174" y="73"/>
                  <a:pt x="172" y="72"/>
                  <a:pt x="171" y="73"/>
                </a:cubicBezTo>
                <a:cubicBezTo>
                  <a:pt x="171" y="73"/>
                  <a:pt x="172" y="74"/>
                  <a:pt x="172" y="74"/>
                </a:cubicBezTo>
                <a:cubicBezTo>
                  <a:pt x="174" y="73"/>
                  <a:pt x="177" y="74"/>
                  <a:pt x="179" y="73"/>
                </a:cubicBezTo>
                <a:close/>
                <a:moveTo>
                  <a:pt x="155" y="122"/>
                </a:moveTo>
                <a:cubicBezTo>
                  <a:pt x="153" y="121"/>
                  <a:pt x="149" y="122"/>
                  <a:pt x="147" y="122"/>
                </a:cubicBezTo>
                <a:cubicBezTo>
                  <a:pt x="148" y="123"/>
                  <a:pt x="152" y="123"/>
                  <a:pt x="152" y="122"/>
                </a:cubicBezTo>
                <a:cubicBezTo>
                  <a:pt x="152" y="123"/>
                  <a:pt x="153" y="122"/>
                  <a:pt x="155" y="122"/>
                </a:cubicBezTo>
                <a:close/>
                <a:moveTo>
                  <a:pt x="126" y="113"/>
                </a:moveTo>
                <a:cubicBezTo>
                  <a:pt x="128" y="113"/>
                  <a:pt x="132" y="113"/>
                  <a:pt x="134" y="112"/>
                </a:cubicBezTo>
                <a:cubicBezTo>
                  <a:pt x="131" y="112"/>
                  <a:pt x="127" y="112"/>
                  <a:pt x="126" y="113"/>
                </a:cubicBezTo>
                <a:close/>
                <a:moveTo>
                  <a:pt x="121" y="129"/>
                </a:moveTo>
                <a:cubicBezTo>
                  <a:pt x="123" y="130"/>
                  <a:pt x="125" y="129"/>
                  <a:pt x="126" y="129"/>
                </a:cubicBezTo>
                <a:cubicBezTo>
                  <a:pt x="126" y="128"/>
                  <a:pt x="122" y="129"/>
                  <a:pt x="121" y="129"/>
                </a:cubicBezTo>
                <a:close/>
                <a:moveTo>
                  <a:pt x="131" y="36"/>
                </a:moveTo>
                <a:cubicBezTo>
                  <a:pt x="129" y="35"/>
                  <a:pt x="127" y="36"/>
                  <a:pt x="126" y="36"/>
                </a:cubicBezTo>
                <a:cubicBezTo>
                  <a:pt x="128" y="37"/>
                  <a:pt x="129" y="35"/>
                  <a:pt x="131" y="36"/>
                </a:cubicBezTo>
                <a:close/>
                <a:moveTo>
                  <a:pt x="98" y="91"/>
                </a:moveTo>
                <a:cubicBezTo>
                  <a:pt x="98" y="92"/>
                  <a:pt x="100" y="91"/>
                  <a:pt x="101" y="92"/>
                </a:cubicBezTo>
                <a:cubicBezTo>
                  <a:pt x="101" y="90"/>
                  <a:pt x="100" y="92"/>
                  <a:pt x="98" y="91"/>
                </a:cubicBezTo>
                <a:close/>
                <a:moveTo>
                  <a:pt x="89" y="72"/>
                </a:moveTo>
                <a:cubicBezTo>
                  <a:pt x="90" y="73"/>
                  <a:pt x="93" y="73"/>
                  <a:pt x="94" y="72"/>
                </a:cubicBezTo>
                <a:cubicBezTo>
                  <a:pt x="92" y="72"/>
                  <a:pt x="91" y="72"/>
                  <a:pt x="89" y="72"/>
                </a:cubicBezTo>
                <a:close/>
                <a:moveTo>
                  <a:pt x="82" y="92"/>
                </a:moveTo>
                <a:cubicBezTo>
                  <a:pt x="83" y="93"/>
                  <a:pt x="85" y="92"/>
                  <a:pt x="85" y="91"/>
                </a:cubicBezTo>
                <a:cubicBezTo>
                  <a:pt x="86" y="91"/>
                  <a:pt x="83" y="92"/>
                  <a:pt x="82" y="92"/>
                </a:cubicBezTo>
                <a:close/>
                <a:moveTo>
                  <a:pt x="66" y="75"/>
                </a:moveTo>
                <a:cubicBezTo>
                  <a:pt x="64" y="78"/>
                  <a:pt x="55" y="77"/>
                  <a:pt x="52" y="80"/>
                </a:cubicBezTo>
                <a:cubicBezTo>
                  <a:pt x="60" y="80"/>
                  <a:pt x="69" y="78"/>
                  <a:pt x="77" y="76"/>
                </a:cubicBezTo>
                <a:cubicBezTo>
                  <a:pt x="76" y="75"/>
                  <a:pt x="74" y="75"/>
                  <a:pt x="74" y="73"/>
                </a:cubicBezTo>
                <a:cubicBezTo>
                  <a:pt x="71" y="73"/>
                  <a:pt x="68" y="75"/>
                  <a:pt x="66" y="75"/>
                </a:cubicBezTo>
                <a:close/>
                <a:moveTo>
                  <a:pt x="71" y="79"/>
                </a:moveTo>
                <a:cubicBezTo>
                  <a:pt x="72" y="79"/>
                  <a:pt x="73" y="79"/>
                  <a:pt x="74" y="79"/>
                </a:cubicBezTo>
                <a:cubicBezTo>
                  <a:pt x="73" y="77"/>
                  <a:pt x="70" y="79"/>
                  <a:pt x="69" y="79"/>
                </a:cubicBezTo>
                <a:cubicBezTo>
                  <a:pt x="69" y="80"/>
                  <a:pt x="71" y="80"/>
                  <a:pt x="71" y="79"/>
                </a:cubicBezTo>
                <a:close/>
                <a:moveTo>
                  <a:pt x="70" y="71"/>
                </a:moveTo>
                <a:cubicBezTo>
                  <a:pt x="68" y="71"/>
                  <a:pt x="65" y="72"/>
                  <a:pt x="63" y="73"/>
                </a:cubicBezTo>
                <a:cubicBezTo>
                  <a:pt x="65" y="74"/>
                  <a:pt x="68" y="72"/>
                  <a:pt x="70" y="71"/>
                </a:cubicBezTo>
                <a:close/>
                <a:moveTo>
                  <a:pt x="46" y="84"/>
                </a:moveTo>
                <a:cubicBezTo>
                  <a:pt x="44" y="84"/>
                  <a:pt x="43" y="85"/>
                  <a:pt x="42" y="85"/>
                </a:cubicBezTo>
                <a:cubicBezTo>
                  <a:pt x="42" y="87"/>
                  <a:pt x="44" y="84"/>
                  <a:pt x="45" y="85"/>
                </a:cubicBezTo>
                <a:cubicBezTo>
                  <a:pt x="45" y="87"/>
                  <a:pt x="42" y="86"/>
                  <a:pt x="41" y="87"/>
                </a:cubicBezTo>
                <a:cubicBezTo>
                  <a:pt x="44" y="89"/>
                  <a:pt x="47" y="87"/>
                  <a:pt x="49" y="87"/>
                </a:cubicBezTo>
                <a:cubicBezTo>
                  <a:pt x="50" y="86"/>
                  <a:pt x="50" y="86"/>
                  <a:pt x="49" y="86"/>
                </a:cubicBezTo>
                <a:cubicBezTo>
                  <a:pt x="50" y="86"/>
                  <a:pt x="52" y="86"/>
                  <a:pt x="52" y="86"/>
                </a:cubicBezTo>
                <a:cubicBezTo>
                  <a:pt x="51" y="83"/>
                  <a:pt x="46" y="87"/>
                  <a:pt x="46" y="84"/>
                </a:cubicBezTo>
                <a:close/>
                <a:moveTo>
                  <a:pt x="48" y="79"/>
                </a:moveTo>
                <a:cubicBezTo>
                  <a:pt x="46" y="78"/>
                  <a:pt x="44" y="79"/>
                  <a:pt x="42" y="79"/>
                </a:cubicBezTo>
                <a:cubicBezTo>
                  <a:pt x="42" y="80"/>
                  <a:pt x="45" y="79"/>
                  <a:pt x="46" y="79"/>
                </a:cubicBezTo>
                <a:cubicBezTo>
                  <a:pt x="45" y="80"/>
                  <a:pt x="43" y="80"/>
                  <a:pt x="42" y="81"/>
                </a:cubicBezTo>
                <a:cubicBezTo>
                  <a:pt x="42" y="82"/>
                  <a:pt x="44" y="81"/>
                  <a:pt x="44" y="81"/>
                </a:cubicBezTo>
                <a:cubicBezTo>
                  <a:pt x="44" y="80"/>
                  <a:pt x="47" y="80"/>
                  <a:pt x="48" y="80"/>
                </a:cubicBezTo>
                <a:cubicBezTo>
                  <a:pt x="48" y="80"/>
                  <a:pt x="48" y="79"/>
                  <a:pt x="48" y="79"/>
                </a:cubicBezTo>
                <a:close/>
                <a:moveTo>
                  <a:pt x="10" y="64"/>
                </a:moveTo>
                <a:cubicBezTo>
                  <a:pt x="9" y="64"/>
                  <a:pt x="10" y="66"/>
                  <a:pt x="9" y="65"/>
                </a:cubicBezTo>
                <a:cubicBezTo>
                  <a:pt x="8" y="65"/>
                  <a:pt x="10" y="65"/>
                  <a:pt x="10" y="66"/>
                </a:cubicBezTo>
                <a:cubicBezTo>
                  <a:pt x="12" y="64"/>
                  <a:pt x="13" y="65"/>
                  <a:pt x="10" y="64"/>
                </a:cubicBezTo>
                <a:close/>
                <a:moveTo>
                  <a:pt x="4" y="95"/>
                </a:moveTo>
                <a:cubicBezTo>
                  <a:pt x="2" y="96"/>
                  <a:pt x="0" y="94"/>
                  <a:pt x="0" y="97"/>
                </a:cubicBezTo>
                <a:cubicBezTo>
                  <a:pt x="1" y="97"/>
                  <a:pt x="3" y="97"/>
                  <a:pt x="4" y="96"/>
                </a:cubicBezTo>
                <a:cubicBezTo>
                  <a:pt x="5" y="95"/>
                  <a:pt x="4" y="95"/>
                  <a:pt x="5" y="95"/>
                </a:cubicBezTo>
                <a:cubicBezTo>
                  <a:pt x="6" y="94"/>
                  <a:pt x="4" y="94"/>
                  <a:pt x="4" y="94"/>
                </a:cubicBezTo>
                <a:cubicBezTo>
                  <a:pt x="3" y="95"/>
                  <a:pt x="4" y="94"/>
                  <a:pt x="4" y="95"/>
                </a:cubicBezTo>
                <a:close/>
                <a:moveTo>
                  <a:pt x="268" y="90"/>
                </a:moveTo>
                <a:cubicBezTo>
                  <a:pt x="271" y="90"/>
                  <a:pt x="273" y="89"/>
                  <a:pt x="276" y="89"/>
                </a:cubicBezTo>
                <a:cubicBezTo>
                  <a:pt x="276" y="88"/>
                  <a:pt x="276" y="88"/>
                  <a:pt x="276" y="88"/>
                </a:cubicBezTo>
                <a:cubicBezTo>
                  <a:pt x="279" y="88"/>
                  <a:pt x="280" y="89"/>
                  <a:pt x="281" y="89"/>
                </a:cubicBezTo>
                <a:cubicBezTo>
                  <a:pt x="279" y="87"/>
                  <a:pt x="275" y="87"/>
                  <a:pt x="272" y="87"/>
                </a:cubicBezTo>
                <a:cubicBezTo>
                  <a:pt x="270" y="85"/>
                  <a:pt x="265" y="85"/>
                  <a:pt x="263" y="86"/>
                </a:cubicBezTo>
                <a:cubicBezTo>
                  <a:pt x="265" y="88"/>
                  <a:pt x="271" y="87"/>
                  <a:pt x="274" y="88"/>
                </a:cubicBezTo>
                <a:cubicBezTo>
                  <a:pt x="273" y="89"/>
                  <a:pt x="269" y="88"/>
                  <a:pt x="268" y="90"/>
                </a:cubicBezTo>
                <a:close/>
                <a:moveTo>
                  <a:pt x="235" y="66"/>
                </a:moveTo>
                <a:cubicBezTo>
                  <a:pt x="243" y="65"/>
                  <a:pt x="253" y="65"/>
                  <a:pt x="261" y="64"/>
                </a:cubicBezTo>
                <a:cubicBezTo>
                  <a:pt x="257" y="63"/>
                  <a:pt x="253" y="64"/>
                  <a:pt x="247" y="64"/>
                </a:cubicBezTo>
                <a:cubicBezTo>
                  <a:pt x="242" y="63"/>
                  <a:pt x="239" y="64"/>
                  <a:pt x="234" y="64"/>
                </a:cubicBezTo>
                <a:cubicBezTo>
                  <a:pt x="234" y="66"/>
                  <a:pt x="234" y="66"/>
                  <a:pt x="234" y="66"/>
                </a:cubicBezTo>
                <a:cubicBezTo>
                  <a:pt x="236" y="66"/>
                  <a:pt x="236" y="66"/>
                  <a:pt x="236" y="66"/>
                </a:cubicBezTo>
                <a:cubicBezTo>
                  <a:pt x="237" y="66"/>
                  <a:pt x="235" y="66"/>
                  <a:pt x="235" y="66"/>
                </a:cubicBezTo>
                <a:close/>
                <a:moveTo>
                  <a:pt x="236" y="95"/>
                </a:moveTo>
                <a:cubicBezTo>
                  <a:pt x="238" y="95"/>
                  <a:pt x="238" y="95"/>
                  <a:pt x="238" y="95"/>
                </a:cubicBezTo>
                <a:cubicBezTo>
                  <a:pt x="237" y="92"/>
                  <a:pt x="232" y="95"/>
                  <a:pt x="229" y="94"/>
                </a:cubicBezTo>
                <a:cubicBezTo>
                  <a:pt x="229" y="95"/>
                  <a:pt x="226" y="95"/>
                  <a:pt x="224" y="95"/>
                </a:cubicBezTo>
                <a:cubicBezTo>
                  <a:pt x="227" y="96"/>
                  <a:pt x="228" y="95"/>
                  <a:pt x="231" y="95"/>
                </a:cubicBezTo>
                <a:cubicBezTo>
                  <a:pt x="230" y="96"/>
                  <a:pt x="229" y="96"/>
                  <a:pt x="228" y="96"/>
                </a:cubicBezTo>
                <a:cubicBezTo>
                  <a:pt x="229" y="97"/>
                  <a:pt x="232" y="98"/>
                  <a:pt x="234" y="97"/>
                </a:cubicBezTo>
                <a:cubicBezTo>
                  <a:pt x="235" y="96"/>
                  <a:pt x="233" y="97"/>
                  <a:pt x="234" y="96"/>
                </a:cubicBezTo>
                <a:cubicBezTo>
                  <a:pt x="234" y="96"/>
                  <a:pt x="236" y="96"/>
                  <a:pt x="236" y="95"/>
                </a:cubicBezTo>
                <a:close/>
                <a:moveTo>
                  <a:pt x="234" y="90"/>
                </a:moveTo>
                <a:cubicBezTo>
                  <a:pt x="234" y="90"/>
                  <a:pt x="235" y="89"/>
                  <a:pt x="234" y="89"/>
                </a:cubicBezTo>
                <a:cubicBezTo>
                  <a:pt x="233" y="89"/>
                  <a:pt x="231" y="89"/>
                  <a:pt x="229" y="89"/>
                </a:cubicBezTo>
                <a:cubicBezTo>
                  <a:pt x="229" y="90"/>
                  <a:pt x="230" y="90"/>
                  <a:pt x="229" y="90"/>
                </a:cubicBezTo>
                <a:cubicBezTo>
                  <a:pt x="229" y="91"/>
                  <a:pt x="230" y="91"/>
                  <a:pt x="230" y="91"/>
                </a:cubicBezTo>
                <a:cubicBezTo>
                  <a:pt x="229" y="92"/>
                  <a:pt x="228" y="91"/>
                  <a:pt x="228" y="92"/>
                </a:cubicBezTo>
                <a:cubicBezTo>
                  <a:pt x="231" y="92"/>
                  <a:pt x="235" y="90"/>
                  <a:pt x="239" y="91"/>
                </a:cubicBezTo>
                <a:cubicBezTo>
                  <a:pt x="239" y="89"/>
                  <a:pt x="236" y="90"/>
                  <a:pt x="234" y="90"/>
                </a:cubicBezTo>
                <a:close/>
                <a:moveTo>
                  <a:pt x="178" y="105"/>
                </a:moveTo>
                <a:cubicBezTo>
                  <a:pt x="179" y="106"/>
                  <a:pt x="181" y="107"/>
                  <a:pt x="182" y="106"/>
                </a:cubicBezTo>
                <a:cubicBezTo>
                  <a:pt x="182" y="105"/>
                  <a:pt x="180" y="105"/>
                  <a:pt x="178" y="105"/>
                </a:cubicBezTo>
                <a:close/>
                <a:moveTo>
                  <a:pt x="152" y="74"/>
                </a:moveTo>
                <a:cubicBezTo>
                  <a:pt x="150" y="73"/>
                  <a:pt x="148" y="74"/>
                  <a:pt x="146" y="75"/>
                </a:cubicBezTo>
                <a:cubicBezTo>
                  <a:pt x="146" y="75"/>
                  <a:pt x="147" y="76"/>
                  <a:pt x="147" y="76"/>
                </a:cubicBezTo>
                <a:cubicBezTo>
                  <a:pt x="147" y="77"/>
                  <a:pt x="146" y="76"/>
                  <a:pt x="145" y="76"/>
                </a:cubicBezTo>
                <a:cubicBezTo>
                  <a:pt x="148" y="77"/>
                  <a:pt x="151" y="76"/>
                  <a:pt x="154" y="76"/>
                </a:cubicBezTo>
                <a:cubicBezTo>
                  <a:pt x="154" y="75"/>
                  <a:pt x="151" y="76"/>
                  <a:pt x="150" y="75"/>
                </a:cubicBezTo>
                <a:cubicBezTo>
                  <a:pt x="150" y="74"/>
                  <a:pt x="151" y="75"/>
                  <a:pt x="152" y="74"/>
                </a:cubicBezTo>
                <a:close/>
                <a:moveTo>
                  <a:pt x="161" y="41"/>
                </a:moveTo>
                <a:cubicBezTo>
                  <a:pt x="157" y="40"/>
                  <a:pt x="151" y="42"/>
                  <a:pt x="147" y="43"/>
                </a:cubicBezTo>
                <a:cubicBezTo>
                  <a:pt x="148" y="44"/>
                  <a:pt x="146" y="44"/>
                  <a:pt x="145" y="44"/>
                </a:cubicBezTo>
                <a:cubicBezTo>
                  <a:pt x="146" y="45"/>
                  <a:pt x="148" y="44"/>
                  <a:pt x="148" y="45"/>
                </a:cubicBezTo>
                <a:cubicBezTo>
                  <a:pt x="147" y="46"/>
                  <a:pt x="146" y="46"/>
                  <a:pt x="145" y="46"/>
                </a:cubicBezTo>
                <a:cubicBezTo>
                  <a:pt x="146" y="47"/>
                  <a:pt x="147" y="46"/>
                  <a:pt x="148" y="46"/>
                </a:cubicBezTo>
                <a:cubicBezTo>
                  <a:pt x="148" y="45"/>
                  <a:pt x="149" y="44"/>
                  <a:pt x="150" y="44"/>
                </a:cubicBezTo>
                <a:cubicBezTo>
                  <a:pt x="150" y="44"/>
                  <a:pt x="150" y="43"/>
                  <a:pt x="149" y="43"/>
                </a:cubicBezTo>
                <a:cubicBezTo>
                  <a:pt x="153" y="42"/>
                  <a:pt x="157" y="42"/>
                  <a:pt x="161" y="41"/>
                </a:cubicBezTo>
                <a:close/>
              </a:path>
            </a:pathLst>
          </a:custGeom>
          <a:blipFill dpi="0" rotWithShape="0">
            <a:blip r:embed="rId2"/>
            <a:srcRect/>
            <a:stretch>
              <a:fillRect t="-32000"/>
            </a:stretch>
          </a:blipFill>
          <a:ln>
            <a:noFill/>
          </a:ln>
        </p:spPr>
        <p:txBody>
          <a:bodyPr vert="horz" wrap="square" lIns="91440" tIns="45720" rIns="91440" bIns="45720" numCol="1" anchor="t" anchorCtr="0" compatLnSpc="1">
            <a:prstTxWarp prst="textNoShape">
              <a:avLst/>
            </a:prstTxWarp>
          </a:bodyPr>
          <a:lstStyle/>
          <a:p>
            <a:endParaRPr lang="zh-CN" altLang="en-US">
              <a:sym typeface="+mn-lt"/>
            </a:endParaRPr>
          </a:p>
        </p:txBody>
      </p:sp>
      <p:sp>
        <p:nvSpPr>
          <p:cNvPr id="5" name="OfficePLUS.cn-2">
            <a:extLst>
              <a:ext uri="{FF2B5EF4-FFF2-40B4-BE49-F238E27FC236}">
                <a16:creationId xmlns:a16="http://schemas.microsoft.com/office/drawing/2014/main" id="{54C1A9C0-CAA1-4E83-8B3B-C1CB6C7F2883}"/>
              </a:ext>
            </a:extLst>
          </p:cNvPr>
          <p:cNvSpPr/>
          <p:nvPr/>
        </p:nvSpPr>
        <p:spPr>
          <a:xfrm>
            <a:off x="203200" y="321129"/>
            <a:ext cx="383540" cy="38354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7" name="OfficePLUS.cn-3">
            <a:extLst>
              <a:ext uri="{FF2B5EF4-FFF2-40B4-BE49-F238E27FC236}">
                <a16:creationId xmlns:a16="http://schemas.microsoft.com/office/drawing/2014/main" id="{0712BDAF-C85C-404C-9596-48AB8DBE12AD}"/>
              </a:ext>
            </a:extLst>
          </p:cNvPr>
          <p:cNvSpPr/>
          <p:nvPr/>
        </p:nvSpPr>
        <p:spPr>
          <a:xfrm>
            <a:off x="675640" y="321129"/>
            <a:ext cx="2075180" cy="38354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9" name="OfficePLUS.cn-4">
            <a:extLst>
              <a:ext uri="{FF2B5EF4-FFF2-40B4-BE49-F238E27FC236}">
                <a16:creationId xmlns:a16="http://schemas.microsoft.com/office/drawing/2014/main" id="{7012D22F-3E0B-4A3B-82EF-B79463A95679}"/>
              </a:ext>
            </a:extLst>
          </p:cNvPr>
          <p:cNvSpPr txBox="1"/>
          <p:nvPr/>
        </p:nvSpPr>
        <p:spPr>
          <a:xfrm>
            <a:off x="121444" y="203200"/>
            <a:ext cx="543739" cy="523220"/>
          </a:xfrm>
          <a:prstGeom prst="rect">
            <a:avLst/>
          </a:prstGeom>
          <a:noFill/>
          <a:effectLst/>
        </p:spPr>
        <p:txBody>
          <a:bodyPr wrap="none" rtlCol="0">
            <a:spAutoFit/>
          </a:bodyPr>
          <a:lstStyle/>
          <a:p>
            <a:r>
              <a:rPr lang="zh-CN" altLang="en-US" sz="2800" dirty="0">
                <a:solidFill>
                  <a:srgbClr val="C00000"/>
                </a:solidFill>
                <a:ea typeface="演示秋鸿楷" panose="00000500000000000000" pitchFamily="2" charset="-122"/>
                <a:sym typeface="+mn-lt"/>
              </a:rPr>
              <a:t>贰</a:t>
            </a:r>
            <a:endParaRPr lang="zh-CN" altLang="en-US" sz="2800" dirty="0">
              <a:solidFill>
                <a:srgbClr val="C00000"/>
              </a:solidFill>
              <a:effectLst/>
              <a:ea typeface="演示秋鸿楷" panose="00000500000000000000" pitchFamily="2" charset="-122"/>
              <a:sym typeface="+mn-lt"/>
            </a:endParaRPr>
          </a:p>
        </p:txBody>
      </p:sp>
      <p:sp>
        <p:nvSpPr>
          <p:cNvPr id="11" name="OfficePLUS.cn-5">
            <a:extLst>
              <a:ext uri="{FF2B5EF4-FFF2-40B4-BE49-F238E27FC236}">
                <a16:creationId xmlns:a16="http://schemas.microsoft.com/office/drawing/2014/main" id="{66A94589-1906-41A5-AD9C-6BF6BB75EDAB}"/>
              </a:ext>
            </a:extLst>
          </p:cNvPr>
          <p:cNvSpPr txBox="1"/>
          <p:nvPr/>
        </p:nvSpPr>
        <p:spPr>
          <a:xfrm>
            <a:off x="698500" y="348734"/>
            <a:ext cx="2044700" cy="369332"/>
          </a:xfrm>
          <a:prstGeom prst="rect">
            <a:avLst/>
          </a:prstGeom>
          <a:noFill/>
        </p:spPr>
        <p:txBody>
          <a:bodyPr wrap="square">
            <a:spAutoFit/>
          </a:bodyPr>
          <a:lstStyle/>
          <a:p>
            <a:r>
              <a:rPr lang="zh-CN" altLang="en-US" sz="1800" dirty="0">
                <a:ea typeface="思源宋体 Heavy" panose="02020900000000000000" pitchFamily="18" charset="-122"/>
                <a:sym typeface="+mn-lt"/>
              </a:rPr>
              <a:t>在此输入标题</a:t>
            </a:r>
          </a:p>
        </p:txBody>
      </p:sp>
      <p:sp>
        <p:nvSpPr>
          <p:cNvPr id="13" name="OfficePLUS.cn-6">
            <a:extLst>
              <a:ext uri="{FF2B5EF4-FFF2-40B4-BE49-F238E27FC236}">
                <a16:creationId xmlns:a16="http://schemas.microsoft.com/office/drawing/2014/main" id="{A6CC8591-719C-4DE9-A7B2-6D3D2B274848}"/>
              </a:ext>
            </a:extLst>
          </p:cNvPr>
          <p:cNvSpPr/>
          <p:nvPr/>
        </p:nvSpPr>
        <p:spPr>
          <a:xfrm>
            <a:off x="3424583" y="1620643"/>
            <a:ext cx="3172862" cy="701346"/>
          </a:xfrm>
          <a:prstGeom prst="rect">
            <a:avLst/>
          </a:prstGeom>
        </p:spPr>
        <p:txBody>
          <a:bodyPr wrap="square">
            <a:spAutoFit/>
          </a:bodyPr>
          <a:lstStyle/>
          <a:p>
            <a:pPr fontAlgn="base">
              <a:lnSpc>
                <a:spcPct val="150000"/>
              </a:lnSpc>
              <a:spcBef>
                <a:spcPct val="0"/>
              </a:spcBef>
              <a:spcAft>
                <a:spcPct val="0"/>
              </a:spcAft>
            </a:pPr>
            <a:r>
              <a:rPr lang="zh-CN" altLang="en-US" sz="1400" dirty="0">
                <a:cs typeface="+mn-ea"/>
                <a:sym typeface="+mn-lt"/>
              </a:rPr>
              <a:t>在此输入正文内容在此输入正文内容</a:t>
            </a:r>
          </a:p>
          <a:p>
            <a:pPr fontAlgn="base">
              <a:lnSpc>
                <a:spcPct val="150000"/>
              </a:lnSpc>
              <a:spcBef>
                <a:spcPct val="0"/>
              </a:spcBef>
              <a:spcAft>
                <a:spcPct val="0"/>
              </a:spcAft>
            </a:pPr>
            <a:r>
              <a:rPr lang="zh-CN" altLang="en-US" sz="1400" dirty="0">
                <a:cs typeface="+mn-ea"/>
                <a:sym typeface="+mn-lt"/>
              </a:rPr>
              <a:t>在此输入正文内容在此输入正文内容</a:t>
            </a:r>
          </a:p>
        </p:txBody>
      </p:sp>
      <p:sp>
        <p:nvSpPr>
          <p:cNvPr id="15" name="OfficePLUS.cn-7">
            <a:extLst>
              <a:ext uri="{FF2B5EF4-FFF2-40B4-BE49-F238E27FC236}">
                <a16:creationId xmlns:a16="http://schemas.microsoft.com/office/drawing/2014/main" id="{D25D5BE7-2AC9-4CF3-BE89-69E7A86A5539}"/>
              </a:ext>
            </a:extLst>
          </p:cNvPr>
          <p:cNvSpPr txBox="1"/>
          <p:nvPr/>
        </p:nvSpPr>
        <p:spPr>
          <a:xfrm>
            <a:off x="3431642" y="1134085"/>
            <a:ext cx="1954381"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zh-CN" altLang="en-US" dirty="0">
                <a:solidFill>
                  <a:srgbClr val="C00000"/>
                </a:solidFill>
                <a:cs typeface="+mn-ea"/>
                <a:sym typeface="+mn-lt"/>
              </a:rPr>
              <a:t>在此输入标题</a:t>
            </a:r>
          </a:p>
        </p:txBody>
      </p:sp>
      <p:sp>
        <p:nvSpPr>
          <p:cNvPr id="17" name="OfficePLUS.cn-8">
            <a:extLst>
              <a:ext uri="{FF2B5EF4-FFF2-40B4-BE49-F238E27FC236}">
                <a16:creationId xmlns:a16="http://schemas.microsoft.com/office/drawing/2014/main" id="{4B8527F9-5848-4EEC-A5C3-40922D9CBC05}"/>
              </a:ext>
            </a:extLst>
          </p:cNvPr>
          <p:cNvSpPr/>
          <p:nvPr/>
        </p:nvSpPr>
        <p:spPr>
          <a:xfrm>
            <a:off x="3424583" y="2317328"/>
            <a:ext cx="3172862" cy="698717"/>
          </a:xfrm>
          <a:prstGeom prst="rect">
            <a:avLst/>
          </a:prstGeom>
        </p:spPr>
        <p:txBody>
          <a:bodyPr wrap="square">
            <a:spAutoFit/>
          </a:bodyPr>
          <a:lstStyle/>
          <a:p>
            <a:pPr>
              <a:lnSpc>
                <a:spcPct val="150000"/>
              </a:lnSpc>
            </a:pPr>
            <a:r>
              <a:rPr lang="en-US" altLang="zh-CN" sz="1400" cap="all" dirty="0">
                <a:solidFill>
                  <a:schemeClr val="tx1">
                    <a:lumMod val="50000"/>
                    <a:lumOff val="50000"/>
                  </a:schemeClr>
                </a:solidFill>
                <a:cs typeface="+mn-ea"/>
                <a:sym typeface="+mn-lt"/>
              </a:rPr>
              <a:t>Please enter your title</a:t>
            </a:r>
          </a:p>
          <a:p>
            <a:pPr>
              <a:lnSpc>
                <a:spcPct val="150000"/>
              </a:lnSpc>
            </a:pPr>
            <a:r>
              <a:rPr lang="en-US" altLang="zh-CN" sz="1400" cap="all" dirty="0">
                <a:solidFill>
                  <a:schemeClr val="tx1">
                    <a:lumMod val="50000"/>
                    <a:lumOff val="50000"/>
                  </a:schemeClr>
                </a:solidFill>
                <a:cs typeface="+mn-ea"/>
                <a:sym typeface="+mn-lt"/>
              </a:rPr>
              <a:t>Please enter your title</a:t>
            </a:r>
            <a:endParaRPr lang="zh-CN" altLang="en-US" sz="1400" cap="all" dirty="0">
              <a:solidFill>
                <a:schemeClr val="tx1">
                  <a:lumMod val="50000"/>
                  <a:lumOff val="50000"/>
                </a:schemeClr>
              </a:solidFill>
              <a:cs typeface="+mn-ea"/>
              <a:sym typeface="+mn-lt"/>
            </a:endParaRPr>
          </a:p>
        </p:txBody>
      </p:sp>
      <p:sp>
        <p:nvSpPr>
          <p:cNvPr id="18" name="OfficePLUS.cn-9">
            <a:extLst>
              <a:ext uri="{FF2B5EF4-FFF2-40B4-BE49-F238E27FC236}">
                <a16:creationId xmlns:a16="http://schemas.microsoft.com/office/drawing/2014/main" id="{4CB1A7EA-05CD-46EA-BD1F-81BCB3EEFA8A}"/>
              </a:ext>
            </a:extLst>
          </p:cNvPr>
          <p:cNvSpPr/>
          <p:nvPr/>
        </p:nvSpPr>
        <p:spPr>
          <a:xfrm>
            <a:off x="1705088" y="4055233"/>
            <a:ext cx="3172862" cy="701346"/>
          </a:xfrm>
          <a:prstGeom prst="rect">
            <a:avLst/>
          </a:prstGeom>
        </p:spPr>
        <p:txBody>
          <a:bodyPr wrap="square">
            <a:spAutoFit/>
          </a:bodyPr>
          <a:lstStyle/>
          <a:p>
            <a:pPr fontAlgn="base">
              <a:lnSpc>
                <a:spcPct val="150000"/>
              </a:lnSpc>
              <a:spcBef>
                <a:spcPct val="0"/>
              </a:spcBef>
              <a:spcAft>
                <a:spcPct val="0"/>
              </a:spcAft>
            </a:pPr>
            <a:r>
              <a:rPr lang="zh-CN" altLang="en-US" sz="1400" dirty="0">
                <a:cs typeface="+mn-ea"/>
                <a:sym typeface="+mn-lt"/>
              </a:rPr>
              <a:t>在此输入正文内容在此输入正文内容</a:t>
            </a:r>
          </a:p>
          <a:p>
            <a:pPr fontAlgn="base">
              <a:lnSpc>
                <a:spcPct val="150000"/>
              </a:lnSpc>
              <a:spcBef>
                <a:spcPct val="0"/>
              </a:spcBef>
              <a:spcAft>
                <a:spcPct val="0"/>
              </a:spcAft>
            </a:pPr>
            <a:r>
              <a:rPr lang="zh-CN" altLang="en-US" sz="1400" dirty="0">
                <a:cs typeface="+mn-ea"/>
                <a:sym typeface="+mn-lt"/>
              </a:rPr>
              <a:t>在此输入正文内容在此输入正文内容</a:t>
            </a:r>
          </a:p>
        </p:txBody>
      </p:sp>
      <p:sp>
        <p:nvSpPr>
          <p:cNvPr id="19" name="OfficePLUS.cn-10">
            <a:extLst>
              <a:ext uri="{FF2B5EF4-FFF2-40B4-BE49-F238E27FC236}">
                <a16:creationId xmlns:a16="http://schemas.microsoft.com/office/drawing/2014/main" id="{88C7BCD3-140F-4C7F-8A8C-DBC7A0680CCF}"/>
              </a:ext>
            </a:extLst>
          </p:cNvPr>
          <p:cNvSpPr txBox="1"/>
          <p:nvPr/>
        </p:nvSpPr>
        <p:spPr>
          <a:xfrm>
            <a:off x="1712147" y="3568675"/>
            <a:ext cx="1954381"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zh-CN" altLang="en-US" dirty="0">
                <a:solidFill>
                  <a:srgbClr val="C00000"/>
                </a:solidFill>
                <a:cs typeface="+mn-ea"/>
                <a:sym typeface="+mn-lt"/>
              </a:rPr>
              <a:t>在此输入标题</a:t>
            </a:r>
          </a:p>
        </p:txBody>
      </p:sp>
      <p:sp>
        <p:nvSpPr>
          <p:cNvPr id="20" name="OfficePLUS.cn-11">
            <a:extLst>
              <a:ext uri="{FF2B5EF4-FFF2-40B4-BE49-F238E27FC236}">
                <a16:creationId xmlns:a16="http://schemas.microsoft.com/office/drawing/2014/main" id="{C9485F0A-7095-4EC5-A311-E55E789B974C}"/>
              </a:ext>
            </a:extLst>
          </p:cNvPr>
          <p:cNvSpPr/>
          <p:nvPr/>
        </p:nvSpPr>
        <p:spPr>
          <a:xfrm>
            <a:off x="1705088" y="4751918"/>
            <a:ext cx="3172862" cy="698717"/>
          </a:xfrm>
          <a:prstGeom prst="rect">
            <a:avLst/>
          </a:prstGeom>
        </p:spPr>
        <p:txBody>
          <a:bodyPr wrap="square">
            <a:spAutoFit/>
          </a:bodyPr>
          <a:lstStyle/>
          <a:p>
            <a:pPr>
              <a:lnSpc>
                <a:spcPct val="150000"/>
              </a:lnSpc>
            </a:pPr>
            <a:r>
              <a:rPr lang="en-US" altLang="zh-CN" sz="1400" cap="all" dirty="0">
                <a:solidFill>
                  <a:schemeClr val="tx1">
                    <a:lumMod val="50000"/>
                    <a:lumOff val="50000"/>
                  </a:schemeClr>
                </a:solidFill>
                <a:cs typeface="+mn-ea"/>
                <a:sym typeface="+mn-lt"/>
              </a:rPr>
              <a:t>Please enter your title</a:t>
            </a:r>
          </a:p>
          <a:p>
            <a:pPr>
              <a:lnSpc>
                <a:spcPct val="150000"/>
              </a:lnSpc>
            </a:pPr>
            <a:r>
              <a:rPr lang="en-US" altLang="zh-CN" sz="1400" cap="all" dirty="0">
                <a:solidFill>
                  <a:schemeClr val="tx1">
                    <a:lumMod val="50000"/>
                    <a:lumOff val="50000"/>
                  </a:schemeClr>
                </a:solidFill>
                <a:cs typeface="+mn-ea"/>
                <a:sym typeface="+mn-lt"/>
              </a:rPr>
              <a:t>Please enter your title</a:t>
            </a:r>
            <a:endParaRPr lang="zh-CN" altLang="en-US" sz="1400" cap="all" dirty="0">
              <a:solidFill>
                <a:schemeClr val="tx1">
                  <a:lumMod val="50000"/>
                  <a:lumOff val="50000"/>
                </a:schemeClr>
              </a:solidFill>
              <a:cs typeface="+mn-ea"/>
              <a:sym typeface="+mn-lt"/>
            </a:endParaRPr>
          </a:p>
        </p:txBody>
      </p:sp>
      <p:sp>
        <p:nvSpPr>
          <p:cNvPr id="22" name="OfficePLUS.cn-12">
            <a:extLst>
              <a:ext uri="{FF2B5EF4-FFF2-40B4-BE49-F238E27FC236}">
                <a16:creationId xmlns:a16="http://schemas.microsoft.com/office/drawing/2014/main" id="{B7CF88AA-CD03-4981-9308-59B1DE723479}"/>
              </a:ext>
            </a:extLst>
          </p:cNvPr>
          <p:cNvSpPr txBox="1"/>
          <p:nvPr/>
        </p:nvSpPr>
        <p:spPr>
          <a:xfrm>
            <a:off x="2616302" y="1095985"/>
            <a:ext cx="787395" cy="584775"/>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en-US" altLang="zh-CN" sz="3200" dirty="0">
                <a:solidFill>
                  <a:srgbClr val="C00000"/>
                </a:solidFill>
                <a:cs typeface="+mn-ea"/>
                <a:sym typeface="+mn-lt"/>
              </a:rPr>
              <a:t>01.</a:t>
            </a:r>
            <a:endParaRPr lang="zh-CN" altLang="en-US" sz="3200" dirty="0">
              <a:solidFill>
                <a:srgbClr val="C00000"/>
              </a:solidFill>
              <a:cs typeface="+mn-ea"/>
              <a:sym typeface="+mn-lt"/>
            </a:endParaRPr>
          </a:p>
        </p:txBody>
      </p:sp>
      <p:sp>
        <p:nvSpPr>
          <p:cNvPr id="23" name="OfficePLUS.cn-13">
            <a:extLst>
              <a:ext uri="{FF2B5EF4-FFF2-40B4-BE49-F238E27FC236}">
                <a16:creationId xmlns:a16="http://schemas.microsoft.com/office/drawing/2014/main" id="{7F562546-EC50-417C-A5FF-1C133C3E2EE9}"/>
              </a:ext>
            </a:extLst>
          </p:cNvPr>
          <p:cNvSpPr txBox="1"/>
          <p:nvPr/>
        </p:nvSpPr>
        <p:spPr>
          <a:xfrm>
            <a:off x="1027225" y="3538195"/>
            <a:ext cx="857927" cy="584775"/>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en-US" altLang="zh-CN" sz="3200" dirty="0">
                <a:solidFill>
                  <a:srgbClr val="C00000"/>
                </a:solidFill>
                <a:cs typeface="+mn-ea"/>
                <a:sym typeface="+mn-lt"/>
              </a:rPr>
              <a:t>02.</a:t>
            </a:r>
            <a:endParaRPr lang="zh-CN" altLang="en-US" sz="3200" dirty="0">
              <a:solidFill>
                <a:srgbClr val="C00000"/>
              </a:solidFill>
              <a:cs typeface="+mn-ea"/>
              <a:sym typeface="+mn-lt"/>
            </a:endParaRPr>
          </a:p>
        </p:txBody>
      </p:sp>
    </p:spTree>
    <p:extLst>
      <p:ext uri="{BB962C8B-B14F-4D97-AF65-F5344CB8AC3E}">
        <p14:creationId xmlns:p14="http://schemas.microsoft.com/office/powerpoint/2010/main" val="29033715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fficePLUS.cn-1">
            <a:extLst>
              <a:ext uri="{FF2B5EF4-FFF2-40B4-BE49-F238E27FC236}">
                <a16:creationId xmlns:a16="http://schemas.microsoft.com/office/drawing/2014/main" id="{3051F1BF-07B4-42C1-8A5F-3541634CA967}"/>
              </a:ext>
            </a:extLst>
          </p:cNvPr>
          <p:cNvSpPr>
            <a:spLocks noEditPoints="1"/>
          </p:cNvSpPr>
          <p:nvPr/>
        </p:nvSpPr>
        <p:spPr bwMode="auto">
          <a:xfrm>
            <a:off x="-177800" y="3429000"/>
            <a:ext cx="13436600" cy="508000"/>
          </a:xfrm>
          <a:custGeom>
            <a:avLst/>
            <a:gdLst>
              <a:gd name="T0" fmla="*/ 181 w 820"/>
              <a:gd name="T1" fmla="*/ 18 h 67"/>
              <a:gd name="T2" fmla="*/ 97 w 820"/>
              <a:gd name="T3" fmla="*/ 32 h 67"/>
              <a:gd name="T4" fmla="*/ 44 w 820"/>
              <a:gd name="T5" fmla="*/ 41 h 67"/>
              <a:gd name="T6" fmla="*/ 119 w 820"/>
              <a:gd name="T7" fmla="*/ 30 h 67"/>
              <a:gd name="T8" fmla="*/ 654 w 820"/>
              <a:gd name="T9" fmla="*/ 5 h 67"/>
              <a:gd name="T10" fmla="*/ 41 w 820"/>
              <a:gd name="T11" fmla="*/ 32 h 67"/>
              <a:gd name="T12" fmla="*/ 349 w 820"/>
              <a:gd name="T13" fmla="*/ 9 h 67"/>
              <a:gd name="T14" fmla="*/ 776 w 820"/>
              <a:gd name="T15" fmla="*/ 50 h 67"/>
              <a:gd name="T16" fmla="*/ 699 w 820"/>
              <a:gd name="T17" fmla="*/ 45 h 67"/>
              <a:gd name="T18" fmla="*/ 674 w 820"/>
              <a:gd name="T19" fmla="*/ 34 h 67"/>
              <a:gd name="T20" fmla="*/ 376 w 820"/>
              <a:gd name="T21" fmla="*/ 46 h 67"/>
              <a:gd name="T22" fmla="*/ 730 w 820"/>
              <a:gd name="T23" fmla="*/ 47 h 67"/>
              <a:gd name="T24" fmla="*/ 650 w 820"/>
              <a:gd name="T25" fmla="*/ 53 h 67"/>
              <a:gd name="T26" fmla="*/ 638 w 820"/>
              <a:gd name="T27" fmla="*/ 44 h 67"/>
              <a:gd name="T28" fmla="*/ 601 w 820"/>
              <a:gd name="T29" fmla="*/ 33 h 67"/>
              <a:gd name="T30" fmla="*/ 696 w 820"/>
              <a:gd name="T31" fmla="*/ 29 h 67"/>
              <a:gd name="T32" fmla="*/ 753 w 820"/>
              <a:gd name="T33" fmla="*/ 20 h 67"/>
              <a:gd name="T34" fmla="*/ 734 w 820"/>
              <a:gd name="T35" fmla="*/ 11 h 67"/>
              <a:gd name="T36" fmla="*/ 701 w 820"/>
              <a:gd name="T37" fmla="*/ 8 h 67"/>
              <a:gd name="T38" fmla="*/ 556 w 820"/>
              <a:gd name="T39" fmla="*/ 5 h 67"/>
              <a:gd name="T40" fmla="*/ 491 w 820"/>
              <a:gd name="T41" fmla="*/ 7 h 67"/>
              <a:gd name="T42" fmla="*/ 433 w 820"/>
              <a:gd name="T43" fmla="*/ 8 h 67"/>
              <a:gd name="T44" fmla="*/ 248 w 820"/>
              <a:gd name="T45" fmla="*/ 21 h 67"/>
              <a:gd name="T46" fmla="*/ 88 w 820"/>
              <a:gd name="T47" fmla="*/ 37 h 67"/>
              <a:gd name="T48" fmla="*/ 14 w 820"/>
              <a:gd name="T49" fmla="*/ 66 h 67"/>
              <a:gd name="T50" fmla="*/ 655 w 820"/>
              <a:gd name="T51" fmla="*/ 59 h 67"/>
              <a:gd name="T52" fmla="*/ 636 w 820"/>
              <a:gd name="T53" fmla="*/ 49 h 67"/>
              <a:gd name="T54" fmla="*/ 662 w 820"/>
              <a:gd name="T55" fmla="*/ 24 h 67"/>
              <a:gd name="T56" fmla="*/ 691 w 820"/>
              <a:gd name="T57" fmla="*/ 20 h 67"/>
              <a:gd name="T58" fmla="*/ 643 w 820"/>
              <a:gd name="T59" fmla="*/ 29 h 67"/>
              <a:gd name="T60" fmla="*/ 254 w 820"/>
              <a:gd name="T61" fmla="*/ 20 h 67"/>
              <a:gd name="T62" fmla="*/ 585 w 820"/>
              <a:gd name="T63" fmla="*/ 32 h 67"/>
              <a:gd name="T64" fmla="*/ 532 w 820"/>
              <a:gd name="T65" fmla="*/ 35 h 67"/>
              <a:gd name="T66" fmla="*/ 516 w 820"/>
              <a:gd name="T67" fmla="*/ 32 h 67"/>
              <a:gd name="T68" fmla="*/ 482 w 820"/>
              <a:gd name="T69" fmla="*/ 36 h 67"/>
              <a:gd name="T70" fmla="*/ 435 w 820"/>
              <a:gd name="T71" fmla="*/ 34 h 67"/>
              <a:gd name="T72" fmla="*/ 419 w 820"/>
              <a:gd name="T73" fmla="*/ 32 h 67"/>
              <a:gd name="T74" fmla="*/ 365 w 820"/>
              <a:gd name="T75" fmla="*/ 37 h 67"/>
              <a:gd name="T76" fmla="*/ 337 w 820"/>
              <a:gd name="T77" fmla="*/ 37 h 67"/>
              <a:gd name="T78" fmla="*/ 253 w 820"/>
              <a:gd name="T79" fmla="*/ 36 h 67"/>
              <a:gd name="T80" fmla="*/ 215 w 820"/>
              <a:gd name="T81" fmla="*/ 50 h 67"/>
              <a:gd name="T82" fmla="*/ 193 w 820"/>
              <a:gd name="T83" fmla="*/ 60 h 67"/>
              <a:gd name="T84" fmla="*/ 260 w 820"/>
              <a:gd name="T85" fmla="*/ 56 h 67"/>
              <a:gd name="T86" fmla="*/ 333 w 820"/>
              <a:gd name="T87" fmla="*/ 47 h 67"/>
              <a:gd name="T88" fmla="*/ 399 w 820"/>
              <a:gd name="T89" fmla="*/ 46 h 67"/>
              <a:gd name="T90" fmla="*/ 418 w 820"/>
              <a:gd name="T91" fmla="*/ 46 h 67"/>
              <a:gd name="T92" fmla="*/ 327 w 820"/>
              <a:gd name="T93" fmla="*/ 53 h 67"/>
              <a:gd name="T94" fmla="*/ 340 w 820"/>
              <a:gd name="T95" fmla="*/ 54 h 67"/>
              <a:gd name="T96" fmla="*/ 394 w 820"/>
              <a:gd name="T97" fmla="*/ 57 h 67"/>
              <a:gd name="T98" fmla="*/ 461 w 820"/>
              <a:gd name="T99" fmla="*/ 46 h 67"/>
              <a:gd name="T100" fmla="*/ 459 w 820"/>
              <a:gd name="T101" fmla="*/ 37 h 67"/>
              <a:gd name="T102" fmla="*/ 477 w 820"/>
              <a:gd name="T103" fmla="*/ 61 h 67"/>
              <a:gd name="T104" fmla="*/ 504 w 820"/>
              <a:gd name="T105" fmla="*/ 44 h 67"/>
              <a:gd name="T106" fmla="*/ 524 w 820"/>
              <a:gd name="T107" fmla="*/ 44 h 67"/>
              <a:gd name="T108" fmla="*/ 547 w 820"/>
              <a:gd name="T109" fmla="*/ 62 h 67"/>
              <a:gd name="T110" fmla="*/ 624 w 820"/>
              <a:gd name="T111" fmla="*/ 53 h 67"/>
              <a:gd name="T112" fmla="*/ 706 w 820"/>
              <a:gd name="T113" fmla="*/ 47 h 67"/>
              <a:gd name="T114" fmla="*/ 27 w 820"/>
              <a:gd name="T115" fmla="*/ 41 h 67"/>
              <a:gd name="T116" fmla="*/ 738 w 820"/>
              <a:gd name="T117" fmla="*/ 56 h 67"/>
              <a:gd name="T118" fmla="*/ 722 w 820"/>
              <a:gd name="T119" fmla="*/ 36 h 67"/>
              <a:gd name="T120" fmla="*/ 628 w 820"/>
              <a:gd name="T121" fmla="*/ 35 h 67"/>
              <a:gd name="T122" fmla="*/ 364 w 820"/>
              <a:gd name="T123" fmla="*/ 44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20" h="67">
                <a:moveTo>
                  <a:pt x="150" y="23"/>
                </a:moveTo>
                <a:cubicBezTo>
                  <a:pt x="145" y="23"/>
                  <a:pt x="139" y="23"/>
                  <a:pt x="134" y="24"/>
                </a:cubicBezTo>
                <a:cubicBezTo>
                  <a:pt x="139" y="25"/>
                  <a:pt x="146" y="23"/>
                  <a:pt x="150" y="23"/>
                </a:cubicBezTo>
                <a:close/>
                <a:moveTo>
                  <a:pt x="124" y="30"/>
                </a:moveTo>
                <a:cubicBezTo>
                  <a:pt x="126" y="30"/>
                  <a:pt x="128" y="30"/>
                  <a:pt x="130" y="29"/>
                </a:cubicBezTo>
                <a:cubicBezTo>
                  <a:pt x="128" y="29"/>
                  <a:pt x="125" y="29"/>
                  <a:pt x="124" y="30"/>
                </a:cubicBezTo>
                <a:close/>
                <a:moveTo>
                  <a:pt x="209" y="14"/>
                </a:moveTo>
                <a:cubicBezTo>
                  <a:pt x="207" y="15"/>
                  <a:pt x="204" y="14"/>
                  <a:pt x="203" y="15"/>
                </a:cubicBezTo>
                <a:cubicBezTo>
                  <a:pt x="204" y="15"/>
                  <a:pt x="207" y="16"/>
                  <a:pt x="209" y="14"/>
                </a:cubicBezTo>
                <a:close/>
                <a:moveTo>
                  <a:pt x="189" y="16"/>
                </a:moveTo>
                <a:cubicBezTo>
                  <a:pt x="192" y="16"/>
                  <a:pt x="196" y="15"/>
                  <a:pt x="199" y="15"/>
                </a:cubicBezTo>
                <a:cubicBezTo>
                  <a:pt x="197" y="15"/>
                  <a:pt x="190" y="15"/>
                  <a:pt x="189" y="16"/>
                </a:cubicBezTo>
                <a:close/>
                <a:moveTo>
                  <a:pt x="262" y="14"/>
                </a:moveTo>
                <a:cubicBezTo>
                  <a:pt x="263" y="14"/>
                  <a:pt x="266" y="14"/>
                  <a:pt x="264" y="13"/>
                </a:cubicBezTo>
                <a:cubicBezTo>
                  <a:pt x="262" y="13"/>
                  <a:pt x="258" y="14"/>
                  <a:pt x="257" y="14"/>
                </a:cubicBezTo>
                <a:cubicBezTo>
                  <a:pt x="259" y="14"/>
                  <a:pt x="260" y="14"/>
                  <a:pt x="262" y="14"/>
                </a:cubicBezTo>
                <a:close/>
                <a:moveTo>
                  <a:pt x="231" y="15"/>
                </a:moveTo>
                <a:cubicBezTo>
                  <a:pt x="229" y="15"/>
                  <a:pt x="227" y="15"/>
                  <a:pt x="226" y="15"/>
                </a:cubicBezTo>
                <a:cubicBezTo>
                  <a:pt x="227" y="15"/>
                  <a:pt x="230" y="16"/>
                  <a:pt x="231" y="15"/>
                </a:cubicBezTo>
                <a:close/>
                <a:moveTo>
                  <a:pt x="185" y="18"/>
                </a:moveTo>
                <a:cubicBezTo>
                  <a:pt x="183" y="18"/>
                  <a:pt x="181" y="17"/>
                  <a:pt x="181" y="18"/>
                </a:cubicBezTo>
                <a:cubicBezTo>
                  <a:pt x="181" y="18"/>
                  <a:pt x="184" y="19"/>
                  <a:pt x="185" y="18"/>
                </a:cubicBezTo>
                <a:close/>
                <a:moveTo>
                  <a:pt x="150" y="19"/>
                </a:moveTo>
                <a:cubicBezTo>
                  <a:pt x="149" y="18"/>
                  <a:pt x="148" y="19"/>
                  <a:pt x="148" y="19"/>
                </a:cubicBezTo>
                <a:cubicBezTo>
                  <a:pt x="147" y="19"/>
                  <a:pt x="144" y="19"/>
                  <a:pt x="144" y="20"/>
                </a:cubicBezTo>
                <a:cubicBezTo>
                  <a:pt x="146" y="20"/>
                  <a:pt x="149" y="20"/>
                  <a:pt x="150" y="19"/>
                </a:cubicBezTo>
                <a:close/>
                <a:moveTo>
                  <a:pt x="59" y="33"/>
                </a:moveTo>
                <a:cubicBezTo>
                  <a:pt x="55" y="34"/>
                  <a:pt x="47" y="34"/>
                  <a:pt x="43" y="35"/>
                </a:cubicBezTo>
                <a:cubicBezTo>
                  <a:pt x="44" y="36"/>
                  <a:pt x="44" y="36"/>
                  <a:pt x="44" y="36"/>
                </a:cubicBezTo>
                <a:cubicBezTo>
                  <a:pt x="41" y="37"/>
                  <a:pt x="35" y="37"/>
                  <a:pt x="33" y="38"/>
                </a:cubicBezTo>
                <a:cubicBezTo>
                  <a:pt x="36" y="39"/>
                  <a:pt x="39" y="37"/>
                  <a:pt x="43" y="38"/>
                </a:cubicBezTo>
                <a:cubicBezTo>
                  <a:pt x="42" y="38"/>
                  <a:pt x="41" y="38"/>
                  <a:pt x="41" y="39"/>
                </a:cubicBezTo>
                <a:cubicBezTo>
                  <a:pt x="43" y="39"/>
                  <a:pt x="45" y="40"/>
                  <a:pt x="47" y="38"/>
                </a:cubicBezTo>
                <a:cubicBezTo>
                  <a:pt x="46" y="37"/>
                  <a:pt x="43" y="39"/>
                  <a:pt x="43" y="38"/>
                </a:cubicBezTo>
                <a:cubicBezTo>
                  <a:pt x="49" y="38"/>
                  <a:pt x="52" y="36"/>
                  <a:pt x="59" y="36"/>
                </a:cubicBezTo>
                <a:cubicBezTo>
                  <a:pt x="59" y="37"/>
                  <a:pt x="58" y="37"/>
                  <a:pt x="57" y="37"/>
                </a:cubicBezTo>
                <a:cubicBezTo>
                  <a:pt x="58" y="39"/>
                  <a:pt x="63" y="38"/>
                  <a:pt x="64" y="37"/>
                </a:cubicBezTo>
                <a:cubicBezTo>
                  <a:pt x="64" y="36"/>
                  <a:pt x="62" y="37"/>
                  <a:pt x="61" y="36"/>
                </a:cubicBezTo>
                <a:cubicBezTo>
                  <a:pt x="64" y="36"/>
                  <a:pt x="71" y="34"/>
                  <a:pt x="72" y="36"/>
                </a:cubicBezTo>
                <a:cubicBezTo>
                  <a:pt x="73" y="36"/>
                  <a:pt x="75" y="36"/>
                  <a:pt x="76" y="35"/>
                </a:cubicBezTo>
                <a:cubicBezTo>
                  <a:pt x="75" y="35"/>
                  <a:pt x="75" y="35"/>
                  <a:pt x="74" y="34"/>
                </a:cubicBezTo>
                <a:cubicBezTo>
                  <a:pt x="83" y="34"/>
                  <a:pt x="89" y="33"/>
                  <a:pt x="97" y="32"/>
                </a:cubicBezTo>
                <a:cubicBezTo>
                  <a:pt x="95" y="32"/>
                  <a:pt x="93" y="31"/>
                  <a:pt x="91" y="32"/>
                </a:cubicBezTo>
                <a:cubicBezTo>
                  <a:pt x="91" y="32"/>
                  <a:pt x="91" y="31"/>
                  <a:pt x="91" y="31"/>
                </a:cubicBezTo>
                <a:cubicBezTo>
                  <a:pt x="90" y="31"/>
                  <a:pt x="88" y="30"/>
                  <a:pt x="88" y="31"/>
                </a:cubicBezTo>
                <a:cubicBezTo>
                  <a:pt x="89" y="32"/>
                  <a:pt x="91" y="31"/>
                  <a:pt x="90" y="32"/>
                </a:cubicBezTo>
                <a:cubicBezTo>
                  <a:pt x="84" y="32"/>
                  <a:pt x="77" y="33"/>
                  <a:pt x="71" y="34"/>
                </a:cubicBezTo>
                <a:cubicBezTo>
                  <a:pt x="71" y="33"/>
                  <a:pt x="72" y="33"/>
                  <a:pt x="72" y="32"/>
                </a:cubicBezTo>
                <a:cubicBezTo>
                  <a:pt x="68" y="32"/>
                  <a:pt x="64" y="33"/>
                  <a:pt x="61" y="33"/>
                </a:cubicBezTo>
                <a:cubicBezTo>
                  <a:pt x="62" y="32"/>
                  <a:pt x="64" y="33"/>
                  <a:pt x="64" y="32"/>
                </a:cubicBezTo>
                <a:cubicBezTo>
                  <a:pt x="63" y="32"/>
                  <a:pt x="62" y="31"/>
                  <a:pt x="61" y="31"/>
                </a:cubicBezTo>
                <a:cubicBezTo>
                  <a:pt x="63" y="30"/>
                  <a:pt x="67" y="31"/>
                  <a:pt x="67" y="29"/>
                </a:cubicBezTo>
                <a:cubicBezTo>
                  <a:pt x="64" y="30"/>
                  <a:pt x="61" y="29"/>
                  <a:pt x="58" y="30"/>
                </a:cubicBezTo>
                <a:cubicBezTo>
                  <a:pt x="59" y="30"/>
                  <a:pt x="59" y="31"/>
                  <a:pt x="59" y="31"/>
                </a:cubicBezTo>
                <a:cubicBezTo>
                  <a:pt x="58" y="32"/>
                  <a:pt x="57" y="33"/>
                  <a:pt x="55" y="32"/>
                </a:cubicBezTo>
                <a:cubicBezTo>
                  <a:pt x="56" y="34"/>
                  <a:pt x="58" y="32"/>
                  <a:pt x="59" y="33"/>
                </a:cubicBezTo>
                <a:close/>
                <a:moveTo>
                  <a:pt x="54" y="35"/>
                </a:moveTo>
                <a:cubicBezTo>
                  <a:pt x="54" y="35"/>
                  <a:pt x="56" y="34"/>
                  <a:pt x="57" y="34"/>
                </a:cubicBezTo>
                <a:cubicBezTo>
                  <a:pt x="57" y="36"/>
                  <a:pt x="55" y="35"/>
                  <a:pt x="54" y="35"/>
                </a:cubicBezTo>
                <a:close/>
                <a:moveTo>
                  <a:pt x="66" y="34"/>
                </a:moveTo>
                <a:cubicBezTo>
                  <a:pt x="67" y="35"/>
                  <a:pt x="59" y="35"/>
                  <a:pt x="58" y="35"/>
                </a:cubicBezTo>
                <a:cubicBezTo>
                  <a:pt x="61" y="34"/>
                  <a:pt x="64" y="34"/>
                  <a:pt x="66" y="34"/>
                </a:cubicBezTo>
                <a:close/>
                <a:moveTo>
                  <a:pt x="44" y="41"/>
                </a:moveTo>
                <a:cubicBezTo>
                  <a:pt x="51" y="43"/>
                  <a:pt x="58" y="40"/>
                  <a:pt x="65" y="40"/>
                </a:cubicBezTo>
                <a:cubicBezTo>
                  <a:pt x="71" y="39"/>
                  <a:pt x="75" y="41"/>
                  <a:pt x="80" y="38"/>
                </a:cubicBezTo>
                <a:cubicBezTo>
                  <a:pt x="68" y="38"/>
                  <a:pt x="57" y="40"/>
                  <a:pt x="44" y="41"/>
                </a:cubicBezTo>
                <a:cubicBezTo>
                  <a:pt x="43" y="41"/>
                  <a:pt x="44" y="42"/>
                  <a:pt x="44" y="41"/>
                </a:cubicBezTo>
                <a:close/>
                <a:moveTo>
                  <a:pt x="45" y="30"/>
                </a:moveTo>
                <a:cubicBezTo>
                  <a:pt x="42" y="30"/>
                  <a:pt x="41" y="29"/>
                  <a:pt x="37" y="29"/>
                </a:cubicBezTo>
                <a:cubicBezTo>
                  <a:pt x="38" y="30"/>
                  <a:pt x="38" y="30"/>
                  <a:pt x="37" y="31"/>
                </a:cubicBezTo>
                <a:cubicBezTo>
                  <a:pt x="39" y="31"/>
                  <a:pt x="43" y="31"/>
                  <a:pt x="45" y="30"/>
                </a:cubicBezTo>
                <a:close/>
                <a:moveTo>
                  <a:pt x="54" y="33"/>
                </a:moveTo>
                <a:cubicBezTo>
                  <a:pt x="52" y="32"/>
                  <a:pt x="50" y="33"/>
                  <a:pt x="50" y="32"/>
                </a:cubicBezTo>
                <a:cubicBezTo>
                  <a:pt x="50" y="31"/>
                  <a:pt x="52" y="32"/>
                  <a:pt x="53" y="32"/>
                </a:cubicBezTo>
                <a:cubicBezTo>
                  <a:pt x="54" y="31"/>
                  <a:pt x="53" y="31"/>
                  <a:pt x="52" y="30"/>
                </a:cubicBezTo>
                <a:cubicBezTo>
                  <a:pt x="52" y="31"/>
                  <a:pt x="52" y="31"/>
                  <a:pt x="52" y="31"/>
                </a:cubicBezTo>
                <a:cubicBezTo>
                  <a:pt x="51" y="31"/>
                  <a:pt x="50" y="31"/>
                  <a:pt x="49" y="31"/>
                </a:cubicBezTo>
                <a:cubicBezTo>
                  <a:pt x="49" y="32"/>
                  <a:pt x="49" y="32"/>
                  <a:pt x="49" y="33"/>
                </a:cubicBezTo>
                <a:cubicBezTo>
                  <a:pt x="48" y="33"/>
                  <a:pt x="48" y="31"/>
                  <a:pt x="47" y="33"/>
                </a:cubicBezTo>
                <a:cubicBezTo>
                  <a:pt x="49" y="33"/>
                  <a:pt x="53" y="34"/>
                  <a:pt x="54" y="33"/>
                </a:cubicBezTo>
                <a:close/>
                <a:moveTo>
                  <a:pt x="113" y="30"/>
                </a:moveTo>
                <a:cubicBezTo>
                  <a:pt x="111" y="30"/>
                  <a:pt x="109" y="30"/>
                  <a:pt x="108" y="30"/>
                </a:cubicBezTo>
                <a:cubicBezTo>
                  <a:pt x="107" y="31"/>
                  <a:pt x="113" y="31"/>
                  <a:pt x="113" y="30"/>
                </a:cubicBezTo>
                <a:close/>
                <a:moveTo>
                  <a:pt x="119" y="30"/>
                </a:moveTo>
                <a:cubicBezTo>
                  <a:pt x="117" y="30"/>
                  <a:pt x="115" y="30"/>
                  <a:pt x="114" y="30"/>
                </a:cubicBezTo>
                <a:cubicBezTo>
                  <a:pt x="115" y="30"/>
                  <a:pt x="119" y="30"/>
                  <a:pt x="119" y="30"/>
                </a:cubicBezTo>
                <a:close/>
                <a:moveTo>
                  <a:pt x="112" y="13"/>
                </a:moveTo>
                <a:cubicBezTo>
                  <a:pt x="110" y="14"/>
                  <a:pt x="107" y="12"/>
                  <a:pt x="106" y="14"/>
                </a:cubicBezTo>
                <a:cubicBezTo>
                  <a:pt x="109" y="14"/>
                  <a:pt x="111" y="14"/>
                  <a:pt x="112" y="13"/>
                </a:cubicBezTo>
                <a:close/>
                <a:moveTo>
                  <a:pt x="76" y="33"/>
                </a:moveTo>
                <a:cubicBezTo>
                  <a:pt x="78" y="32"/>
                  <a:pt x="81" y="32"/>
                  <a:pt x="83" y="31"/>
                </a:cubicBezTo>
                <a:cubicBezTo>
                  <a:pt x="80" y="32"/>
                  <a:pt x="77" y="31"/>
                  <a:pt x="76" y="33"/>
                </a:cubicBezTo>
                <a:close/>
                <a:moveTo>
                  <a:pt x="99" y="26"/>
                </a:moveTo>
                <a:cubicBezTo>
                  <a:pt x="100" y="26"/>
                  <a:pt x="102" y="26"/>
                  <a:pt x="103" y="26"/>
                </a:cubicBezTo>
                <a:cubicBezTo>
                  <a:pt x="101" y="26"/>
                  <a:pt x="97" y="26"/>
                  <a:pt x="99" y="26"/>
                </a:cubicBezTo>
                <a:close/>
                <a:moveTo>
                  <a:pt x="105" y="31"/>
                </a:moveTo>
                <a:cubicBezTo>
                  <a:pt x="103" y="31"/>
                  <a:pt x="100" y="30"/>
                  <a:pt x="100" y="32"/>
                </a:cubicBezTo>
                <a:cubicBezTo>
                  <a:pt x="101" y="31"/>
                  <a:pt x="103" y="31"/>
                  <a:pt x="105" y="31"/>
                </a:cubicBezTo>
                <a:close/>
                <a:moveTo>
                  <a:pt x="688" y="5"/>
                </a:moveTo>
                <a:cubicBezTo>
                  <a:pt x="690" y="5"/>
                  <a:pt x="694" y="5"/>
                  <a:pt x="695" y="4"/>
                </a:cubicBezTo>
                <a:cubicBezTo>
                  <a:pt x="693" y="5"/>
                  <a:pt x="690" y="4"/>
                  <a:pt x="688" y="5"/>
                </a:cubicBezTo>
                <a:close/>
                <a:moveTo>
                  <a:pt x="711" y="4"/>
                </a:moveTo>
                <a:cubicBezTo>
                  <a:pt x="709" y="3"/>
                  <a:pt x="705" y="4"/>
                  <a:pt x="703" y="5"/>
                </a:cubicBezTo>
                <a:cubicBezTo>
                  <a:pt x="706" y="6"/>
                  <a:pt x="709" y="3"/>
                  <a:pt x="711" y="4"/>
                </a:cubicBezTo>
                <a:close/>
                <a:moveTo>
                  <a:pt x="654" y="5"/>
                </a:moveTo>
                <a:cubicBezTo>
                  <a:pt x="651" y="5"/>
                  <a:pt x="646" y="5"/>
                  <a:pt x="644" y="5"/>
                </a:cubicBezTo>
                <a:cubicBezTo>
                  <a:pt x="645" y="6"/>
                  <a:pt x="652" y="6"/>
                  <a:pt x="654" y="5"/>
                </a:cubicBezTo>
                <a:close/>
                <a:moveTo>
                  <a:pt x="675" y="5"/>
                </a:moveTo>
                <a:cubicBezTo>
                  <a:pt x="672" y="5"/>
                  <a:pt x="668" y="4"/>
                  <a:pt x="665" y="5"/>
                </a:cubicBezTo>
                <a:cubicBezTo>
                  <a:pt x="668" y="5"/>
                  <a:pt x="673" y="6"/>
                  <a:pt x="675" y="5"/>
                </a:cubicBezTo>
                <a:close/>
                <a:moveTo>
                  <a:pt x="791" y="9"/>
                </a:moveTo>
                <a:cubicBezTo>
                  <a:pt x="788" y="9"/>
                  <a:pt x="782" y="8"/>
                  <a:pt x="779" y="9"/>
                </a:cubicBezTo>
                <a:cubicBezTo>
                  <a:pt x="784" y="9"/>
                  <a:pt x="788" y="10"/>
                  <a:pt x="791" y="9"/>
                </a:cubicBezTo>
                <a:close/>
                <a:moveTo>
                  <a:pt x="289" y="5"/>
                </a:moveTo>
                <a:cubicBezTo>
                  <a:pt x="288" y="6"/>
                  <a:pt x="286" y="5"/>
                  <a:pt x="285" y="6"/>
                </a:cubicBezTo>
                <a:cubicBezTo>
                  <a:pt x="286" y="6"/>
                  <a:pt x="289" y="6"/>
                  <a:pt x="289" y="5"/>
                </a:cubicBezTo>
                <a:close/>
                <a:moveTo>
                  <a:pt x="546" y="2"/>
                </a:moveTo>
                <a:cubicBezTo>
                  <a:pt x="546" y="2"/>
                  <a:pt x="542" y="1"/>
                  <a:pt x="542" y="2"/>
                </a:cubicBezTo>
                <a:cubicBezTo>
                  <a:pt x="543" y="2"/>
                  <a:pt x="545" y="3"/>
                  <a:pt x="546" y="2"/>
                </a:cubicBezTo>
                <a:close/>
                <a:moveTo>
                  <a:pt x="774" y="6"/>
                </a:moveTo>
                <a:cubicBezTo>
                  <a:pt x="768" y="6"/>
                  <a:pt x="762" y="6"/>
                  <a:pt x="755" y="6"/>
                </a:cubicBezTo>
                <a:cubicBezTo>
                  <a:pt x="762" y="7"/>
                  <a:pt x="772" y="7"/>
                  <a:pt x="774" y="6"/>
                </a:cubicBezTo>
                <a:close/>
                <a:moveTo>
                  <a:pt x="35" y="32"/>
                </a:moveTo>
                <a:cubicBezTo>
                  <a:pt x="35" y="31"/>
                  <a:pt x="36" y="32"/>
                  <a:pt x="36" y="31"/>
                </a:cubicBezTo>
                <a:cubicBezTo>
                  <a:pt x="33" y="32"/>
                  <a:pt x="29" y="31"/>
                  <a:pt x="27" y="33"/>
                </a:cubicBezTo>
                <a:cubicBezTo>
                  <a:pt x="31" y="33"/>
                  <a:pt x="37" y="33"/>
                  <a:pt x="41" y="32"/>
                </a:cubicBezTo>
                <a:cubicBezTo>
                  <a:pt x="39" y="31"/>
                  <a:pt x="37" y="33"/>
                  <a:pt x="35" y="32"/>
                </a:cubicBezTo>
                <a:close/>
                <a:moveTo>
                  <a:pt x="793" y="18"/>
                </a:moveTo>
                <a:cubicBezTo>
                  <a:pt x="787" y="18"/>
                  <a:pt x="783" y="17"/>
                  <a:pt x="778" y="18"/>
                </a:cubicBezTo>
                <a:cubicBezTo>
                  <a:pt x="783" y="19"/>
                  <a:pt x="788" y="19"/>
                  <a:pt x="793" y="18"/>
                </a:cubicBezTo>
                <a:close/>
                <a:moveTo>
                  <a:pt x="427" y="4"/>
                </a:moveTo>
                <a:cubicBezTo>
                  <a:pt x="426" y="4"/>
                  <a:pt x="426" y="4"/>
                  <a:pt x="425" y="4"/>
                </a:cubicBezTo>
                <a:cubicBezTo>
                  <a:pt x="420" y="4"/>
                  <a:pt x="425" y="5"/>
                  <a:pt x="427" y="4"/>
                </a:cubicBezTo>
                <a:close/>
                <a:moveTo>
                  <a:pt x="379" y="12"/>
                </a:moveTo>
                <a:cubicBezTo>
                  <a:pt x="398" y="11"/>
                  <a:pt x="419" y="12"/>
                  <a:pt x="436" y="11"/>
                </a:cubicBezTo>
                <a:cubicBezTo>
                  <a:pt x="417" y="11"/>
                  <a:pt x="400" y="11"/>
                  <a:pt x="382" y="12"/>
                </a:cubicBezTo>
                <a:cubicBezTo>
                  <a:pt x="381" y="12"/>
                  <a:pt x="379" y="11"/>
                  <a:pt x="379" y="12"/>
                </a:cubicBezTo>
                <a:close/>
                <a:moveTo>
                  <a:pt x="424" y="1"/>
                </a:moveTo>
                <a:cubicBezTo>
                  <a:pt x="426" y="1"/>
                  <a:pt x="419" y="0"/>
                  <a:pt x="419" y="1"/>
                </a:cubicBezTo>
                <a:cubicBezTo>
                  <a:pt x="421" y="1"/>
                  <a:pt x="422" y="2"/>
                  <a:pt x="424" y="1"/>
                </a:cubicBezTo>
                <a:close/>
                <a:moveTo>
                  <a:pt x="345" y="9"/>
                </a:moveTo>
                <a:cubicBezTo>
                  <a:pt x="345" y="10"/>
                  <a:pt x="343" y="9"/>
                  <a:pt x="343" y="10"/>
                </a:cubicBezTo>
                <a:cubicBezTo>
                  <a:pt x="357" y="9"/>
                  <a:pt x="373" y="9"/>
                  <a:pt x="386" y="8"/>
                </a:cubicBezTo>
                <a:cubicBezTo>
                  <a:pt x="378" y="8"/>
                  <a:pt x="367" y="9"/>
                  <a:pt x="359" y="9"/>
                </a:cubicBezTo>
                <a:cubicBezTo>
                  <a:pt x="357" y="7"/>
                  <a:pt x="353" y="8"/>
                  <a:pt x="350" y="8"/>
                </a:cubicBezTo>
                <a:cubicBezTo>
                  <a:pt x="350" y="9"/>
                  <a:pt x="352" y="9"/>
                  <a:pt x="351" y="9"/>
                </a:cubicBezTo>
                <a:cubicBezTo>
                  <a:pt x="350" y="8"/>
                  <a:pt x="349" y="8"/>
                  <a:pt x="349" y="9"/>
                </a:cubicBezTo>
                <a:cubicBezTo>
                  <a:pt x="347" y="8"/>
                  <a:pt x="342" y="9"/>
                  <a:pt x="340" y="9"/>
                </a:cubicBezTo>
                <a:cubicBezTo>
                  <a:pt x="338" y="9"/>
                  <a:pt x="345" y="9"/>
                  <a:pt x="345" y="9"/>
                </a:cubicBezTo>
                <a:close/>
                <a:moveTo>
                  <a:pt x="484" y="1"/>
                </a:moveTo>
                <a:cubicBezTo>
                  <a:pt x="482" y="1"/>
                  <a:pt x="479" y="0"/>
                  <a:pt x="478" y="1"/>
                </a:cubicBezTo>
                <a:cubicBezTo>
                  <a:pt x="479" y="1"/>
                  <a:pt x="483" y="2"/>
                  <a:pt x="484" y="1"/>
                </a:cubicBezTo>
                <a:close/>
                <a:moveTo>
                  <a:pt x="506" y="1"/>
                </a:moveTo>
                <a:cubicBezTo>
                  <a:pt x="503" y="1"/>
                  <a:pt x="500" y="0"/>
                  <a:pt x="498" y="1"/>
                </a:cubicBezTo>
                <a:cubicBezTo>
                  <a:pt x="501" y="1"/>
                  <a:pt x="503" y="2"/>
                  <a:pt x="506" y="1"/>
                </a:cubicBezTo>
                <a:close/>
                <a:moveTo>
                  <a:pt x="462" y="5"/>
                </a:moveTo>
                <a:cubicBezTo>
                  <a:pt x="463" y="4"/>
                  <a:pt x="461" y="4"/>
                  <a:pt x="462" y="4"/>
                </a:cubicBezTo>
                <a:cubicBezTo>
                  <a:pt x="452" y="3"/>
                  <a:pt x="443" y="4"/>
                  <a:pt x="436" y="5"/>
                </a:cubicBezTo>
                <a:cubicBezTo>
                  <a:pt x="446" y="4"/>
                  <a:pt x="455" y="5"/>
                  <a:pt x="462" y="5"/>
                </a:cubicBezTo>
                <a:close/>
                <a:moveTo>
                  <a:pt x="435" y="4"/>
                </a:moveTo>
                <a:cubicBezTo>
                  <a:pt x="433" y="4"/>
                  <a:pt x="429" y="4"/>
                  <a:pt x="429" y="5"/>
                </a:cubicBezTo>
                <a:cubicBezTo>
                  <a:pt x="432" y="4"/>
                  <a:pt x="433" y="5"/>
                  <a:pt x="435" y="4"/>
                </a:cubicBezTo>
                <a:close/>
                <a:moveTo>
                  <a:pt x="776" y="50"/>
                </a:moveTo>
                <a:cubicBezTo>
                  <a:pt x="781" y="50"/>
                  <a:pt x="783" y="50"/>
                  <a:pt x="787" y="50"/>
                </a:cubicBezTo>
                <a:cubicBezTo>
                  <a:pt x="786" y="49"/>
                  <a:pt x="789" y="50"/>
                  <a:pt x="789" y="50"/>
                </a:cubicBezTo>
                <a:cubicBezTo>
                  <a:pt x="791" y="50"/>
                  <a:pt x="791" y="50"/>
                  <a:pt x="792" y="49"/>
                </a:cubicBezTo>
                <a:cubicBezTo>
                  <a:pt x="794" y="49"/>
                  <a:pt x="800" y="50"/>
                  <a:pt x="800" y="48"/>
                </a:cubicBezTo>
                <a:cubicBezTo>
                  <a:pt x="792" y="48"/>
                  <a:pt x="781" y="47"/>
                  <a:pt x="776" y="50"/>
                </a:cubicBezTo>
                <a:close/>
                <a:moveTo>
                  <a:pt x="646" y="39"/>
                </a:moveTo>
                <a:cubicBezTo>
                  <a:pt x="649" y="39"/>
                  <a:pt x="652" y="39"/>
                  <a:pt x="655" y="38"/>
                </a:cubicBezTo>
                <a:cubicBezTo>
                  <a:pt x="652" y="38"/>
                  <a:pt x="648" y="37"/>
                  <a:pt x="646" y="39"/>
                </a:cubicBezTo>
                <a:close/>
                <a:moveTo>
                  <a:pt x="655" y="34"/>
                </a:moveTo>
                <a:cubicBezTo>
                  <a:pt x="653" y="34"/>
                  <a:pt x="650" y="33"/>
                  <a:pt x="648" y="34"/>
                </a:cubicBezTo>
                <a:cubicBezTo>
                  <a:pt x="650" y="34"/>
                  <a:pt x="653" y="34"/>
                  <a:pt x="655" y="34"/>
                </a:cubicBezTo>
                <a:close/>
                <a:moveTo>
                  <a:pt x="640" y="37"/>
                </a:moveTo>
                <a:cubicBezTo>
                  <a:pt x="648" y="36"/>
                  <a:pt x="653" y="38"/>
                  <a:pt x="661" y="36"/>
                </a:cubicBezTo>
                <a:cubicBezTo>
                  <a:pt x="653" y="36"/>
                  <a:pt x="648" y="36"/>
                  <a:pt x="640" y="37"/>
                </a:cubicBezTo>
                <a:close/>
                <a:moveTo>
                  <a:pt x="639" y="35"/>
                </a:moveTo>
                <a:cubicBezTo>
                  <a:pt x="644" y="35"/>
                  <a:pt x="649" y="36"/>
                  <a:pt x="654" y="35"/>
                </a:cubicBezTo>
                <a:cubicBezTo>
                  <a:pt x="650" y="35"/>
                  <a:pt x="644" y="35"/>
                  <a:pt x="639" y="35"/>
                </a:cubicBezTo>
                <a:close/>
                <a:moveTo>
                  <a:pt x="705" y="35"/>
                </a:moveTo>
                <a:cubicBezTo>
                  <a:pt x="693" y="35"/>
                  <a:pt x="684" y="34"/>
                  <a:pt x="673" y="36"/>
                </a:cubicBezTo>
                <a:cubicBezTo>
                  <a:pt x="679" y="36"/>
                  <a:pt x="684" y="37"/>
                  <a:pt x="690" y="36"/>
                </a:cubicBezTo>
                <a:cubicBezTo>
                  <a:pt x="694" y="36"/>
                  <a:pt x="697" y="37"/>
                  <a:pt x="700" y="36"/>
                </a:cubicBezTo>
                <a:cubicBezTo>
                  <a:pt x="702" y="36"/>
                  <a:pt x="705" y="36"/>
                  <a:pt x="705" y="35"/>
                </a:cubicBezTo>
                <a:close/>
                <a:moveTo>
                  <a:pt x="699" y="45"/>
                </a:moveTo>
                <a:cubicBezTo>
                  <a:pt x="704" y="44"/>
                  <a:pt x="697" y="44"/>
                  <a:pt x="696" y="45"/>
                </a:cubicBezTo>
                <a:cubicBezTo>
                  <a:pt x="697" y="45"/>
                  <a:pt x="697" y="45"/>
                  <a:pt x="697" y="45"/>
                </a:cubicBezTo>
                <a:cubicBezTo>
                  <a:pt x="698" y="45"/>
                  <a:pt x="698" y="45"/>
                  <a:pt x="699" y="45"/>
                </a:cubicBezTo>
                <a:close/>
                <a:moveTo>
                  <a:pt x="682" y="42"/>
                </a:moveTo>
                <a:cubicBezTo>
                  <a:pt x="687" y="42"/>
                  <a:pt x="695" y="43"/>
                  <a:pt x="699" y="41"/>
                </a:cubicBezTo>
                <a:cubicBezTo>
                  <a:pt x="693" y="41"/>
                  <a:pt x="687" y="41"/>
                  <a:pt x="682" y="42"/>
                </a:cubicBezTo>
                <a:close/>
                <a:moveTo>
                  <a:pt x="683" y="45"/>
                </a:moveTo>
                <a:cubicBezTo>
                  <a:pt x="682" y="45"/>
                  <a:pt x="682" y="45"/>
                  <a:pt x="683" y="45"/>
                </a:cubicBezTo>
                <a:cubicBezTo>
                  <a:pt x="687" y="45"/>
                  <a:pt x="691" y="46"/>
                  <a:pt x="694" y="45"/>
                </a:cubicBezTo>
                <a:cubicBezTo>
                  <a:pt x="694" y="45"/>
                  <a:pt x="694" y="45"/>
                  <a:pt x="693" y="45"/>
                </a:cubicBezTo>
                <a:cubicBezTo>
                  <a:pt x="690" y="45"/>
                  <a:pt x="686" y="45"/>
                  <a:pt x="683" y="45"/>
                </a:cubicBezTo>
                <a:close/>
                <a:moveTo>
                  <a:pt x="692" y="30"/>
                </a:moveTo>
                <a:cubicBezTo>
                  <a:pt x="695" y="31"/>
                  <a:pt x="698" y="29"/>
                  <a:pt x="701" y="29"/>
                </a:cubicBezTo>
                <a:cubicBezTo>
                  <a:pt x="700" y="29"/>
                  <a:pt x="701" y="29"/>
                  <a:pt x="701" y="28"/>
                </a:cubicBezTo>
                <a:cubicBezTo>
                  <a:pt x="699" y="28"/>
                  <a:pt x="698" y="27"/>
                  <a:pt x="697" y="28"/>
                </a:cubicBezTo>
                <a:cubicBezTo>
                  <a:pt x="697" y="29"/>
                  <a:pt x="699" y="28"/>
                  <a:pt x="700" y="29"/>
                </a:cubicBezTo>
                <a:cubicBezTo>
                  <a:pt x="697" y="29"/>
                  <a:pt x="691" y="29"/>
                  <a:pt x="692" y="30"/>
                </a:cubicBezTo>
                <a:close/>
                <a:moveTo>
                  <a:pt x="686" y="28"/>
                </a:moveTo>
                <a:cubicBezTo>
                  <a:pt x="686" y="28"/>
                  <a:pt x="686" y="28"/>
                  <a:pt x="685" y="28"/>
                </a:cubicBezTo>
                <a:cubicBezTo>
                  <a:pt x="680" y="28"/>
                  <a:pt x="686" y="29"/>
                  <a:pt x="687" y="28"/>
                </a:cubicBezTo>
                <a:cubicBezTo>
                  <a:pt x="687" y="29"/>
                  <a:pt x="686" y="28"/>
                  <a:pt x="686" y="28"/>
                </a:cubicBezTo>
                <a:close/>
                <a:moveTo>
                  <a:pt x="674" y="34"/>
                </a:moveTo>
                <a:cubicBezTo>
                  <a:pt x="673" y="35"/>
                  <a:pt x="670" y="34"/>
                  <a:pt x="670" y="35"/>
                </a:cubicBezTo>
                <a:cubicBezTo>
                  <a:pt x="671" y="36"/>
                  <a:pt x="674" y="35"/>
                  <a:pt x="674" y="34"/>
                </a:cubicBezTo>
                <a:close/>
                <a:moveTo>
                  <a:pt x="693" y="32"/>
                </a:moveTo>
                <a:cubicBezTo>
                  <a:pt x="700" y="32"/>
                  <a:pt x="708" y="32"/>
                  <a:pt x="714" y="32"/>
                </a:cubicBezTo>
                <a:cubicBezTo>
                  <a:pt x="708" y="31"/>
                  <a:pt x="699" y="31"/>
                  <a:pt x="693" y="32"/>
                </a:cubicBezTo>
                <a:close/>
                <a:moveTo>
                  <a:pt x="669" y="32"/>
                </a:moveTo>
                <a:cubicBezTo>
                  <a:pt x="669" y="32"/>
                  <a:pt x="666" y="32"/>
                  <a:pt x="664" y="33"/>
                </a:cubicBezTo>
                <a:cubicBezTo>
                  <a:pt x="666" y="32"/>
                  <a:pt x="667" y="33"/>
                  <a:pt x="669" y="33"/>
                </a:cubicBezTo>
                <a:cubicBezTo>
                  <a:pt x="667" y="33"/>
                  <a:pt x="672" y="32"/>
                  <a:pt x="669" y="32"/>
                </a:cubicBezTo>
                <a:close/>
                <a:moveTo>
                  <a:pt x="680" y="29"/>
                </a:moveTo>
                <a:cubicBezTo>
                  <a:pt x="678" y="27"/>
                  <a:pt x="671" y="29"/>
                  <a:pt x="664" y="29"/>
                </a:cubicBezTo>
                <a:cubicBezTo>
                  <a:pt x="669" y="30"/>
                  <a:pt x="675" y="29"/>
                  <a:pt x="680" y="29"/>
                </a:cubicBezTo>
                <a:close/>
                <a:moveTo>
                  <a:pt x="663" y="34"/>
                </a:moveTo>
                <a:cubicBezTo>
                  <a:pt x="673" y="34"/>
                  <a:pt x="673" y="34"/>
                  <a:pt x="673" y="34"/>
                </a:cubicBezTo>
                <a:cubicBezTo>
                  <a:pt x="675" y="34"/>
                  <a:pt x="674" y="33"/>
                  <a:pt x="672" y="33"/>
                </a:cubicBezTo>
                <a:cubicBezTo>
                  <a:pt x="669" y="33"/>
                  <a:pt x="662" y="34"/>
                  <a:pt x="661" y="34"/>
                </a:cubicBezTo>
                <a:cubicBezTo>
                  <a:pt x="661" y="34"/>
                  <a:pt x="662" y="34"/>
                  <a:pt x="663" y="34"/>
                </a:cubicBezTo>
                <a:close/>
                <a:moveTo>
                  <a:pt x="248" y="59"/>
                </a:moveTo>
                <a:cubicBezTo>
                  <a:pt x="249" y="59"/>
                  <a:pt x="251" y="58"/>
                  <a:pt x="251" y="59"/>
                </a:cubicBezTo>
                <a:cubicBezTo>
                  <a:pt x="254" y="57"/>
                  <a:pt x="259" y="60"/>
                  <a:pt x="262" y="57"/>
                </a:cubicBezTo>
                <a:cubicBezTo>
                  <a:pt x="258" y="58"/>
                  <a:pt x="250" y="56"/>
                  <a:pt x="248" y="59"/>
                </a:cubicBezTo>
                <a:close/>
                <a:moveTo>
                  <a:pt x="372" y="47"/>
                </a:moveTo>
                <a:cubicBezTo>
                  <a:pt x="374" y="47"/>
                  <a:pt x="379" y="47"/>
                  <a:pt x="376" y="46"/>
                </a:cubicBezTo>
                <a:cubicBezTo>
                  <a:pt x="377" y="46"/>
                  <a:pt x="378" y="46"/>
                  <a:pt x="379" y="45"/>
                </a:cubicBezTo>
                <a:cubicBezTo>
                  <a:pt x="374" y="45"/>
                  <a:pt x="368" y="44"/>
                  <a:pt x="365" y="47"/>
                </a:cubicBezTo>
                <a:cubicBezTo>
                  <a:pt x="366" y="48"/>
                  <a:pt x="369" y="47"/>
                  <a:pt x="372" y="47"/>
                </a:cubicBezTo>
                <a:close/>
                <a:moveTo>
                  <a:pt x="734" y="17"/>
                </a:moveTo>
                <a:cubicBezTo>
                  <a:pt x="732" y="17"/>
                  <a:pt x="738" y="17"/>
                  <a:pt x="738" y="16"/>
                </a:cubicBezTo>
                <a:cubicBezTo>
                  <a:pt x="736" y="17"/>
                  <a:pt x="736" y="16"/>
                  <a:pt x="734" y="17"/>
                </a:cubicBezTo>
                <a:close/>
                <a:moveTo>
                  <a:pt x="414" y="40"/>
                </a:moveTo>
                <a:cubicBezTo>
                  <a:pt x="418" y="40"/>
                  <a:pt x="425" y="40"/>
                  <a:pt x="429" y="40"/>
                </a:cubicBezTo>
                <a:cubicBezTo>
                  <a:pt x="426" y="39"/>
                  <a:pt x="418" y="40"/>
                  <a:pt x="414" y="40"/>
                </a:cubicBezTo>
                <a:close/>
                <a:moveTo>
                  <a:pt x="732" y="53"/>
                </a:moveTo>
                <a:cubicBezTo>
                  <a:pt x="732" y="53"/>
                  <a:pt x="733" y="53"/>
                  <a:pt x="733" y="53"/>
                </a:cubicBezTo>
                <a:cubicBezTo>
                  <a:pt x="729" y="52"/>
                  <a:pt x="726" y="53"/>
                  <a:pt x="723" y="52"/>
                </a:cubicBezTo>
                <a:cubicBezTo>
                  <a:pt x="726" y="52"/>
                  <a:pt x="729" y="52"/>
                  <a:pt x="731" y="51"/>
                </a:cubicBezTo>
                <a:cubicBezTo>
                  <a:pt x="728" y="51"/>
                  <a:pt x="725" y="52"/>
                  <a:pt x="722" y="51"/>
                </a:cubicBezTo>
                <a:cubicBezTo>
                  <a:pt x="727" y="51"/>
                  <a:pt x="735" y="51"/>
                  <a:pt x="740" y="50"/>
                </a:cubicBezTo>
                <a:cubicBezTo>
                  <a:pt x="739" y="50"/>
                  <a:pt x="739" y="50"/>
                  <a:pt x="739" y="49"/>
                </a:cubicBezTo>
                <a:cubicBezTo>
                  <a:pt x="741" y="49"/>
                  <a:pt x="742" y="49"/>
                  <a:pt x="744" y="49"/>
                </a:cubicBezTo>
                <a:cubicBezTo>
                  <a:pt x="747" y="50"/>
                  <a:pt x="746" y="48"/>
                  <a:pt x="748" y="48"/>
                </a:cubicBezTo>
                <a:cubicBezTo>
                  <a:pt x="747" y="48"/>
                  <a:pt x="747" y="48"/>
                  <a:pt x="746" y="48"/>
                </a:cubicBezTo>
                <a:cubicBezTo>
                  <a:pt x="733" y="48"/>
                  <a:pt x="717" y="49"/>
                  <a:pt x="708" y="48"/>
                </a:cubicBezTo>
                <a:cubicBezTo>
                  <a:pt x="714" y="47"/>
                  <a:pt x="724" y="49"/>
                  <a:pt x="730" y="47"/>
                </a:cubicBezTo>
                <a:cubicBezTo>
                  <a:pt x="727" y="47"/>
                  <a:pt x="724" y="47"/>
                  <a:pt x="723" y="46"/>
                </a:cubicBezTo>
                <a:cubicBezTo>
                  <a:pt x="723" y="45"/>
                  <a:pt x="727" y="47"/>
                  <a:pt x="728" y="45"/>
                </a:cubicBezTo>
                <a:cubicBezTo>
                  <a:pt x="720" y="46"/>
                  <a:pt x="710" y="44"/>
                  <a:pt x="704" y="47"/>
                </a:cubicBezTo>
                <a:cubicBezTo>
                  <a:pt x="704" y="47"/>
                  <a:pt x="705" y="46"/>
                  <a:pt x="705" y="47"/>
                </a:cubicBezTo>
                <a:cubicBezTo>
                  <a:pt x="699" y="48"/>
                  <a:pt x="695" y="47"/>
                  <a:pt x="690" y="48"/>
                </a:cubicBezTo>
                <a:cubicBezTo>
                  <a:pt x="690" y="48"/>
                  <a:pt x="691" y="48"/>
                  <a:pt x="690" y="48"/>
                </a:cubicBezTo>
                <a:cubicBezTo>
                  <a:pt x="690" y="49"/>
                  <a:pt x="687" y="48"/>
                  <a:pt x="686" y="48"/>
                </a:cubicBezTo>
                <a:cubicBezTo>
                  <a:pt x="686" y="48"/>
                  <a:pt x="686" y="48"/>
                  <a:pt x="686" y="48"/>
                </a:cubicBezTo>
                <a:cubicBezTo>
                  <a:pt x="683" y="49"/>
                  <a:pt x="675" y="48"/>
                  <a:pt x="672" y="49"/>
                </a:cubicBezTo>
                <a:cubicBezTo>
                  <a:pt x="673" y="51"/>
                  <a:pt x="675" y="48"/>
                  <a:pt x="677" y="50"/>
                </a:cubicBezTo>
                <a:cubicBezTo>
                  <a:pt x="678" y="49"/>
                  <a:pt x="679" y="49"/>
                  <a:pt x="680" y="49"/>
                </a:cubicBezTo>
                <a:cubicBezTo>
                  <a:pt x="688" y="50"/>
                  <a:pt x="695" y="48"/>
                  <a:pt x="701" y="49"/>
                </a:cubicBezTo>
                <a:cubicBezTo>
                  <a:pt x="697" y="50"/>
                  <a:pt x="692" y="49"/>
                  <a:pt x="688" y="50"/>
                </a:cubicBezTo>
                <a:cubicBezTo>
                  <a:pt x="691" y="51"/>
                  <a:pt x="693" y="52"/>
                  <a:pt x="697" y="51"/>
                </a:cubicBezTo>
                <a:cubicBezTo>
                  <a:pt x="697" y="51"/>
                  <a:pt x="697" y="51"/>
                  <a:pt x="697" y="51"/>
                </a:cubicBezTo>
                <a:cubicBezTo>
                  <a:pt x="700" y="51"/>
                  <a:pt x="703" y="50"/>
                  <a:pt x="705" y="52"/>
                </a:cubicBezTo>
                <a:cubicBezTo>
                  <a:pt x="690" y="52"/>
                  <a:pt x="678" y="54"/>
                  <a:pt x="665" y="53"/>
                </a:cubicBezTo>
                <a:cubicBezTo>
                  <a:pt x="664" y="53"/>
                  <a:pt x="665" y="54"/>
                  <a:pt x="664" y="54"/>
                </a:cubicBezTo>
                <a:cubicBezTo>
                  <a:pt x="661" y="53"/>
                  <a:pt x="656" y="53"/>
                  <a:pt x="653" y="53"/>
                </a:cubicBezTo>
                <a:cubicBezTo>
                  <a:pt x="647" y="53"/>
                  <a:pt x="639" y="55"/>
                  <a:pt x="635" y="53"/>
                </a:cubicBezTo>
                <a:cubicBezTo>
                  <a:pt x="640" y="53"/>
                  <a:pt x="645" y="53"/>
                  <a:pt x="650" y="53"/>
                </a:cubicBezTo>
                <a:cubicBezTo>
                  <a:pt x="651" y="53"/>
                  <a:pt x="650" y="52"/>
                  <a:pt x="651" y="52"/>
                </a:cubicBezTo>
                <a:cubicBezTo>
                  <a:pt x="659" y="51"/>
                  <a:pt x="666" y="52"/>
                  <a:pt x="672" y="51"/>
                </a:cubicBezTo>
                <a:cubicBezTo>
                  <a:pt x="670" y="51"/>
                  <a:pt x="671" y="50"/>
                  <a:pt x="672" y="49"/>
                </a:cubicBezTo>
                <a:cubicBezTo>
                  <a:pt x="662" y="49"/>
                  <a:pt x="655" y="50"/>
                  <a:pt x="645" y="49"/>
                </a:cubicBezTo>
                <a:cubicBezTo>
                  <a:pt x="658" y="48"/>
                  <a:pt x="675" y="48"/>
                  <a:pt x="688" y="47"/>
                </a:cubicBezTo>
                <a:cubicBezTo>
                  <a:pt x="689" y="47"/>
                  <a:pt x="694" y="46"/>
                  <a:pt x="691" y="46"/>
                </a:cubicBezTo>
                <a:cubicBezTo>
                  <a:pt x="673" y="46"/>
                  <a:pt x="653" y="47"/>
                  <a:pt x="636" y="47"/>
                </a:cubicBezTo>
                <a:cubicBezTo>
                  <a:pt x="649" y="46"/>
                  <a:pt x="661" y="46"/>
                  <a:pt x="674" y="46"/>
                </a:cubicBezTo>
                <a:cubicBezTo>
                  <a:pt x="675" y="46"/>
                  <a:pt x="676" y="46"/>
                  <a:pt x="675" y="45"/>
                </a:cubicBezTo>
                <a:cubicBezTo>
                  <a:pt x="669" y="45"/>
                  <a:pt x="669" y="45"/>
                  <a:pt x="669" y="45"/>
                </a:cubicBezTo>
                <a:cubicBezTo>
                  <a:pt x="667" y="44"/>
                  <a:pt x="664" y="45"/>
                  <a:pt x="662" y="45"/>
                </a:cubicBezTo>
                <a:cubicBezTo>
                  <a:pt x="662" y="45"/>
                  <a:pt x="661" y="44"/>
                  <a:pt x="660" y="45"/>
                </a:cubicBezTo>
                <a:cubicBezTo>
                  <a:pt x="661" y="45"/>
                  <a:pt x="661" y="45"/>
                  <a:pt x="660" y="45"/>
                </a:cubicBezTo>
                <a:cubicBezTo>
                  <a:pt x="660" y="45"/>
                  <a:pt x="660" y="44"/>
                  <a:pt x="660" y="44"/>
                </a:cubicBezTo>
                <a:cubicBezTo>
                  <a:pt x="658" y="44"/>
                  <a:pt x="654" y="44"/>
                  <a:pt x="652" y="43"/>
                </a:cubicBezTo>
                <a:cubicBezTo>
                  <a:pt x="653" y="43"/>
                  <a:pt x="655" y="43"/>
                  <a:pt x="655" y="42"/>
                </a:cubicBezTo>
                <a:cubicBezTo>
                  <a:pt x="654" y="43"/>
                  <a:pt x="654" y="42"/>
                  <a:pt x="653" y="41"/>
                </a:cubicBezTo>
                <a:cubicBezTo>
                  <a:pt x="648" y="42"/>
                  <a:pt x="643" y="41"/>
                  <a:pt x="640" y="43"/>
                </a:cubicBezTo>
                <a:cubicBezTo>
                  <a:pt x="642" y="44"/>
                  <a:pt x="645" y="44"/>
                  <a:pt x="647" y="45"/>
                </a:cubicBezTo>
                <a:cubicBezTo>
                  <a:pt x="637" y="46"/>
                  <a:pt x="625" y="46"/>
                  <a:pt x="616" y="46"/>
                </a:cubicBezTo>
                <a:cubicBezTo>
                  <a:pt x="623" y="44"/>
                  <a:pt x="632" y="45"/>
                  <a:pt x="638" y="44"/>
                </a:cubicBezTo>
                <a:cubicBezTo>
                  <a:pt x="623" y="44"/>
                  <a:pt x="605" y="44"/>
                  <a:pt x="592" y="43"/>
                </a:cubicBezTo>
                <a:cubicBezTo>
                  <a:pt x="593" y="43"/>
                  <a:pt x="593" y="44"/>
                  <a:pt x="592" y="44"/>
                </a:cubicBezTo>
                <a:cubicBezTo>
                  <a:pt x="591" y="44"/>
                  <a:pt x="593" y="42"/>
                  <a:pt x="591" y="42"/>
                </a:cubicBezTo>
                <a:cubicBezTo>
                  <a:pt x="590" y="44"/>
                  <a:pt x="586" y="44"/>
                  <a:pt x="585" y="43"/>
                </a:cubicBezTo>
                <a:cubicBezTo>
                  <a:pt x="587" y="43"/>
                  <a:pt x="589" y="43"/>
                  <a:pt x="589" y="42"/>
                </a:cubicBezTo>
                <a:cubicBezTo>
                  <a:pt x="608" y="42"/>
                  <a:pt x="633" y="41"/>
                  <a:pt x="650" y="41"/>
                </a:cubicBezTo>
                <a:cubicBezTo>
                  <a:pt x="649" y="39"/>
                  <a:pt x="644" y="40"/>
                  <a:pt x="642" y="40"/>
                </a:cubicBezTo>
                <a:cubicBezTo>
                  <a:pt x="642" y="39"/>
                  <a:pt x="644" y="40"/>
                  <a:pt x="643" y="39"/>
                </a:cubicBezTo>
                <a:cubicBezTo>
                  <a:pt x="627" y="40"/>
                  <a:pt x="611" y="40"/>
                  <a:pt x="592" y="40"/>
                </a:cubicBezTo>
                <a:cubicBezTo>
                  <a:pt x="592" y="39"/>
                  <a:pt x="594" y="39"/>
                  <a:pt x="592" y="39"/>
                </a:cubicBezTo>
                <a:cubicBezTo>
                  <a:pt x="583" y="39"/>
                  <a:pt x="575" y="40"/>
                  <a:pt x="565" y="39"/>
                </a:cubicBezTo>
                <a:cubicBezTo>
                  <a:pt x="576" y="38"/>
                  <a:pt x="588" y="38"/>
                  <a:pt x="599" y="38"/>
                </a:cubicBezTo>
                <a:cubicBezTo>
                  <a:pt x="602" y="38"/>
                  <a:pt x="605" y="39"/>
                  <a:pt x="607" y="37"/>
                </a:cubicBezTo>
                <a:cubicBezTo>
                  <a:pt x="604" y="36"/>
                  <a:pt x="603" y="37"/>
                  <a:pt x="602" y="36"/>
                </a:cubicBezTo>
                <a:cubicBezTo>
                  <a:pt x="602" y="36"/>
                  <a:pt x="603" y="37"/>
                  <a:pt x="603" y="35"/>
                </a:cubicBezTo>
                <a:cubicBezTo>
                  <a:pt x="595" y="35"/>
                  <a:pt x="586" y="36"/>
                  <a:pt x="579" y="35"/>
                </a:cubicBezTo>
                <a:cubicBezTo>
                  <a:pt x="582" y="34"/>
                  <a:pt x="591" y="36"/>
                  <a:pt x="593" y="34"/>
                </a:cubicBezTo>
                <a:cubicBezTo>
                  <a:pt x="594" y="33"/>
                  <a:pt x="596" y="35"/>
                  <a:pt x="597" y="34"/>
                </a:cubicBezTo>
                <a:cubicBezTo>
                  <a:pt x="595" y="34"/>
                  <a:pt x="599" y="34"/>
                  <a:pt x="598" y="33"/>
                </a:cubicBezTo>
                <a:cubicBezTo>
                  <a:pt x="596" y="33"/>
                  <a:pt x="595" y="34"/>
                  <a:pt x="594" y="33"/>
                </a:cubicBezTo>
                <a:cubicBezTo>
                  <a:pt x="596" y="33"/>
                  <a:pt x="598" y="32"/>
                  <a:pt x="601" y="33"/>
                </a:cubicBezTo>
                <a:cubicBezTo>
                  <a:pt x="601" y="33"/>
                  <a:pt x="600" y="33"/>
                  <a:pt x="599" y="34"/>
                </a:cubicBezTo>
                <a:cubicBezTo>
                  <a:pt x="600" y="34"/>
                  <a:pt x="601" y="33"/>
                  <a:pt x="601" y="34"/>
                </a:cubicBezTo>
                <a:cubicBezTo>
                  <a:pt x="600" y="34"/>
                  <a:pt x="597" y="34"/>
                  <a:pt x="598" y="34"/>
                </a:cubicBezTo>
                <a:cubicBezTo>
                  <a:pt x="604" y="34"/>
                  <a:pt x="607" y="34"/>
                  <a:pt x="611" y="34"/>
                </a:cubicBezTo>
                <a:cubicBezTo>
                  <a:pt x="627" y="34"/>
                  <a:pt x="642" y="32"/>
                  <a:pt x="657" y="32"/>
                </a:cubicBezTo>
                <a:cubicBezTo>
                  <a:pt x="656" y="31"/>
                  <a:pt x="651" y="32"/>
                  <a:pt x="650" y="31"/>
                </a:cubicBezTo>
                <a:cubicBezTo>
                  <a:pt x="650" y="31"/>
                  <a:pt x="652" y="30"/>
                  <a:pt x="650" y="30"/>
                </a:cubicBezTo>
                <a:cubicBezTo>
                  <a:pt x="649" y="30"/>
                  <a:pt x="649" y="30"/>
                  <a:pt x="649" y="30"/>
                </a:cubicBezTo>
                <a:cubicBezTo>
                  <a:pt x="648" y="31"/>
                  <a:pt x="651" y="31"/>
                  <a:pt x="650" y="31"/>
                </a:cubicBezTo>
                <a:cubicBezTo>
                  <a:pt x="647" y="30"/>
                  <a:pt x="645" y="31"/>
                  <a:pt x="643" y="29"/>
                </a:cubicBezTo>
                <a:cubicBezTo>
                  <a:pt x="645" y="28"/>
                  <a:pt x="648" y="29"/>
                  <a:pt x="650" y="29"/>
                </a:cubicBezTo>
                <a:cubicBezTo>
                  <a:pt x="649" y="29"/>
                  <a:pt x="648" y="29"/>
                  <a:pt x="648" y="30"/>
                </a:cubicBezTo>
                <a:cubicBezTo>
                  <a:pt x="649" y="29"/>
                  <a:pt x="653" y="30"/>
                  <a:pt x="652" y="29"/>
                </a:cubicBezTo>
                <a:cubicBezTo>
                  <a:pt x="654" y="30"/>
                  <a:pt x="655" y="28"/>
                  <a:pt x="658" y="29"/>
                </a:cubicBezTo>
                <a:cubicBezTo>
                  <a:pt x="658" y="30"/>
                  <a:pt x="657" y="28"/>
                  <a:pt x="657" y="29"/>
                </a:cubicBezTo>
                <a:cubicBezTo>
                  <a:pt x="664" y="27"/>
                  <a:pt x="673" y="28"/>
                  <a:pt x="682" y="28"/>
                </a:cubicBezTo>
                <a:cubicBezTo>
                  <a:pt x="682" y="29"/>
                  <a:pt x="682" y="29"/>
                  <a:pt x="682" y="29"/>
                </a:cubicBezTo>
                <a:cubicBezTo>
                  <a:pt x="683" y="28"/>
                  <a:pt x="682" y="29"/>
                  <a:pt x="682" y="28"/>
                </a:cubicBezTo>
                <a:cubicBezTo>
                  <a:pt x="686" y="28"/>
                  <a:pt x="691" y="27"/>
                  <a:pt x="693" y="28"/>
                </a:cubicBezTo>
                <a:cubicBezTo>
                  <a:pt x="692" y="28"/>
                  <a:pt x="690" y="28"/>
                  <a:pt x="690" y="29"/>
                </a:cubicBezTo>
                <a:cubicBezTo>
                  <a:pt x="693" y="29"/>
                  <a:pt x="693" y="29"/>
                  <a:pt x="696" y="29"/>
                </a:cubicBezTo>
                <a:cubicBezTo>
                  <a:pt x="696" y="27"/>
                  <a:pt x="693" y="29"/>
                  <a:pt x="693" y="27"/>
                </a:cubicBezTo>
                <a:cubicBezTo>
                  <a:pt x="699" y="27"/>
                  <a:pt x="708" y="26"/>
                  <a:pt x="716" y="26"/>
                </a:cubicBezTo>
                <a:cubicBezTo>
                  <a:pt x="709" y="24"/>
                  <a:pt x="695" y="27"/>
                  <a:pt x="686" y="25"/>
                </a:cubicBezTo>
                <a:cubicBezTo>
                  <a:pt x="694" y="25"/>
                  <a:pt x="707" y="24"/>
                  <a:pt x="716" y="24"/>
                </a:cubicBezTo>
                <a:cubicBezTo>
                  <a:pt x="719" y="24"/>
                  <a:pt x="721" y="24"/>
                  <a:pt x="720" y="23"/>
                </a:cubicBezTo>
                <a:cubicBezTo>
                  <a:pt x="716" y="23"/>
                  <a:pt x="708" y="24"/>
                  <a:pt x="706" y="23"/>
                </a:cubicBezTo>
                <a:cubicBezTo>
                  <a:pt x="701" y="22"/>
                  <a:pt x="696" y="22"/>
                  <a:pt x="692" y="24"/>
                </a:cubicBezTo>
                <a:cubicBezTo>
                  <a:pt x="691" y="22"/>
                  <a:pt x="688" y="23"/>
                  <a:pt x="687" y="24"/>
                </a:cubicBezTo>
                <a:cubicBezTo>
                  <a:pt x="683" y="23"/>
                  <a:pt x="674" y="23"/>
                  <a:pt x="668" y="24"/>
                </a:cubicBezTo>
                <a:cubicBezTo>
                  <a:pt x="673" y="24"/>
                  <a:pt x="677" y="23"/>
                  <a:pt x="682" y="24"/>
                </a:cubicBezTo>
                <a:cubicBezTo>
                  <a:pt x="681" y="24"/>
                  <a:pt x="681" y="24"/>
                  <a:pt x="682" y="25"/>
                </a:cubicBezTo>
                <a:cubicBezTo>
                  <a:pt x="676" y="25"/>
                  <a:pt x="667" y="26"/>
                  <a:pt x="664" y="25"/>
                </a:cubicBezTo>
                <a:cubicBezTo>
                  <a:pt x="664" y="24"/>
                  <a:pt x="665" y="24"/>
                  <a:pt x="665" y="24"/>
                </a:cubicBezTo>
                <a:cubicBezTo>
                  <a:pt x="656" y="23"/>
                  <a:pt x="648" y="24"/>
                  <a:pt x="639" y="23"/>
                </a:cubicBezTo>
                <a:cubicBezTo>
                  <a:pt x="671" y="22"/>
                  <a:pt x="716" y="22"/>
                  <a:pt x="747" y="20"/>
                </a:cubicBezTo>
                <a:cubicBezTo>
                  <a:pt x="746" y="20"/>
                  <a:pt x="746" y="20"/>
                  <a:pt x="746" y="19"/>
                </a:cubicBezTo>
                <a:cubicBezTo>
                  <a:pt x="747" y="18"/>
                  <a:pt x="748" y="21"/>
                  <a:pt x="749" y="20"/>
                </a:cubicBezTo>
                <a:cubicBezTo>
                  <a:pt x="749" y="20"/>
                  <a:pt x="748" y="19"/>
                  <a:pt x="749" y="19"/>
                </a:cubicBezTo>
                <a:cubicBezTo>
                  <a:pt x="750" y="20"/>
                  <a:pt x="750" y="19"/>
                  <a:pt x="751" y="20"/>
                </a:cubicBezTo>
                <a:cubicBezTo>
                  <a:pt x="752" y="20"/>
                  <a:pt x="751" y="19"/>
                  <a:pt x="752" y="19"/>
                </a:cubicBezTo>
                <a:cubicBezTo>
                  <a:pt x="753" y="19"/>
                  <a:pt x="751" y="20"/>
                  <a:pt x="753" y="20"/>
                </a:cubicBezTo>
                <a:cubicBezTo>
                  <a:pt x="757" y="20"/>
                  <a:pt x="761" y="21"/>
                  <a:pt x="762" y="19"/>
                </a:cubicBezTo>
                <a:cubicBezTo>
                  <a:pt x="756" y="18"/>
                  <a:pt x="746" y="19"/>
                  <a:pt x="738" y="19"/>
                </a:cubicBezTo>
                <a:cubicBezTo>
                  <a:pt x="737" y="19"/>
                  <a:pt x="738" y="18"/>
                  <a:pt x="737" y="18"/>
                </a:cubicBezTo>
                <a:cubicBezTo>
                  <a:pt x="736" y="18"/>
                  <a:pt x="737" y="19"/>
                  <a:pt x="736" y="19"/>
                </a:cubicBezTo>
                <a:cubicBezTo>
                  <a:pt x="734" y="17"/>
                  <a:pt x="731" y="19"/>
                  <a:pt x="729" y="19"/>
                </a:cubicBezTo>
                <a:cubicBezTo>
                  <a:pt x="729" y="19"/>
                  <a:pt x="729" y="19"/>
                  <a:pt x="729" y="19"/>
                </a:cubicBezTo>
                <a:cubicBezTo>
                  <a:pt x="721" y="20"/>
                  <a:pt x="711" y="19"/>
                  <a:pt x="700" y="20"/>
                </a:cubicBezTo>
                <a:cubicBezTo>
                  <a:pt x="700" y="19"/>
                  <a:pt x="699" y="18"/>
                  <a:pt x="699" y="19"/>
                </a:cubicBezTo>
                <a:cubicBezTo>
                  <a:pt x="701" y="20"/>
                  <a:pt x="696" y="20"/>
                  <a:pt x="696" y="19"/>
                </a:cubicBezTo>
                <a:cubicBezTo>
                  <a:pt x="697" y="19"/>
                  <a:pt x="698" y="20"/>
                  <a:pt x="698" y="19"/>
                </a:cubicBezTo>
                <a:cubicBezTo>
                  <a:pt x="697" y="19"/>
                  <a:pt x="697" y="18"/>
                  <a:pt x="697" y="18"/>
                </a:cubicBezTo>
                <a:cubicBezTo>
                  <a:pt x="708" y="18"/>
                  <a:pt x="716" y="17"/>
                  <a:pt x="726" y="17"/>
                </a:cubicBezTo>
                <a:cubicBezTo>
                  <a:pt x="727" y="17"/>
                  <a:pt x="729" y="18"/>
                  <a:pt x="729" y="17"/>
                </a:cubicBezTo>
                <a:cubicBezTo>
                  <a:pt x="726" y="17"/>
                  <a:pt x="726" y="17"/>
                  <a:pt x="726" y="17"/>
                </a:cubicBezTo>
                <a:cubicBezTo>
                  <a:pt x="725" y="16"/>
                  <a:pt x="724" y="17"/>
                  <a:pt x="723" y="17"/>
                </a:cubicBezTo>
                <a:cubicBezTo>
                  <a:pt x="723" y="16"/>
                  <a:pt x="724" y="16"/>
                  <a:pt x="724" y="16"/>
                </a:cubicBezTo>
                <a:cubicBezTo>
                  <a:pt x="718" y="15"/>
                  <a:pt x="711" y="16"/>
                  <a:pt x="704" y="16"/>
                </a:cubicBezTo>
                <a:cubicBezTo>
                  <a:pt x="702" y="16"/>
                  <a:pt x="698" y="16"/>
                  <a:pt x="698" y="15"/>
                </a:cubicBezTo>
                <a:cubicBezTo>
                  <a:pt x="708" y="14"/>
                  <a:pt x="722" y="14"/>
                  <a:pt x="733" y="12"/>
                </a:cubicBezTo>
                <a:cubicBezTo>
                  <a:pt x="732" y="11"/>
                  <a:pt x="730" y="13"/>
                  <a:pt x="729" y="12"/>
                </a:cubicBezTo>
                <a:cubicBezTo>
                  <a:pt x="731" y="11"/>
                  <a:pt x="732" y="11"/>
                  <a:pt x="734" y="11"/>
                </a:cubicBezTo>
                <a:cubicBezTo>
                  <a:pt x="747" y="11"/>
                  <a:pt x="760" y="10"/>
                  <a:pt x="772" y="9"/>
                </a:cubicBezTo>
                <a:cubicBezTo>
                  <a:pt x="771" y="9"/>
                  <a:pt x="769" y="9"/>
                  <a:pt x="771" y="9"/>
                </a:cubicBezTo>
                <a:cubicBezTo>
                  <a:pt x="770" y="8"/>
                  <a:pt x="769" y="9"/>
                  <a:pt x="769" y="9"/>
                </a:cubicBezTo>
                <a:cubicBezTo>
                  <a:pt x="767" y="10"/>
                  <a:pt x="764" y="8"/>
                  <a:pt x="762" y="9"/>
                </a:cubicBezTo>
                <a:cubicBezTo>
                  <a:pt x="759" y="9"/>
                  <a:pt x="756" y="10"/>
                  <a:pt x="754" y="9"/>
                </a:cubicBezTo>
                <a:cubicBezTo>
                  <a:pt x="754" y="9"/>
                  <a:pt x="754" y="9"/>
                  <a:pt x="754" y="10"/>
                </a:cubicBezTo>
                <a:cubicBezTo>
                  <a:pt x="750" y="9"/>
                  <a:pt x="742" y="10"/>
                  <a:pt x="737" y="10"/>
                </a:cubicBezTo>
                <a:cubicBezTo>
                  <a:pt x="737" y="9"/>
                  <a:pt x="739" y="8"/>
                  <a:pt x="737" y="8"/>
                </a:cubicBezTo>
                <a:cubicBezTo>
                  <a:pt x="737" y="9"/>
                  <a:pt x="737" y="9"/>
                  <a:pt x="737" y="9"/>
                </a:cubicBezTo>
                <a:cubicBezTo>
                  <a:pt x="735" y="9"/>
                  <a:pt x="737" y="9"/>
                  <a:pt x="737" y="10"/>
                </a:cubicBezTo>
                <a:cubicBezTo>
                  <a:pt x="733" y="9"/>
                  <a:pt x="727" y="10"/>
                  <a:pt x="723" y="10"/>
                </a:cubicBezTo>
                <a:cubicBezTo>
                  <a:pt x="723" y="9"/>
                  <a:pt x="725" y="9"/>
                  <a:pt x="723" y="9"/>
                </a:cubicBezTo>
                <a:cubicBezTo>
                  <a:pt x="721" y="9"/>
                  <a:pt x="723" y="9"/>
                  <a:pt x="723" y="10"/>
                </a:cubicBezTo>
                <a:cubicBezTo>
                  <a:pt x="718" y="10"/>
                  <a:pt x="715" y="9"/>
                  <a:pt x="711" y="10"/>
                </a:cubicBezTo>
                <a:cubicBezTo>
                  <a:pt x="711" y="9"/>
                  <a:pt x="710" y="9"/>
                  <a:pt x="709" y="10"/>
                </a:cubicBezTo>
                <a:cubicBezTo>
                  <a:pt x="710" y="10"/>
                  <a:pt x="711" y="10"/>
                  <a:pt x="710" y="11"/>
                </a:cubicBezTo>
                <a:cubicBezTo>
                  <a:pt x="710" y="11"/>
                  <a:pt x="709" y="10"/>
                  <a:pt x="709" y="9"/>
                </a:cubicBezTo>
                <a:cubicBezTo>
                  <a:pt x="698" y="9"/>
                  <a:pt x="684" y="10"/>
                  <a:pt x="672" y="9"/>
                </a:cubicBezTo>
                <a:cubicBezTo>
                  <a:pt x="678" y="8"/>
                  <a:pt x="685" y="8"/>
                  <a:pt x="692" y="8"/>
                </a:cubicBezTo>
                <a:cubicBezTo>
                  <a:pt x="692" y="8"/>
                  <a:pt x="692" y="7"/>
                  <a:pt x="693" y="7"/>
                </a:cubicBezTo>
                <a:cubicBezTo>
                  <a:pt x="697" y="7"/>
                  <a:pt x="698" y="7"/>
                  <a:pt x="701" y="8"/>
                </a:cubicBezTo>
                <a:cubicBezTo>
                  <a:pt x="700" y="7"/>
                  <a:pt x="703" y="7"/>
                  <a:pt x="702" y="6"/>
                </a:cubicBezTo>
                <a:cubicBezTo>
                  <a:pt x="700" y="7"/>
                  <a:pt x="692" y="5"/>
                  <a:pt x="690" y="7"/>
                </a:cubicBezTo>
                <a:cubicBezTo>
                  <a:pt x="675" y="7"/>
                  <a:pt x="662" y="8"/>
                  <a:pt x="649" y="7"/>
                </a:cubicBezTo>
                <a:cubicBezTo>
                  <a:pt x="649" y="7"/>
                  <a:pt x="650" y="7"/>
                  <a:pt x="650" y="7"/>
                </a:cubicBezTo>
                <a:cubicBezTo>
                  <a:pt x="648" y="7"/>
                  <a:pt x="645" y="6"/>
                  <a:pt x="645" y="7"/>
                </a:cubicBezTo>
                <a:cubicBezTo>
                  <a:pt x="646" y="8"/>
                  <a:pt x="647" y="7"/>
                  <a:pt x="648" y="8"/>
                </a:cubicBezTo>
                <a:cubicBezTo>
                  <a:pt x="645" y="8"/>
                  <a:pt x="641" y="8"/>
                  <a:pt x="639" y="8"/>
                </a:cubicBezTo>
                <a:cubicBezTo>
                  <a:pt x="640" y="8"/>
                  <a:pt x="643" y="7"/>
                  <a:pt x="644" y="8"/>
                </a:cubicBezTo>
                <a:cubicBezTo>
                  <a:pt x="644" y="6"/>
                  <a:pt x="640" y="8"/>
                  <a:pt x="639" y="6"/>
                </a:cubicBezTo>
                <a:cubicBezTo>
                  <a:pt x="641" y="6"/>
                  <a:pt x="642" y="5"/>
                  <a:pt x="639" y="6"/>
                </a:cubicBezTo>
                <a:cubicBezTo>
                  <a:pt x="627" y="5"/>
                  <a:pt x="612" y="5"/>
                  <a:pt x="601" y="6"/>
                </a:cubicBezTo>
                <a:cubicBezTo>
                  <a:pt x="612" y="6"/>
                  <a:pt x="625" y="6"/>
                  <a:pt x="633" y="5"/>
                </a:cubicBezTo>
                <a:cubicBezTo>
                  <a:pt x="634" y="7"/>
                  <a:pt x="635" y="6"/>
                  <a:pt x="635" y="7"/>
                </a:cubicBezTo>
                <a:cubicBezTo>
                  <a:pt x="630" y="7"/>
                  <a:pt x="624" y="6"/>
                  <a:pt x="621" y="7"/>
                </a:cubicBezTo>
                <a:cubicBezTo>
                  <a:pt x="621" y="8"/>
                  <a:pt x="624" y="7"/>
                  <a:pt x="624" y="8"/>
                </a:cubicBezTo>
                <a:cubicBezTo>
                  <a:pt x="622" y="8"/>
                  <a:pt x="619" y="8"/>
                  <a:pt x="617" y="8"/>
                </a:cubicBezTo>
                <a:cubicBezTo>
                  <a:pt x="619" y="8"/>
                  <a:pt x="619" y="8"/>
                  <a:pt x="620" y="7"/>
                </a:cubicBezTo>
                <a:cubicBezTo>
                  <a:pt x="610" y="7"/>
                  <a:pt x="597" y="8"/>
                  <a:pt x="590" y="6"/>
                </a:cubicBezTo>
                <a:cubicBezTo>
                  <a:pt x="590" y="8"/>
                  <a:pt x="589" y="7"/>
                  <a:pt x="589" y="6"/>
                </a:cubicBezTo>
                <a:cubicBezTo>
                  <a:pt x="591" y="5"/>
                  <a:pt x="596" y="6"/>
                  <a:pt x="599" y="5"/>
                </a:cubicBezTo>
                <a:cubicBezTo>
                  <a:pt x="588" y="5"/>
                  <a:pt x="570" y="5"/>
                  <a:pt x="556" y="5"/>
                </a:cubicBezTo>
                <a:cubicBezTo>
                  <a:pt x="556" y="5"/>
                  <a:pt x="557" y="4"/>
                  <a:pt x="556" y="5"/>
                </a:cubicBezTo>
                <a:cubicBezTo>
                  <a:pt x="554" y="6"/>
                  <a:pt x="552" y="4"/>
                  <a:pt x="550" y="5"/>
                </a:cubicBezTo>
                <a:cubicBezTo>
                  <a:pt x="551" y="6"/>
                  <a:pt x="552" y="5"/>
                  <a:pt x="553" y="6"/>
                </a:cubicBezTo>
                <a:cubicBezTo>
                  <a:pt x="549" y="6"/>
                  <a:pt x="547" y="7"/>
                  <a:pt x="543" y="7"/>
                </a:cubicBezTo>
                <a:cubicBezTo>
                  <a:pt x="543" y="7"/>
                  <a:pt x="542" y="7"/>
                  <a:pt x="541" y="6"/>
                </a:cubicBezTo>
                <a:cubicBezTo>
                  <a:pt x="542" y="6"/>
                  <a:pt x="542" y="6"/>
                  <a:pt x="542" y="5"/>
                </a:cubicBezTo>
                <a:cubicBezTo>
                  <a:pt x="540" y="5"/>
                  <a:pt x="537" y="4"/>
                  <a:pt x="537" y="7"/>
                </a:cubicBezTo>
                <a:cubicBezTo>
                  <a:pt x="534" y="6"/>
                  <a:pt x="533" y="7"/>
                  <a:pt x="531" y="5"/>
                </a:cubicBezTo>
                <a:cubicBezTo>
                  <a:pt x="533" y="5"/>
                  <a:pt x="532" y="4"/>
                  <a:pt x="534" y="4"/>
                </a:cubicBezTo>
                <a:cubicBezTo>
                  <a:pt x="532" y="4"/>
                  <a:pt x="531" y="3"/>
                  <a:pt x="529" y="4"/>
                </a:cubicBezTo>
                <a:cubicBezTo>
                  <a:pt x="529" y="4"/>
                  <a:pt x="530" y="5"/>
                  <a:pt x="529" y="5"/>
                </a:cubicBezTo>
                <a:cubicBezTo>
                  <a:pt x="528" y="5"/>
                  <a:pt x="529" y="3"/>
                  <a:pt x="528" y="4"/>
                </a:cubicBezTo>
                <a:cubicBezTo>
                  <a:pt x="516" y="4"/>
                  <a:pt x="508" y="3"/>
                  <a:pt x="496" y="3"/>
                </a:cubicBezTo>
                <a:cubicBezTo>
                  <a:pt x="495" y="4"/>
                  <a:pt x="499" y="4"/>
                  <a:pt x="500" y="4"/>
                </a:cubicBezTo>
                <a:cubicBezTo>
                  <a:pt x="500" y="4"/>
                  <a:pt x="501" y="6"/>
                  <a:pt x="502" y="5"/>
                </a:cubicBezTo>
                <a:cubicBezTo>
                  <a:pt x="501" y="5"/>
                  <a:pt x="501" y="5"/>
                  <a:pt x="501" y="5"/>
                </a:cubicBezTo>
                <a:cubicBezTo>
                  <a:pt x="504" y="4"/>
                  <a:pt x="506" y="4"/>
                  <a:pt x="508" y="5"/>
                </a:cubicBezTo>
                <a:cubicBezTo>
                  <a:pt x="509" y="5"/>
                  <a:pt x="513" y="5"/>
                  <a:pt x="514" y="6"/>
                </a:cubicBezTo>
                <a:cubicBezTo>
                  <a:pt x="512" y="7"/>
                  <a:pt x="507" y="6"/>
                  <a:pt x="504" y="6"/>
                </a:cubicBezTo>
                <a:cubicBezTo>
                  <a:pt x="499" y="6"/>
                  <a:pt x="494" y="7"/>
                  <a:pt x="491" y="6"/>
                </a:cubicBezTo>
                <a:cubicBezTo>
                  <a:pt x="490" y="7"/>
                  <a:pt x="492" y="7"/>
                  <a:pt x="491" y="7"/>
                </a:cubicBezTo>
                <a:cubicBezTo>
                  <a:pt x="485" y="7"/>
                  <a:pt x="480" y="7"/>
                  <a:pt x="475" y="7"/>
                </a:cubicBezTo>
                <a:cubicBezTo>
                  <a:pt x="476" y="6"/>
                  <a:pt x="475" y="6"/>
                  <a:pt x="474" y="6"/>
                </a:cubicBezTo>
                <a:cubicBezTo>
                  <a:pt x="474" y="7"/>
                  <a:pt x="475" y="6"/>
                  <a:pt x="475" y="7"/>
                </a:cubicBezTo>
                <a:cubicBezTo>
                  <a:pt x="473" y="6"/>
                  <a:pt x="472" y="8"/>
                  <a:pt x="470" y="7"/>
                </a:cubicBezTo>
                <a:cubicBezTo>
                  <a:pt x="471" y="6"/>
                  <a:pt x="473" y="7"/>
                  <a:pt x="473" y="6"/>
                </a:cubicBezTo>
                <a:cubicBezTo>
                  <a:pt x="471" y="6"/>
                  <a:pt x="468" y="5"/>
                  <a:pt x="466" y="5"/>
                </a:cubicBezTo>
                <a:cubicBezTo>
                  <a:pt x="465" y="6"/>
                  <a:pt x="468" y="6"/>
                  <a:pt x="466" y="7"/>
                </a:cubicBezTo>
                <a:cubicBezTo>
                  <a:pt x="464" y="6"/>
                  <a:pt x="462" y="7"/>
                  <a:pt x="460" y="7"/>
                </a:cubicBezTo>
                <a:cubicBezTo>
                  <a:pt x="457" y="7"/>
                  <a:pt x="454" y="6"/>
                  <a:pt x="452" y="6"/>
                </a:cubicBezTo>
                <a:cubicBezTo>
                  <a:pt x="440" y="5"/>
                  <a:pt x="430" y="6"/>
                  <a:pt x="417" y="6"/>
                </a:cubicBezTo>
                <a:cubicBezTo>
                  <a:pt x="416" y="6"/>
                  <a:pt x="417" y="8"/>
                  <a:pt x="416" y="7"/>
                </a:cubicBezTo>
                <a:cubicBezTo>
                  <a:pt x="414" y="7"/>
                  <a:pt x="416" y="6"/>
                  <a:pt x="415" y="6"/>
                </a:cubicBezTo>
                <a:cubicBezTo>
                  <a:pt x="410" y="5"/>
                  <a:pt x="404" y="8"/>
                  <a:pt x="399" y="7"/>
                </a:cubicBezTo>
                <a:cubicBezTo>
                  <a:pt x="400" y="6"/>
                  <a:pt x="401" y="7"/>
                  <a:pt x="401" y="6"/>
                </a:cubicBezTo>
                <a:cubicBezTo>
                  <a:pt x="400" y="6"/>
                  <a:pt x="396" y="5"/>
                  <a:pt x="396" y="7"/>
                </a:cubicBezTo>
                <a:cubicBezTo>
                  <a:pt x="397" y="7"/>
                  <a:pt x="398" y="6"/>
                  <a:pt x="399" y="7"/>
                </a:cubicBezTo>
                <a:cubicBezTo>
                  <a:pt x="396" y="7"/>
                  <a:pt x="395" y="8"/>
                  <a:pt x="394" y="6"/>
                </a:cubicBezTo>
                <a:cubicBezTo>
                  <a:pt x="392" y="8"/>
                  <a:pt x="389" y="7"/>
                  <a:pt x="387" y="8"/>
                </a:cubicBezTo>
                <a:cubicBezTo>
                  <a:pt x="393" y="8"/>
                  <a:pt x="399" y="9"/>
                  <a:pt x="406" y="9"/>
                </a:cubicBezTo>
                <a:cubicBezTo>
                  <a:pt x="405" y="9"/>
                  <a:pt x="404" y="8"/>
                  <a:pt x="405" y="8"/>
                </a:cubicBezTo>
                <a:cubicBezTo>
                  <a:pt x="413" y="8"/>
                  <a:pt x="424" y="8"/>
                  <a:pt x="433" y="8"/>
                </a:cubicBezTo>
                <a:cubicBezTo>
                  <a:pt x="432" y="9"/>
                  <a:pt x="433" y="10"/>
                  <a:pt x="434" y="9"/>
                </a:cubicBezTo>
                <a:cubicBezTo>
                  <a:pt x="433" y="9"/>
                  <a:pt x="433" y="9"/>
                  <a:pt x="433" y="8"/>
                </a:cubicBezTo>
                <a:cubicBezTo>
                  <a:pt x="434" y="9"/>
                  <a:pt x="435" y="9"/>
                  <a:pt x="437" y="9"/>
                </a:cubicBezTo>
                <a:cubicBezTo>
                  <a:pt x="437" y="9"/>
                  <a:pt x="438" y="8"/>
                  <a:pt x="438" y="8"/>
                </a:cubicBezTo>
                <a:cubicBezTo>
                  <a:pt x="445" y="8"/>
                  <a:pt x="448" y="7"/>
                  <a:pt x="453" y="9"/>
                </a:cubicBezTo>
                <a:cubicBezTo>
                  <a:pt x="452" y="9"/>
                  <a:pt x="451" y="9"/>
                  <a:pt x="451" y="9"/>
                </a:cubicBezTo>
                <a:cubicBezTo>
                  <a:pt x="466" y="11"/>
                  <a:pt x="480" y="8"/>
                  <a:pt x="492" y="11"/>
                </a:cubicBezTo>
                <a:cubicBezTo>
                  <a:pt x="477" y="11"/>
                  <a:pt x="461" y="11"/>
                  <a:pt x="445" y="11"/>
                </a:cubicBezTo>
                <a:cubicBezTo>
                  <a:pt x="447" y="11"/>
                  <a:pt x="448" y="11"/>
                  <a:pt x="449" y="12"/>
                </a:cubicBezTo>
                <a:cubicBezTo>
                  <a:pt x="420" y="12"/>
                  <a:pt x="391" y="13"/>
                  <a:pt x="361" y="14"/>
                </a:cubicBezTo>
                <a:cubicBezTo>
                  <a:pt x="302" y="17"/>
                  <a:pt x="249" y="19"/>
                  <a:pt x="191" y="22"/>
                </a:cubicBezTo>
                <a:cubicBezTo>
                  <a:pt x="187" y="22"/>
                  <a:pt x="179" y="22"/>
                  <a:pt x="179" y="25"/>
                </a:cubicBezTo>
                <a:cubicBezTo>
                  <a:pt x="190" y="25"/>
                  <a:pt x="200" y="22"/>
                  <a:pt x="215" y="22"/>
                </a:cubicBezTo>
                <a:cubicBezTo>
                  <a:pt x="215" y="22"/>
                  <a:pt x="214" y="24"/>
                  <a:pt x="216" y="23"/>
                </a:cubicBezTo>
                <a:cubicBezTo>
                  <a:pt x="218" y="23"/>
                  <a:pt x="219" y="23"/>
                  <a:pt x="221" y="23"/>
                </a:cubicBezTo>
                <a:cubicBezTo>
                  <a:pt x="222" y="23"/>
                  <a:pt x="221" y="22"/>
                  <a:pt x="222" y="22"/>
                </a:cubicBezTo>
                <a:cubicBezTo>
                  <a:pt x="223" y="22"/>
                  <a:pt x="226" y="21"/>
                  <a:pt x="227" y="22"/>
                </a:cubicBezTo>
                <a:cubicBezTo>
                  <a:pt x="228" y="22"/>
                  <a:pt x="227" y="23"/>
                  <a:pt x="228" y="22"/>
                </a:cubicBezTo>
                <a:cubicBezTo>
                  <a:pt x="232" y="21"/>
                  <a:pt x="239" y="21"/>
                  <a:pt x="244" y="21"/>
                </a:cubicBezTo>
                <a:cubicBezTo>
                  <a:pt x="243" y="22"/>
                  <a:pt x="240" y="21"/>
                  <a:pt x="239" y="22"/>
                </a:cubicBezTo>
                <a:cubicBezTo>
                  <a:pt x="241" y="22"/>
                  <a:pt x="247" y="23"/>
                  <a:pt x="248" y="21"/>
                </a:cubicBezTo>
                <a:cubicBezTo>
                  <a:pt x="249" y="23"/>
                  <a:pt x="252" y="19"/>
                  <a:pt x="253" y="21"/>
                </a:cubicBezTo>
                <a:cubicBezTo>
                  <a:pt x="253" y="22"/>
                  <a:pt x="251" y="21"/>
                  <a:pt x="251" y="22"/>
                </a:cubicBezTo>
                <a:cubicBezTo>
                  <a:pt x="255" y="23"/>
                  <a:pt x="262" y="21"/>
                  <a:pt x="266" y="22"/>
                </a:cubicBezTo>
                <a:cubicBezTo>
                  <a:pt x="242" y="24"/>
                  <a:pt x="217" y="24"/>
                  <a:pt x="195" y="26"/>
                </a:cubicBezTo>
                <a:cubicBezTo>
                  <a:pt x="190" y="28"/>
                  <a:pt x="180" y="27"/>
                  <a:pt x="174" y="27"/>
                </a:cubicBezTo>
                <a:cubicBezTo>
                  <a:pt x="173" y="28"/>
                  <a:pt x="172" y="28"/>
                  <a:pt x="171" y="29"/>
                </a:cubicBezTo>
                <a:cubicBezTo>
                  <a:pt x="165" y="30"/>
                  <a:pt x="159" y="27"/>
                  <a:pt x="153" y="29"/>
                </a:cubicBezTo>
                <a:cubicBezTo>
                  <a:pt x="151" y="30"/>
                  <a:pt x="149" y="31"/>
                  <a:pt x="147" y="30"/>
                </a:cubicBezTo>
                <a:cubicBezTo>
                  <a:pt x="147" y="30"/>
                  <a:pt x="148" y="29"/>
                  <a:pt x="148" y="28"/>
                </a:cubicBezTo>
                <a:cubicBezTo>
                  <a:pt x="146" y="28"/>
                  <a:pt x="144" y="29"/>
                  <a:pt x="144" y="28"/>
                </a:cubicBezTo>
                <a:cubicBezTo>
                  <a:pt x="146" y="28"/>
                  <a:pt x="145" y="27"/>
                  <a:pt x="146" y="27"/>
                </a:cubicBezTo>
                <a:cubicBezTo>
                  <a:pt x="155" y="26"/>
                  <a:pt x="161" y="26"/>
                  <a:pt x="169" y="24"/>
                </a:cubicBezTo>
                <a:cubicBezTo>
                  <a:pt x="156" y="24"/>
                  <a:pt x="140" y="25"/>
                  <a:pt x="126" y="26"/>
                </a:cubicBezTo>
                <a:cubicBezTo>
                  <a:pt x="130" y="27"/>
                  <a:pt x="133" y="26"/>
                  <a:pt x="136" y="27"/>
                </a:cubicBezTo>
                <a:cubicBezTo>
                  <a:pt x="138" y="26"/>
                  <a:pt x="140" y="25"/>
                  <a:pt x="142" y="26"/>
                </a:cubicBezTo>
                <a:cubicBezTo>
                  <a:pt x="140" y="27"/>
                  <a:pt x="139" y="26"/>
                  <a:pt x="138" y="27"/>
                </a:cubicBezTo>
                <a:cubicBezTo>
                  <a:pt x="139" y="28"/>
                  <a:pt x="138" y="29"/>
                  <a:pt x="138" y="29"/>
                </a:cubicBezTo>
                <a:cubicBezTo>
                  <a:pt x="139" y="30"/>
                  <a:pt x="144" y="29"/>
                  <a:pt x="146" y="30"/>
                </a:cubicBezTo>
                <a:cubicBezTo>
                  <a:pt x="140" y="31"/>
                  <a:pt x="132" y="32"/>
                  <a:pt x="127" y="33"/>
                </a:cubicBezTo>
                <a:cubicBezTo>
                  <a:pt x="118" y="34"/>
                  <a:pt x="105" y="33"/>
                  <a:pt x="98" y="36"/>
                </a:cubicBezTo>
                <a:cubicBezTo>
                  <a:pt x="95" y="36"/>
                  <a:pt x="90" y="35"/>
                  <a:pt x="88" y="37"/>
                </a:cubicBezTo>
                <a:cubicBezTo>
                  <a:pt x="91" y="37"/>
                  <a:pt x="94" y="36"/>
                  <a:pt x="95" y="38"/>
                </a:cubicBezTo>
                <a:cubicBezTo>
                  <a:pt x="82" y="41"/>
                  <a:pt x="67" y="44"/>
                  <a:pt x="53" y="44"/>
                </a:cubicBezTo>
                <a:cubicBezTo>
                  <a:pt x="53" y="45"/>
                  <a:pt x="51" y="45"/>
                  <a:pt x="51" y="46"/>
                </a:cubicBezTo>
                <a:cubicBezTo>
                  <a:pt x="48" y="45"/>
                  <a:pt x="43" y="45"/>
                  <a:pt x="42" y="46"/>
                </a:cubicBezTo>
                <a:cubicBezTo>
                  <a:pt x="43" y="48"/>
                  <a:pt x="46" y="46"/>
                  <a:pt x="49" y="46"/>
                </a:cubicBezTo>
                <a:cubicBezTo>
                  <a:pt x="52" y="46"/>
                  <a:pt x="55" y="46"/>
                  <a:pt x="56" y="47"/>
                </a:cubicBezTo>
                <a:cubicBezTo>
                  <a:pt x="51" y="48"/>
                  <a:pt x="42" y="50"/>
                  <a:pt x="37" y="49"/>
                </a:cubicBezTo>
                <a:cubicBezTo>
                  <a:pt x="36" y="49"/>
                  <a:pt x="37" y="51"/>
                  <a:pt x="36" y="50"/>
                </a:cubicBezTo>
                <a:cubicBezTo>
                  <a:pt x="31" y="50"/>
                  <a:pt x="27" y="50"/>
                  <a:pt x="24" y="52"/>
                </a:cubicBezTo>
                <a:cubicBezTo>
                  <a:pt x="26" y="54"/>
                  <a:pt x="29" y="51"/>
                  <a:pt x="32" y="52"/>
                </a:cubicBezTo>
                <a:cubicBezTo>
                  <a:pt x="36" y="51"/>
                  <a:pt x="39" y="50"/>
                  <a:pt x="43" y="51"/>
                </a:cubicBezTo>
                <a:cubicBezTo>
                  <a:pt x="42" y="52"/>
                  <a:pt x="41" y="52"/>
                  <a:pt x="40" y="52"/>
                </a:cubicBezTo>
                <a:cubicBezTo>
                  <a:pt x="39" y="53"/>
                  <a:pt x="40" y="53"/>
                  <a:pt x="39" y="54"/>
                </a:cubicBezTo>
                <a:cubicBezTo>
                  <a:pt x="35" y="54"/>
                  <a:pt x="27" y="54"/>
                  <a:pt x="24" y="57"/>
                </a:cubicBezTo>
                <a:cubicBezTo>
                  <a:pt x="28" y="58"/>
                  <a:pt x="31" y="55"/>
                  <a:pt x="34" y="56"/>
                </a:cubicBezTo>
                <a:cubicBezTo>
                  <a:pt x="30" y="59"/>
                  <a:pt x="25" y="59"/>
                  <a:pt x="20" y="60"/>
                </a:cubicBezTo>
                <a:cubicBezTo>
                  <a:pt x="24" y="61"/>
                  <a:pt x="28" y="58"/>
                  <a:pt x="31" y="60"/>
                </a:cubicBezTo>
                <a:cubicBezTo>
                  <a:pt x="29" y="61"/>
                  <a:pt x="27" y="60"/>
                  <a:pt x="25" y="61"/>
                </a:cubicBezTo>
                <a:cubicBezTo>
                  <a:pt x="27" y="62"/>
                  <a:pt x="30" y="61"/>
                  <a:pt x="31" y="62"/>
                </a:cubicBezTo>
                <a:cubicBezTo>
                  <a:pt x="26" y="64"/>
                  <a:pt x="17" y="65"/>
                  <a:pt x="12" y="64"/>
                </a:cubicBezTo>
                <a:cubicBezTo>
                  <a:pt x="13" y="65"/>
                  <a:pt x="14" y="65"/>
                  <a:pt x="14" y="66"/>
                </a:cubicBezTo>
                <a:cubicBezTo>
                  <a:pt x="64" y="66"/>
                  <a:pt x="121" y="65"/>
                  <a:pt x="174" y="65"/>
                </a:cubicBezTo>
                <a:cubicBezTo>
                  <a:pt x="180" y="65"/>
                  <a:pt x="187" y="65"/>
                  <a:pt x="191" y="65"/>
                </a:cubicBezTo>
                <a:cubicBezTo>
                  <a:pt x="218" y="64"/>
                  <a:pt x="247" y="64"/>
                  <a:pt x="276" y="64"/>
                </a:cubicBezTo>
                <a:cubicBezTo>
                  <a:pt x="297" y="64"/>
                  <a:pt x="318" y="63"/>
                  <a:pt x="338" y="63"/>
                </a:cubicBezTo>
                <a:cubicBezTo>
                  <a:pt x="349" y="64"/>
                  <a:pt x="361" y="63"/>
                  <a:pt x="371" y="63"/>
                </a:cubicBezTo>
                <a:cubicBezTo>
                  <a:pt x="371" y="63"/>
                  <a:pt x="371" y="61"/>
                  <a:pt x="372" y="61"/>
                </a:cubicBezTo>
                <a:cubicBezTo>
                  <a:pt x="377" y="59"/>
                  <a:pt x="385" y="60"/>
                  <a:pt x="392" y="59"/>
                </a:cubicBezTo>
                <a:cubicBezTo>
                  <a:pt x="395" y="60"/>
                  <a:pt x="401" y="59"/>
                  <a:pt x="406" y="59"/>
                </a:cubicBezTo>
                <a:cubicBezTo>
                  <a:pt x="411" y="59"/>
                  <a:pt x="414" y="58"/>
                  <a:pt x="417" y="59"/>
                </a:cubicBezTo>
                <a:cubicBezTo>
                  <a:pt x="405" y="60"/>
                  <a:pt x="394" y="61"/>
                  <a:pt x="383" y="61"/>
                </a:cubicBezTo>
                <a:cubicBezTo>
                  <a:pt x="382" y="62"/>
                  <a:pt x="380" y="62"/>
                  <a:pt x="379" y="63"/>
                </a:cubicBezTo>
                <a:cubicBezTo>
                  <a:pt x="411" y="63"/>
                  <a:pt x="449" y="63"/>
                  <a:pt x="480" y="63"/>
                </a:cubicBezTo>
                <a:cubicBezTo>
                  <a:pt x="499" y="63"/>
                  <a:pt x="516" y="62"/>
                  <a:pt x="533" y="64"/>
                </a:cubicBezTo>
                <a:cubicBezTo>
                  <a:pt x="535" y="62"/>
                  <a:pt x="537" y="63"/>
                  <a:pt x="540" y="63"/>
                </a:cubicBezTo>
                <a:cubicBezTo>
                  <a:pt x="555" y="63"/>
                  <a:pt x="572" y="63"/>
                  <a:pt x="588" y="63"/>
                </a:cubicBezTo>
                <a:cubicBezTo>
                  <a:pt x="598" y="62"/>
                  <a:pt x="608" y="64"/>
                  <a:pt x="617" y="62"/>
                </a:cubicBezTo>
                <a:cubicBezTo>
                  <a:pt x="619" y="63"/>
                  <a:pt x="623" y="62"/>
                  <a:pt x="626" y="62"/>
                </a:cubicBezTo>
                <a:cubicBezTo>
                  <a:pt x="630" y="62"/>
                  <a:pt x="634" y="62"/>
                  <a:pt x="638" y="61"/>
                </a:cubicBezTo>
                <a:cubicBezTo>
                  <a:pt x="630" y="61"/>
                  <a:pt x="618" y="62"/>
                  <a:pt x="610" y="61"/>
                </a:cubicBezTo>
                <a:cubicBezTo>
                  <a:pt x="614" y="60"/>
                  <a:pt x="619" y="60"/>
                  <a:pt x="624" y="59"/>
                </a:cubicBezTo>
                <a:cubicBezTo>
                  <a:pt x="632" y="62"/>
                  <a:pt x="646" y="59"/>
                  <a:pt x="655" y="59"/>
                </a:cubicBezTo>
                <a:cubicBezTo>
                  <a:pt x="659" y="59"/>
                  <a:pt x="665" y="60"/>
                  <a:pt x="663" y="58"/>
                </a:cubicBezTo>
                <a:cubicBezTo>
                  <a:pt x="667" y="61"/>
                  <a:pt x="677" y="58"/>
                  <a:pt x="681" y="60"/>
                </a:cubicBezTo>
                <a:cubicBezTo>
                  <a:pt x="681" y="60"/>
                  <a:pt x="680" y="59"/>
                  <a:pt x="680" y="60"/>
                </a:cubicBezTo>
                <a:cubicBezTo>
                  <a:pt x="685" y="62"/>
                  <a:pt x="690" y="60"/>
                  <a:pt x="697" y="61"/>
                </a:cubicBezTo>
                <a:cubicBezTo>
                  <a:pt x="698" y="61"/>
                  <a:pt x="697" y="59"/>
                  <a:pt x="698" y="60"/>
                </a:cubicBezTo>
                <a:cubicBezTo>
                  <a:pt x="698" y="60"/>
                  <a:pt x="698" y="60"/>
                  <a:pt x="698" y="61"/>
                </a:cubicBezTo>
                <a:cubicBezTo>
                  <a:pt x="702" y="60"/>
                  <a:pt x="707" y="60"/>
                  <a:pt x="711" y="60"/>
                </a:cubicBezTo>
                <a:cubicBezTo>
                  <a:pt x="707" y="58"/>
                  <a:pt x="692" y="61"/>
                  <a:pt x="688" y="59"/>
                </a:cubicBezTo>
                <a:cubicBezTo>
                  <a:pt x="693" y="60"/>
                  <a:pt x="699" y="56"/>
                  <a:pt x="705" y="58"/>
                </a:cubicBezTo>
                <a:cubicBezTo>
                  <a:pt x="712" y="55"/>
                  <a:pt x="723" y="57"/>
                  <a:pt x="732" y="55"/>
                </a:cubicBezTo>
                <a:cubicBezTo>
                  <a:pt x="730" y="55"/>
                  <a:pt x="728" y="55"/>
                  <a:pt x="728" y="54"/>
                </a:cubicBezTo>
                <a:cubicBezTo>
                  <a:pt x="730" y="54"/>
                  <a:pt x="732" y="55"/>
                  <a:pt x="735" y="54"/>
                </a:cubicBezTo>
                <a:cubicBezTo>
                  <a:pt x="734" y="53"/>
                  <a:pt x="732" y="54"/>
                  <a:pt x="732" y="53"/>
                </a:cubicBezTo>
                <a:close/>
                <a:moveTo>
                  <a:pt x="670" y="50"/>
                </a:moveTo>
                <a:cubicBezTo>
                  <a:pt x="668" y="51"/>
                  <a:pt x="660" y="51"/>
                  <a:pt x="656" y="50"/>
                </a:cubicBezTo>
                <a:cubicBezTo>
                  <a:pt x="661" y="50"/>
                  <a:pt x="665" y="49"/>
                  <a:pt x="670" y="50"/>
                </a:cubicBezTo>
                <a:close/>
                <a:moveTo>
                  <a:pt x="653" y="51"/>
                </a:moveTo>
                <a:cubicBezTo>
                  <a:pt x="652" y="51"/>
                  <a:pt x="652" y="51"/>
                  <a:pt x="652" y="51"/>
                </a:cubicBezTo>
                <a:cubicBezTo>
                  <a:pt x="655" y="50"/>
                  <a:pt x="656" y="51"/>
                  <a:pt x="653" y="51"/>
                </a:cubicBezTo>
                <a:close/>
                <a:moveTo>
                  <a:pt x="644" y="49"/>
                </a:moveTo>
                <a:cubicBezTo>
                  <a:pt x="643" y="50"/>
                  <a:pt x="639" y="49"/>
                  <a:pt x="636" y="49"/>
                </a:cubicBezTo>
                <a:cubicBezTo>
                  <a:pt x="638" y="49"/>
                  <a:pt x="642" y="48"/>
                  <a:pt x="644" y="49"/>
                </a:cubicBezTo>
                <a:close/>
                <a:moveTo>
                  <a:pt x="592" y="40"/>
                </a:moveTo>
                <a:cubicBezTo>
                  <a:pt x="592" y="41"/>
                  <a:pt x="590" y="40"/>
                  <a:pt x="589" y="40"/>
                </a:cubicBezTo>
                <a:cubicBezTo>
                  <a:pt x="589" y="39"/>
                  <a:pt x="590" y="40"/>
                  <a:pt x="592" y="40"/>
                </a:cubicBezTo>
                <a:close/>
                <a:moveTo>
                  <a:pt x="602" y="36"/>
                </a:moveTo>
                <a:cubicBezTo>
                  <a:pt x="601" y="37"/>
                  <a:pt x="600" y="36"/>
                  <a:pt x="599" y="37"/>
                </a:cubicBezTo>
                <a:cubicBezTo>
                  <a:pt x="599" y="36"/>
                  <a:pt x="601" y="36"/>
                  <a:pt x="602" y="36"/>
                </a:cubicBezTo>
                <a:close/>
                <a:moveTo>
                  <a:pt x="599" y="36"/>
                </a:moveTo>
                <a:cubicBezTo>
                  <a:pt x="597" y="38"/>
                  <a:pt x="594" y="37"/>
                  <a:pt x="591" y="37"/>
                </a:cubicBezTo>
                <a:cubicBezTo>
                  <a:pt x="592" y="36"/>
                  <a:pt x="596" y="37"/>
                  <a:pt x="599" y="36"/>
                </a:cubicBezTo>
                <a:close/>
                <a:moveTo>
                  <a:pt x="663" y="24"/>
                </a:moveTo>
                <a:cubicBezTo>
                  <a:pt x="663" y="24"/>
                  <a:pt x="663" y="24"/>
                  <a:pt x="663" y="24"/>
                </a:cubicBezTo>
                <a:cubicBezTo>
                  <a:pt x="663" y="24"/>
                  <a:pt x="663" y="24"/>
                  <a:pt x="664" y="24"/>
                </a:cubicBezTo>
                <a:cubicBezTo>
                  <a:pt x="664" y="24"/>
                  <a:pt x="663" y="24"/>
                  <a:pt x="663" y="24"/>
                </a:cubicBezTo>
                <a:cubicBezTo>
                  <a:pt x="663" y="25"/>
                  <a:pt x="663" y="25"/>
                  <a:pt x="663" y="26"/>
                </a:cubicBezTo>
                <a:cubicBezTo>
                  <a:pt x="662" y="26"/>
                  <a:pt x="663" y="25"/>
                  <a:pt x="663" y="24"/>
                </a:cubicBezTo>
                <a:close/>
                <a:moveTo>
                  <a:pt x="662" y="24"/>
                </a:moveTo>
                <a:cubicBezTo>
                  <a:pt x="658" y="24"/>
                  <a:pt x="655" y="26"/>
                  <a:pt x="652" y="25"/>
                </a:cubicBezTo>
                <a:cubicBezTo>
                  <a:pt x="652" y="25"/>
                  <a:pt x="652" y="25"/>
                  <a:pt x="652" y="26"/>
                </a:cubicBezTo>
                <a:cubicBezTo>
                  <a:pt x="651" y="25"/>
                  <a:pt x="651" y="25"/>
                  <a:pt x="650" y="25"/>
                </a:cubicBezTo>
                <a:cubicBezTo>
                  <a:pt x="654" y="24"/>
                  <a:pt x="658" y="24"/>
                  <a:pt x="662" y="24"/>
                </a:cubicBezTo>
                <a:close/>
                <a:moveTo>
                  <a:pt x="755" y="19"/>
                </a:moveTo>
                <a:cubicBezTo>
                  <a:pt x="755" y="20"/>
                  <a:pt x="753" y="20"/>
                  <a:pt x="753" y="20"/>
                </a:cubicBezTo>
                <a:cubicBezTo>
                  <a:pt x="753" y="19"/>
                  <a:pt x="754" y="19"/>
                  <a:pt x="755" y="19"/>
                </a:cubicBezTo>
                <a:close/>
                <a:moveTo>
                  <a:pt x="721" y="17"/>
                </a:moveTo>
                <a:cubicBezTo>
                  <a:pt x="721" y="17"/>
                  <a:pt x="719" y="17"/>
                  <a:pt x="718" y="17"/>
                </a:cubicBezTo>
                <a:cubicBezTo>
                  <a:pt x="718" y="16"/>
                  <a:pt x="720" y="17"/>
                  <a:pt x="721" y="17"/>
                </a:cubicBezTo>
                <a:close/>
                <a:moveTo>
                  <a:pt x="702" y="10"/>
                </a:moveTo>
                <a:cubicBezTo>
                  <a:pt x="702" y="11"/>
                  <a:pt x="700" y="11"/>
                  <a:pt x="700" y="10"/>
                </a:cubicBezTo>
                <a:cubicBezTo>
                  <a:pt x="700" y="10"/>
                  <a:pt x="702" y="9"/>
                  <a:pt x="702" y="10"/>
                </a:cubicBezTo>
                <a:close/>
                <a:moveTo>
                  <a:pt x="699" y="10"/>
                </a:moveTo>
                <a:cubicBezTo>
                  <a:pt x="699" y="11"/>
                  <a:pt x="698" y="10"/>
                  <a:pt x="697" y="11"/>
                </a:cubicBezTo>
                <a:cubicBezTo>
                  <a:pt x="697" y="10"/>
                  <a:pt x="699" y="10"/>
                  <a:pt x="699" y="10"/>
                </a:cubicBezTo>
                <a:close/>
                <a:moveTo>
                  <a:pt x="697" y="16"/>
                </a:moveTo>
                <a:cubicBezTo>
                  <a:pt x="696" y="16"/>
                  <a:pt x="693" y="16"/>
                  <a:pt x="692" y="16"/>
                </a:cubicBezTo>
                <a:cubicBezTo>
                  <a:pt x="693" y="14"/>
                  <a:pt x="696" y="15"/>
                  <a:pt x="697" y="16"/>
                </a:cubicBezTo>
                <a:close/>
                <a:moveTo>
                  <a:pt x="691" y="16"/>
                </a:moveTo>
                <a:cubicBezTo>
                  <a:pt x="690" y="16"/>
                  <a:pt x="690" y="16"/>
                  <a:pt x="689" y="16"/>
                </a:cubicBezTo>
                <a:cubicBezTo>
                  <a:pt x="689" y="15"/>
                  <a:pt x="691" y="15"/>
                  <a:pt x="691" y="16"/>
                </a:cubicBezTo>
                <a:close/>
                <a:moveTo>
                  <a:pt x="694" y="19"/>
                </a:moveTo>
                <a:cubicBezTo>
                  <a:pt x="692" y="18"/>
                  <a:pt x="691" y="19"/>
                  <a:pt x="690" y="19"/>
                </a:cubicBezTo>
                <a:cubicBezTo>
                  <a:pt x="689" y="20"/>
                  <a:pt x="691" y="18"/>
                  <a:pt x="691" y="20"/>
                </a:cubicBezTo>
                <a:cubicBezTo>
                  <a:pt x="684" y="20"/>
                  <a:pt x="679" y="21"/>
                  <a:pt x="673" y="20"/>
                </a:cubicBezTo>
                <a:cubicBezTo>
                  <a:pt x="674" y="19"/>
                  <a:pt x="679" y="20"/>
                  <a:pt x="680" y="19"/>
                </a:cubicBezTo>
                <a:cubicBezTo>
                  <a:pt x="680" y="19"/>
                  <a:pt x="679" y="19"/>
                  <a:pt x="679" y="19"/>
                </a:cubicBezTo>
                <a:cubicBezTo>
                  <a:pt x="682" y="18"/>
                  <a:pt x="690" y="18"/>
                  <a:pt x="694" y="19"/>
                </a:cubicBezTo>
                <a:close/>
                <a:moveTo>
                  <a:pt x="688" y="15"/>
                </a:moveTo>
                <a:cubicBezTo>
                  <a:pt x="684" y="17"/>
                  <a:pt x="676" y="16"/>
                  <a:pt x="672" y="16"/>
                </a:cubicBezTo>
                <a:cubicBezTo>
                  <a:pt x="675" y="15"/>
                  <a:pt x="683" y="16"/>
                  <a:pt x="688" y="15"/>
                </a:cubicBezTo>
                <a:close/>
                <a:moveTo>
                  <a:pt x="672" y="20"/>
                </a:moveTo>
                <a:cubicBezTo>
                  <a:pt x="672" y="21"/>
                  <a:pt x="667" y="22"/>
                  <a:pt x="666" y="20"/>
                </a:cubicBezTo>
                <a:cubicBezTo>
                  <a:pt x="669" y="20"/>
                  <a:pt x="671" y="20"/>
                  <a:pt x="672" y="20"/>
                </a:cubicBezTo>
                <a:close/>
                <a:moveTo>
                  <a:pt x="659" y="19"/>
                </a:moveTo>
                <a:cubicBezTo>
                  <a:pt x="661" y="21"/>
                  <a:pt x="664" y="19"/>
                  <a:pt x="666" y="20"/>
                </a:cubicBezTo>
                <a:cubicBezTo>
                  <a:pt x="664" y="21"/>
                  <a:pt x="662" y="20"/>
                  <a:pt x="659" y="21"/>
                </a:cubicBezTo>
                <a:cubicBezTo>
                  <a:pt x="659" y="20"/>
                  <a:pt x="659" y="20"/>
                  <a:pt x="659" y="19"/>
                </a:cubicBezTo>
                <a:close/>
                <a:moveTo>
                  <a:pt x="643" y="25"/>
                </a:moveTo>
                <a:cubicBezTo>
                  <a:pt x="639" y="25"/>
                  <a:pt x="639" y="25"/>
                  <a:pt x="639" y="25"/>
                </a:cubicBezTo>
                <a:cubicBezTo>
                  <a:pt x="639" y="24"/>
                  <a:pt x="643" y="23"/>
                  <a:pt x="643" y="25"/>
                </a:cubicBezTo>
                <a:close/>
                <a:moveTo>
                  <a:pt x="643" y="29"/>
                </a:moveTo>
                <a:cubicBezTo>
                  <a:pt x="642" y="30"/>
                  <a:pt x="642" y="29"/>
                  <a:pt x="642" y="30"/>
                </a:cubicBezTo>
                <a:cubicBezTo>
                  <a:pt x="641" y="30"/>
                  <a:pt x="641" y="29"/>
                  <a:pt x="641" y="29"/>
                </a:cubicBezTo>
                <a:cubicBezTo>
                  <a:pt x="642" y="28"/>
                  <a:pt x="642" y="29"/>
                  <a:pt x="643" y="29"/>
                </a:cubicBezTo>
                <a:close/>
                <a:moveTo>
                  <a:pt x="642" y="20"/>
                </a:moveTo>
                <a:cubicBezTo>
                  <a:pt x="641" y="22"/>
                  <a:pt x="640" y="20"/>
                  <a:pt x="638" y="21"/>
                </a:cubicBezTo>
                <a:cubicBezTo>
                  <a:pt x="638" y="20"/>
                  <a:pt x="641" y="21"/>
                  <a:pt x="642" y="20"/>
                </a:cubicBezTo>
                <a:close/>
                <a:moveTo>
                  <a:pt x="635" y="24"/>
                </a:moveTo>
                <a:cubicBezTo>
                  <a:pt x="635" y="25"/>
                  <a:pt x="636" y="24"/>
                  <a:pt x="636" y="24"/>
                </a:cubicBezTo>
                <a:cubicBezTo>
                  <a:pt x="636" y="25"/>
                  <a:pt x="635" y="25"/>
                  <a:pt x="635" y="25"/>
                </a:cubicBezTo>
                <a:cubicBezTo>
                  <a:pt x="635" y="25"/>
                  <a:pt x="635" y="24"/>
                  <a:pt x="635" y="24"/>
                </a:cubicBezTo>
                <a:close/>
                <a:moveTo>
                  <a:pt x="630" y="8"/>
                </a:moveTo>
                <a:cubicBezTo>
                  <a:pt x="628" y="9"/>
                  <a:pt x="626" y="8"/>
                  <a:pt x="625" y="8"/>
                </a:cubicBezTo>
                <a:cubicBezTo>
                  <a:pt x="627" y="7"/>
                  <a:pt x="628" y="7"/>
                  <a:pt x="630" y="8"/>
                </a:cubicBezTo>
                <a:close/>
                <a:moveTo>
                  <a:pt x="614" y="32"/>
                </a:moveTo>
                <a:cubicBezTo>
                  <a:pt x="614" y="32"/>
                  <a:pt x="611" y="32"/>
                  <a:pt x="610" y="32"/>
                </a:cubicBezTo>
                <a:cubicBezTo>
                  <a:pt x="619" y="30"/>
                  <a:pt x="635" y="30"/>
                  <a:pt x="643" y="31"/>
                </a:cubicBezTo>
                <a:cubicBezTo>
                  <a:pt x="636" y="32"/>
                  <a:pt x="624" y="33"/>
                  <a:pt x="619" y="32"/>
                </a:cubicBezTo>
                <a:cubicBezTo>
                  <a:pt x="613" y="34"/>
                  <a:pt x="607" y="33"/>
                  <a:pt x="601" y="33"/>
                </a:cubicBezTo>
                <a:cubicBezTo>
                  <a:pt x="605" y="32"/>
                  <a:pt x="609" y="32"/>
                  <a:pt x="614" y="32"/>
                </a:cubicBezTo>
                <a:close/>
                <a:moveTo>
                  <a:pt x="404" y="9"/>
                </a:moveTo>
                <a:cubicBezTo>
                  <a:pt x="403" y="8"/>
                  <a:pt x="402" y="9"/>
                  <a:pt x="402" y="8"/>
                </a:cubicBezTo>
                <a:cubicBezTo>
                  <a:pt x="403" y="8"/>
                  <a:pt x="404" y="8"/>
                  <a:pt x="404" y="9"/>
                </a:cubicBezTo>
                <a:close/>
                <a:moveTo>
                  <a:pt x="256" y="21"/>
                </a:moveTo>
                <a:cubicBezTo>
                  <a:pt x="256" y="21"/>
                  <a:pt x="254" y="22"/>
                  <a:pt x="254" y="20"/>
                </a:cubicBezTo>
                <a:cubicBezTo>
                  <a:pt x="254" y="20"/>
                  <a:pt x="255" y="20"/>
                  <a:pt x="256" y="20"/>
                </a:cubicBezTo>
                <a:cubicBezTo>
                  <a:pt x="256" y="21"/>
                  <a:pt x="256" y="21"/>
                  <a:pt x="256" y="21"/>
                </a:cubicBezTo>
                <a:close/>
                <a:moveTo>
                  <a:pt x="139" y="27"/>
                </a:moveTo>
                <a:cubicBezTo>
                  <a:pt x="140" y="27"/>
                  <a:pt x="141" y="27"/>
                  <a:pt x="141" y="28"/>
                </a:cubicBezTo>
                <a:cubicBezTo>
                  <a:pt x="140" y="28"/>
                  <a:pt x="139" y="29"/>
                  <a:pt x="139" y="27"/>
                </a:cubicBezTo>
                <a:close/>
                <a:moveTo>
                  <a:pt x="24" y="65"/>
                </a:moveTo>
                <a:cubicBezTo>
                  <a:pt x="25" y="65"/>
                  <a:pt x="26" y="64"/>
                  <a:pt x="28" y="64"/>
                </a:cubicBezTo>
                <a:cubicBezTo>
                  <a:pt x="27" y="65"/>
                  <a:pt x="25" y="65"/>
                  <a:pt x="24" y="65"/>
                </a:cubicBezTo>
                <a:close/>
                <a:moveTo>
                  <a:pt x="125" y="56"/>
                </a:moveTo>
                <a:cubicBezTo>
                  <a:pt x="126" y="55"/>
                  <a:pt x="128" y="55"/>
                  <a:pt x="130" y="55"/>
                </a:cubicBezTo>
                <a:cubicBezTo>
                  <a:pt x="129" y="56"/>
                  <a:pt x="127" y="56"/>
                  <a:pt x="125" y="56"/>
                </a:cubicBezTo>
                <a:close/>
                <a:moveTo>
                  <a:pt x="385" y="61"/>
                </a:moveTo>
                <a:cubicBezTo>
                  <a:pt x="388" y="62"/>
                  <a:pt x="391" y="60"/>
                  <a:pt x="394" y="61"/>
                </a:cubicBezTo>
                <a:cubicBezTo>
                  <a:pt x="392" y="62"/>
                  <a:pt x="387" y="62"/>
                  <a:pt x="385" y="61"/>
                </a:cubicBezTo>
                <a:close/>
                <a:moveTo>
                  <a:pt x="584" y="6"/>
                </a:moveTo>
                <a:cubicBezTo>
                  <a:pt x="582" y="7"/>
                  <a:pt x="577" y="6"/>
                  <a:pt x="575" y="7"/>
                </a:cubicBezTo>
                <a:cubicBezTo>
                  <a:pt x="575" y="7"/>
                  <a:pt x="575" y="6"/>
                  <a:pt x="574" y="6"/>
                </a:cubicBezTo>
                <a:cubicBezTo>
                  <a:pt x="576" y="5"/>
                  <a:pt x="582" y="6"/>
                  <a:pt x="584" y="6"/>
                </a:cubicBezTo>
                <a:close/>
                <a:moveTo>
                  <a:pt x="585" y="32"/>
                </a:moveTo>
                <a:cubicBezTo>
                  <a:pt x="580" y="32"/>
                  <a:pt x="576" y="33"/>
                  <a:pt x="570" y="32"/>
                </a:cubicBezTo>
                <a:cubicBezTo>
                  <a:pt x="575" y="31"/>
                  <a:pt x="582" y="31"/>
                  <a:pt x="585" y="32"/>
                </a:cubicBezTo>
                <a:close/>
                <a:moveTo>
                  <a:pt x="569" y="6"/>
                </a:moveTo>
                <a:cubicBezTo>
                  <a:pt x="568" y="8"/>
                  <a:pt x="566" y="6"/>
                  <a:pt x="564" y="6"/>
                </a:cubicBezTo>
                <a:cubicBezTo>
                  <a:pt x="565" y="6"/>
                  <a:pt x="568" y="6"/>
                  <a:pt x="569" y="6"/>
                </a:cubicBezTo>
                <a:close/>
                <a:moveTo>
                  <a:pt x="559" y="6"/>
                </a:moveTo>
                <a:cubicBezTo>
                  <a:pt x="559" y="7"/>
                  <a:pt x="556" y="7"/>
                  <a:pt x="556" y="5"/>
                </a:cubicBezTo>
                <a:cubicBezTo>
                  <a:pt x="557" y="6"/>
                  <a:pt x="559" y="5"/>
                  <a:pt x="559" y="6"/>
                </a:cubicBezTo>
                <a:close/>
                <a:moveTo>
                  <a:pt x="564" y="33"/>
                </a:moveTo>
                <a:cubicBezTo>
                  <a:pt x="560" y="32"/>
                  <a:pt x="554" y="33"/>
                  <a:pt x="551" y="32"/>
                </a:cubicBezTo>
                <a:cubicBezTo>
                  <a:pt x="555" y="32"/>
                  <a:pt x="561" y="31"/>
                  <a:pt x="564" y="33"/>
                </a:cubicBezTo>
                <a:close/>
                <a:moveTo>
                  <a:pt x="561" y="39"/>
                </a:moveTo>
                <a:cubicBezTo>
                  <a:pt x="560" y="40"/>
                  <a:pt x="557" y="39"/>
                  <a:pt x="555" y="39"/>
                </a:cubicBezTo>
                <a:cubicBezTo>
                  <a:pt x="556" y="38"/>
                  <a:pt x="558" y="39"/>
                  <a:pt x="561" y="39"/>
                </a:cubicBezTo>
                <a:close/>
                <a:moveTo>
                  <a:pt x="552" y="36"/>
                </a:moveTo>
                <a:cubicBezTo>
                  <a:pt x="554" y="35"/>
                  <a:pt x="557" y="35"/>
                  <a:pt x="559" y="35"/>
                </a:cubicBezTo>
                <a:cubicBezTo>
                  <a:pt x="557" y="36"/>
                  <a:pt x="554" y="36"/>
                  <a:pt x="552" y="36"/>
                </a:cubicBezTo>
                <a:close/>
                <a:moveTo>
                  <a:pt x="552" y="35"/>
                </a:moveTo>
                <a:cubicBezTo>
                  <a:pt x="551" y="36"/>
                  <a:pt x="550" y="36"/>
                  <a:pt x="549" y="36"/>
                </a:cubicBezTo>
                <a:cubicBezTo>
                  <a:pt x="549" y="35"/>
                  <a:pt x="551" y="35"/>
                  <a:pt x="552" y="35"/>
                </a:cubicBezTo>
                <a:close/>
                <a:moveTo>
                  <a:pt x="540" y="35"/>
                </a:moveTo>
                <a:cubicBezTo>
                  <a:pt x="536" y="37"/>
                  <a:pt x="528" y="36"/>
                  <a:pt x="524" y="35"/>
                </a:cubicBezTo>
                <a:cubicBezTo>
                  <a:pt x="526" y="35"/>
                  <a:pt x="529" y="35"/>
                  <a:pt x="532" y="35"/>
                </a:cubicBezTo>
                <a:cubicBezTo>
                  <a:pt x="532" y="34"/>
                  <a:pt x="530" y="36"/>
                  <a:pt x="530" y="34"/>
                </a:cubicBezTo>
                <a:cubicBezTo>
                  <a:pt x="533" y="35"/>
                  <a:pt x="535" y="34"/>
                  <a:pt x="537" y="34"/>
                </a:cubicBezTo>
                <a:cubicBezTo>
                  <a:pt x="537" y="35"/>
                  <a:pt x="536" y="35"/>
                  <a:pt x="536" y="35"/>
                </a:cubicBezTo>
                <a:cubicBezTo>
                  <a:pt x="537" y="36"/>
                  <a:pt x="538" y="35"/>
                  <a:pt x="540" y="35"/>
                </a:cubicBezTo>
                <a:close/>
                <a:moveTo>
                  <a:pt x="536" y="32"/>
                </a:moveTo>
                <a:cubicBezTo>
                  <a:pt x="536" y="32"/>
                  <a:pt x="533" y="33"/>
                  <a:pt x="533" y="32"/>
                </a:cubicBezTo>
                <a:cubicBezTo>
                  <a:pt x="534" y="32"/>
                  <a:pt x="535" y="31"/>
                  <a:pt x="536" y="32"/>
                </a:cubicBezTo>
                <a:close/>
                <a:moveTo>
                  <a:pt x="531" y="30"/>
                </a:moveTo>
                <a:cubicBezTo>
                  <a:pt x="529" y="30"/>
                  <a:pt x="526" y="30"/>
                  <a:pt x="524" y="30"/>
                </a:cubicBezTo>
                <a:cubicBezTo>
                  <a:pt x="525" y="29"/>
                  <a:pt x="529" y="29"/>
                  <a:pt x="531" y="30"/>
                </a:cubicBezTo>
                <a:close/>
                <a:moveTo>
                  <a:pt x="525" y="5"/>
                </a:moveTo>
                <a:cubicBezTo>
                  <a:pt x="524" y="6"/>
                  <a:pt x="523" y="4"/>
                  <a:pt x="522" y="5"/>
                </a:cubicBezTo>
                <a:cubicBezTo>
                  <a:pt x="523" y="5"/>
                  <a:pt x="522" y="5"/>
                  <a:pt x="522" y="5"/>
                </a:cubicBezTo>
                <a:cubicBezTo>
                  <a:pt x="522" y="3"/>
                  <a:pt x="524" y="5"/>
                  <a:pt x="525" y="5"/>
                </a:cubicBezTo>
                <a:close/>
                <a:moveTo>
                  <a:pt x="521" y="29"/>
                </a:moveTo>
                <a:cubicBezTo>
                  <a:pt x="521" y="31"/>
                  <a:pt x="519" y="30"/>
                  <a:pt x="519" y="30"/>
                </a:cubicBezTo>
                <a:cubicBezTo>
                  <a:pt x="519" y="30"/>
                  <a:pt x="520" y="30"/>
                  <a:pt x="521" y="29"/>
                </a:cubicBezTo>
                <a:close/>
                <a:moveTo>
                  <a:pt x="516" y="32"/>
                </a:moveTo>
                <a:cubicBezTo>
                  <a:pt x="521" y="31"/>
                  <a:pt x="527" y="31"/>
                  <a:pt x="533" y="32"/>
                </a:cubicBezTo>
                <a:cubicBezTo>
                  <a:pt x="527" y="31"/>
                  <a:pt x="519" y="33"/>
                  <a:pt x="516" y="32"/>
                </a:cubicBezTo>
                <a:cubicBezTo>
                  <a:pt x="516" y="32"/>
                  <a:pt x="516" y="32"/>
                  <a:pt x="516" y="32"/>
                </a:cubicBezTo>
                <a:close/>
                <a:moveTo>
                  <a:pt x="523" y="35"/>
                </a:moveTo>
                <a:cubicBezTo>
                  <a:pt x="523" y="36"/>
                  <a:pt x="522" y="36"/>
                  <a:pt x="520" y="36"/>
                </a:cubicBezTo>
                <a:cubicBezTo>
                  <a:pt x="520" y="34"/>
                  <a:pt x="522" y="35"/>
                  <a:pt x="523" y="35"/>
                </a:cubicBezTo>
                <a:close/>
                <a:moveTo>
                  <a:pt x="515" y="32"/>
                </a:moveTo>
                <a:cubicBezTo>
                  <a:pt x="515" y="33"/>
                  <a:pt x="514" y="31"/>
                  <a:pt x="512" y="32"/>
                </a:cubicBezTo>
                <a:cubicBezTo>
                  <a:pt x="512" y="31"/>
                  <a:pt x="515" y="32"/>
                  <a:pt x="515" y="32"/>
                </a:cubicBezTo>
                <a:close/>
                <a:moveTo>
                  <a:pt x="511" y="32"/>
                </a:moveTo>
                <a:cubicBezTo>
                  <a:pt x="512" y="32"/>
                  <a:pt x="509" y="32"/>
                  <a:pt x="509" y="32"/>
                </a:cubicBezTo>
                <a:cubicBezTo>
                  <a:pt x="509" y="31"/>
                  <a:pt x="510" y="32"/>
                  <a:pt x="511" y="32"/>
                </a:cubicBezTo>
                <a:close/>
                <a:moveTo>
                  <a:pt x="499" y="10"/>
                </a:moveTo>
                <a:cubicBezTo>
                  <a:pt x="501" y="10"/>
                  <a:pt x="501" y="10"/>
                  <a:pt x="501" y="10"/>
                </a:cubicBezTo>
                <a:cubicBezTo>
                  <a:pt x="502" y="11"/>
                  <a:pt x="497" y="11"/>
                  <a:pt x="497" y="11"/>
                </a:cubicBezTo>
                <a:cubicBezTo>
                  <a:pt x="497" y="10"/>
                  <a:pt x="499" y="10"/>
                  <a:pt x="499" y="10"/>
                </a:cubicBezTo>
                <a:close/>
                <a:moveTo>
                  <a:pt x="497" y="10"/>
                </a:moveTo>
                <a:cubicBezTo>
                  <a:pt x="496" y="11"/>
                  <a:pt x="494" y="11"/>
                  <a:pt x="494" y="10"/>
                </a:cubicBezTo>
                <a:cubicBezTo>
                  <a:pt x="495" y="10"/>
                  <a:pt x="496" y="10"/>
                  <a:pt x="497" y="10"/>
                </a:cubicBezTo>
                <a:close/>
                <a:moveTo>
                  <a:pt x="507" y="32"/>
                </a:moveTo>
                <a:cubicBezTo>
                  <a:pt x="498" y="33"/>
                  <a:pt x="490" y="32"/>
                  <a:pt x="482" y="31"/>
                </a:cubicBezTo>
                <a:cubicBezTo>
                  <a:pt x="490" y="31"/>
                  <a:pt x="498" y="32"/>
                  <a:pt x="507" y="32"/>
                </a:cubicBezTo>
                <a:close/>
                <a:moveTo>
                  <a:pt x="494" y="35"/>
                </a:moveTo>
                <a:cubicBezTo>
                  <a:pt x="488" y="37"/>
                  <a:pt x="487" y="35"/>
                  <a:pt x="482" y="36"/>
                </a:cubicBezTo>
                <a:cubicBezTo>
                  <a:pt x="484" y="34"/>
                  <a:pt x="491" y="35"/>
                  <a:pt x="494" y="35"/>
                </a:cubicBezTo>
                <a:close/>
                <a:moveTo>
                  <a:pt x="495" y="39"/>
                </a:moveTo>
                <a:cubicBezTo>
                  <a:pt x="495" y="40"/>
                  <a:pt x="493" y="39"/>
                  <a:pt x="493" y="40"/>
                </a:cubicBezTo>
                <a:cubicBezTo>
                  <a:pt x="493" y="40"/>
                  <a:pt x="492" y="40"/>
                  <a:pt x="492" y="39"/>
                </a:cubicBezTo>
                <a:lnTo>
                  <a:pt x="495" y="39"/>
                </a:lnTo>
                <a:close/>
                <a:moveTo>
                  <a:pt x="456" y="32"/>
                </a:moveTo>
                <a:cubicBezTo>
                  <a:pt x="461" y="33"/>
                  <a:pt x="469" y="31"/>
                  <a:pt x="473" y="33"/>
                </a:cubicBezTo>
                <a:cubicBezTo>
                  <a:pt x="460" y="34"/>
                  <a:pt x="452" y="33"/>
                  <a:pt x="440" y="34"/>
                </a:cubicBezTo>
                <a:cubicBezTo>
                  <a:pt x="444" y="32"/>
                  <a:pt x="451" y="34"/>
                  <a:pt x="456" y="32"/>
                </a:cubicBezTo>
                <a:close/>
                <a:moveTo>
                  <a:pt x="464" y="37"/>
                </a:moveTo>
                <a:cubicBezTo>
                  <a:pt x="463" y="38"/>
                  <a:pt x="461" y="37"/>
                  <a:pt x="459" y="37"/>
                </a:cubicBezTo>
                <a:cubicBezTo>
                  <a:pt x="459" y="37"/>
                  <a:pt x="460" y="37"/>
                  <a:pt x="460" y="36"/>
                </a:cubicBezTo>
                <a:cubicBezTo>
                  <a:pt x="459" y="36"/>
                  <a:pt x="458" y="36"/>
                  <a:pt x="457" y="36"/>
                </a:cubicBezTo>
                <a:cubicBezTo>
                  <a:pt x="459" y="34"/>
                  <a:pt x="462" y="35"/>
                  <a:pt x="465" y="35"/>
                </a:cubicBezTo>
                <a:cubicBezTo>
                  <a:pt x="465" y="37"/>
                  <a:pt x="461" y="34"/>
                  <a:pt x="461" y="36"/>
                </a:cubicBezTo>
                <a:cubicBezTo>
                  <a:pt x="461" y="38"/>
                  <a:pt x="463" y="36"/>
                  <a:pt x="464" y="37"/>
                </a:cubicBezTo>
                <a:close/>
                <a:moveTo>
                  <a:pt x="435" y="33"/>
                </a:moveTo>
                <a:cubicBezTo>
                  <a:pt x="435" y="32"/>
                  <a:pt x="436" y="32"/>
                  <a:pt x="436" y="32"/>
                </a:cubicBezTo>
                <a:cubicBezTo>
                  <a:pt x="436" y="33"/>
                  <a:pt x="436" y="33"/>
                  <a:pt x="435" y="33"/>
                </a:cubicBezTo>
                <a:close/>
                <a:moveTo>
                  <a:pt x="438" y="34"/>
                </a:moveTo>
                <a:cubicBezTo>
                  <a:pt x="438" y="34"/>
                  <a:pt x="436" y="34"/>
                  <a:pt x="435" y="34"/>
                </a:cubicBezTo>
                <a:cubicBezTo>
                  <a:pt x="436" y="34"/>
                  <a:pt x="437" y="32"/>
                  <a:pt x="438" y="34"/>
                </a:cubicBezTo>
                <a:close/>
                <a:moveTo>
                  <a:pt x="439" y="35"/>
                </a:moveTo>
                <a:cubicBezTo>
                  <a:pt x="439" y="37"/>
                  <a:pt x="435" y="35"/>
                  <a:pt x="434" y="36"/>
                </a:cubicBezTo>
                <a:cubicBezTo>
                  <a:pt x="435" y="35"/>
                  <a:pt x="437" y="35"/>
                  <a:pt x="439" y="35"/>
                </a:cubicBezTo>
                <a:close/>
                <a:moveTo>
                  <a:pt x="442" y="35"/>
                </a:moveTo>
                <a:cubicBezTo>
                  <a:pt x="442" y="36"/>
                  <a:pt x="440" y="36"/>
                  <a:pt x="439" y="36"/>
                </a:cubicBezTo>
                <a:cubicBezTo>
                  <a:pt x="440" y="34"/>
                  <a:pt x="441" y="35"/>
                  <a:pt x="442" y="35"/>
                </a:cubicBezTo>
                <a:close/>
                <a:moveTo>
                  <a:pt x="444" y="31"/>
                </a:moveTo>
                <a:cubicBezTo>
                  <a:pt x="442" y="32"/>
                  <a:pt x="439" y="32"/>
                  <a:pt x="437" y="31"/>
                </a:cubicBezTo>
                <a:cubicBezTo>
                  <a:pt x="439" y="31"/>
                  <a:pt x="441" y="31"/>
                  <a:pt x="444" y="31"/>
                </a:cubicBezTo>
                <a:close/>
                <a:moveTo>
                  <a:pt x="437" y="31"/>
                </a:moveTo>
                <a:cubicBezTo>
                  <a:pt x="436" y="32"/>
                  <a:pt x="434" y="31"/>
                  <a:pt x="433" y="33"/>
                </a:cubicBezTo>
                <a:cubicBezTo>
                  <a:pt x="434" y="31"/>
                  <a:pt x="432" y="32"/>
                  <a:pt x="431" y="32"/>
                </a:cubicBezTo>
                <a:cubicBezTo>
                  <a:pt x="432" y="31"/>
                  <a:pt x="434" y="31"/>
                  <a:pt x="437" y="31"/>
                </a:cubicBezTo>
                <a:close/>
                <a:moveTo>
                  <a:pt x="432" y="33"/>
                </a:moveTo>
                <a:cubicBezTo>
                  <a:pt x="432" y="34"/>
                  <a:pt x="431" y="34"/>
                  <a:pt x="430" y="34"/>
                </a:cubicBezTo>
                <a:cubicBezTo>
                  <a:pt x="430" y="33"/>
                  <a:pt x="431" y="33"/>
                  <a:pt x="432" y="33"/>
                </a:cubicBezTo>
                <a:close/>
                <a:moveTo>
                  <a:pt x="426" y="31"/>
                </a:moveTo>
                <a:cubicBezTo>
                  <a:pt x="429" y="31"/>
                  <a:pt x="431" y="32"/>
                  <a:pt x="426" y="32"/>
                </a:cubicBezTo>
                <a:cubicBezTo>
                  <a:pt x="426" y="31"/>
                  <a:pt x="426" y="32"/>
                  <a:pt x="426" y="31"/>
                </a:cubicBezTo>
                <a:close/>
                <a:moveTo>
                  <a:pt x="419" y="32"/>
                </a:moveTo>
                <a:cubicBezTo>
                  <a:pt x="419" y="33"/>
                  <a:pt x="416" y="33"/>
                  <a:pt x="415" y="33"/>
                </a:cubicBezTo>
                <a:cubicBezTo>
                  <a:pt x="416" y="32"/>
                  <a:pt x="418" y="32"/>
                  <a:pt x="419" y="32"/>
                </a:cubicBezTo>
                <a:close/>
                <a:moveTo>
                  <a:pt x="416" y="35"/>
                </a:moveTo>
                <a:cubicBezTo>
                  <a:pt x="415" y="37"/>
                  <a:pt x="413" y="36"/>
                  <a:pt x="411" y="36"/>
                </a:cubicBezTo>
                <a:cubicBezTo>
                  <a:pt x="409" y="36"/>
                  <a:pt x="405" y="39"/>
                  <a:pt x="404" y="37"/>
                </a:cubicBezTo>
                <a:cubicBezTo>
                  <a:pt x="399" y="37"/>
                  <a:pt x="389" y="37"/>
                  <a:pt x="381" y="37"/>
                </a:cubicBezTo>
                <a:cubicBezTo>
                  <a:pt x="392" y="36"/>
                  <a:pt x="404" y="35"/>
                  <a:pt x="416" y="35"/>
                </a:cubicBezTo>
                <a:close/>
                <a:moveTo>
                  <a:pt x="384" y="32"/>
                </a:moveTo>
                <a:cubicBezTo>
                  <a:pt x="386" y="32"/>
                  <a:pt x="386" y="33"/>
                  <a:pt x="384" y="33"/>
                </a:cubicBezTo>
                <a:cubicBezTo>
                  <a:pt x="383" y="33"/>
                  <a:pt x="381" y="33"/>
                  <a:pt x="380" y="33"/>
                </a:cubicBezTo>
                <a:cubicBezTo>
                  <a:pt x="381" y="32"/>
                  <a:pt x="382" y="33"/>
                  <a:pt x="384" y="32"/>
                </a:cubicBezTo>
                <a:close/>
                <a:moveTo>
                  <a:pt x="383" y="31"/>
                </a:moveTo>
                <a:cubicBezTo>
                  <a:pt x="383" y="32"/>
                  <a:pt x="379" y="31"/>
                  <a:pt x="379" y="31"/>
                </a:cubicBezTo>
                <a:cubicBezTo>
                  <a:pt x="379" y="30"/>
                  <a:pt x="381" y="31"/>
                  <a:pt x="383" y="31"/>
                </a:cubicBezTo>
                <a:close/>
                <a:moveTo>
                  <a:pt x="380" y="33"/>
                </a:moveTo>
                <a:cubicBezTo>
                  <a:pt x="377" y="33"/>
                  <a:pt x="377" y="33"/>
                  <a:pt x="377" y="33"/>
                </a:cubicBezTo>
                <a:cubicBezTo>
                  <a:pt x="377" y="32"/>
                  <a:pt x="380" y="32"/>
                  <a:pt x="380" y="33"/>
                </a:cubicBezTo>
                <a:close/>
                <a:moveTo>
                  <a:pt x="366" y="34"/>
                </a:moveTo>
                <a:cubicBezTo>
                  <a:pt x="358" y="36"/>
                  <a:pt x="349" y="36"/>
                  <a:pt x="340" y="36"/>
                </a:cubicBezTo>
                <a:cubicBezTo>
                  <a:pt x="347" y="34"/>
                  <a:pt x="358" y="35"/>
                  <a:pt x="366" y="34"/>
                </a:cubicBezTo>
                <a:close/>
                <a:moveTo>
                  <a:pt x="365" y="37"/>
                </a:moveTo>
                <a:cubicBezTo>
                  <a:pt x="364" y="38"/>
                  <a:pt x="361" y="38"/>
                  <a:pt x="359" y="38"/>
                </a:cubicBezTo>
                <a:cubicBezTo>
                  <a:pt x="360" y="37"/>
                  <a:pt x="363" y="37"/>
                  <a:pt x="365" y="37"/>
                </a:cubicBezTo>
                <a:close/>
                <a:moveTo>
                  <a:pt x="351" y="16"/>
                </a:moveTo>
                <a:cubicBezTo>
                  <a:pt x="347" y="18"/>
                  <a:pt x="342" y="17"/>
                  <a:pt x="337" y="17"/>
                </a:cubicBezTo>
                <a:cubicBezTo>
                  <a:pt x="340" y="15"/>
                  <a:pt x="346" y="17"/>
                  <a:pt x="351" y="16"/>
                </a:cubicBezTo>
                <a:close/>
                <a:moveTo>
                  <a:pt x="337" y="17"/>
                </a:moveTo>
                <a:cubicBezTo>
                  <a:pt x="336" y="18"/>
                  <a:pt x="334" y="17"/>
                  <a:pt x="333" y="18"/>
                </a:cubicBezTo>
                <a:cubicBezTo>
                  <a:pt x="333" y="16"/>
                  <a:pt x="335" y="17"/>
                  <a:pt x="337" y="17"/>
                </a:cubicBezTo>
                <a:close/>
                <a:moveTo>
                  <a:pt x="329" y="32"/>
                </a:moveTo>
                <a:cubicBezTo>
                  <a:pt x="323" y="34"/>
                  <a:pt x="318" y="33"/>
                  <a:pt x="311" y="34"/>
                </a:cubicBezTo>
                <a:cubicBezTo>
                  <a:pt x="317" y="32"/>
                  <a:pt x="322" y="32"/>
                  <a:pt x="329" y="32"/>
                </a:cubicBezTo>
                <a:close/>
                <a:moveTo>
                  <a:pt x="332" y="36"/>
                </a:moveTo>
                <a:cubicBezTo>
                  <a:pt x="328" y="36"/>
                  <a:pt x="325" y="37"/>
                  <a:pt x="321" y="37"/>
                </a:cubicBezTo>
                <a:cubicBezTo>
                  <a:pt x="325" y="36"/>
                  <a:pt x="329" y="35"/>
                  <a:pt x="332" y="36"/>
                </a:cubicBezTo>
                <a:close/>
                <a:moveTo>
                  <a:pt x="313" y="38"/>
                </a:moveTo>
                <a:cubicBezTo>
                  <a:pt x="313" y="37"/>
                  <a:pt x="312" y="37"/>
                  <a:pt x="312" y="37"/>
                </a:cubicBezTo>
                <a:cubicBezTo>
                  <a:pt x="312" y="37"/>
                  <a:pt x="312" y="37"/>
                  <a:pt x="312" y="37"/>
                </a:cubicBezTo>
                <a:cubicBezTo>
                  <a:pt x="313" y="37"/>
                  <a:pt x="315" y="37"/>
                  <a:pt x="317" y="37"/>
                </a:cubicBezTo>
                <a:cubicBezTo>
                  <a:pt x="320" y="37"/>
                  <a:pt x="317" y="37"/>
                  <a:pt x="315" y="37"/>
                </a:cubicBezTo>
                <a:cubicBezTo>
                  <a:pt x="315" y="37"/>
                  <a:pt x="314" y="37"/>
                  <a:pt x="313" y="37"/>
                </a:cubicBezTo>
                <a:cubicBezTo>
                  <a:pt x="321" y="38"/>
                  <a:pt x="330" y="37"/>
                  <a:pt x="337" y="37"/>
                </a:cubicBezTo>
                <a:cubicBezTo>
                  <a:pt x="334" y="38"/>
                  <a:pt x="331" y="37"/>
                  <a:pt x="328" y="38"/>
                </a:cubicBezTo>
                <a:cubicBezTo>
                  <a:pt x="338" y="39"/>
                  <a:pt x="348" y="38"/>
                  <a:pt x="358" y="38"/>
                </a:cubicBezTo>
                <a:cubicBezTo>
                  <a:pt x="349" y="39"/>
                  <a:pt x="338" y="40"/>
                  <a:pt x="330" y="39"/>
                </a:cubicBezTo>
                <a:cubicBezTo>
                  <a:pt x="326" y="41"/>
                  <a:pt x="321" y="40"/>
                  <a:pt x="317" y="40"/>
                </a:cubicBezTo>
                <a:cubicBezTo>
                  <a:pt x="313" y="40"/>
                  <a:pt x="309" y="41"/>
                  <a:pt x="307" y="39"/>
                </a:cubicBezTo>
                <a:cubicBezTo>
                  <a:pt x="309" y="38"/>
                  <a:pt x="311" y="38"/>
                  <a:pt x="313" y="38"/>
                </a:cubicBezTo>
                <a:close/>
                <a:moveTo>
                  <a:pt x="304" y="19"/>
                </a:moveTo>
                <a:cubicBezTo>
                  <a:pt x="302" y="19"/>
                  <a:pt x="302" y="19"/>
                  <a:pt x="302" y="19"/>
                </a:cubicBezTo>
                <a:cubicBezTo>
                  <a:pt x="302" y="18"/>
                  <a:pt x="304" y="18"/>
                  <a:pt x="304" y="19"/>
                </a:cubicBezTo>
                <a:close/>
                <a:moveTo>
                  <a:pt x="263" y="39"/>
                </a:moveTo>
                <a:cubicBezTo>
                  <a:pt x="262" y="41"/>
                  <a:pt x="264" y="39"/>
                  <a:pt x="264" y="40"/>
                </a:cubicBezTo>
                <a:cubicBezTo>
                  <a:pt x="265" y="40"/>
                  <a:pt x="264" y="39"/>
                  <a:pt x="264" y="39"/>
                </a:cubicBezTo>
                <a:cubicBezTo>
                  <a:pt x="270" y="39"/>
                  <a:pt x="272" y="39"/>
                  <a:pt x="278" y="39"/>
                </a:cubicBezTo>
                <a:cubicBezTo>
                  <a:pt x="278" y="39"/>
                  <a:pt x="279" y="39"/>
                  <a:pt x="279" y="40"/>
                </a:cubicBezTo>
                <a:cubicBezTo>
                  <a:pt x="276" y="40"/>
                  <a:pt x="272" y="40"/>
                  <a:pt x="270" y="41"/>
                </a:cubicBezTo>
                <a:cubicBezTo>
                  <a:pt x="271" y="41"/>
                  <a:pt x="273" y="41"/>
                  <a:pt x="274" y="41"/>
                </a:cubicBezTo>
                <a:cubicBezTo>
                  <a:pt x="275" y="41"/>
                  <a:pt x="275" y="41"/>
                  <a:pt x="274" y="41"/>
                </a:cubicBezTo>
                <a:cubicBezTo>
                  <a:pt x="271" y="42"/>
                  <a:pt x="264" y="42"/>
                  <a:pt x="260" y="41"/>
                </a:cubicBezTo>
                <a:cubicBezTo>
                  <a:pt x="260" y="40"/>
                  <a:pt x="262" y="40"/>
                  <a:pt x="263" y="39"/>
                </a:cubicBezTo>
                <a:close/>
                <a:moveTo>
                  <a:pt x="251" y="36"/>
                </a:moveTo>
                <a:cubicBezTo>
                  <a:pt x="252" y="36"/>
                  <a:pt x="252" y="35"/>
                  <a:pt x="253" y="36"/>
                </a:cubicBezTo>
                <a:cubicBezTo>
                  <a:pt x="250" y="37"/>
                  <a:pt x="248" y="36"/>
                  <a:pt x="251" y="36"/>
                </a:cubicBezTo>
                <a:close/>
                <a:moveTo>
                  <a:pt x="261" y="44"/>
                </a:moveTo>
                <a:cubicBezTo>
                  <a:pt x="261" y="44"/>
                  <a:pt x="261" y="44"/>
                  <a:pt x="261" y="44"/>
                </a:cubicBezTo>
                <a:cubicBezTo>
                  <a:pt x="263" y="44"/>
                  <a:pt x="267" y="45"/>
                  <a:pt x="270" y="45"/>
                </a:cubicBezTo>
                <a:cubicBezTo>
                  <a:pt x="267" y="46"/>
                  <a:pt x="264" y="46"/>
                  <a:pt x="261" y="46"/>
                </a:cubicBezTo>
                <a:cubicBezTo>
                  <a:pt x="263" y="47"/>
                  <a:pt x="265" y="46"/>
                  <a:pt x="267" y="46"/>
                </a:cubicBezTo>
                <a:cubicBezTo>
                  <a:pt x="267" y="47"/>
                  <a:pt x="268" y="47"/>
                  <a:pt x="270" y="48"/>
                </a:cubicBezTo>
                <a:cubicBezTo>
                  <a:pt x="265" y="49"/>
                  <a:pt x="257" y="48"/>
                  <a:pt x="251" y="48"/>
                </a:cubicBezTo>
                <a:cubicBezTo>
                  <a:pt x="253" y="47"/>
                  <a:pt x="257" y="47"/>
                  <a:pt x="260" y="47"/>
                </a:cubicBezTo>
                <a:cubicBezTo>
                  <a:pt x="257" y="46"/>
                  <a:pt x="251" y="47"/>
                  <a:pt x="248" y="46"/>
                </a:cubicBezTo>
                <a:cubicBezTo>
                  <a:pt x="252" y="44"/>
                  <a:pt x="257" y="46"/>
                  <a:pt x="261" y="44"/>
                </a:cubicBezTo>
                <a:close/>
                <a:moveTo>
                  <a:pt x="235" y="42"/>
                </a:moveTo>
                <a:cubicBezTo>
                  <a:pt x="235" y="43"/>
                  <a:pt x="234" y="43"/>
                  <a:pt x="233" y="43"/>
                </a:cubicBezTo>
                <a:cubicBezTo>
                  <a:pt x="232" y="42"/>
                  <a:pt x="234" y="42"/>
                  <a:pt x="235" y="42"/>
                </a:cubicBezTo>
                <a:close/>
                <a:moveTo>
                  <a:pt x="234" y="51"/>
                </a:moveTo>
                <a:cubicBezTo>
                  <a:pt x="234" y="53"/>
                  <a:pt x="233" y="51"/>
                  <a:pt x="232" y="52"/>
                </a:cubicBezTo>
                <a:cubicBezTo>
                  <a:pt x="232" y="51"/>
                  <a:pt x="234" y="52"/>
                  <a:pt x="234" y="51"/>
                </a:cubicBezTo>
                <a:close/>
                <a:moveTo>
                  <a:pt x="215" y="50"/>
                </a:moveTo>
                <a:cubicBezTo>
                  <a:pt x="218" y="49"/>
                  <a:pt x="223" y="48"/>
                  <a:pt x="225" y="49"/>
                </a:cubicBezTo>
                <a:cubicBezTo>
                  <a:pt x="222" y="50"/>
                  <a:pt x="219" y="50"/>
                  <a:pt x="215" y="50"/>
                </a:cubicBezTo>
                <a:cubicBezTo>
                  <a:pt x="213" y="50"/>
                  <a:pt x="215" y="50"/>
                  <a:pt x="215" y="50"/>
                </a:cubicBezTo>
                <a:close/>
                <a:moveTo>
                  <a:pt x="209" y="49"/>
                </a:moveTo>
                <a:cubicBezTo>
                  <a:pt x="207" y="52"/>
                  <a:pt x="203" y="50"/>
                  <a:pt x="201" y="50"/>
                </a:cubicBezTo>
                <a:cubicBezTo>
                  <a:pt x="200" y="50"/>
                  <a:pt x="199" y="51"/>
                  <a:pt x="198" y="51"/>
                </a:cubicBezTo>
                <a:cubicBezTo>
                  <a:pt x="193" y="52"/>
                  <a:pt x="188" y="51"/>
                  <a:pt x="183" y="52"/>
                </a:cubicBezTo>
                <a:cubicBezTo>
                  <a:pt x="190" y="49"/>
                  <a:pt x="199" y="50"/>
                  <a:pt x="209" y="49"/>
                </a:cubicBezTo>
                <a:close/>
                <a:moveTo>
                  <a:pt x="182" y="51"/>
                </a:moveTo>
                <a:cubicBezTo>
                  <a:pt x="178" y="54"/>
                  <a:pt x="173" y="52"/>
                  <a:pt x="168" y="53"/>
                </a:cubicBezTo>
                <a:cubicBezTo>
                  <a:pt x="173" y="52"/>
                  <a:pt x="178" y="50"/>
                  <a:pt x="182" y="51"/>
                </a:cubicBezTo>
                <a:close/>
                <a:moveTo>
                  <a:pt x="170" y="55"/>
                </a:moveTo>
                <a:cubicBezTo>
                  <a:pt x="174" y="55"/>
                  <a:pt x="177" y="54"/>
                  <a:pt x="181" y="54"/>
                </a:cubicBezTo>
                <a:cubicBezTo>
                  <a:pt x="179" y="56"/>
                  <a:pt x="172" y="56"/>
                  <a:pt x="170" y="55"/>
                </a:cubicBezTo>
                <a:close/>
                <a:moveTo>
                  <a:pt x="173" y="57"/>
                </a:moveTo>
                <a:cubicBezTo>
                  <a:pt x="172" y="57"/>
                  <a:pt x="170" y="57"/>
                  <a:pt x="170" y="57"/>
                </a:cubicBezTo>
                <a:cubicBezTo>
                  <a:pt x="170" y="56"/>
                  <a:pt x="171" y="56"/>
                  <a:pt x="173" y="57"/>
                </a:cubicBezTo>
                <a:close/>
                <a:moveTo>
                  <a:pt x="172" y="60"/>
                </a:moveTo>
                <a:cubicBezTo>
                  <a:pt x="172" y="59"/>
                  <a:pt x="172" y="59"/>
                  <a:pt x="172" y="59"/>
                </a:cubicBezTo>
                <a:cubicBezTo>
                  <a:pt x="170" y="59"/>
                  <a:pt x="170" y="59"/>
                  <a:pt x="169" y="59"/>
                </a:cubicBezTo>
                <a:cubicBezTo>
                  <a:pt x="171" y="58"/>
                  <a:pt x="173" y="59"/>
                  <a:pt x="175" y="59"/>
                </a:cubicBezTo>
                <a:cubicBezTo>
                  <a:pt x="175" y="60"/>
                  <a:pt x="173" y="60"/>
                  <a:pt x="172" y="60"/>
                </a:cubicBezTo>
                <a:close/>
                <a:moveTo>
                  <a:pt x="173" y="63"/>
                </a:moveTo>
                <a:cubicBezTo>
                  <a:pt x="178" y="61"/>
                  <a:pt x="186" y="61"/>
                  <a:pt x="193" y="60"/>
                </a:cubicBezTo>
                <a:cubicBezTo>
                  <a:pt x="187" y="62"/>
                  <a:pt x="181" y="62"/>
                  <a:pt x="173" y="63"/>
                </a:cubicBezTo>
                <a:close/>
                <a:moveTo>
                  <a:pt x="196" y="57"/>
                </a:moveTo>
                <a:cubicBezTo>
                  <a:pt x="199" y="58"/>
                  <a:pt x="202" y="56"/>
                  <a:pt x="205" y="56"/>
                </a:cubicBezTo>
                <a:cubicBezTo>
                  <a:pt x="204" y="58"/>
                  <a:pt x="198" y="58"/>
                  <a:pt x="196" y="57"/>
                </a:cubicBezTo>
                <a:close/>
                <a:moveTo>
                  <a:pt x="219" y="56"/>
                </a:moveTo>
                <a:cubicBezTo>
                  <a:pt x="222" y="55"/>
                  <a:pt x="226" y="55"/>
                  <a:pt x="228" y="55"/>
                </a:cubicBezTo>
                <a:cubicBezTo>
                  <a:pt x="227" y="57"/>
                  <a:pt x="222" y="57"/>
                  <a:pt x="219" y="56"/>
                </a:cubicBezTo>
                <a:close/>
                <a:moveTo>
                  <a:pt x="199" y="55"/>
                </a:moveTo>
                <a:cubicBezTo>
                  <a:pt x="199" y="53"/>
                  <a:pt x="201" y="53"/>
                  <a:pt x="202" y="53"/>
                </a:cubicBezTo>
                <a:cubicBezTo>
                  <a:pt x="211" y="52"/>
                  <a:pt x="222" y="53"/>
                  <a:pt x="231" y="52"/>
                </a:cubicBezTo>
                <a:cubicBezTo>
                  <a:pt x="221" y="53"/>
                  <a:pt x="207" y="53"/>
                  <a:pt x="199" y="55"/>
                </a:cubicBezTo>
                <a:close/>
                <a:moveTo>
                  <a:pt x="237" y="63"/>
                </a:moveTo>
                <a:cubicBezTo>
                  <a:pt x="236" y="62"/>
                  <a:pt x="234" y="64"/>
                  <a:pt x="232" y="63"/>
                </a:cubicBezTo>
                <a:cubicBezTo>
                  <a:pt x="233" y="62"/>
                  <a:pt x="234" y="62"/>
                  <a:pt x="235" y="62"/>
                </a:cubicBezTo>
                <a:cubicBezTo>
                  <a:pt x="235" y="61"/>
                  <a:pt x="235" y="61"/>
                  <a:pt x="235" y="61"/>
                </a:cubicBezTo>
                <a:cubicBezTo>
                  <a:pt x="238" y="61"/>
                  <a:pt x="238" y="61"/>
                  <a:pt x="238" y="61"/>
                </a:cubicBezTo>
                <a:cubicBezTo>
                  <a:pt x="238" y="62"/>
                  <a:pt x="237" y="62"/>
                  <a:pt x="237" y="63"/>
                </a:cubicBezTo>
                <a:close/>
                <a:moveTo>
                  <a:pt x="245" y="61"/>
                </a:moveTo>
                <a:cubicBezTo>
                  <a:pt x="244" y="59"/>
                  <a:pt x="247" y="60"/>
                  <a:pt x="248" y="60"/>
                </a:cubicBezTo>
                <a:cubicBezTo>
                  <a:pt x="247" y="58"/>
                  <a:pt x="246" y="58"/>
                  <a:pt x="244" y="58"/>
                </a:cubicBezTo>
                <a:cubicBezTo>
                  <a:pt x="249" y="57"/>
                  <a:pt x="255" y="57"/>
                  <a:pt x="260" y="56"/>
                </a:cubicBezTo>
                <a:cubicBezTo>
                  <a:pt x="264" y="55"/>
                  <a:pt x="269" y="55"/>
                  <a:pt x="273" y="55"/>
                </a:cubicBezTo>
                <a:cubicBezTo>
                  <a:pt x="272" y="55"/>
                  <a:pt x="272" y="56"/>
                  <a:pt x="271" y="56"/>
                </a:cubicBezTo>
                <a:cubicBezTo>
                  <a:pt x="271" y="57"/>
                  <a:pt x="272" y="56"/>
                  <a:pt x="272" y="57"/>
                </a:cubicBezTo>
                <a:cubicBezTo>
                  <a:pt x="270" y="57"/>
                  <a:pt x="268" y="57"/>
                  <a:pt x="267" y="58"/>
                </a:cubicBezTo>
                <a:cubicBezTo>
                  <a:pt x="269" y="59"/>
                  <a:pt x="271" y="58"/>
                  <a:pt x="274" y="58"/>
                </a:cubicBezTo>
                <a:cubicBezTo>
                  <a:pt x="266" y="60"/>
                  <a:pt x="255" y="62"/>
                  <a:pt x="245" y="61"/>
                </a:cubicBezTo>
                <a:close/>
                <a:moveTo>
                  <a:pt x="267" y="54"/>
                </a:moveTo>
                <a:cubicBezTo>
                  <a:pt x="266" y="54"/>
                  <a:pt x="266" y="54"/>
                  <a:pt x="266" y="53"/>
                </a:cubicBezTo>
                <a:cubicBezTo>
                  <a:pt x="262" y="55"/>
                  <a:pt x="253" y="55"/>
                  <a:pt x="247" y="55"/>
                </a:cubicBezTo>
                <a:cubicBezTo>
                  <a:pt x="257" y="53"/>
                  <a:pt x="269" y="52"/>
                  <a:pt x="278" y="52"/>
                </a:cubicBezTo>
                <a:cubicBezTo>
                  <a:pt x="275" y="54"/>
                  <a:pt x="270" y="54"/>
                  <a:pt x="267" y="54"/>
                </a:cubicBezTo>
                <a:close/>
                <a:moveTo>
                  <a:pt x="263" y="51"/>
                </a:moveTo>
                <a:cubicBezTo>
                  <a:pt x="255" y="51"/>
                  <a:pt x="247" y="52"/>
                  <a:pt x="240" y="51"/>
                </a:cubicBezTo>
                <a:cubicBezTo>
                  <a:pt x="254" y="50"/>
                  <a:pt x="267" y="50"/>
                  <a:pt x="282" y="49"/>
                </a:cubicBezTo>
                <a:cubicBezTo>
                  <a:pt x="276" y="50"/>
                  <a:pt x="270" y="51"/>
                  <a:pt x="263" y="51"/>
                </a:cubicBezTo>
                <a:close/>
                <a:moveTo>
                  <a:pt x="295" y="21"/>
                </a:moveTo>
                <a:cubicBezTo>
                  <a:pt x="296" y="20"/>
                  <a:pt x="300" y="20"/>
                  <a:pt x="303" y="20"/>
                </a:cubicBezTo>
                <a:cubicBezTo>
                  <a:pt x="301" y="21"/>
                  <a:pt x="297" y="21"/>
                  <a:pt x="295" y="21"/>
                </a:cubicBezTo>
                <a:close/>
                <a:moveTo>
                  <a:pt x="299" y="50"/>
                </a:moveTo>
                <a:cubicBezTo>
                  <a:pt x="305" y="47"/>
                  <a:pt x="312" y="49"/>
                  <a:pt x="320" y="47"/>
                </a:cubicBezTo>
                <a:cubicBezTo>
                  <a:pt x="324" y="49"/>
                  <a:pt x="330" y="44"/>
                  <a:pt x="333" y="47"/>
                </a:cubicBezTo>
                <a:cubicBezTo>
                  <a:pt x="338" y="45"/>
                  <a:pt x="342" y="47"/>
                  <a:pt x="347" y="45"/>
                </a:cubicBezTo>
                <a:cubicBezTo>
                  <a:pt x="349" y="44"/>
                  <a:pt x="348" y="46"/>
                  <a:pt x="349" y="46"/>
                </a:cubicBezTo>
                <a:cubicBezTo>
                  <a:pt x="350" y="46"/>
                  <a:pt x="349" y="45"/>
                  <a:pt x="350" y="45"/>
                </a:cubicBezTo>
                <a:cubicBezTo>
                  <a:pt x="352" y="46"/>
                  <a:pt x="354" y="44"/>
                  <a:pt x="358" y="44"/>
                </a:cubicBezTo>
                <a:cubicBezTo>
                  <a:pt x="339" y="43"/>
                  <a:pt x="320" y="45"/>
                  <a:pt x="308" y="44"/>
                </a:cubicBezTo>
                <a:cubicBezTo>
                  <a:pt x="313" y="43"/>
                  <a:pt x="319" y="44"/>
                  <a:pt x="323" y="42"/>
                </a:cubicBezTo>
                <a:cubicBezTo>
                  <a:pt x="319" y="42"/>
                  <a:pt x="314" y="43"/>
                  <a:pt x="310" y="43"/>
                </a:cubicBezTo>
                <a:cubicBezTo>
                  <a:pt x="315" y="41"/>
                  <a:pt x="326" y="42"/>
                  <a:pt x="332" y="40"/>
                </a:cubicBezTo>
                <a:cubicBezTo>
                  <a:pt x="332" y="40"/>
                  <a:pt x="333" y="40"/>
                  <a:pt x="333" y="41"/>
                </a:cubicBezTo>
                <a:cubicBezTo>
                  <a:pt x="339" y="39"/>
                  <a:pt x="347" y="40"/>
                  <a:pt x="355" y="39"/>
                </a:cubicBezTo>
                <a:cubicBezTo>
                  <a:pt x="356" y="39"/>
                  <a:pt x="356" y="40"/>
                  <a:pt x="355" y="40"/>
                </a:cubicBezTo>
                <a:cubicBezTo>
                  <a:pt x="351" y="40"/>
                  <a:pt x="347" y="40"/>
                  <a:pt x="343" y="41"/>
                </a:cubicBezTo>
                <a:cubicBezTo>
                  <a:pt x="350" y="41"/>
                  <a:pt x="359" y="40"/>
                  <a:pt x="366" y="41"/>
                </a:cubicBezTo>
                <a:cubicBezTo>
                  <a:pt x="364" y="42"/>
                  <a:pt x="358" y="40"/>
                  <a:pt x="356" y="42"/>
                </a:cubicBezTo>
                <a:cubicBezTo>
                  <a:pt x="358" y="43"/>
                  <a:pt x="365" y="40"/>
                  <a:pt x="367" y="42"/>
                </a:cubicBezTo>
                <a:cubicBezTo>
                  <a:pt x="366" y="44"/>
                  <a:pt x="365" y="43"/>
                  <a:pt x="363" y="43"/>
                </a:cubicBezTo>
                <a:cubicBezTo>
                  <a:pt x="364" y="44"/>
                  <a:pt x="364" y="44"/>
                  <a:pt x="364" y="44"/>
                </a:cubicBezTo>
                <a:cubicBezTo>
                  <a:pt x="379" y="45"/>
                  <a:pt x="395" y="42"/>
                  <a:pt x="413" y="44"/>
                </a:cubicBezTo>
                <a:cubicBezTo>
                  <a:pt x="411" y="46"/>
                  <a:pt x="408" y="45"/>
                  <a:pt x="405" y="45"/>
                </a:cubicBezTo>
                <a:cubicBezTo>
                  <a:pt x="400" y="45"/>
                  <a:pt x="395" y="46"/>
                  <a:pt x="391" y="46"/>
                </a:cubicBezTo>
                <a:cubicBezTo>
                  <a:pt x="393" y="46"/>
                  <a:pt x="396" y="46"/>
                  <a:pt x="399" y="46"/>
                </a:cubicBezTo>
                <a:cubicBezTo>
                  <a:pt x="399" y="47"/>
                  <a:pt x="398" y="47"/>
                  <a:pt x="397" y="47"/>
                </a:cubicBezTo>
                <a:cubicBezTo>
                  <a:pt x="401" y="47"/>
                  <a:pt x="403" y="47"/>
                  <a:pt x="407" y="46"/>
                </a:cubicBezTo>
                <a:cubicBezTo>
                  <a:pt x="407" y="47"/>
                  <a:pt x="406" y="46"/>
                  <a:pt x="406" y="47"/>
                </a:cubicBezTo>
                <a:cubicBezTo>
                  <a:pt x="409" y="47"/>
                  <a:pt x="414" y="47"/>
                  <a:pt x="419" y="47"/>
                </a:cubicBezTo>
                <a:cubicBezTo>
                  <a:pt x="405" y="49"/>
                  <a:pt x="388" y="48"/>
                  <a:pt x="373" y="49"/>
                </a:cubicBezTo>
                <a:cubicBezTo>
                  <a:pt x="372" y="49"/>
                  <a:pt x="372" y="48"/>
                  <a:pt x="372" y="48"/>
                </a:cubicBezTo>
                <a:cubicBezTo>
                  <a:pt x="369" y="48"/>
                  <a:pt x="362" y="48"/>
                  <a:pt x="359" y="49"/>
                </a:cubicBezTo>
                <a:cubicBezTo>
                  <a:pt x="359" y="50"/>
                  <a:pt x="360" y="49"/>
                  <a:pt x="360" y="50"/>
                </a:cubicBezTo>
                <a:cubicBezTo>
                  <a:pt x="356" y="49"/>
                  <a:pt x="354" y="50"/>
                  <a:pt x="350" y="50"/>
                </a:cubicBezTo>
                <a:cubicBezTo>
                  <a:pt x="353" y="52"/>
                  <a:pt x="356" y="50"/>
                  <a:pt x="359" y="51"/>
                </a:cubicBezTo>
                <a:cubicBezTo>
                  <a:pt x="352" y="52"/>
                  <a:pt x="341" y="53"/>
                  <a:pt x="333" y="53"/>
                </a:cubicBezTo>
                <a:cubicBezTo>
                  <a:pt x="332" y="53"/>
                  <a:pt x="328" y="52"/>
                  <a:pt x="328" y="53"/>
                </a:cubicBezTo>
                <a:cubicBezTo>
                  <a:pt x="327" y="53"/>
                  <a:pt x="328" y="52"/>
                  <a:pt x="327" y="52"/>
                </a:cubicBezTo>
                <a:cubicBezTo>
                  <a:pt x="328" y="52"/>
                  <a:pt x="331" y="50"/>
                  <a:pt x="332" y="52"/>
                </a:cubicBezTo>
                <a:cubicBezTo>
                  <a:pt x="334" y="50"/>
                  <a:pt x="340" y="51"/>
                  <a:pt x="343" y="50"/>
                </a:cubicBezTo>
                <a:cubicBezTo>
                  <a:pt x="333" y="49"/>
                  <a:pt x="320" y="51"/>
                  <a:pt x="306" y="51"/>
                </a:cubicBezTo>
                <a:cubicBezTo>
                  <a:pt x="308" y="50"/>
                  <a:pt x="311" y="50"/>
                  <a:pt x="314" y="50"/>
                </a:cubicBezTo>
                <a:cubicBezTo>
                  <a:pt x="309" y="49"/>
                  <a:pt x="305" y="50"/>
                  <a:pt x="299" y="50"/>
                </a:cubicBezTo>
                <a:close/>
                <a:moveTo>
                  <a:pt x="418" y="46"/>
                </a:moveTo>
                <a:cubicBezTo>
                  <a:pt x="415" y="46"/>
                  <a:pt x="410" y="47"/>
                  <a:pt x="408" y="46"/>
                </a:cubicBezTo>
                <a:cubicBezTo>
                  <a:pt x="411" y="46"/>
                  <a:pt x="414" y="45"/>
                  <a:pt x="418" y="46"/>
                </a:cubicBezTo>
                <a:close/>
                <a:moveTo>
                  <a:pt x="398" y="53"/>
                </a:moveTo>
                <a:cubicBezTo>
                  <a:pt x="397" y="54"/>
                  <a:pt x="396" y="53"/>
                  <a:pt x="395" y="54"/>
                </a:cubicBezTo>
                <a:cubicBezTo>
                  <a:pt x="395" y="55"/>
                  <a:pt x="396" y="54"/>
                  <a:pt x="397" y="55"/>
                </a:cubicBezTo>
                <a:cubicBezTo>
                  <a:pt x="396" y="55"/>
                  <a:pt x="395" y="55"/>
                  <a:pt x="394" y="55"/>
                </a:cubicBezTo>
                <a:cubicBezTo>
                  <a:pt x="394" y="54"/>
                  <a:pt x="394" y="54"/>
                  <a:pt x="394" y="54"/>
                </a:cubicBezTo>
                <a:cubicBezTo>
                  <a:pt x="390" y="54"/>
                  <a:pt x="383" y="54"/>
                  <a:pt x="378" y="54"/>
                </a:cubicBezTo>
                <a:cubicBezTo>
                  <a:pt x="378" y="53"/>
                  <a:pt x="380" y="53"/>
                  <a:pt x="380" y="53"/>
                </a:cubicBezTo>
                <a:cubicBezTo>
                  <a:pt x="380" y="53"/>
                  <a:pt x="380" y="53"/>
                  <a:pt x="379" y="53"/>
                </a:cubicBezTo>
                <a:cubicBezTo>
                  <a:pt x="386" y="52"/>
                  <a:pt x="394" y="51"/>
                  <a:pt x="400" y="52"/>
                </a:cubicBezTo>
                <a:cubicBezTo>
                  <a:pt x="398" y="53"/>
                  <a:pt x="393" y="52"/>
                  <a:pt x="391" y="53"/>
                </a:cubicBezTo>
                <a:cubicBezTo>
                  <a:pt x="392" y="54"/>
                  <a:pt x="396" y="52"/>
                  <a:pt x="398" y="53"/>
                </a:cubicBezTo>
                <a:close/>
                <a:moveTo>
                  <a:pt x="393" y="56"/>
                </a:moveTo>
                <a:cubicBezTo>
                  <a:pt x="393" y="57"/>
                  <a:pt x="390" y="57"/>
                  <a:pt x="389" y="57"/>
                </a:cubicBezTo>
                <a:cubicBezTo>
                  <a:pt x="389" y="56"/>
                  <a:pt x="392" y="56"/>
                  <a:pt x="393" y="56"/>
                </a:cubicBezTo>
                <a:close/>
                <a:moveTo>
                  <a:pt x="382" y="50"/>
                </a:moveTo>
                <a:cubicBezTo>
                  <a:pt x="386" y="49"/>
                  <a:pt x="391" y="49"/>
                  <a:pt x="395" y="49"/>
                </a:cubicBezTo>
                <a:cubicBezTo>
                  <a:pt x="391" y="51"/>
                  <a:pt x="386" y="50"/>
                  <a:pt x="382" y="50"/>
                </a:cubicBezTo>
                <a:close/>
                <a:moveTo>
                  <a:pt x="327" y="53"/>
                </a:moveTo>
                <a:cubicBezTo>
                  <a:pt x="325" y="53"/>
                  <a:pt x="325" y="53"/>
                  <a:pt x="325" y="53"/>
                </a:cubicBezTo>
                <a:cubicBezTo>
                  <a:pt x="325" y="53"/>
                  <a:pt x="326" y="52"/>
                  <a:pt x="326" y="52"/>
                </a:cubicBezTo>
                <a:cubicBezTo>
                  <a:pt x="326" y="52"/>
                  <a:pt x="327" y="52"/>
                  <a:pt x="327" y="53"/>
                </a:cubicBezTo>
                <a:close/>
                <a:moveTo>
                  <a:pt x="317" y="58"/>
                </a:moveTo>
                <a:cubicBezTo>
                  <a:pt x="317" y="59"/>
                  <a:pt x="315" y="58"/>
                  <a:pt x="314" y="59"/>
                </a:cubicBezTo>
                <a:cubicBezTo>
                  <a:pt x="314" y="58"/>
                  <a:pt x="316" y="58"/>
                  <a:pt x="317" y="58"/>
                </a:cubicBezTo>
                <a:close/>
                <a:moveTo>
                  <a:pt x="345" y="60"/>
                </a:moveTo>
                <a:cubicBezTo>
                  <a:pt x="344" y="61"/>
                  <a:pt x="345" y="60"/>
                  <a:pt x="345" y="62"/>
                </a:cubicBezTo>
                <a:cubicBezTo>
                  <a:pt x="341" y="61"/>
                  <a:pt x="338" y="62"/>
                  <a:pt x="334" y="62"/>
                </a:cubicBezTo>
                <a:cubicBezTo>
                  <a:pt x="335" y="60"/>
                  <a:pt x="338" y="60"/>
                  <a:pt x="338" y="61"/>
                </a:cubicBezTo>
                <a:cubicBezTo>
                  <a:pt x="339" y="60"/>
                  <a:pt x="341" y="60"/>
                  <a:pt x="343" y="60"/>
                </a:cubicBezTo>
                <a:cubicBezTo>
                  <a:pt x="334" y="60"/>
                  <a:pt x="326" y="60"/>
                  <a:pt x="318" y="60"/>
                </a:cubicBezTo>
                <a:cubicBezTo>
                  <a:pt x="317" y="60"/>
                  <a:pt x="319" y="61"/>
                  <a:pt x="318" y="61"/>
                </a:cubicBezTo>
                <a:cubicBezTo>
                  <a:pt x="316" y="61"/>
                  <a:pt x="314" y="61"/>
                  <a:pt x="313" y="62"/>
                </a:cubicBezTo>
                <a:cubicBezTo>
                  <a:pt x="312" y="61"/>
                  <a:pt x="314" y="60"/>
                  <a:pt x="315" y="60"/>
                </a:cubicBezTo>
                <a:cubicBezTo>
                  <a:pt x="315" y="60"/>
                  <a:pt x="314" y="61"/>
                  <a:pt x="315" y="61"/>
                </a:cubicBezTo>
                <a:cubicBezTo>
                  <a:pt x="317" y="61"/>
                  <a:pt x="315" y="60"/>
                  <a:pt x="316" y="60"/>
                </a:cubicBezTo>
                <a:cubicBezTo>
                  <a:pt x="322" y="59"/>
                  <a:pt x="328" y="58"/>
                  <a:pt x="334" y="58"/>
                </a:cubicBezTo>
                <a:cubicBezTo>
                  <a:pt x="329" y="57"/>
                  <a:pt x="323" y="59"/>
                  <a:pt x="317" y="59"/>
                </a:cubicBezTo>
                <a:cubicBezTo>
                  <a:pt x="327" y="56"/>
                  <a:pt x="339" y="57"/>
                  <a:pt x="349" y="56"/>
                </a:cubicBezTo>
                <a:cubicBezTo>
                  <a:pt x="350" y="57"/>
                  <a:pt x="350" y="57"/>
                  <a:pt x="351" y="58"/>
                </a:cubicBezTo>
                <a:cubicBezTo>
                  <a:pt x="350" y="60"/>
                  <a:pt x="346" y="59"/>
                  <a:pt x="345" y="60"/>
                </a:cubicBezTo>
                <a:close/>
                <a:moveTo>
                  <a:pt x="320" y="56"/>
                </a:moveTo>
                <a:cubicBezTo>
                  <a:pt x="326" y="54"/>
                  <a:pt x="333" y="54"/>
                  <a:pt x="340" y="54"/>
                </a:cubicBezTo>
                <a:cubicBezTo>
                  <a:pt x="341" y="54"/>
                  <a:pt x="340" y="55"/>
                  <a:pt x="341" y="55"/>
                </a:cubicBezTo>
                <a:cubicBezTo>
                  <a:pt x="342" y="56"/>
                  <a:pt x="344" y="54"/>
                  <a:pt x="344" y="54"/>
                </a:cubicBezTo>
                <a:cubicBezTo>
                  <a:pt x="346" y="54"/>
                  <a:pt x="346" y="55"/>
                  <a:pt x="348" y="54"/>
                </a:cubicBezTo>
                <a:cubicBezTo>
                  <a:pt x="350" y="53"/>
                  <a:pt x="359" y="52"/>
                  <a:pt x="364" y="54"/>
                </a:cubicBezTo>
                <a:cubicBezTo>
                  <a:pt x="351" y="55"/>
                  <a:pt x="332" y="56"/>
                  <a:pt x="320" y="56"/>
                </a:cubicBezTo>
                <a:close/>
                <a:moveTo>
                  <a:pt x="359" y="51"/>
                </a:moveTo>
                <a:cubicBezTo>
                  <a:pt x="360" y="50"/>
                  <a:pt x="363" y="51"/>
                  <a:pt x="364" y="50"/>
                </a:cubicBezTo>
                <a:cubicBezTo>
                  <a:pt x="363" y="51"/>
                  <a:pt x="361" y="51"/>
                  <a:pt x="359" y="51"/>
                </a:cubicBezTo>
                <a:close/>
                <a:moveTo>
                  <a:pt x="363" y="49"/>
                </a:moveTo>
                <a:cubicBezTo>
                  <a:pt x="363" y="49"/>
                  <a:pt x="365" y="49"/>
                  <a:pt x="365" y="49"/>
                </a:cubicBezTo>
                <a:cubicBezTo>
                  <a:pt x="365" y="50"/>
                  <a:pt x="364" y="49"/>
                  <a:pt x="363" y="49"/>
                </a:cubicBezTo>
                <a:close/>
                <a:moveTo>
                  <a:pt x="397" y="58"/>
                </a:moveTo>
                <a:cubicBezTo>
                  <a:pt x="385" y="59"/>
                  <a:pt x="376" y="59"/>
                  <a:pt x="365" y="59"/>
                </a:cubicBezTo>
                <a:cubicBezTo>
                  <a:pt x="367" y="57"/>
                  <a:pt x="371" y="58"/>
                  <a:pt x="374" y="58"/>
                </a:cubicBezTo>
                <a:cubicBezTo>
                  <a:pt x="376" y="58"/>
                  <a:pt x="379" y="57"/>
                  <a:pt x="381" y="57"/>
                </a:cubicBezTo>
                <a:cubicBezTo>
                  <a:pt x="381" y="58"/>
                  <a:pt x="385" y="57"/>
                  <a:pt x="386" y="56"/>
                </a:cubicBezTo>
                <a:cubicBezTo>
                  <a:pt x="389" y="58"/>
                  <a:pt x="394" y="57"/>
                  <a:pt x="397" y="57"/>
                </a:cubicBezTo>
                <a:cubicBezTo>
                  <a:pt x="398" y="57"/>
                  <a:pt x="397" y="58"/>
                  <a:pt x="397" y="58"/>
                </a:cubicBezTo>
                <a:close/>
                <a:moveTo>
                  <a:pt x="394" y="57"/>
                </a:moveTo>
                <a:cubicBezTo>
                  <a:pt x="395" y="55"/>
                  <a:pt x="399" y="56"/>
                  <a:pt x="401" y="56"/>
                </a:cubicBezTo>
                <a:cubicBezTo>
                  <a:pt x="399" y="57"/>
                  <a:pt x="396" y="56"/>
                  <a:pt x="394" y="57"/>
                </a:cubicBezTo>
                <a:close/>
                <a:moveTo>
                  <a:pt x="403" y="52"/>
                </a:moveTo>
                <a:cubicBezTo>
                  <a:pt x="406" y="51"/>
                  <a:pt x="413" y="51"/>
                  <a:pt x="419" y="51"/>
                </a:cubicBezTo>
                <a:cubicBezTo>
                  <a:pt x="414" y="52"/>
                  <a:pt x="407" y="52"/>
                  <a:pt x="403" y="52"/>
                </a:cubicBezTo>
                <a:close/>
                <a:moveTo>
                  <a:pt x="418" y="59"/>
                </a:moveTo>
                <a:cubicBezTo>
                  <a:pt x="420" y="58"/>
                  <a:pt x="421" y="59"/>
                  <a:pt x="424" y="59"/>
                </a:cubicBezTo>
                <a:cubicBezTo>
                  <a:pt x="423" y="60"/>
                  <a:pt x="420" y="59"/>
                  <a:pt x="418" y="59"/>
                </a:cubicBezTo>
                <a:close/>
                <a:moveTo>
                  <a:pt x="421" y="46"/>
                </a:moveTo>
                <a:cubicBezTo>
                  <a:pt x="421" y="45"/>
                  <a:pt x="422" y="46"/>
                  <a:pt x="423" y="46"/>
                </a:cubicBezTo>
                <a:cubicBezTo>
                  <a:pt x="423" y="47"/>
                  <a:pt x="421" y="46"/>
                  <a:pt x="421" y="46"/>
                </a:cubicBezTo>
                <a:close/>
                <a:moveTo>
                  <a:pt x="446" y="62"/>
                </a:moveTo>
                <a:cubicBezTo>
                  <a:pt x="448" y="60"/>
                  <a:pt x="452" y="61"/>
                  <a:pt x="455" y="61"/>
                </a:cubicBezTo>
                <a:cubicBezTo>
                  <a:pt x="453" y="62"/>
                  <a:pt x="449" y="62"/>
                  <a:pt x="446" y="62"/>
                </a:cubicBezTo>
                <a:close/>
                <a:moveTo>
                  <a:pt x="438" y="47"/>
                </a:moveTo>
                <a:cubicBezTo>
                  <a:pt x="438" y="45"/>
                  <a:pt x="445" y="47"/>
                  <a:pt x="447" y="46"/>
                </a:cubicBezTo>
                <a:cubicBezTo>
                  <a:pt x="445" y="47"/>
                  <a:pt x="440" y="46"/>
                  <a:pt x="438" y="47"/>
                </a:cubicBezTo>
                <a:close/>
                <a:moveTo>
                  <a:pt x="447" y="59"/>
                </a:moveTo>
                <a:cubicBezTo>
                  <a:pt x="449" y="59"/>
                  <a:pt x="451" y="59"/>
                  <a:pt x="453" y="58"/>
                </a:cubicBezTo>
                <a:cubicBezTo>
                  <a:pt x="453" y="59"/>
                  <a:pt x="454" y="59"/>
                  <a:pt x="454" y="59"/>
                </a:cubicBezTo>
                <a:cubicBezTo>
                  <a:pt x="454" y="59"/>
                  <a:pt x="454" y="58"/>
                  <a:pt x="455" y="59"/>
                </a:cubicBezTo>
                <a:cubicBezTo>
                  <a:pt x="454" y="61"/>
                  <a:pt x="449" y="60"/>
                  <a:pt x="447" y="59"/>
                </a:cubicBezTo>
                <a:close/>
                <a:moveTo>
                  <a:pt x="461" y="46"/>
                </a:moveTo>
                <a:cubicBezTo>
                  <a:pt x="456" y="46"/>
                  <a:pt x="454" y="46"/>
                  <a:pt x="450" y="46"/>
                </a:cubicBezTo>
                <a:cubicBezTo>
                  <a:pt x="449" y="47"/>
                  <a:pt x="448" y="48"/>
                  <a:pt x="447" y="47"/>
                </a:cubicBezTo>
                <a:cubicBezTo>
                  <a:pt x="448" y="46"/>
                  <a:pt x="449" y="45"/>
                  <a:pt x="451" y="45"/>
                </a:cubicBezTo>
                <a:cubicBezTo>
                  <a:pt x="440" y="44"/>
                  <a:pt x="426" y="44"/>
                  <a:pt x="415" y="44"/>
                </a:cubicBezTo>
                <a:cubicBezTo>
                  <a:pt x="421" y="41"/>
                  <a:pt x="435" y="43"/>
                  <a:pt x="441" y="42"/>
                </a:cubicBezTo>
                <a:cubicBezTo>
                  <a:pt x="425" y="42"/>
                  <a:pt x="406" y="40"/>
                  <a:pt x="388" y="41"/>
                </a:cubicBezTo>
                <a:cubicBezTo>
                  <a:pt x="388" y="40"/>
                  <a:pt x="390" y="41"/>
                  <a:pt x="391" y="41"/>
                </a:cubicBezTo>
                <a:cubicBezTo>
                  <a:pt x="389" y="40"/>
                  <a:pt x="386" y="41"/>
                  <a:pt x="385" y="40"/>
                </a:cubicBezTo>
                <a:cubicBezTo>
                  <a:pt x="392" y="38"/>
                  <a:pt x="401" y="38"/>
                  <a:pt x="410" y="38"/>
                </a:cubicBezTo>
                <a:cubicBezTo>
                  <a:pt x="410" y="37"/>
                  <a:pt x="409" y="38"/>
                  <a:pt x="408" y="38"/>
                </a:cubicBezTo>
                <a:cubicBezTo>
                  <a:pt x="409" y="37"/>
                  <a:pt x="411" y="38"/>
                  <a:pt x="412" y="37"/>
                </a:cubicBezTo>
                <a:cubicBezTo>
                  <a:pt x="412" y="38"/>
                  <a:pt x="411" y="38"/>
                  <a:pt x="410" y="38"/>
                </a:cubicBezTo>
                <a:cubicBezTo>
                  <a:pt x="419" y="40"/>
                  <a:pt x="431" y="39"/>
                  <a:pt x="440" y="39"/>
                </a:cubicBezTo>
                <a:cubicBezTo>
                  <a:pt x="441" y="39"/>
                  <a:pt x="441" y="39"/>
                  <a:pt x="441" y="40"/>
                </a:cubicBezTo>
                <a:cubicBezTo>
                  <a:pt x="445" y="40"/>
                  <a:pt x="449" y="40"/>
                  <a:pt x="453" y="40"/>
                </a:cubicBezTo>
                <a:cubicBezTo>
                  <a:pt x="448" y="38"/>
                  <a:pt x="445" y="40"/>
                  <a:pt x="441" y="39"/>
                </a:cubicBezTo>
                <a:cubicBezTo>
                  <a:pt x="445" y="38"/>
                  <a:pt x="450" y="39"/>
                  <a:pt x="453" y="37"/>
                </a:cubicBezTo>
                <a:cubicBezTo>
                  <a:pt x="452" y="35"/>
                  <a:pt x="452" y="36"/>
                  <a:pt x="449" y="35"/>
                </a:cubicBezTo>
                <a:cubicBezTo>
                  <a:pt x="451" y="35"/>
                  <a:pt x="453" y="35"/>
                  <a:pt x="455" y="35"/>
                </a:cubicBezTo>
                <a:cubicBezTo>
                  <a:pt x="455" y="37"/>
                  <a:pt x="454" y="34"/>
                  <a:pt x="453" y="36"/>
                </a:cubicBezTo>
                <a:cubicBezTo>
                  <a:pt x="453" y="38"/>
                  <a:pt x="457" y="37"/>
                  <a:pt x="459" y="37"/>
                </a:cubicBezTo>
                <a:cubicBezTo>
                  <a:pt x="458" y="38"/>
                  <a:pt x="456" y="38"/>
                  <a:pt x="454" y="38"/>
                </a:cubicBezTo>
                <a:cubicBezTo>
                  <a:pt x="459" y="39"/>
                  <a:pt x="463" y="38"/>
                  <a:pt x="467" y="39"/>
                </a:cubicBezTo>
                <a:cubicBezTo>
                  <a:pt x="468" y="38"/>
                  <a:pt x="469" y="39"/>
                  <a:pt x="467" y="39"/>
                </a:cubicBezTo>
                <a:cubicBezTo>
                  <a:pt x="465" y="39"/>
                  <a:pt x="465" y="39"/>
                  <a:pt x="465" y="39"/>
                </a:cubicBezTo>
                <a:cubicBezTo>
                  <a:pt x="461" y="40"/>
                  <a:pt x="458" y="39"/>
                  <a:pt x="453" y="40"/>
                </a:cubicBezTo>
                <a:cubicBezTo>
                  <a:pt x="455" y="40"/>
                  <a:pt x="459" y="39"/>
                  <a:pt x="461" y="40"/>
                </a:cubicBezTo>
                <a:cubicBezTo>
                  <a:pt x="457" y="40"/>
                  <a:pt x="455" y="40"/>
                  <a:pt x="450" y="41"/>
                </a:cubicBezTo>
                <a:cubicBezTo>
                  <a:pt x="452" y="41"/>
                  <a:pt x="454" y="41"/>
                  <a:pt x="455" y="41"/>
                </a:cubicBezTo>
                <a:cubicBezTo>
                  <a:pt x="453" y="42"/>
                  <a:pt x="449" y="41"/>
                  <a:pt x="447" y="42"/>
                </a:cubicBezTo>
                <a:cubicBezTo>
                  <a:pt x="452" y="43"/>
                  <a:pt x="460" y="41"/>
                  <a:pt x="465" y="43"/>
                </a:cubicBezTo>
                <a:cubicBezTo>
                  <a:pt x="465" y="45"/>
                  <a:pt x="462" y="43"/>
                  <a:pt x="462" y="45"/>
                </a:cubicBezTo>
                <a:cubicBezTo>
                  <a:pt x="463" y="46"/>
                  <a:pt x="463" y="44"/>
                  <a:pt x="464" y="44"/>
                </a:cubicBezTo>
                <a:cubicBezTo>
                  <a:pt x="464" y="47"/>
                  <a:pt x="467" y="46"/>
                  <a:pt x="471" y="46"/>
                </a:cubicBezTo>
                <a:cubicBezTo>
                  <a:pt x="469" y="47"/>
                  <a:pt x="464" y="45"/>
                  <a:pt x="462" y="47"/>
                </a:cubicBezTo>
                <a:cubicBezTo>
                  <a:pt x="462" y="46"/>
                  <a:pt x="461" y="46"/>
                  <a:pt x="461" y="46"/>
                </a:cubicBezTo>
                <a:close/>
                <a:moveTo>
                  <a:pt x="462" y="51"/>
                </a:moveTo>
                <a:cubicBezTo>
                  <a:pt x="465" y="50"/>
                  <a:pt x="472" y="49"/>
                  <a:pt x="475" y="51"/>
                </a:cubicBezTo>
                <a:cubicBezTo>
                  <a:pt x="471" y="51"/>
                  <a:pt x="467" y="51"/>
                  <a:pt x="462" y="51"/>
                </a:cubicBezTo>
                <a:close/>
                <a:moveTo>
                  <a:pt x="477" y="61"/>
                </a:moveTo>
                <a:cubicBezTo>
                  <a:pt x="481" y="61"/>
                  <a:pt x="483" y="61"/>
                  <a:pt x="486" y="61"/>
                </a:cubicBezTo>
                <a:cubicBezTo>
                  <a:pt x="485" y="62"/>
                  <a:pt x="479" y="62"/>
                  <a:pt x="477" y="61"/>
                </a:cubicBezTo>
                <a:close/>
                <a:moveTo>
                  <a:pt x="475" y="45"/>
                </a:moveTo>
                <a:cubicBezTo>
                  <a:pt x="478" y="42"/>
                  <a:pt x="482" y="44"/>
                  <a:pt x="487" y="44"/>
                </a:cubicBezTo>
                <a:cubicBezTo>
                  <a:pt x="483" y="45"/>
                  <a:pt x="479" y="45"/>
                  <a:pt x="475" y="45"/>
                </a:cubicBezTo>
                <a:close/>
                <a:moveTo>
                  <a:pt x="481" y="40"/>
                </a:moveTo>
                <a:cubicBezTo>
                  <a:pt x="482" y="39"/>
                  <a:pt x="478" y="40"/>
                  <a:pt x="476" y="39"/>
                </a:cubicBezTo>
                <a:cubicBezTo>
                  <a:pt x="475" y="39"/>
                  <a:pt x="477" y="40"/>
                  <a:pt x="476" y="40"/>
                </a:cubicBezTo>
                <a:cubicBezTo>
                  <a:pt x="474" y="39"/>
                  <a:pt x="472" y="41"/>
                  <a:pt x="471" y="40"/>
                </a:cubicBezTo>
                <a:cubicBezTo>
                  <a:pt x="471" y="39"/>
                  <a:pt x="472" y="40"/>
                  <a:pt x="474" y="40"/>
                </a:cubicBezTo>
                <a:cubicBezTo>
                  <a:pt x="473" y="39"/>
                  <a:pt x="473" y="39"/>
                  <a:pt x="472" y="39"/>
                </a:cubicBezTo>
                <a:cubicBezTo>
                  <a:pt x="477" y="39"/>
                  <a:pt x="486" y="38"/>
                  <a:pt x="492" y="39"/>
                </a:cubicBezTo>
                <a:cubicBezTo>
                  <a:pt x="492" y="39"/>
                  <a:pt x="491" y="39"/>
                  <a:pt x="491" y="40"/>
                </a:cubicBezTo>
                <a:cubicBezTo>
                  <a:pt x="488" y="39"/>
                  <a:pt x="486" y="40"/>
                  <a:pt x="481" y="40"/>
                </a:cubicBezTo>
                <a:close/>
                <a:moveTo>
                  <a:pt x="490" y="45"/>
                </a:moveTo>
                <a:cubicBezTo>
                  <a:pt x="489" y="44"/>
                  <a:pt x="491" y="44"/>
                  <a:pt x="491" y="44"/>
                </a:cubicBezTo>
                <a:cubicBezTo>
                  <a:pt x="491" y="45"/>
                  <a:pt x="490" y="45"/>
                  <a:pt x="490" y="45"/>
                </a:cubicBezTo>
                <a:close/>
                <a:moveTo>
                  <a:pt x="492" y="46"/>
                </a:moveTo>
                <a:cubicBezTo>
                  <a:pt x="491" y="46"/>
                  <a:pt x="492" y="45"/>
                  <a:pt x="491" y="44"/>
                </a:cubicBezTo>
                <a:cubicBezTo>
                  <a:pt x="492" y="44"/>
                  <a:pt x="494" y="43"/>
                  <a:pt x="494" y="45"/>
                </a:cubicBezTo>
                <a:cubicBezTo>
                  <a:pt x="492" y="44"/>
                  <a:pt x="492" y="45"/>
                  <a:pt x="492" y="46"/>
                </a:cubicBezTo>
                <a:close/>
                <a:moveTo>
                  <a:pt x="494" y="44"/>
                </a:moveTo>
                <a:cubicBezTo>
                  <a:pt x="497" y="44"/>
                  <a:pt x="501" y="43"/>
                  <a:pt x="504" y="44"/>
                </a:cubicBezTo>
                <a:cubicBezTo>
                  <a:pt x="501" y="45"/>
                  <a:pt x="497" y="45"/>
                  <a:pt x="494" y="44"/>
                </a:cubicBezTo>
                <a:close/>
                <a:moveTo>
                  <a:pt x="515" y="39"/>
                </a:moveTo>
                <a:cubicBezTo>
                  <a:pt x="513" y="39"/>
                  <a:pt x="513" y="39"/>
                  <a:pt x="513" y="39"/>
                </a:cubicBezTo>
                <a:cubicBezTo>
                  <a:pt x="513" y="39"/>
                  <a:pt x="513" y="39"/>
                  <a:pt x="513" y="38"/>
                </a:cubicBezTo>
                <a:cubicBezTo>
                  <a:pt x="512" y="38"/>
                  <a:pt x="513" y="38"/>
                  <a:pt x="513" y="39"/>
                </a:cubicBezTo>
                <a:cubicBezTo>
                  <a:pt x="510" y="39"/>
                  <a:pt x="508" y="39"/>
                  <a:pt x="506" y="39"/>
                </a:cubicBezTo>
                <a:cubicBezTo>
                  <a:pt x="505" y="38"/>
                  <a:pt x="511" y="39"/>
                  <a:pt x="512" y="37"/>
                </a:cubicBezTo>
                <a:cubicBezTo>
                  <a:pt x="513" y="37"/>
                  <a:pt x="514" y="38"/>
                  <a:pt x="515" y="37"/>
                </a:cubicBezTo>
                <a:cubicBezTo>
                  <a:pt x="516" y="37"/>
                  <a:pt x="515" y="38"/>
                  <a:pt x="515" y="39"/>
                </a:cubicBezTo>
                <a:close/>
                <a:moveTo>
                  <a:pt x="509" y="36"/>
                </a:moveTo>
                <a:cubicBezTo>
                  <a:pt x="510" y="35"/>
                  <a:pt x="514" y="35"/>
                  <a:pt x="516" y="35"/>
                </a:cubicBezTo>
                <a:cubicBezTo>
                  <a:pt x="515" y="36"/>
                  <a:pt x="511" y="35"/>
                  <a:pt x="509" y="36"/>
                </a:cubicBezTo>
                <a:close/>
                <a:moveTo>
                  <a:pt x="519" y="35"/>
                </a:moveTo>
                <a:cubicBezTo>
                  <a:pt x="519" y="36"/>
                  <a:pt x="517" y="36"/>
                  <a:pt x="516" y="35"/>
                </a:cubicBezTo>
                <a:cubicBezTo>
                  <a:pt x="517" y="35"/>
                  <a:pt x="518" y="35"/>
                  <a:pt x="519" y="35"/>
                </a:cubicBezTo>
                <a:close/>
                <a:moveTo>
                  <a:pt x="521" y="44"/>
                </a:moveTo>
                <a:cubicBezTo>
                  <a:pt x="522" y="44"/>
                  <a:pt x="523" y="44"/>
                  <a:pt x="523" y="44"/>
                </a:cubicBezTo>
                <a:cubicBezTo>
                  <a:pt x="523" y="45"/>
                  <a:pt x="520" y="45"/>
                  <a:pt x="521" y="44"/>
                </a:cubicBezTo>
                <a:close/>
                <a:moveTo>
                  <a:pt x="524" y="44"/>
                </a:moveTo>
                <a:cubicBezTo>
                  <a:pt x="524" y="43"/>
                  <a:pt x="525" y="44"/>
                  <a:pt x="526" y="44"/>
                </a:cubicBezTo>
                <a:cubicBezTo>
                  <a:pt x="526" y="45"/>
                  <a:pt x="525" y="45"/>
                  <a:pt x="524" y="44"/>
                </a:cubicBezTo>
                <a:close/>
                <a:moveTo>
                  <a:pt x="518" y="38"/>
                </a:moveTo>
                <a:cubicBezTo>
                  <a:pt x="520" y="37"/>
                  <a:pt x="525" y="38"/>
                  <a:pt x="529" y="37"/>
                </a:cubicBezTo>
                <a:cubicBezTo>
                  <a:pt x="527" y="39"/>
                  <a:pt x="521" y="39"/>
                  <a:pt x="518" y="38"/>
                </a:cubicBezTo>
                <a:close/>
                <a:moveTo>
                  <a:pt x="530" y="38"/>
                </a:moveTo>
                <a:cubicBezTo>
                  <a:pt x="533" y="37"/>
                  <a:pt x="536" y="38"/>
                  <a:pt x="539" y="37"/>
                </a:cubicBezTo>
                <a:cubicBezTo>
                  <a:pt x="537" y="39"/>
                  <a:pt x="533" y="38"/>
                  <a:pt x="530" y="38"/>
                </a:cubicBezTo>
                <a:close/>
                <a:moveTo>
                  <a:pt x="539" y="39"/>
                </a:moveTo>
                <a:cubicBezTo>
                  <a:pt x="540" y="39"/>
                  <a:pt x="540" y="38"/>
                  <a:pt x="542" y="39"/>
                </a:cubicBezTo>
                <a:cubicBezTo>
                  <a:pt x="542" y="38"/>
                  <a:pt x="542" y="38"/>
                  <a:pt x="542" y="38"/>
                </a:cubicBezTo>
                <a:cubicBezTo>
                  <a:pt x="541" y="37"/>
                  <a:pt x="539" y="39"/>
                  <a:pt x="539" y="37"/>
                </a:cubicBezTo>
                <a:cubicBezTo>
                  <a:pt x="542" y="38"/>
                  <a:pt x="544" y="37"/>
                  <a:pt x="545" y="39"/>
                </a:cubicBezTo>
                <a:cubicBezTo>
                  <a:pt x="544" y="39"/>
                  <a:pt x="537" y="39"/>
                  <a:pt x="539" y="39"/>
                </a:cubicBezTo>
                <a:close/>
                <a:moveTo>
                  <a:pt x="542" y="32"/>
                </a:moveTo>
                <a:cubicBezTo>
                  <a:pt x="542" y="32"/>
                  <a:pt x="544" y="32"/>
                  <a:pt x="546" y="32"/>
                </a:cubicBezTo>
                <a:cubicBezTo>
                  <a:pt x="545" y="33"/>
                  <a:pt x="543" y="32"/>
                  <a:pt x="542" y="32"/>
                </a:cubicBezTo>
                <a:close/>
                <a:moveTo>
                  <a:pt x="548" y="39"/>
                </a:moveTo>
                <a:cubicBezTo>
                  <a:pt x="549" y="39"/>
                  <a:pt x="549" y="39"/>
                  <a:pt x="550" y="39"/>
                </a:cubicBezTo>
                <a:cubicBezTo>
                  <a:pt x="548" y="40"/>
                  <a:pt x="543" y="39"/>
                  <a:pt x="548" y="39"/>
                </a:cubicBezTo>
                <a:close/>
                <a:moveTo>
                  <a:pt x="547" y="62"/>
                </a:moveTo>
                <a:cubicBezTo>
                  <a:pt x="546" y="60"/>
                  <a:pt x="548" y="61"/>
                  <a:pt x="549" y="61"/>
                </a:cubicBezTo>
                <a:cubicBezTo>
                  <a:pt x="549" y="62"/>
                  <a:pt x="548" y="61"/>
                  <a:pt x="547" y="62"/>
                </a:cubicBezTo>
                <a:close/>
                <a:moveTo>
                  <a:pt x="546" y="45"/>
                </a:moveTo>
                <a:cubicBezTo>
                  <a:pt x="547" y="44"/>
                  <a:pt x="549" y="43"/>
                  <a:pt x="549" y="45"/>
                </a:cubicBezTo>
                <a:cubicBezTo>
                  <a:pt x="548" y="45"/>
                  <a:pt x="547" y="45"/>
                  <a:pt x="546" y="45"/>
                </a:cubicBezTo>
                <a:close/>
                <a:moveTo>
                  <a:pt x="571" y="45"/>
                </a:moveTo>
                <a:cubicBezTo>
                  <a:pt x="564" y="45"/>
                  <a:pt x="558" y="45"/>
                  <a:pt x="550" y="44"/>
                </a:cubicBezTo>
                <a:cubicBezTo>
                  <a:pt x="555" y="43"/>
                  <a:pt x="562" y="45"/>
                  <a:pt x="564" y="42"/>
                </a:cubicBezTo>
                <a:cubicBezTo>
                  <a:pt x="568" y="43"/>
                  <a:pt x="571" y="42"/>
                  <a:pt x="575" y="42"/>
                </a:cubicBezTo>
                <a:cubicBezTo>
                  <a:pt x="575" y="43"/>
                  <a:pt x="570" y="42"/>
                  <a:pt x="571" y="45"/>
                </a:cubicBezTo>
                <a:close/>
                <a:moveTo>
                  <a:pt x="584" y="50"/>
                </a:moveTo>
                <a:cubicBezTo>
                  <a:pt x="585" y="50"/>
                  <a:pt x="586" y="49"/>
                  <a:pt x="587" y="50"/>
                </a:cubicBezTo>
                <a:cubicBezTo>
                  <a:pt x="587" y="50"/>
                  <a:pt x="585" y="50"/>
                  <a:pt x="584" y="50"/>
                </a:cubicBezTo>
                <a:close/>
                <a:moveTo>
                  <a:pt x="632" y="50"/>
                </a:moveTo>
                <a:cubicBezTo>
                  <a:pt x="630" y="50"/>
                  <a:pt x="630" y="50"/>
                  <a:pt x="630" y="50"/>
                </a:cubicBezTo>
                <a:cubicBezTo>
                  <a:pt x="630" y="49"/>
                  <a:pt x="632" y="49"/>
                  <a:pt x="632" y="50"/>
                </a:cubicBezTo>
                <a:close/>
                <a:moveTo>
                  <a:pt x="630" y="49"/>
                </a:moveTo>
                <a:cubicBezTo>
                  <a:pt x="628" y="51"/>
                  <a:pt x="622" y="49"/>
                  <a:pt x="619" y="50"/>
                </a:cubicBezTo>
                <a:cubicBezTo>
                  <a:pt x="622" y="49"/>
                  <a:pt x="627" y="49"/>
                  <a:pt x="630" y="49"/>
                </a:cubicBezTo>
                <a:close/>
                <a:moveTo>
                  <a:pt x="629" y="53"/>
                </a:moveTo>
                <a:cubicBezTo>
                  <a:pt x="629" y="54"/>
                  <a:pt x="628" y="54"/>
                  <a:pt x="627" y="54"/>
                </a:cubicBezTo>
                <a:cubicBezTo>
                  <a:pt x="627" y="53"/>
                  <a:pt x="628" y="53"/>
                  <a:pt x="629" y="53"/>
                </a:cubicBezTo>
                <a:close/>
                <a:moveTo>
                  <a:pt x="624" y="53"/>
                </a:moveTo>
                <a:cubicBezTo>
                  <a:pt x="624" y="54"/>
                  <a:pt x="622" y="55"/>
                  <a:pt x="621" y="54"/>
                </a:cubicBezTo>
                <a:cubicBezTo>
                  <a:pt x="621" y="53"/>
                  <a:pt x="623" y="54"/>
                  <a:pt x="624" y="53"/>
                </a:cubicBezTo>
                <a:close/>
                <a:moveTo>
                  <a:pt x="617" y="58"/>
                </a:moveTo>
                <a:cubicBezTo>
                  <a:pt x="619" y="57"/>
                  <a:pt x="623" y="57"/>
                  <a:pt x="626" y="57"/>
                </a:cubicBezTo>
                <a:cubicBezTo>
                  <a:pt x="629" y="57"/>
                  <a:pt x="632" y="56"/>
                  <a:pt x="634" y="57"/>
                </a:cubicBezTo>
                <a:cubicBezTo>
                  <a:pt x="628" y="58"/>
                  <a:pt x="623" y="58"/>
                  <a:pt x="617" y="58"/>
                </a:cubicBezTo>
                <a:close/>
                <a:moveTo>
                  <a:pt x="657" y="57"/>
                </a:moveTo>
                <a:cubicBezTo>
                  <a:pt x="656" y="57"/>
                  <a:pt x="655" y="57"/>
                  <a:pt x="654" y="57"/>
                </a:cubicBezTo>
                <a:cubicBezTo>
                  <a:pt x="654" y="56"/>
                  <a:pt x="656" y="57"/>
                  <a:pt x="657" y="56"/>
                </a:cubicBezTo>
                <a:cubicBezTo>
                  <a:pt x="657" y="56"/>
                  <a:pt x="657" y="57"/>
                  <a:pt x="657" y="57"/>
                </a:cubicBezTo>
                <a:close/>
                <a:moveTo>
                  <a:pt x="657" y="56"/>
                </a:moveTo>
                <a:cubicBezTo>
                  <a:pt x="658" y="55"/>
                  <a:pt x="662" y="56"/>
                  <a:pt x="664" y="56"/>
                </a:cubicBezTo>
                <a:cubicBezTo>
                  <a:pt x="663" y="57"/>
                  <a:pt x="659" y="57"/>
                  <a:pt x="657" y="56"/>
                </a:cubicBezTo>
                <a:close/>
                <a:moveTo>
                  <a:pt x="672" y="56"/>
                </a:moveTo>
                <a:cubicBezTo>
                  <a:pt x="674" y="56"/>
                  <a:pt x="678" y="55"/>
                  <a:pt x="678" y="56"/>
                </a:cubicBezTo>
                <a:lnTo>
                  <a:pt x="672" y="56"/>
                </a:lnTo>
                <a:close/>
                <a:moveTo>
                  <a:pt x="697" y="55"/>
                </a:moveTo>
                <a:cubicBezTo>
                  <a:pt x="699" y="55"/>
                  <a:pt x="702" y="54"/>
                  <a:pt x="702" y="56"/>
                </a:cubicBezTo>
                <a:cubicBezTo>
                  <a:pt x="701" y="55"/>
                  <a:pt x="698" y="56"/>
                  <a:pt x="697" y="55"/>
                </a:cubicBezTo>
                <a:close/>
                <a:moveTo>
                  <a:pt x="709" y="47"/>
                </a:moveTo>
                <a:cubicBezTo>
                  <a:pt x="708" y="47"/>
                  <a:pt x="707" y="47"/>
                  <a:pt x="706" y="47"/>
                </a:cubicBezTo>
                <a:cubicBezTo>
                  <a:pt x="706" y="46"/>
                  <a:pt x="708" y="47"/>
                  <a:pt x="709" y="47"/>
                </a:cubicBezTo>
                <a:close/>
                <a:moveTo>
                  <a:pt x="709" y="54"/>
                </a:moveTo>
                <a:cubicBezTo>
                  <a:pt x="710" y="53"/>
                  <a:pt x="713" y="53"/>
                  <a:pt x="714" y="54"/>
                </a:cubicBezTo>
                <a:cubicBezTo>
                  <a:pt x="713" y="54"/>
                  <a:pt x="711" y="54"/>
                  <a:pt x="709" y="54"/>
                </a:cubicBezTo>
                <a:close/>
                <a:moveTo>
                  <a:pt x="718" y="52"/>
                </a:moveTo>
                <a:cubicBezTo>
                  <a:pt x="718" y="50"/>
                  <a:pt x="720" y="51"/>
                  <a:pt x="722" y="51"/>
                </a:cubicBezTo>
                <a:cubicBezTo>
                  <a:pt x="721" y="52"/>
                  <a:pt x="719" y="51"/>
                  <a:pt x="718" y="52"/>
                </a:cubicBezTo>
                <a:close/>
                <a:moveTo>
                  <a:pt x="806" y="17"/>
                </a:moveTo>
                <a:cubicBezTo>
                  <a:pt x="800" y="17"/>
                  <a:pt x="800" y="17"/>
                  <a:pt x="800" y="17"/>
                </a:cubicBezTo>
                <a:cubicBezTo>
                  <a:pt x="801" y="19"/>
                  <a:pt x="804" y="18"/>
                  <a:pt x="806" y="17"/>
                </a:cubicBezTo>
                <a:close/>
                <a:moveTo>
                  <a:pt x="816" y="8"/>
                </a:moveTo>
                <a:cubicBezTo>
                  <a:pt x="817" y="8"/>
                  <a:pt x="819" y="9"/>
                  <a:pt x="820" y="8"/>
                </a:cubicBezTo>
                <a:cubicBezTo>
                  <a:pt x="819" y="8"/>
                  <a:pt x="817" y="8"/>
                  <a:pt x="816" y="8"/>
                </a:cubicBezTo>
                <a:close/>
                <a:moveTo>
                  <a:pt x="722" y="58"/>
                </a:moveTo>
                <a:cubicBezTo>
                  <a:pt x="725" y="58"/>
                  <a:pt x="730" y="57"/>
                  <a:pt x="734" y="56"/>
                </a:cubicBezTo>
                <a:cubicBezTo>
                  <a:pt x="730" y="56"/>
                  <a:pt x="726" y="56"/>
                  <a:pt x="722" y="58"/>
                </a:cubicBezTo>
                <a:close/>
                <a:moveTo>
                  <a:pt x="715" y="60"/>
                </a:moveTo>
                <a:cubicBezTo>
                  <a:pt x="718" y="60"/>
                  <a:pt x="722" y="61"/>
                  <a:pt x="724" y="59"/>
                </a:cubicBezTo>
                <a:cubicBezTo>
                  <a:pt x="721" y="60"/>
                  <a:pt x="718" y="59"/>
                  <a:pt x="715" y="60"/>
                </a:cubicBezTo>
                <a:close/>
                <a:moveTo>
                  <a:pt x="32" y="41"/>
                </a:moveTo>
                <a:cubicBezTo>
                  <a:pt x="31" y="40"/>
                  <a:pt x="28" y="40"/>
                  <a:pt x="27" y="41"/>
                </a:cubicBezTo>
                <a:cubicBezTo>
                  <a:pt x="28" y="41"/>
                  <a:pt x="31" y="42"/>
                  <a:pt x="32" y="41"/>
                </a:cubicBezTo>
                <a:close/>
                <a:moveTo>
                  <a:pt x="769" y="19"/>
                </a:moveTo>
                <a:cubicBezTo>
                  <a:pt x="770" y="18"/>
                  <a:pt x="774" y="19"/>
                  <a:pt x="776" y="18"/>
                </a:cubicBezTo>
                <a:cubicBezTo>
                  <a:pt x="774" y="18"/>
                  <a:pt x="770" y="18"/>
                  <a:pt x="769" y="19"/>
                </a:cubicBezTo>
                <a:close/>
                <a:moveTo>
                  <a:pt x="318" y="39"/>
                </a:moveTo>
                <a:cubicBezTo>
                  <a:pt x="316" y="39"/>
                  <a:pt x="312" y="39"/>
                  <a:pt x="312" y="39"/>
                </a:cubicBezTo>
                <a:cubicBezTo>
                  <a:pt x="314" y="39"/>
                  <a:pt x="318" y="39"/>
                  <a:pt x="318" y="39"/>
                </a:cubicBezTo>
                <a:close/>
                <a:moveTo>
                  <a:pt x="671" y="60"/>
                </a:moveTo>
                <a:cubicBezTo>
                  <a:pt x="672" y="60"/>
                  <a:pt x="675" y="61"/>
                  <a:pt x="676" y="60"/>
                </a:cubicBezTo>
                <a:cubicBezTo>
                  <a:pt x="674" y="60"/>
                  <a:pt x="673" y="60"/>
                  <a:pt x="671" y="60"/>
                </a:cubicBezTo>
                <a:close/>
                <a:moveTo>
                  <a:pt x="2" y="66"/>
                </a:moveTo>
                <a:cubicBezTo>
                  <a:pt x="0" y="66"/>
                  <a:pt x="9" y="67"/>
                  <a:pt x="9" y="65"/>
                </a:cubicBezTo>
                <a:cubicBezTo>
                  <a:pt x="7" y="65"/>
                  <a:pt x="5" y="65"/>
                  <a:pt x="2" y="66"/>
                </a:cubicBezTo>
                <a:close/>
                <a:moveTo>
                  <a:pt x="22" y="44"/>
                </a:moveTo>
                <a:cubicBezTo>
                  <a:pt x="21" y="45"/>
                  <a:pt x="18" y="44"/>
                  <a:pt x="18" y="45"/>
                </a:cubicBezTo>
                <a:cubicBezTo>
                  <a:pt x="20" y="45"/>
                  <a:pt x="23" y="45"/>
                  <a:pt x="22" y="44"/>
                </a:cubicBezTo>
                <a:close/>
                <a:moveTo>
                  <a:pt x="750" y="57"/>
                </a:moveTo>
                <a:cubicBezTo>
                  <a:pt x="751" y="56"/>
                  <a:pt x="749" y="57"/>
                  <a:pt x="749" y="56"/>
                </a:cubicBezTo>
                <a:cubicBezTo>
                  <a:pt x="750" y="55"/>
                  <a:pt x="751" y="56"/>
                  <a:pt x="751" y="55"/>
                </a:cubicBezTo>
                <a:cubicBezTo>
                  <a:pt x="748" y="54"/>
                  <a:pt x="745" y="56"/>
                  <a:pt x="744" y="54"/>
                </a:cubicBezTo>
                <a:cubicBezTo>
                  <a:pt x="742" y="56"/>
                  <a:pt x="740" y="55"/>
                  <a:pt x="738" y="56"/>
                </a:cubicBezTo>
                <a:cubicBezTo>
                  <a:pt x="740" y="57"/>
                  <a:pt x="742" y="56"/>
                  <a:pt x="743" y="57"/>
                </a:cubicBezTo>
                <a:cubicBezTo>
                  <a:pt x="743" y="57"/>
                  <a:pt x="742" y="56"/>
                  <a:pt x="741" y="57"/>
                </a:cubicBezTo>
                <a:cubicBezTo>
                  <a:pt x="742" y="57"/>
                  <a:pt x="744" y="57"/>
                  <a:pt x="744" y="58"/>
                </a:cubicBezTo>
                <a:cubicBezTo>
                  <a:pt x="741" y="59"/>
                  <a:pt x="739" y="59"/>
                  <a:pt x="737" y="59"/>
                </a:cubicBezTo>
                <a:cubicBezTo>
                  <a:pt x="737" y="61"/>
                  <a:pt x="740" y="60"/>
                  <a:pt x="741" y="60"/>
                </a:cubicBezTo>
                <a:cubicBezTo>
                  <a:pt x="750" y="60"/>
                  <a:pt x="760" y="59"/>
                  <a:pt x="768" y="58"/>
                </a:cubicBezTo>
                <a:cubicBezTo>
                  <a:pt x="767" y="58"/>
                  <a:pt x="766" y="58"/>
                  <a:pt x="766" y="58"/>
                </a:cubicBezTo>
                <a:cubicBezTo>
                  <a:pt x="769" y="57"/>
                  <a:pt x="772" y="57"/>
                  <a:pt x="774" y="56"/>
                </a:cubicBezTo>
                <a:cubicBezTo>
                  <a:pt x="764" y="56"/>
                  <a:pt x="758" y="57"/>
                  <a:pt x="750" y="57"/>
                </a:cubicBezTo>
                <a:close/>
                <a:moveTo>
                  <a:pt x="765" y="58"/>
                </a:moveTo>
                <a:cubicBezTo>
                  <a:pt x="764" y="58"/>
                  <a:pt x="763" y="58"/>
                  <a:pt x="763" y="58"/>
                </a:cubicBezTo>
                <a:cubicBezTo>
                  <a:pt x="763" y="57"/>
                  <a:pt x="765" y="57"/>
                  <a:pt x="765" y="58"/>
                </a:cubicBezTo>
                <a:close/>
                <a:moveTo>
                  <a:pt x="730" y="44"/>
                </a:moveTo>
                <a:cubicBezTo>
                  <a:pt x="722" y="44"/>
                  <a:pt x="713" y="44"/>
                  <a:pt x="705" y="45"/>
                </a:cubicBezTo>
                <a:cubicBezTo>
                  <a:pt x="714" y="44"/>
                  <a:pt x="721" y="45"/>
                  <a:pt x="730" y="44"/>
                </a:cubicBezTo>
                <a:close/>
                <a:moveTo>
                  <a:pt x="728" y="25"/>
                </a:moveTo>
                <a:cubicBezTo>
                  <a:pt x="724" y="25"/>
                  <a:pt x="720" y="25"/>
                  <a:pt x="717" y="26"/>
                </a:cubicBezTo>
                <a:cubicBezTo>
                  <a:pt x="722" y="26"/>
                  <a:pt x="726" y="26"/>
                  <a:pt x="731" y="26"/>
                </a:cubicBezTo>
                <a:cubicBezTo>
                  <a:pt x="730" y="25"/>
                  <a:pt x="729" y="25"/>
                  <a:pt x="728" y="25"/>
                </a:cubicBezTo>
                <a:close/>
                <a:moveTo>
                  <a:pt x="717" y="36"/>
                </a:moveTo>
                <a:cubicBezTo>
                  <a:pt x="718" y="36"/>
                  <a:pt x="720" y="37"/>
                  <a:pt x="722" y="36"/>
                </a:cubicBezTo>
                <a:cubicBezTo>
                  <a:pt x="720" y="36"/>
                  <a:pt x="716" y="35"/>
                  <a:pt x="717" y="36"/>
                </a:cubicBezTo>
                <a:close/>
                <a:moveTo>
                  <a:pt x="707" y="43"/>
                </a:moveTo>
                <a:cubicBezTo>
                  <a:pt x="709" y="43"/>
                  <a:pt x="710" y="44"/>
                  <a:pt x="711" y="43"/>
                </a:cubicBezTo>
                <a:cubicBezTo>
                  <a:pt x="710" y="43"/>
                  <a:pt x="707" y="43"/>
                  <a:pt x="707" y="43"/>
                </a:cubicBezTo>
                <a:close/>
                <a:moveTo>
                  <a:pt x="725" y="27"/>
                </a:moveTo>
                <a:cubicBezTo>
                  <a:pt x="724" y="28"/>
                  <a:pt x="720" y="27"/>
                  <a:pt x="721" y="28"/>
                </a:cubicBezTo>
                <a:cubicBezTo>
                  <a:pt x="723" y="28"/>
                  <a:pt x="724" y="28"/>
                  <a:pt x="725" y="27"/>
                </a:cubicBezTo>
                <a:close/>
                <a:moveTo>
                  <a:pt x="723" y="41"/>
                </a:moveTo>
                <a:cubicBezTo>
                  <a:pt x="722" y="41"/>
                  <a:pt x="720" y="42"/>
                  <a:pt x="719" y="41"/>
                </a:cubicBezTo>
                <a:cubicBezTo>
                  <a:pt x="719" y="40"/>
                  <a:pt x="720" y="40"/>
                  <a:pt x="722" y="40"/>
                </a:cubicBezTo>
                <a:cubicBezTo>
                  <a:pt x="722" y="40"/>
                  <a:pt x="725" y="40"/>
                  <a:pt x="723" y="40"/>
                </a:cubicBezTo>
                <a:cubicBezTo>
                  <a:pt x="716" y="40"/>
                  <a:pt x="716" y="40"/>
                  <a:pt x="716" y="40"/>
                </a:cubicBezTo>
                <a:cubicBezTo>
                  <a:pt x="713" y="42"/>
                  <a:pt x="707" y="40"/>
                  <a:pt x="704" y="42"/>
                </a:cubicBezTo>
                <a:cubicBezTo>
                  <a:pt x="711" y="42"/>
                  <a:pt x="717" y="43"/>
                  <a:pt x="723" y="41"/>
                </a:cubicBezTo>
                <a:close/>
                <a:moveTo>
                  <a:pt x="636" y="36"/>
                </a:moveTo>
                <a:cubicBezTo>
                  <a:pt x="631" y="36"/>
                  <a:pt x="625" y="36"/>
                  <a:pt x="622" y="37"/>
                </a:cubicBezTo>
                <a:cubicBezTo>
                  <a:pt x="626" y="37"/>
                  <a:pt x="633" y="38"/>
                  <a:pt x="636" y="36"/>
                </a:cubicBezTo>
                <a:close/>
                <a:moveTo>
                  <a:pt x="745" y="53"/>
                </a:moveTo>
                <a:cubicBezTo>
                  <a:pt x="742" y="53"/>
                  <a:pt x="738" y="53"/>
                  <a:pt x="736" y="54"/>
                </a:cubicBezTo>
                <a:cubicBezTo>
                  <a:pt x="737" y="54"/>
                  <a:pt x="744" y="54"/>
                  <a:pt x="745" y="53"/>
                </a:cubicBezTo>
                <a:close/>
                <a:moveTo>
                  <a:pt x="628" y="35"/>
                </a:moveTo>
                <a:cubicBezTo>
                  <a:pt x="626" y="35"/>
                  <a:pt x="624" y="35"/>
                  <a:pt x="623" y="35"/>
                </a:cubicBezTo>
                <a:cubicBezTo>
                  <a:pt x="624" y="35"/>
                  <a:pt x="627" y="36"/>
                  <a:pt x="628" y="35"/>
                </a:cubicBezTo>
                <a:close/>
                <a:moveTo>
                  <a:pt x="603" y="36"/>
                </a:moveTo>
                <a:cubicBezTo>
                  <a:pt x="604" y="36"/>
                  <a:pt x="606" y="36"/>
                  <a:pt x="607" y="36"/>
                </a:cubicBezTo>
                <a:cubicBezTo>
                  <a:pt x="608" y="36"/>
                  <a:pt x="614" y="36"/>
                  <a:pt x="611" y="35"/>
                </a:cubicBezTo>
                <a:cubicBezTo>
                  <a:pt x="609" y="36"/>
                  <a:pt x="604" y="35"/>
                  <a:pt x="603" y="36"/>
                </a:cubicBezTo>
                <a:close/>
                <a:moveTo>
                  <a:pt x="485" y="1"/>
                </a:moveTo>
                <a:cubicBezTo>
                  <a:pt x="489" y="2"/>
                  <a:pt x="486" y="0"/>
                  <a:pt x="485" y="1"/>
                </a:cubicBezTo>
                <a:close/>
                <a:moveTo>
                  <a:pt x="280" y="13"/>
                </a:moveTo>
                <a:cubicBezTo>
                  <a:pt x="275" y="12"/>
                  <a:pt x="276" y="14"/>
                  <a:pt x="280" y="13"/>
                </a:cubicBezTo>
                <a:close/>
                <a:moveTo>
                  <a:pt x="715" y="28"/>
                </a:moveTo>
                <a:cubicBezTo>
                  <a:pt x="711" y="27"/>
                  <a:pt x="712" y="29"/>
                  <a:pt x="715" y="28"/>
                </a:cubicBezTo>
                <a:close/>
                <a:moveTo>
                  <a:pt x="661" y="34"/>
                </a:moveTo>
                <a:cubicBezTo>
                  <a:pt x="657" y="34"/>
                  <a:pt x="658" y="35"/>
                  <a:pt x="661" y="34"/>
                </a:cubicBezTo>
                <a:close/>
                <a:moveTo>
                  <a:pt x="445" y="42"/>
                </a:moveTo>
                <a:cubicBezTo>
                  <a:pt x="441" y="42"/>
                  <a:pt x="443" y="43"/>
                  <a:pt x="445" y="42"/>
                </a:cubicBezTo>
                <a:close/>
                <a:moveTo>
                  <a:pt x="772" y="58"/>
                </a:moveTo>
                <a:cubicBezTo>
                  <a:pt x="769" y="57"/>
                  <a:pt x="769" y="59"/>
                  <a:pt x="772" y="58"/>
                </a:cubicBezTo>
                <a:close/>
                <a:moveTo>
                  <a:pt x="364" y="44"/>
                </a:moveTo>
                <a:cubicBezTo>
                  <a:pt x="363" y="44"/>
                  <a:pt x="363" y="44"/>
                  <a:pt x="363" y="44"/>
                </a:cubicBezTo>
                <a:cubicBezTo>
                  <a:pt x="363" y="44"/>
                  <a:pt x="363" y="44"/>
                  <a:pt x="364" y="44"/>
                </a:cubicBezTo>
                <a:close/>
                <a:moveTo>
                  <a:pt x="686" y="48"/>
                </a:moveTo>
                <a:cubicBezTo>
                  <a:pt x="686" y="48"/>
                  <a:pt x="686" y="48"/>
                  <a:pt x="687" y="48"/>
                </a:cubicBezTo>
                <a:cubicBezTo>
                  <a:pt x="686" y="48"/>
                  <a:pt x="686" y="48"/>
                  <a:pt x="686" y="48"/>
                </a:cubicBezTo>
                <a:close/>
                <a:moveTo>
                  <a:pt x="687" y="48"/>
                </a:moveTo>
                <a:cubicBezTo>
                  <a:pt x="687" y="48"/>
                  <a:pt x="687" y="48"/>
                  <a:pt x="687" y="48"/>
                </a:cubicBezTo>
                <a:cubicBezTo>
                  <a:pt x="687" y="48"/>
                  <a:pt x="687" y="48"/>
                  <a:pt x="687" y="48"/>
                </a:cubicBezTo>
                <a:close/>
                <a:moveTo>
                  <a:pt x="406" y="9"/>
                </a:moveTo>
                <a:cubicBezTo>
                  <a:pt x="406" y="9"/>
                  <a:pt x="406" y="9"/>
                  <a:pt x="406" y="9"/>
                </a:cubicBezTo>
                <a:cubicBezTo>
                  <a:pt x="406" y="9"/>
                  <a:pt x="406" y="9"/>
                  <a:pt x="406" y="9"/>
                </a:cubicBezTo>
                <a:close/>
                <a:moveTo>
                  <a:pt x="454" y="44"/>
                </a:moveTo>
                <a:cubicBezTo>
                  <a:pt x="458" y="44"/>
                  <a:pt x="456" y="43"/>
                  <a:pt x="454" y="44"/>
                </a:cubicBezTo>
                <a:close/>
              </a:path>
            </a:pathLst>
          </a:custGeom>
          <a:blipFill dpi="0" rotWithShape="0">
            <a:blip r:embed="rId2"/>
            <a:srcRect/>
            <a:tile tx="0" ty="0" sx="100000" sy="100000" flip="none" algn="tl"/>
          </a:blipFill>
          <a:ln>
            <a:noFill/>
          </a:ln>
        </p:spPr>
        <p:txBody>
          <a:bodyPr vert="horz" wrap="square" lIns="91440" tIns="45720" rIns="91440" bIns="45720" numCol="1" anchor="t" anchorCtr="0" compatLnSpc="1">
            <a:prstTxWarp prst="textNoShape">
              <a:avLst/>
            </a:prstTxWarp>
          </a:bodyPr>
          <a:lstStyle/>
          <a:p>
            <a:endParaRPr lang="zh-CN" altLang="en-US">
              <a:sym typeface="+mn-lt"/>
            </a:endParaRPr>
          </a:p>
        </p:txBody>
      </p:sp>
      <p:sp>
        <p:nvSpPr>
          <p:cNvPr id="5" name="OfficePLUS.cn-2">
            <a:extLst>
              <a:ext uri="{FF2B5EF4-FFF2-40B4-BE49-F238E27FC236}">
                <a16:creationId xmlns:a16="http://schemas.microsoft.com/office/drawing/2014/main" id="{470E3971-D272-45DE-9F59-5A7DD60E706B}"/>
              </a:ext>
            </a:extLst>
          </p:cNvPr>
          <p:cNvSpPr/>
          <p:nvPr/>
        </p:nvSpPr>
        <p:spPr>
          <a:xfrm>
            <a:off x="203200" y="321129"/>
            <a:ext cx="383540" cy="38354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7" name="OfficePLUS.cn-3">
            <a:extLst>
              <a:ext uri="{FF2B5EF4-FFF2-40B4-BE49-F238E27FC236}">
                <a16:creationId xmlns:a16="http://schemas.microsoft.com/office/drawing/2014/main" id="{7751DAA4-8208-4F27-8E1D-283D9C6F829F}"/>
              </a:ext>
            </a:extLst>
          </p:cNvPr>
          <p:cNvSpPr/>
          <p:nvPr/>
        </p:nvSpPr>
        <p:spPr>
          <a:xfrm>
            <a:off x="675640" y="321129"/>
            <a:ext cx="2075180" cy="38354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9" name="OfficePLUS.cn-4">
            <a:extLst>
              <a:ext uri="{FF2B5EF4-FFF2-40B4-BE49-F238E27FC236}">
                <a16:creationId xmlns:a16="http://schemas.microsoft.com/office/drawing/2014/main" id="{C9BECEEA-CE82-4A8A-A6C3-5D8D16EC3281}"/>
              </a:ext>
            </a:extLst>
          </p:cNvPr>
          <p:cNvSpPr txBox="1"/>
          <p:nvPr/>
        </p:nvSpPr>
        <p:spPr>
          <a:xfrm>
            <a:off x="121444" y="203200"/>
            <a:ext cx="543739" cy="523220"/>
          </a:xfrm>
          <a:prstGeom prst="rect">
            <a:avLst/>
          </a:prstGeom>
          <a:noFill/>
          <a:effectLst/>
        </p:spPr>
        <p:txBody>
          <a:bodyPr wrap="none" rtlCol="0">
            <a:spAutoFit/>
          </a:bodyPr>
          <a:lstStyle/>
          <a:p>
            <a:r>
              <a:rPr lang="zh-CN" altLang="en-US" sz="2800" dirty="0">
                <a:solidFill>
                  <a:srgbClr val="C00000"/>
                </a:solidFill>
                <a:ea typeface="演示秋鸿楷" panose="00000500000000000000" pitchFamily="2" charset="-122"/>
                <a:sym typeface="+mn-lt"/>
              </a:rPr>
              <a:t>贰</a:t>
            </a:r>
            <a:endParaRPr lang="zh-CN" altLang="en-US" sz="2800" dirty="0">
              <a:solidFill>
                <a:srgbClr val="C00000"/>
              </a:solidFill>
              <a:effectLst/>
              <a:ea typeface="演示秋鸿楷" panose="00000500000000000000" pitchFamily="2" charset="-122"/>
              <a:sym typeface="+mn-lt"/>
            </a:endParaRPr>
          </a:p>
        </p:txBody>
      </p:sp>
      <p:sp>
        <p:nvSpPr>
          <p:cNvPr id="11" name="OfficePLUS.cn-5">
            <a:extLst>
              <a:ext uri="{FF2B5EF4-FFF2-40B4-BE49-F238E27FC236}">
                <a16:creationId xmlns:a16="http://schemas.microsoft.com/office/drawing/2014/main" id="{C31DAF6D-481C-4628-8F65-0BE1E91887E2}"/>
              </a:ext>
            </a:extLst>
          </p:cNvPr>
          <p:cNvSpPr txBox="1"/>
          <p:nvPr/>
        </p:nvSpPr>
        <p:spPr>
          <a:xfrm>
            <a:off x="698500" y="348734"/>
            <a:ext cx="2044700" cy="369332"/>
          </a:xfrm>
          <a:prstGeom prst="rect">
            <a:avLst/>
          </a:prstGeom>
          <a:noFill/>
        </p:spPr>
        <p:txBody>
          <a:bodyPr wrap="square">
            <a:spAutoFit/>
          </a:bodyPr>
          <a:lstStyle/>
          <a:p>
            <a:r>
              <a:rPr lang="zh-CN" altLang="en-US" sz="1800" dirty="0">
                <a:ea typeface="思源宋体 Heavy" panose="02020900000000000000" pitchFamily="18" charset="-122"/>
                <a:sym typeface="+mn-lt"/>
              </a:rPr>
              <a:t>在此输入标题</a:t>
            </a:r>
          </a:p>
        </p:txBody>
      </p:sp>
      <p:sp>
        <p:nvSpPr>
          <p:cNvPr id="13" name="OfficePLUS.cn-6">
            <a:extLst>
              <a:ext uri="{FF2B5EF4-FFF2-40B4-BE49-F238E27FC236}">
                <a16:creationId xmlns:a16="http://schemas.microsoft.com/office/drawing/2014/main" id="{794BCE62-24BD-4950-AF07-6C8A5DC02616}"/>
              </a:ext>
            </a:extLst>
          </p:cNvPr>
          <p:cNvSpPr/>
          <p:nvPr/>
        </p:nvSpPr>
        <p:spPr>
          <a:xfrm>
            <a:off x="1913283" y="2103243"/>
            <a:ext cx="3172862" cy="701346"/>
          </a:xfrm>
          <a:prstGeom prst="rect">
            <a:avLst/>
          </a:prstGeom>
        </p:spPr>
        <p:txBody>
          <a:bodyPr wrap="square">
            <a:spAutoFit/>
          </a:bodyPr>
          <a:lstStyle/>
          <a:p>
            <a:pPr fontAlgn="base">
              <a:lnSpc>
                <a:spcPct val="150000"/>
              </a:lnSpc>
              <a:spcBef>
                <a:spcPct val="0"/>
              </a:spcBef>
              <a:spcAft>
                <a:spcPct val="0"/>
              </a:spcAft>
            </a:pPr>
            <a:r>
              <a:rPr lang="zh-CN" altLang="en-US" sz="1400" dirty="0">
                <a:cs typeface="+mn-ea"/>
                <a:sym typeface="+mn-lt"/>
              </a:rPr>
              <a:t>在此输入正文内容在此输入正文内容</a:t>
            </a:r>
          </a:p>
          <a:p>
            <a:pPr fontAlgn="base">
              <a:lnSpc>
                <a:spcPct val="150000"/>
              </a:lnSpc>
              <a:spcBef>
                <a:spcPct val="0"/>
              </a:spcBef>
              <a:spcAft>
                <a:spcPct val="0"/>
              </a:spcAft>
            </a:pPr>
            <a:r>
              <a:rPr lang="zh-CN" altLang="en-US" sz="1400" dirty="0">
                <a:cs typeface="+mn-ea"/>
                <a:sym typeface="+mn-lt"/>
              </a:rPr>
              <a:t>在此输入正文内容在此输入正文内容</a:t>
            </a:r>
          </a:p>
        </p:txBody>
      </p:sp>
      <p:sp>
        <p:nvSpPr>
          <p:cNvPr id="15" name="OfficePLUS.cn-7">
            <a:extLst>
              <a:ext uri="{FF2B5EF4-FFF2-40B4-BE49-F238E27FC236}">
                <a16:creationId xmlns:a16="http://schemas.microsoft.com/office/drawing/2014/main" id="{6409881D-86A5-4AB0-BE3E-9F986CA3A4D7}"/>
              </a:ext>
            </a:extLst>
          </p:cNvPr>
          <p:cNvSpPr txBox="1"/>
          <p:nvPr/>
        </p:nvSpPr>
        <p:spPr>
          <a:xfrm>
            <a:off x="1920342" y="1616685"/>
            <a:ext cx="1954381"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zh-CN" altLang="en-US" dirty="0">
                <a:solidFill>
                  <a:srgbClr val="C00000"/>
                </a:solidFill>
                <a:cs typeface="+mn-ea"/>
                <a:sym typeface="+mn-lt"/>
              </a:rPr>
              <a:t>在此输入标题</a:t>
            </a:r>
          </a:p>
        </p:txBody>
      </p:sp>
      <p:sp>
        <p:nvSpPr>
          <p:cNvPr id="17" name="OfficePLUS.cn-8">
            <a:extLst>
              <a:ext uri="{FF2B5EF4-FFF2-40B4-BE49-F238E27FC236}">
                <a16:creationId xmlns:a16="http://schemas.microsoft.com/office/drawing/2014/main" id="{64741120-5649-4327-B015-9712AFC097F5}"/>
              </a:ext>
            </a:extLst>
          </p:cNvPr>
          <p:cNvSpPr txBox="1"/>
          <p:nvPr/>
        </p:nvSpPr>
        <p:spPr>
          <a:xfrm>
            <a:off x="1105002" y="1578585"/>
            <a:ext cx="787395" cy="584775"/>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en-US" altLang="zh-CN" sz="3200" dirty="0">
                <a:solidFill>
                  <a:srgbClr val="C00000"/>
                </a:solidFill>
                <a:cs typeface="+mn-ea"/>
                <a:sym typeface="+mn-lt"/>
              </a:rPr>
              <a:t>01.</a:t>
            </a:r>
            <a:endParaRPr lang="zh-CN" altLang="en-US" sz="3200" dirty="0">
              <a:solidFill>
                <a:srgbClr val="C00000"/>
              </a:solidFill>
              <a:cs typeface="+mn-ea"/>
              <a:sym typeface="+mn-lt"/>
            </a:endParaRPr>
          </a:p>
        </p:txBody>
      </p:sp>
      <p:sp>
        <p:nvSpPr>
          <p:cNvPr id="18" name="OfficePLUS.cn-9">
            <a:extLst>
              <a:ext uri="{FF2B5EF4-FFF2-40B4-BE49-F238E27FC236}">
                <a16:creationId xmlns:a16="http://schemas.microsoft.com/office/drawing/2014/main" id="{6DC7B064-FD49-4341-8389-27E3C269D999}"/>
              </a:ext>
            </a:extLst>
          </p:cNvPr>
          <p:cNvSpPr/>
          <p:nvPr/>
        </p:nvSpPr>
        <p:spPr>
          <a:xfrm>
            <a:off x="6485283" y="5481443"/>
            <a:ext cx="3172862" cy="701346"/>
          </a:xfrm>
          <a:prstGeom prst="rect">
            <a:avLst/>
          </a:prstGeom>
        </p:spPr>
        <p:txBody>
          <a:bodyPr wrap="square">
            <a:spAutoFit/>
          </a:bodyPr>
          <a:lstStyle/>
          <a:p>
            <a:pPr fontAlgn="base">
              <a:lnSpc>
                <a:spcPct val="150000"/>
              </a:lnSpc>
              <a:spcBef>
                <a:spcPct val="0"/>
              </a:spcBef>
              <a:spcAft>
                <a:spcPct val="0"/>
              </a:spcAft>
            </a:pPr>
            <a:r>
              <a:rPr lang="zh-CN" altLang="en-US" sz="1400" dirty="0">
                <a:cs typeface="+mn-ea"/>
                <a:sym typeface="+mn-lt"/>
              </a:rPr>
              <a:t>在此输入正文内容在此输入正文内容</a:t>
            </a:r>
          </a:p>
          <a:p>
            <a:pPr fontAlgn="base">
              <a:lnSpc>
                <a:spcPct val="150000"/>
              </a:lnSpc>
              <a:spcBef>
                <a:spcPct val="0"/>
              </a:spcBef>
              <a:spcAft>
                <a:spcPct val="0"/>
              </a:spcAft>
            </a:pPr>
            <a:r>
              <a:rPr lang="zh-CN" altLang="en-US" sz="1400" dirty="0">
                <a:cs typeface="+mn-ea"/>
                <a:sym typeface="+mn-lt"/>
              </a:rPr>
              <a:t>在此输入正文内容在此输入正文内容</a:t>
            </a:r>
          </a:p>
        </p:txBody>
      </p:sp>
      <p:sp>
        <p:nvSpPr>
          <p:cNvPr id="19" name="OfficePLUS.cn-10">
            <a:extLst>
              <a:ext uri="{FF2B5EF4-FFF2-40B4-BE49-F238E27FC236}">
                <a16:creationId xmlns:a16="http://schemas.microsoft.com/office/drawing/2014/main" id="{835E3011-625E-44BD-8B2D-FF2897F8AF18}"/>
              </a:ext>
            </a:extLst>
          </p:cNvPr>
          <p:cNvSpPr txBox="1"/>
          <p:nvPr/>
        </p:nvSpPr>
        <p:spPr>
          <a:xfrm>
            <a:off x="6492342" y="4994885"/>
            <a:ext cx="1954381"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zh-CN" altLang="en-US" dirty="0">
                <a:solidFill>
                  <a:srgbClr val="C00000"/>
                </a:solidFill>
                <a:cs typeface="+mn-ea"/>
                <a:sym typeface="+mn-lt"/>
              </a:rPr>
              <a:t>在此输入标题</a:t>
            </a:r>
          </a:p>
        </p:txBody>
      </p:sp>
      <p:sp>
        <p:nvSpPr>
          <p:cNvPr id="20" name="OfficePLUS.cn-11">
            <a:extLst>
              <a:ext uri="{FF2B5EF4-FFF2-40B4-BE49-F238E27FC236}">
                <a16:creationId xmlns:a16="http://schemas.microsoft.com/office/drawing/2014/main" id="{8070D751-6E91-46A9-979A-8C1BEFA6EC39}"/>
              </a:ext>
            </a:extLst>
          </p:cNvPr>
          <p:cNvSpPr txBox="1"/>
          <p:nvPr/>
        </p:nvSpPr>
        <p:spPr>
          <a:xfrm>
            <a:off x="5677002" y="4956785"/>
            <a:ext cx="857927" cy="584775"/>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en-US" altLang="zh-CN" sz="3200" dirty="0">
                <a:solidFill>
                  <a:srgbClr val="C00000"/>
                </a:solidFill>
                <a:cs typeface="+mn-ea"/>
                <a:sym typeface="+mn-lt"/>
              </a:rPr>
              <a:t>02.</a:t>
            </a:r>
            <a:endParaRPr lang="zh-CN" altLang="en-US" sz="3200" dirty="0">
              <a:solidFill>
                <a:srgbClr val="C00000"/>
              </a:solidFill>
              <a:cs typeface="+mn-ea"/>
              <a:sym typeface="+mn-lt"/>
            </a:endParaRPr>
          </a:p>
        </p:txBody>
      </p:sp>
      <p:cxnSp>
        <p:nvCxnSpPr>
          <p:cNvPr id="25" name="OfficePLUS.cn-12">
            <a:extLst>
              <a:ext uri="{FF2B5EF4-FFF2-40B4-BE49-F238E27FC236}">
                <a16:creationId xmlns:a16="http://schemas.microsoft.com/office/drawing/2014/main" id="{44A79FD4-C716-4EF1-9DDE-1662AE4A6E53}"/>
              </a:ext>
            </a:extLst>
          </p:cNvPr>
          <p:cNvCxnSpPr/>
          <p:nvPr/>
        </p:nvCxnSpPr>
        <p:spPr>
          <a:xfrm flipV="1">
            <a:off x="1498600" y="2082800"/>
            <a:ext cx="0" cy="14351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OfficePLUS.cn-13">
            <a:extLst>
              <a:ext uri="{FF2B5EF4-FFF2-40B4-BE49-F238E27FC236}">
                <a16:creationId xmlns:a16="http://schemas.microsoft.com/office/drawing/2014/main" id="{0B0DD825-78E8-4180-A6B6-38A1C236A6B2}"/>
              </a:ext>
            </a:extLst>
          </p:cNvPr>
          <p:cNvCxnSpPr>
            <a:cxnSpLocks/>
          </p:cNvCxnSpPr>
          <p:nvPr/>
        </p:nvCxnSpPr>
        <p:spPr>
          <a:xfrm flipV="1">
            <a:off x="6070600" y="3975100"/>
            <a:ext cx="0" cy="9779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OfficePLUS.cn-14">
            <a:extLst>
              <a:ext uri="{FF2B5EF4-FFF2-40B4-BE49-F238E27FC236}">
                <a16:creationId xmlns:a16="http://schemas.microsoft.com/office/drawing/2014/main" id="{F219E089-BC70-4F51-BE4A-B5A5BD19EDE2}"/>
              </a:ext>
            </a:extLst>
          </p:cNvPr>
          <p:cNvSpPr/>
          <p:nvPr/>
        </p:nvSpPr>
        <p:spPr>
          <a:xfrm>
            <a:off x="8047383" y="2103243"/>
            <a:ext cx="3172862" cy="701346"/>
          </a:xfrm>
          <a:prstGeom prst="rect">
            <a:avLst/>
          </a:prstGeom>
        </p:spPr>
        <p:txBody>
          <a:bodyPr wrap="square">
            <a:spAutoFit/>
          </a:bodyPr>
          <a:lstStyle/>
          <a:p>
            <a:pPr fontAlgn="base">
              <a:lnSpc>
                <a:spcPct val="150000"/>
              </a:lnSpc>
              <a:spcBef>
                <a:spcPct val="0"/>
              </a:spcBef>
              <a:spcAft>
                <a:spcPct val="0"/>
              </a:spcAft>
            </a:pPr>
            <a:r>
              <a:rPr lang="zh-CN" altLang="en-US" sz="1400" dirty="0">
                <a:cs typeface="+mn-ea"/>
                <a:sym typeface="+mn-lt"/>
              </a:rPr>
              <a:t>在此输入正文内容在此输入正文内容</a:t>
            </a:r>
          </a:p>
          <a:p>
            <a:pPr fontAlgn="base">
              <a:lnSpc>
                <a:spcPct val="150000"/>
              </a:lnSpc>
              <a:spcBef>
                <a:spcPct val="0"/>
              </a:spcBef>
              <a:spcAft>
                <a:spcPct val="0"/>
              </a:spcAft>
            </a:pPr>
            <a:r>
              <a:rPr lang="zh-CN" altLang="en-US" sz="1400" dirty="0">
                <a:cs typeface="+mn-ea"/>
                <a:sym typeface="+mn-lt"/>
              </a:rPr>
              <a:t>在此输入正文内容在此输入正文内容</a:t>
            </a:r>
          </a:p>
        </p:txBody>
      </p:sp>
      <p:sp>
        <p:nvSpPr>
          <p:cNvPr id="32" name="OfficePLUS.cn-15">
            <a:extLst>
              <a:ext uri="{FF2B5EF4-FFF2-40B4-BE49-F238E27FC236}">
                <a16:creationId xmlns:a16="http://schemas.microsoft.com/office/drawing/2014/main" id="{5193717F-0CDD-4C7A-8687-E5EE9EA73ACD}"/>
              </a:ext>
            </a:extLst>
          </p:cNvPr>
          <p:cNvSpPr txBox="1"/>
          <p:nvPr/>
        </p:nvSpPr>
        <p:spPr>
          <a:xfrm>
            <a:off x="8054442" y="1616685"/>
            <a:ext cx="1954381"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zh-CN" altLang="en-US" dirty="0">
                <a:solidFill>
                  <a:srgbClr val="C00000"/>
                </a:solidFill>
                <a:cs typeface="+mn-ea"/>
                <a:sym typeface="+mn-lt"/>
              </a:rPr>
              <a:t>在此输入标题</a:t>
            </a:r>
          </a:p>
        </p:txBody>
      </p:sp>
      <p:sp>
        <p:nvSpPr>
          <p:cNvPr id="33" name="OfficePLUS.cn-16">
            <a:extLst>
              <a:ext uri="{FF2B5EF4-FFF2-40B4-BE49-F238E27FC236}">
                <a16:creationId xmlns:a16="http://schemas.microsoft.com/office/drawing/2014/main" id="{3604D041-E98F-4015-9ABB-A61D2A516D5A}"/>
              </a:ext>
            </a:extLst>
          </p:cNvPr>
          <p:cNvSpPr txBox="1"/>
          <p:nvPr/>
        </p:nvSpPr>
        <p:spPr>
          <a:xfrm>
            <a:off x="7239102" y="1578585"/>
            <a:ext cx="857927" cy="584775"/>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r>
              <a:rPr lang="en-US" altLang="zh-CN" sz="3200" dirty="0">
                <a:solidFill>
                  <a:srgbClr val="C00000"/>
                </a:solidFill>
                <a:cs typeface="+mn-ea"/>
                <a:sym typeface="+mn-lt"/>
              </a:rPr>
              <a:t>03.</a:t>
            </a:r>
            <a:endParaRPr lang="zh-CN" altLang="en-US" sz="3200" dirty="0">
              <a:solidFill>
                <a:srgbClr val="C00000"/>
              </a:solidFill>
              <a:cs typeface="+mn-ea"/>
              <a:sym typeface="+mn-lt"/>
            </a:endParaRPr>
          </a:p>
        </p:txBody>
      </p:sp>
      <p:cxnSp>
        <p:nvCxnSpPr>
          <p:cNvPr id="34" name="OfficePLUS.cn-17">
            <a:extLst>
              <a:ext uri="{FF2B5EF4-FFF2-40B4-BE49-F238E27FC236}">
                <a16:creationId xmlns:a16="http://schemas.microsoft.com/office/drawing/2014/main" id="{788E0C67-2AF5-4182-89F5-CF01EF691AC2}"/>
              </a:ext>
            </a:extLst>
          </p:cNvPr>
          <p:cNvCxnSpPr/>
          <p:nvPr/>
        </p:nvCxnSpPr>
        <p:spPr>
          <a:xfrm flipV="1">
            <a:off x="7632700" y="2082800"/>
            <a:ext cx="0" cy="14351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1752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A" val="v5.2.11"/>
</p:tagLst>
</file>

<file path=ppt/tags/tag2.xml><?xml version="1.0" encoding="utf-8"?>
<p:tagLst xmlns:a="http://schemas.openxmlformats.org/drawingml/2006/main" xmlns:r="http://schemas.openxmlformats.org/officeDocument/2006/relationships" xmlns:p="http://schemas.openxmlformats.org/presentationml/2006/main">
  <p:tag name="PA" val="v5.2.11"/>
</p:tagLst>
</file>

<file path=ppt/tags/tag3.xml><?xml version="1.0" encoding="utf-8"?>
<p:tagLst xmlns:a="http://schemas.openxmlformats.org/drawingml/2006/main" xmlns:r="http://schemas.openxmlformats.org/officeDocument/2006/relationships" xmlns:p="http://schemas.openxmlformats.org/presentationml/2006/main">
  <p:tag name="ISLIDE.ICON" val="#405317;"/>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pm0qeb">
      <a:majorFont>
        <a:latin typeface="微软雅黑 Light" panose="020F0302020204030204"/>
        <a:ea typeface="微软雅黑"/>
        <a:cs typeface=""/>
      </a:majorFont>
      <a:minorFont>
        <a:latin typeface="微软雅黑 Light"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蓝色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cupm0qeb">
      <a:majorFont>
        <a:latin typeface="微软雅黑 Light" panose="020F0302020204030204"/>
        <a:ea typeface="微软雅黑"/>
        <a:cs typeface=""/>
      </a:majorFont>
      <a:minorFont>
        <a:latin typeface="微软雅黑 Light" panose="020F0502020204030204"/>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Arina Mono">
    <a:dk1>
      <a:sysClr val="windowText" lastClr="000000"/>
    </a:dk1>
    <a:lt1>
      <a:sysClr val="window" lastClr="FFFFFF"/>
    </a:lt1>
    <a:dk2>
      <a:srgbClr val="44546A"/>
    </a:dk2>
    <a:lt2>
      <a:srgbClr val="E7E6E6"/>
    </a:lt2>
    <a:accent1>
      <a:srgbClr val="000000"/>
    </a:accent1>
    <a:accent2>
      <a:srgbClr val="3A3A3A"/>
    </a:accent2>
    <a:accent3>
      <a:srgbClr val="666666"/>
    </a:accent3>
    <a:accent4>
      <a:srgbClr val="979797"/>
    </a:accent4>
    <a:accent5>
      <a:srgbClr val="C2C2C2"/>
    </a:accent5>
    <a:accent6>
      <a:srgbClr val="D0A230"/>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360</TotalTime>
  <Words>499</Words>
  <Application>Microsoft Office PowerPoint</Application>
  <PresentationFormat>宽屏</PresentationFormat>
  <Paragraphs>146</Paragraphs>
  <Slides>18</Slides>
  <Notes>0</Notes>
  <HiddenSlides>0</HiddenSlides>
  <MMClips>0</MMClips>
  <ScaleCrop>false</ScaleCrop>
  <HeadingPairs>
    <vt:vector size="6" baseType="variant">
      <vt:variant>
        <vt:lpstr>已用的字体</vt:lpstr>
      </vt:variant>
      <vt:variant>
        <vt:i4>5</vt:i4>
      </vt:variant>
      <vt:variant>
        <vt:lpstr>主题</vt:lpstr>
      </vt:variant>
      <vt:variant>
        <vt:i4>2</vt:i4>
      </vt:variant>
      <vt:variant>
        <vt:lpstr>幻灯片标题</vt:lpstr>
      </vt:variant>
      <vt:variant>
        <vt:i4>18</vt:i4>
      </vt:variant>
    </vt:vector>
  </HeadingPairs>
  <TitlesOfParts>
    <vt:vector size="25" baseType="lpstr">
      <vt:lpstr>微软雅黑</vt:lpstr>
      <vt:lpstr>微软雅黑 Light</vt:lpstr>
      <vt:lpstr>Arial</vt:lpstr>
      <vt:lpstr>Century Gothic</vt:lpstr>
      <vt:lpstr>Segoe UI Light</vt:lpstr>
      <vt:lpstr>1_Office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叶 宏泽</dc:creator>
  <cp:lastModifiedBy>叶 宏泽</cp:lastModifiedBy>
  <cp:revision>21</cp:revision>
  <dcterms:created xsi:type="dcterms:W3CDTF">2020-08-26T05:38:35Z</dcterms:created>
  <dcterms:modified xsi:type="dcterms:W3CDTF">2020-08-28T03:36:29Z</dcterms:modified>
</cp:coreProperties>
</file>