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71" r:id="rId5"/>
    <p:sldId id="262" r:id="rId6"/>
    <p:sldId id="263" r:id="rId7"/>
    <p:sldId id="264" r:id="rId8"/>
    <p:sldId id="272" r:id="rId9"/>
    <p:sldId id="278" r:id="rId10"/>
    <p:sldId id="279" r:id="rId11"/>
    <p:sldId id="265" r:id="rId12"/>
    <p:sldId id="274" r:id="rId13"/>
    <p:sldId id="266" r:id="rId14"/>
    <p:sldId id="267" r:id="rId15"/>
    <p:sldId id="268" r:id="rId16"/>
    <p:sldId id="276" r:id="rId17"/>
    <p:sldId id="275" r:id="rId18"/>
    <p:sldId id="277" r:id="rId19"/>
    <p:sldId id="269" r:id="rId20"/>
    <p:sldId id="270" r:id="rId21"/>
    <p:sldId id="280" r:id="rId22"/>
    <p:sldId id="281" r:id="rId23"/>
    <p:sldId id="282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2381C"/>
    <a:srgbClr val="AF6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1050" y="11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89877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4414D7-E5FF-4116-B62F-5C662F57A6D6}" type="datetimeFigureOut">
              <a:rPr lang="zh-CN" altLang="en-US" smtClean="0"/>
              <a:t>2020/10/15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856CFA3-CA92-442F-BA9F-2E1E736B61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521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89877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2020/10/15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2020/10/15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89877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2020/10/15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2020/10/15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2020/10/15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2020/10/15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89877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93855" y="1247837"/>
            <a:ext cx="10339754" cy="4391129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46255" y="1413684"/>
            <a:ext cx="10007518" cy="4037467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Picture 1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 flipH="1">
            <a:off x="5725649" y="945074"/>
            <a:ext cx="914067" cy="10301852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290067" y="4334129"/>
            <a:ext cx="2227581" cy="370768"/>
            <a:chOff x="4654427" y="4718860"/>
            <a:chExt cx="1663809" cy="276971"/>
          </a:xfrm>
        </p:grpSpPr>
        <p:grpSp>
          <p:nvGrpSpPr>
            <p:cNvPr id="6" name="组合 5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8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D2381C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D2381C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D2381C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" name="文本框 22"/>
            <p:cNvSpPr txBox="1"/>
            <p:nvPr/>
          </p:nvSpPr>
          <p:spPr>
            <a:xfrm>
              <a:off x="4925563" y="4762325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D2381C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D2381C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260239" y="4339981"/>
            <a:ext cx="2699384" cy="370958"/>
            <a:chOff x="6395842" y="4718860"/>
            <a:chExt cx="2016134" cy="276971"/>
          </a:xfrm>
        </p:grpSpPr>
        <p:grpSp>
          <p:nvGrpSpPr>
            <p:cNvPr id="11" name="组合 10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13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D2381C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D2381C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D2381C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2" name="文本框 27"/>
            <p:cNvSpPr txBox="1"/>
            <p:nvPr/>
          </p:nvSpPr>
          <p:spPr>
            <a:xfrm>
              <a:off x="6669040" y="4756945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D2381C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D2381C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5" name="TextBox 1"/>
          <p:cNvSpPr txBox="1"/>
          <p:nvPr/>
        </p:nvSpPr>
        <p:spPr>
          <a:xfrm>
            <a:off x="1998516" y="2667070"/>
            <a:ext cx="9425011" cy="1107967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6600" b="1" dirty="0" smtClean="0">
                <a:solidFill>
                  <a:srgbClr val="D238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经典商务</a:t>
            </a:r>
            <a:r>
              <a:rPr lang="zh-CN" altLang="en-US" sz="6600" b="1" dirty="0">
                <a:solidFill>
                  <a:srgbClr val="D238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通用</a:t>
            </a:r>
            <a:r>
              <a:rPr lang="en-US" altLang="zh-CN" sz="6600" b="1" dirty="0" smtClean="0">
                <a:solidFill>
                  <a:srgbClr val="D238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6600" b="1" dirty="0" smtClean="0">
                <a:solidFill>
                  <a:srgbClr val="D238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6600" b="1" dirty="0">
              <a:solidFill>
                <a:srgbClr val="D238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95843" y="3679333"/>
            <a:ext cx="685341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srgbClr val="D2381C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AMET, CONSECTETUR ADIPISICING ELIT</a:t>
            </a:r>
            <a:endParaRPr lang="zh-CN" altLang="en-US" sz="1400" dirty="0">
              <a:solidFill>
                <a:srgbClr val="D2381C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294036" y="16427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/>
              <a:t>总结计划</a:t>
            </a:r>
            <a:endParaRPr lang="zh-CN" altLang="en-US" b="1" dirty="0"/>
          </a:p>
        </p:txBody>
      </p:sp>
      <p:sp>
        <p:nvSpPr>
          <p:cNvPr id="18" name="文本框 17"/>
          <p:cNvSpPr txBox="1"/>
          <p:nvPr/>
        </p:nvSpPr>
        <p:spPr>
          <a:xfrm>
            <a:off x="2528845" y="16427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/>
              <a:t>毕业答辩</a:t>
            </a:r>
            <a:endParaRPr lang="zh-CN" altLang="en-US" b="1" dirty="0"/>
          </a:p>
        </p:txBody>
      </p:sp>
      <p:sp>
        <p:nvSpPr>
          <p:cNvPr id="19" name="文本框 18"/>
          <p:cNvSpPr txBox="1"/>
          <p:nvPr/>
        </p:nvSpPr>
        <p:spPr>
          <a:xfrm>
            <a:off x="3736069" y="16427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/>
              <a:t>企业宣传</a:t>
            </a:r>
            <a:endParaRPr lang="zh-CN" altLang="en-US" b="1" dirty="0"/>
          </a:p>
        </p:txBody>
      </p:sp>
      <p:sp>
        <p:nvSpPr>
          <p:cNvPr id="20" name="文本框 19"/>
          <p:cNvSpPr txBox="1"/>
          <p:nvPr/>
        </p:nvSpPr>
        <p:spPr>
          <a:xfrm>
            <a:off x="5001449" y="16427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/>
              <a:t>公司介绍</a:t>
            </a:r>
            <a:endParaRPr lang="zh-CN" altLang="en-US" b="1" dirty="0"/>
          </a:p>
        </p:txBody>
      </p:sp>
      <p:cxnSp>
        <p:nvCxnSpPr>
          <p:cNvPr id="21" name="直接连接符 20"/>
          <p:cNvCxnSpPr/>
          <p:nvPr/>
        </p:nvCxnSpPr>
        <p:spPr>
          <a:xfrm>
            <a:off x="2461666" y="1703564"/>
            <a:ext cx="0" cy="247707"/>
          </a:xfrm>
          <a:prstGeom prst="line">
            <a:avLst/>
          </a:prstGeom>
          <a:ln w="19050">
            <a:solidFill>
              <a:srgbClr val="028F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3701049" y="1703564"/>
            <a:ext cx="0" cy="247707"/>
          </a:xfrm>
          <a:prstGeom prst="line">
            <a:avLst/>
          </a:prstGeom>
          <a:ln w="19050">
            <a:solidFill>
              <a:srgbClr val="028F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4940432" y="1703564"/>
            <a:ext cx="0" cy="247707"/>
          </a:xfrm>
          <a:prstGeom prst="line">
            <a:avLst/>
          </a:prstGeom>
          <a:ln w="19050">
            <a:solidFill>
              <a:srgbClr val="028F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698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171450" y="194310"/>
            <a:ext cx="11852910" cy="6526529"/>
            <a:chOff x="171450" y="194310"/>
            <a:chExt cx="11852910" cy="6526529"/>
          </a:xfrm>
        </p:grpSpPr>
        <p:sp>
          <p:nvSpPr>
            <p:cNvPr id="55" name="矩形 54"/>
            <p:cNvSpPr/>
            <p:nvPr/>
          </p:nvSpPr>
          <p:spPr>
            <a:xfrm>
              <a:off x="171450" y="194310"/>
              <a:ext cx="11852910" cy="6526529"/>
            </a:xfrm>
            <a:prstGeom prst="rect">
              <a:avLst/>
            </a:prstGeom>
            <a:solidFill>
              <a:schemeClr val="bg1">
                <a:alpha val="8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400050" y="377190"/>
              <a:ext cx="11441430" cy="6126480"/>
            </a:xfrm>
            <a:prstGeom prst="rect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044901" y="2443782"/>
            <a:ext cx="8449952" cy="1972305"/>
            <a:chOff x="1943301" y="2274449"/>
            <a:chExt cx="8449952" cy="1972305"/>
          </a:xfrm>
        </p:grpSpPr>
        <p:sp>
          <p:nvSpPr>
            <p:cNvPr id="2" name="Freeform 200"/>
            <p:cNvSpPr>
              <a:spLocks/>
            </p:cNvSpPr>
            <p:nvPr/>
          </p:nvSpPr>
          <p:spPr bwMode="auto">
            <a:xfrm>
              <a:off x="2618778" y="2406514"/>
              <a:ext cx="768572" cy="779396"/>
            </a:xfrm>
            <a:custGeom>
              <a:avLst/>
              <a:gdLst>
                <a:gd name="T0" fmla="*/ 144 w 150"/>
                <a:gd name="T1" fmla="*/ 152 h 152"/>
                <a:gd name="T2" fmla="*/ 138 w 150"/>
                <a:gd name="T3" fmla="*/ 146 h 152"/>
                <a:gd name="T4" fmla="*/ 138 w 150"/>
                <a:gd name="T5" fmla="*/ 12 h 152"/>
                <a:gd name="T6" fmla="*/ 6 w 150"/>
                <a:gd name="T7" fmla="*/ 12 h 152"/>
                <a:gd name="T8" fmla="*/ 0 w 150"/>
                <a:gd name="T9" fmla="*/ 6 h 152"/>
                <a:gd name="T10" fmla="*/ 6 w 150"/>
                <a:gd name="T11" fmla="*/ 0 h 152"/>
                <a:gd name="T12" fmla="*/ 144 w 150"/>
                <a:gd name="T13" fmla="*/ 0 h 152"/>
                <a:gd name="T14" fmla="*/ 150 w 150"/>
                <a:gd name="T15" fmla="*/ 6 h 152"/>
                <a:gd name="T16" fmla="*/ 150 w 150"/>
                <a:gd name="T17" fmla="*/ 146 h 152"/>
                <a:gd name="T18" fmla="*/ 144 w 150"/>
                <a:gd name="T1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0" h="152">
                  <a:moveTo>
                    <a:pt x="144" y="152"/>
                  </a:moveTo>
                  <a:cubicBezTo>
                    <a:pt x="141" y="152"/>
                    <a:pt x="138" y="149"/>
                    <a:pt x="138" y="146"/>
                  </a:cubicBezTo>
                  <a:cubicBezTo>
                    <a:pt x="138" y="12"/>
                    <a:pt x="138" y="12"/>
                    <a:pt x="138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48" y="0"/>
                    <a:pt x="150" y="3"/>
                    <a:pt x="150" y="6"/>
                  </a:cubicBezTo>
                  <a:cubicBezTo>
                    <a:pt x="150" y="146"/>
                    <a:pt x="150" y="146"/>
                    <a:pt x="150" y="146"/>
                  </a:cubicBezTo>
                  <a:cubicBezTo>
                    <a:pt x="150" y="149"/>
                    <a:pt x="148" y="152"/>
                    <a:pt x="144" y="15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" name="Oval 201"/>
            <p:cNvSpPr>
              <a:spLocks noChangeArrowheads="1"/>
            </p:cNvSpPr>
            <p:nvPr/>
          </p:nvSpPr>
          <p:spPr bwMode="auto">
            <a:xfrm>
              <a:off x="2491042" y="2278779"/>
              <a:ext cx="300934" cy="30742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Oval 202"/>
            <p:cNvSpPr>
              <a:spLocks noChangeArrowheads="1"/>
            </p:cNvSpPr>
            <p:nvPr/>
          </p:nvSpPr>
          <p:spPr bwMode="auto">
            <a:xfrm>
              <a:off x="2532178" y="2319914"/>
              <a:ext cx="218665" cy="22515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Oval 203"/>
            <p:cNvSpPr>
              <a:spLocks noChangeArrowheads="1"/>
            </p:cNvSpPr>
            <p:nvPr/>
          </p:nvSpPr>
          <p:spPr bwMode="auto">
            <a:xfrm>
              <a:off x="2573312" y="2361049"/>
              <a:ext cx="138559" cy="142889"/>
            </a:xfrm>
            <a:prstGeom prst="ellipse">
              <a:avLst/>
            </a:prstGeom>
            <a:solidFill>
              <a:srgbClr val="09854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41"/>
            <p:cNvSpPr>
              <a:spLocks/>
            </p:cNvSpPr>
            <p:nvPr/>
          </p:nvSpPr>
          <p:spPr bwMode="auto">
            <a:xfrm>
              <a:off x="1943301" y="3123125"/>
              <a:ext cx="2151999" cy="558567"/>
            </a:xfrm>
            <a:custGeom>
              <a:avLst/>
              <a:gdLst>
                <a:gd name="T0" fmla="*/ 401 w 420"/>
                <a:gd name="T1" fmla="*/ 35 h 109"/>
                <a:gd name="T2" fmla="*/ 389 w 420"/>
                <a:gd name="T3" fmla="*/ 40 h 109"/>
                <a:gd name="T4" fmla="*/ 355 w 420"/>
                <a:gd name="T5" fmla="*/ 0 h 109"/>
                <a:gd name="T6" fmla="*/ 6 w 420"/>
                <a:gd name="T7" fmla="*/ 0 h 109"/>
                <a:gd name="T8" fmla="*/ 1 w 420"/>
                <a:gd name="T9" fmla="*/ 0 h 109"/>
                <a:gd name="T10" fmla="*/ 35 w 420"/>
                <a:gd name="T11" fmla="*/ 40 h 109"/>
                <a:gd name="T12" fmla="*/ 47 w 420"/>
                <a:gd name="T13" fmla="*/ 35 h 109"/>
                <a:gd name="T14" fmla="*/ 66 w 420"/>
                <a:gd name="T15" fmla="*/ 54 h 109"/>
                <a:gd name="T16" fmla="*/ 47 w 420"/>
                <a:gd name="T17" fmla="*/ 74 h 109"/>
                <a:gd name="T18" fmla="*/ 35 w 420"/>
                <a:gd name="T19" fmla="*/ 69 h 109"/>
                <a:gd name="T20" fmla="*/ 0 w 420"/>
                <a:gd name="T21" fmla="*/ 109 h 109"/>
                <a:gd name="T22" fmla="*/ 6 w 420"/>
                <a:gd name="T23" fmla="*/ 109 h 109"/>
                <a:gd name="T24" fmla="*/ 354 w 420"/>
                <a:gd name="T25" fmla="*/ 109 h 109"/>
                <a:gd name="T26" fmla="*/ 389 w 420"/>
                <a:gd name="T27" fmla="*/ 69 h 109"/>
                <a:gd name="T28" fmla="*/ 401 w 420"/>
                <a:gd name="T29" fmla="*/ 74 h 109"/>
                <a:gd name="T30" fmla="*/ 420 w 420"/>
                <a:gd name="T31" fmla="*/ 54 h 109"/>
                <a:gd name="T32" fmla="*/ 401 w 420"/>
                <a:gd name="T33" fmla="*/ 3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0" h="109">
                  <a:moveTo>
                    <a:pt x="401" y="35"/>
                  </a:moveTo>
                  <a:cubicBezTo>
                    <a:pt x="397" y="35"/>
                    <a:pt x="392" y="37"/>
                    <a:pt x="389" y="40"/>
                  </a:cubicBezTo>
                  <a:cubicBezTo>
                    <a:pt x="355" y="0"/>
                    <a:pt x="355" y="0"/>
                    <a:pt x="35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8" y="37"/>
                    <a:pt x="42" y="35"/>
                    <a:pt x="47" y="35"/>
                  </a:cubicBezTo>
                  <a:cubicBezTo>
                    <a:pt x="57" y="35"/>
                    <a:pt x="66" y="44"/>
                    <a:pt x="66" y="54"/>
                  </a:cubicBezTo>
                  <a:cubicBezTo>
                    <a:pt x="66" y="65"/>
                    <a:pt x="57" y="74"/>
                    <a:pt x="47" y="74"/>
                  </a:cubicBezTo>
                  <a:cubicBezTo>
                    <a:pt x="42" y="74"/>
                    <a:pt x="38" y="72"/>
                    <a:pt x="35" y="69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6" y="109"/>
                    <a:pt x="6" y="109"/>
                    <a:pt x="6" y="109"/>
                  </a:cubicBezTo>
                  <a:cubicBezTo>
                    <a:pt x="354" y="109"/>
                    <a:pt x="354" y="109"/>
                    <a:pt x="354" y="109"/>
                  </a:cubicBezTo>
                  <a:cubicBezTo>
                    <a:pt x="389" y="69"/>
                    <a:pt x="389" y="69"/>
                    <a:pt x="389" y="69"/>
                  </a:cubicBezTo>
                  <a:cubicBezTo>
                    <a:pt x="392" y="72"/>
                    <a:pt x="397" y="74"/>
                    <a:pt x="401" y="74"/>
                  </a:cubicBezTo>
                  <a:cubicBezTo>
                    <a:pt x="412" y="74"/>
                    <a:pt x="420" y="65"/>
                    <a:pt x="420" y="54"/>
                  </a:cubicBezTo>
                  <a:cubicBezTo>
                    <a:pt x="420" y="44"/>
                    <a:pt x="412" y="35"/>
                    <a:pt x="401" y="35"/>
                  </a:cubicBezTo>
                  <a:close/>
                </a:path>
              </a:pathLst>
            </a:custGeom>
            <a:solidFill>
              <a:srgbClr val="D2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242"/>
            <p:cNvSpPr>
              <a:spLocks noChangeArrowheads="1"/>
            </p:cNvSpPr>
            <p:nvPr/>
          </p:nvSpPr>
          <p:spPr bwMode="auto">
            <a:xfrm>
              <a:off x="2681563" y="3259520"/>
              <a:ext cx="436017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7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2014</a:t>
              </a:r>
              <a:endParaRPr kumimoji="0" lang="zh-CN" altLang="zh-CN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9" name="Freeform 248"/>
            <p:cNvSpPr>
              <a:spLocks/>
            </p:cNvSpPr>
            <p:nvPr/>
          </p:nvSpPr>
          <p:spPr bwMode="auto">
            <a:xfrm>
              <a:off x="6743082" y="2402184"/>
              <a:ext cx="775066" cy="783726"/>
            </a:xfrm>
            <a:custGeom>
              <a:avLst/>
              <a:gdLst>
                <a:gd name="T0" fmla="*/ 145 w 151"/>
                <a:gd name="T1" fmla="*/ 153 h 153"/>
                <a:gd name="T2" fmla="*/ 139 w 151"/>
                <a:gd name="T3" fmla="*/ 147 h 153"/>
                <a:gd name="T4" fmla="*/ 139 w 151"/>
                <a:gd name="T5" fmla="*/ 12 h 153"/>
                <a:gd name="T6" fmla="*/ 6 w 151"/>
                <a:gd name="T7" fmla="*/ 12 h 153"/>
                <a:gd name="T8" fmla="*/ 0 w 151"/>
                <a:gd name="T9" fmla="*/ 6 h 153"/>
                <a:gd name="T10" fmla="*/ 6 w 151"/>
                <a:gd name="T11" fmla="*/ 0 h 153"/>
                <a:gd name="T12" fmla="*/ 145 w 151"/>
                <a:gd name="T13" fmla="*/ 0 h 153"/>
                <a:gd name="T14" fmla="*/ 151 w 151"/>
                <a:gd name="T15" fmla="*/ 6 h 153"/>
                <a:gd name="T16" fmla="*/ 151 w 151"/>
                <a:gd name="T17" fmla="*/ 147 h 153"/>
                <a:gd name="T18" fmla="*/ 145 w 151"/>
                <a:gd name="T19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3">
                  <a:moveTo>
                    <a:pt x="145" y="153"/>
                  </a:moveTo>
                  <a:cubicBezTo>
                    <a:pt x="141" y="153"/>
                    <a:pt x="139" y="150"/>
                    <a:pt x="139" y="147"/>
                  </a:cubicBezTo>
                  <a:cubicBezTo>
                    <a:pt x="139" y="12"/>
                    <a:pt x="139" y="12"/>
                    <a:pt x="139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8" y="0"/>
                    <a:pt x="151" y="2"/>
                    <a:pt x="151" y="6"/>
                  </a:cubicBezTo>
                  <a:cubicBezTo>
                    <a:pt x="151" y="147"/>
                    <a:pt x="151" y="147"/>
                    <a:pt x="151" y="147"/>
                  </a:cubicBezTo>
                  <a:cubicBezTo>
                    <a:pt x="151" y="150"/>
                    <a:pt x="148" y="153"/>
                    <a:pt x="145" y="15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Oval 249"/>
            <p:cNvSpPr>
              <a:spLocks noChangeArrowheads="1"/>
            </p:cNvSpPr>
            <p:nvPr/>
          </p:nvSpPr>
          <p:spPr bwMode="auto">
            <a:xfrm>
              <a:off x="6615347" y="2274449"/>
              <a:ext cx="303098" cy="30093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Oval 250"/>
            <p:cNvSpPr>
              <a:spLocks noChangeArrowheads="1"/>
            </p:cNvSpPr>
            <p:nvPr/>
          </p:nvSpPr>
          <p:spPr bwMode="auto">
            <a:xfrm>
              <a:off x="6656482" y="2315584"/>
              <a:ext cx="220829" cy="21866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Oval 251"/>
            <p:cNvSpPr>
              <a:spLocks noChangeArrowheads="1"/>
            </p:cNvSpPr>
            <p:nvPr/>
          </p:nvSpPr>
          <p:spPr bwMode="auto">
            <a:xfrm>
              <a:off x="6697616" y="2354554"/>
              <a:ext cx="138559" cy="138559"/>
            </a:xfrm>
            <a:prstGeom prst="ellipse">
              <a:avLst/>
            </a:prstGeom>
            <a:solidFill>
              <a:srgbClr val="09854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88"/>
            <p:cNvSpPr>
              <a:spLocks/>
            </p:cNvSpPr>
            <p:nvPr/>
          </p:nvSpPr>
          <p:spPr bwMode="auto">
            <a:xfrm>
              <a:off x="6087090" y="3123125"/>
              <a:ext cx="2169319" cy="558567"/>
            </a:xfrm>
            <a:custGeom>
              <a:avLst/>
              <a:gdLst>
                <a:gd name="T0" fmla="*/ 404 w 423"/>
                <a:gd name="T1" fmla="*/ 35 h 109"/>
                <a:gd name="T2" fmla="*/ 391 w 423"/>
                <a:gd name="T3" fmla="*/ 40 h 109"/>
                <a:gd name="T4" fmla="*/ 356 w 423"/>
                <a:gd name="T5" fmla="*/ 0 h 109"/>
                <a:gd name="T6" fmla="*/ 1 w 423"/>
                <a:gd name="T7" fmla="*/ 0 h 109"/>
                <a:gd name="T8" fmla="*/ 35 w 423"/>
                <a:gd name="T9" fmla="*/ 40 h 109"/>
                <a:gd name="T10" fmla="*/ 48 w 423"/>
                <a:gd name="T11" fmla="*/ 35 h 109"/>
                <a:gd name="T12" fmla="*/ 67 w 423"/>
                <a:gd name="T13" fmla="*/ 54 h 109"/>
                <a:gd name="T14" fmla="*/ 48 w 423"/>
                <a:gd name="T15" fmla="*/ 74 h 109"/>
                <a:gd name="T16" fmla="*/ 35 w 423"/>
                <a:gd name="T17" fmla="*/ 69 h 109"/>
                <a:gd name="T18" fmla="*/ 0 w 423"/>
                <a:gd name="T19" fmla="*/ 109 h 109"/>
                <a:gd name="T20" fmla="*/ 356 w 423"/>
                <a:gd name="T21" fmla="*/ 109 h 109"/>
                <a:gd name="T22" fmla="*/ 391 w 423"/>
                <a:gd name="T23" fmla="*/ 69 h 109"/>
                <a:gd name="T24" fmla="*/ 404 w 423"/>
                <a:gd name="T25" fmla="*/ 74 h 109"/>
                <a:gd name="T26" fmla="*/ 423 w 423"/>
                <a:gd name="T27" fmla="*/ 54 h 109"/>
                <a:gd name="T28" fmla="*/ 404 w 423"/>
                <a:gd name="T29" fmla="*/ 3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3" h="109">
                  <a:moveTo>
                    <a:pt x="404" y="35"/>
                  </a:moveTo>
                  <a:cubicBezTo>
                    <a:pt x="399" y="35"/>
                    <a:pt x="394" y="37"/>
                    <a:pt x="391" y="40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8" y="37"/>
                    <a:pt x="43" y="35"/>
                    <a:pt x="48" y="35"/>
                  </a:cubicBezTo>
                  <a:cubicBezTo>
                    <a:pt x="58" y="35"/>
                    <a:pt x="67" y="44"/>
                    <a:pt x="67" y="54"/>
                  </a:cubicBezTo>
                  <a:cubicBezTo>
                    <a:pt x="67" y="65"/>
                    <a:pt x="58" y="74"/>
                    <a:pt x="48" y="74"/>
                  </a:cubicBezTo>
                  <a:cubicBezTo>
                    <a:pt x="43" y="74"/>
                    <a:pt x="39" y="72"/>
                    <a:pt x="35" y="69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356" y="109"/>
                    <a:pt x="356" y="109"/>
                    <a:pt x="356" y="109"/>
                  </a:cubicBezTo>
                  <a:cubicBezTo>
                    <a:pt x="391" y="69"/>
                    <a:pt x="391" y="69"/>
                    <a:pt x="391" y="69"/>
                  </a:cubicBezTo>
                  <a:cubicBezTo>
                    <a:pt x="395" y="72"/>
                    <a:pt x="399" y="74"/>
                    <a:pt x="404" y="74"/>
                  </a:cubicBezTo>
                  <a:cubicBezTo>
                    <a:pt x="414" y="74"/>
                    <a:pt x="423" y="65"/>
                    <a:pt x="423" y="54"/>
                  </a:cubicBezTo>
                  <a:cubicBezTo>
                    <a:pt x="423" y="44"/>
                    <a:pt x="414" y="35"/>
                    <a:pt x="404" y="35"/>
                  </a:cubicBezTo>
                  <a:close/>
                </a:path>
              </a:pathLst>
            </a:custGeom>
            <a:solidFill>
              <a:srgbClr val="D2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90" name="Rectangle 289"/>
            <p:cNvSpPr>
              <a:spLocks noChangeArrowheads="1"/>
            </p:cNvSpPr>
            <p:nvPr/>
          </p:nvSpPr>
          <p:spPr bwMode="auto">
            <a:xfrm>
              <a:off x="6797206" y="3259520"/>
              <a:ext cx="436017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7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2016</a:t>
              </a:r>
              <a:endParaRPr kumimoji="0" lang="zh-CN" altLang="zh-CN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6" name="Freeform 295"/>
            <p:cNvSpPr>
              <a:spLocks/>
            </p:cNvSpPr>
            <p:nvPr/>
          </p:nvSpPr>
          <p:spPr bwMode="auto">
            <a:xfrm>
              <a:off x="4673353" y="3235704"/>
              <a:ext cx="775066" cy="881151"/>
            </a:xfrm>
            <a:custGeom>
              <a:avLst/>
              <a:gdLst>
                <a:gd name="T0" fmla="*/ 145 w 151"/>
                <a:gd name="T1" fmla="*/ 0 h 172"/>
                <a:gd name="T2" fmla="*/ 139 w 151"/>
                <a:gd name="T3" fmla="*/ 6 h 172"/>
                <a:gd name="T4" fmla="*/ 139 w 151"/>
                <a:gd name="T5" fmla="*/ 160 h 172"/>
                <a:gd name="T6" fmla="*/ 6 w 151"/>
                <a:gd name="T7" fmla="*/ 160 h 172"/>
                <a:gd name="T8" fmla="*/ 0 w 151"/>
                <a:gd name="T9" fmla="*/ 166 h 172"/>
                <a:gd name="T10" fmla="*/ 6 w 151"/>
                <a:gd name="T11" fmla="*/ 172 h 172"/>
                <a:gd name="T12" fmla="*/ 145 w 151"/>
                <a:gd name="T13" fmla="*/ 172 h 172"/>
                <a:gd name="T14" fmla="*/ 151 w 151"/>
                <a:gd name="T15" fmla="*/ 166 h 172"/>
                <a:gd name="T16" fmla="*/ 151 w 151"/>
                <a:gd name="T17" fmla="*/ 6 h 172"/>
                <a:gd name="T18" fmla="*/ 145 w 151"/>
                <a:gd name="T19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72">
                  <a:moveTo>
                    <a:pt x="145" y="0"/>
                  </a:moveTo>
                  <a:cubicBezTo>
                    <a:pt x="141" y="0"/>
                    <a:pt x="139" y="3"/>
                    <a:pt x="139" y="6"/>
                  </a:cubicBezTo>
                  <a:cubicBezTo>
                    <a:pt x="139" y="160"/>
                    <a:pt x="139" y="160"/>
                    <a:pt x="139" y="160"/>
                  </a:cubicBezTo>
                  <a:cubicBezTo>
                    <a:pt x="6" y="160"/>
                    <a:pt x="6" y="160"/>
                    <a:pt x="6" y="160"/>
                  </a:cubicBezTo>
                  <a:cubicBezTo>
                    <a:pt x="3" y="160"/>
                    <a:pt x="0" y="163"/>
                    <a:pt x="0" y="166"/>
                  </a:cubicBezTo>
                  <a:cubicBezTo>
                    <a:pt x="0" y="170"/>
                    <a:pt x="3" y="172"/>
                    <a:pt x="6" y="172"/>
                  </a:cubicBezTo>
                  <a:cubicBezTo>
                    <a:pt x="145" y="172"/>
                    <a:pt x="145" y="172"/>
                    <a:pt x="145" y="172"/>
                  </a:cubicBezTo>
                  <a:cubicBezTo>
                    <a:pt x="148" y="172"/>
                    <a:pt x="151" y="170"/>
                    <a:pt x="151" y="166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51" y="3"/>
                    <a:pt x="148" y="0"/>
                    <a:pt x="145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Oval 296"/>
            <p:cNvSpPr>
              <a:spLocks noChangeArrowheads="1"/>
            </p:cNvSpPr>
            <p:nvPr/>
          </p:nvSpPr>
          <p:spPr bwMode="auto">
            <a:xfrm>
              <a:off x="4545618" y="3943656"/>
              <a:ext cx="303098" cy="30309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Oval 297"/>
            <p:cNvSpPr>
              <a:spLocks noChangeArrowheads="1"/>
            </p:cNvSpPr>
            <p:nvPr/>
          </p:nvSpPr>
          <p:spPr bwMode="auto">
            <a:xfrm>
              <a:off x="4586753" y="3984790"/>
              <a:ext cx="220829" cy="2208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Oval 298"/>
            <p:cNvSpPr>
              <a:spLocks noChangeArrowheads="1"/>
            </p:cNvSpPr>
            <p:nvPr/>
          </p:nvSpPr>
          <p:spPr bwMode="auto">
            <a:xfrm>
              <a:off x="4627887" y="4025926"/>
              <a:ext cx="138559" cy="138559"/>
            </a:xfrm>
            <a:prstGeom prst="ellipse">
              <a:avLst/>
            </a:prstGeom>
            <a:solidFill>
              <a:srgbClr val="09854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335"/>
            <p:cNvSpPr>
              <a:spLocks/>
            </p:cNvSpPr>
            <p:nvPr/>
          </p:nvSpPr>
          <p:spPr bwMode="auto">
            <a:xfrm>
              <a:off x="4017360" y="3123125"/>
              <a:ext cx="2151999" cy="558567"/>
            </a:xfrm>
            <a:custGeom>
              <a:avLst/>
              <a:gdLst>
                <a:gd name="T0" fmla="*/ 401 w 420"/>
                <a:gd name="T1" fmla="*/ 35 h 109"/>
                <a:gd name="T2" fmla="*/ 388 w 420"/>
                <a:gd name="T3" fmla="*/ 40 h 109"/>
                <a:gd name="T4" fmla="*/ 354 w 420"/>
                <a:gd name="T5" fmla="*/ 0 h 109"/>
                <a:gd name="T6" fmla="*/ 2 w 420"/>
                <a:gd name="T7" fmla="*/ 0 h 109"/>
                <a:gd name="T8" fmla="*/ 1 w 420"/>
                <a:gd name="T9" fmla="*/ 0 h 109"/>
                <a:gd name="T10" fmla="*/ 35 w 420"/>
                <a:gd name="T11" fmla="*/ 40 h 109"/>
                <a:gd name="T12" fmla="*/ 47 w 420"/>
                <a:gd name="T13" fmla="*/ 35 h 109"/>
                <a:gd name="T14" fmla="*/ 66 w 420"/>
                <a:gd name="T15" fmla="*/ 54 h 109"/>
                <a:gd name="T16" fmla="*/ 47 w 420"/>
                <a:gd name="T17" fmla="*/ 74 h 109"/>
                <a:gd name="T18" fmla="*/ 35 w 420"/>
                <a:gd name="T19" fmla="*/ 69 h 109"/>
                <a:gd name="T20" fmla="*/ 0 w 420"/>
                <a:gd name="T21" fmla="*/ 109 h 109"/>
                <a:gd name="T22" fmla="*/ 2 w 420"/>
                <a:gd name="T23" fmla="*/ 109 h 109"/>
                <a:gd name="T24" fmla="*/ 354 w 420"/>
                <a:gd name="T25" fmla="*/ 109 h 109"/>
                <a:gd name="T26" fmla="*/ 388 w 420"/>
                <a:gd name="T27" fmla="*/ 69 h 109"/>
                <a:gd name="T28" fmla="*/ 401 w 420"/>
                <a:gd name="T29" fmla="*/ 74 h 109"/>
                <a:gd name="T30" fmla="*/ 420 w 420"/>
                <a:gd name="T31" fmla="*/ 54 h 109"/>
                <a:gd name="T32" fmla="*/ 401 w 420"/>
                <a:gd name="T33" fmla="*/ 3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0" h="109">
                  <a:moveTo>
                    <a:pt x="401" y="35"/>
                  </a:moveTo>
                  <a:cubicBezTo>
                    <a:pt x="396" y="35"/>
                    <a:pt x="392" y="37"/>
                    <a:pt x="388" y="40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8" y="37"/>
                    <a:pt x="42" y="35"/>
                    <a:pt x="47" y="35"/>
                  </a:cubicBezTo>
                  <a:cubicBezTo>
                    <a:pt x="57" y="35"/>
                    <a:pt x="66" y="44"/>
                    <a:pt x="66" y="54"/>
                  </a:cubicBezTo>
                  <a:cubicBezTo>
                    <a:pt x="66" y="65"/>
                    <a:pt x="57" y="74"/>
                    <a:pt x="47" y="74"/>
                  </a:cubicBezTo>
                  <a:cubicBezTo>
                    <a:pt x="42" y="74"/>
                    <a:pt x="38" y="72"/>
                    <a:pt x="35" y="69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354" y="109"/>
                    <a:pt x="354" y="109"/>
                    <a:pt x="354" y="109"/>
                  </a:cubicBezTo>
                  <a:cubicBezTo>
                    <a:pt x="388" y="69"/>
                    <a:pt x="388" y="69"/>
                    <a:pt x="388" y="69"/>
                  </a:cubicBezTo>
                  <a:cubicBezTo>
                    <a:pt x="392" y="72"/>
                    <a:pt x="396" y="74"/>
                    <a:pt x="401" y="74"/>
                  </a:cubicBezTo>
                  <a:cubicBezTo>
                    <a:pt x="411" y="74"/>
                    <a:pt x="420" y="65"/>
                    <a:pt x="420" y="54"/>
                  </a:cubicBezTo>
                  <a:cubicBezTo>
                    <a:pt x="420" y="44"/>
                    <a:pt x="411" y="35"/>
                    <a:pt x="401" y="35"/>
                  </a:cubicBezTo>
                  <a:close/>
                </a:path>
              </a:pathLst>
            </a:custGeom>
            <a:solidFill>
              <a:srgbClr val="D2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37" name="Rectangle 336"/>
            <p:cNvSpPr>
              <a:spLocks noChangeArrowheads="1"/>
            </p:cNvSpPr>
            <p:nvPr/>
          </p:nvSpPr>
          <p:spPr bwMode="auto">
            <a:xfrm>
              <a:off x="4725312" y="3259520"/>
              <a:ext cx="436017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7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2015</a:t>
              </a:r>
              <a:endParaRPr kumimoji="0" lang="zh-CN" altLang="zh-CN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43" name="Freeform 342"/>
            <p:cNvSpPr>
              <a:spLocks/>
            </p:cNvSpPr>
            <p:nvPr/>
          </p:nvSpPr>
          <p:spPr bwMode="auto">
            <a:xfrm>
              <a:off x="8905905" y="3235704"/>
              <a:ext cx="775066" cy="881151"/>
            </a:xfrm>
            <a:custGeom>
              <a:avLst/>
              <a:gdLst>
                <a:gd name="T0" fmla="*/ 145 w 151"/>
                <a:gd name="T1" fmla="*/ 0 h 172"/>
                <a:gd name="T2" fmla="*/ 139 w 151"/>
                <a:gd name="T3" fmla="*/ 6 h 172"/>
                <a:gd name="T4" fmla="*/ 139 w 151"/>
                <a:gd name="T5" fmla="*/ 160 h 172"/>
                <a:gd name="T6" fmla="*/ 6 w 151"/>
                <a:gd name="T7" fmla="*/ 160 h 172"/>
                <a:gd name="T8" fmla="*/ 0 w 151"/>
                <a:gd name="T9" fmla="*/ 166 h 172"/>
                <a:gd name="T10" fmla="*/ 6 w 151"/>
                <a:gd name="T11" fmla="*/ 172 h 172"/>
                <a:gd name="T12" fmla="*/ 145 w 151"/>
                <a:gd name="T13" fmla="*/ 172 h 172"/>
                <a:gd name="T14" fmla="*/ 151 w 151"/>
                <a:gd name="T15" fmla="*/ 166 h 172"/>
                <a:gd name="T16" fmla="*/ 151 w 151"/>
                <a:gd name="T17" fmla="*/ 6 h 172"/>
                <a:gd name="T18" fmla="*/ 145 w 151"/>
                <a:gd name="T19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72">
                  <a:moveTo>
                    <a:pt x="145" y="0"/>
                  </a:moveTo>
                  <a:cubicBezTo>
                    <a:pt x="141" y="0"/>
                    <a:pt x="139" y="3"/>
                    <a:pt x="139" y="6"/>
                  </a:cubicBezTo>
                  <a:cubicBezTo>
                    <a:pt x="139" y="160"/>
                    <a:pt x="139" y="160"/>
                    <a:pt x="139" y="160"/>
                  </a:cubicBezTo>
                  <a:cubicBezTo>
                    <a:pt x="6" y="160"/>
                    <a:pt x="6" y="160"/>
                    <a:pt x="6" y="160"/>
                  </a:cubicBezTo>
                  <a:cubicBezTo>
                    <a:pt x="3" y="160"/>
                    <a:pt x="0" y="163"/>
                    <a:pt x="0" y="166"/>
                  </a:cubicBezTo>
                  <a:cubicBezTo>
                    <a:pt x="0" y="170"/>
                    <a:pt x="3" y="172"/>
                    <a:pt x="6" y="172"/>
                  </a:cubicBezTo>
                  <a:cubicBezTo>
                    <a:pt x="145" y="172"/>
                    <a:pt x="145" y="172"/>
                    <a:pt x="145" y="172"/>
                  </a:cubicBezTo>
                  <a:cubicBezTo>
                    <a:pt x="148" y="172"/>
                    <a:pt x="151" y="170"/>
                    <a:pt x="151" y="166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51" y="3"/>
                    <a:pt x="148" y="0"/>
                    <a:pt x="145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Oval 343"/>
            <p:cNvSpPr>
              <a:spLocks noChangeArrowheads="1"/>
            </p:cNvSpPr>
            <p:nvPr/>
          </p:nvSpPr>
          <p:spPr bwMode="auto">
            <a:xfrm>
              <a:off x="8778171" y="3943656"/>
              <a:ext cx="303098" cy="30309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Oval 344"/>
            <p:cNvSpPr>
              <a:spLocks noChangeArrowheads="1"/>
            </p:cNvSpPr>
            <p:nvPr/>
          </p:nvSpPr>
          <p:spPr bwMode="auto">
            <a:xfrm>
              <a:off x="8819305" y="3984790"/>
              <a:ext cx="220829" cy="2208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Oval 345"/>
            <p:cNvSpPr>
              <a:spLocks noChangeArrowheads="1"/>
            </p:cNvSpPr>
            <p:nvPr/>
          </p:nvSpPr>
          <p:spPr bwMode="auto">
            <a:xfrm>
              <a:off x="8860441" y="4025926"/>
              <a:ext cx="138559" cy="138559"/>
            </a:xfrm>
            <a:prstGeom prst="ellipse">
              <a:avLst/>
            </a:prstGeom>
            <a:solidFill>
              <a:srgbClr val="09854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382"/>
            <p:cNvSpPr>
              <a:spLocks/>
            </p:cNvSpPr>
            <p:nvPr/>
          </p:nvSpPr>
          <p:spPr bwMode="auto">
            <a:xfrm>
              <a:off x="8174139" y="3123125"/>
              <a:ext cx="2219114" cy="558567"/>
            </a:xfrm>
            <a:custGeom>
              <a:avLst/>
              <a:gdLst>
                <a:gd name="T0" fmla="*/ 414 w 433"/>
                <a:gd name="T1" fmla="*/ 74 h 109"/>
                <a:gd name="T2" fmla="*/ 414 w 433"/>
                <a:gd name="T3" fmla="*/ 73 h 109"/>
                <a:gd name="T4" fmla="*/ 414 w 433"/>
                <a:gd name="T5" fmla="*/ 73 h 109"/>
                <a:gd name="T6" fmla="*/ 427 w 433"/>
                <a:gd name="T7" fmla="*/ 68 h 109"/>
                <a:gd name="T8" fmla="*/ 427 w 433"/>
                <a:gd name="T9" fmla="*/ 68 h 109"/>
                <a:gd name="T10" fmla="*/ 430 w 433"/>
                <a:gd name="T11" fmla="*/ 65 h 109"/>
                <a:gd name="T12" fmla="*/ 430 w 433"/>
                <a:gd name="T13" fmla="*/ 64 h 109"/>
                <a:gd name="T14" fmla="*/ 432 w 433"/>
                <a:gd name="T15" fmla="*/ 62 h 109"/>
                <a:gd name="T16" fmla="*/ 432 w 433"/>
                <a:gd name="T17" fmla="*/ 60 h 109"/>
                <a:gd name="T18" fmla="*/ 433 w 433"/>
                <a:gd name="T19" fmla="*/ 58 h 109"/>
                <a:gd name="T20" fmla="*/ 433 w 433"/>
                <a:gd name="T21" fmla="*/ 54 h 109"/>
                <a:gd name="T22" fmla="*/ 433 w 433"/>
                <a:gd name="T23" fmla="*/ 51 h 109"/>
                <a:gd name="T24" fmla="*/ 432 w 433"/>
                <a:gd name="T25" fmla="*/ 49 h 109"/>
                <a:gd name="T26" fmla="*/ 432 w 433"/>
                <a:gd name="T27" fmla="*/ 47 h 109"/>
                <a:gd name="T28" fmla="*/ 430 w 433"/>
                <a:gd name="T29" fmla="*/ 45 h 109"/>
                <a:gd name="T30" fmla="*/ 430 w 433"/>
                <a:gd name="T31" fmla="*/ 44 h 109"/>
                <a:gd name="T32" fmla="*/ 428 w 433"/>
                <a:gd name="T33" fmla="*/ 41 h 109"/>
                <a:gd name="T34" fmla="*/ 427 w 433"/>
                <a:gd name="T35" fmla="*/ 41 h 109"/>
                <a:gd name="T36" fmla="*/ 414 w 433"/>
                <a:gd name="T37" fmla="*/ 35 h 109"/>
                <a:gd name="T38" fmla="*/ 414 w 433"/>
                <a:gd name="T39" fmla="*/ 35 h 109"/>
                <a:gd name="T40" fmla="*/ 402 w 433"/>
                <a:gd name="T41" fmla="*/ 40 h 109"/>
                <a:gd name="T42" fmla="*/ 368 w 433"/>
                <a:gd name="T43" fmla="*/ 0 h 109"/>
                <a:gd name="T44" fmla="*/ 0 w 433"/>
                <a:gd name="T45" fmla="*/ 0 h 109"/>
                <a:gd name="T46" fmla="*/ 34 w 433"/>
                <a:gd name="T47" fmla="*/ 40 h 109"/>
                <a:gd name="T48" fmla="*/ 46 w 433"/>
                <a:gd name="T49" fmla="*/ 35 h 109"/>
                <a:gd name="T50" fmla="*/ 65 w 433"/>
                <a:gd name="T51" fmla="*/ 54 h 109"/>
                <a:gd name="T52" fmla="*/ 46 w 433"/>
                <a:gd name="T53" fmla="*/ 74 h 109"/>
                <a:gd name="T54" fmla="*/ 34 w 433"/>
                <a:gd name="T55" fmla="*/ 69 h 109"/>
                <a:gd name="T56" fmla="*/ 0 w 433"/>
                <a:gd name="T57" fmla="*/ 109 h 109"/>
                <a:gd name="T58" fmla="*/ 367 w 433"/>
                <a:gd name="T59" fmla="*/ 109 h 109"/>
                <a:gd name="T60" fmla="*/ 402 w 433"/>
                <a:gd name="T61" fmla="*/ 69 h 109"/>
                <a:gd name="T62" fmla="*/ 414 w 433"/>
                <a:gd name="T63" fmla="*/ 7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33" h="109">
                  <a:moveTo>
                    <a:pt x="414" y="74"/>
                  </a:moveTo>
                  <a:cubicBezTo>
                    <a:pt x="414" y="73"/>
                    <a:pt x="414" y="73"/>
                    <a:pt x="414" y="73"/>
                  </a:cubicBezTo>
                  <a:cubicBezTo>
                    <a:pt x="414" y="73"/>
                    <a:pt x="414" y="73"/>
                    <a:pt x="414" y="73"/>
                  </a:cubicBezTo>
                  <a:cubicBezTo>
                    <a:pt x="419" y="73"/>
                    <a:pt x="424" y="71"/>
                    <a:pt x="427" y="68"/>
                  </a:cubicBezTo>
                  <a:cubicBezTo>
                    <a:pt x="427" y="68"/>
                    <a:pt x="427" y="68"/>
                    <a:pt x="427" y="68"/>
                  </a:cubicBezTo>
                  <a:cubicBezTo>
                    <a:pt x="428" y="67"/>
                    <a:pt x="429" y="66"/>
                    <a:pt x="430" y="65"/>
                  </a:cubicBezTo>
                  <a:cubicBezTo>
                    <a:pt x="430" y="64"/>
                    <a:pt x="430" y="64"/>
                    <a:pt x="430" y="64"/>
                  </a:cubicBezTo>
                  <a:cubicBezTo>
                    <a:pt x="431" y="64"/>
                    <a:pt x="431" y="63"/>
                    <a:pt x="432" y="62"/>
                  </a:cubicBezTo>
                  <a:cubicBezTo>
                    <a:pt x="432" y="61"/>
                    <a:pt x="432" y="61"/>
                    <a:pt x="432" y="60"/>
                  </a:cubicBezTo>
                  <a:cubicBezTo>
                    <a:pt x="432" y="60"/>
                    <a:pt x="432" y="59"/>
                    <a:pt x="433" y="58"/>
                  </a:cubicBezTo>
                  <a:cubicBezTo>
                    <a:pt x="433" y="57"/>
                    <a:pt x="433" y="56"/>
                    <a:pt x="433" y="54"/>
                  </a:cubicBezTo>
                  <a:cubicBezTo>
                    <a:pt x="433" y="53"/>
                    <a:pt x="433" y="52"/>
                    <a:pt x="433" y="51"/>
                  </a:cubicBezTo>
                  <a:cubicBezTo>
                    <a:pt x="432" y="50"/>
                    <a:pt x="432" y="49"/>
                    <a:pt x="432" y="49"/>
                  </a:cubicBezTo>
                  <a:cubicBezTo>
                    <a:pt x="432" y="48"/>
                    <a:pt x="432" y="48"/>
                    <a:pt x="432" y="47"/>
                  </a:cubicBezTo>
                  <a:cubicBezTo>
                    <a:pt x="431" y="46"/>
                    <a:pt x="431" y="45"/>
                    <a:pt x="430" y="45"/>
                  </a:cubicBezTo>
                  <a:cubicBezTo>
                    <a:pt x="430" y="44"/>
                    <a:pt x="430" y="44"/>
                    <a:pt x="430" y="44"/>
                  </a:cubicBezTo>
                  <a:cubicBezTo>
                    <a:pt x="429" y="43"/>
                    <a:pt x="428" y="42"/>
                    <a:pt x="428" y="41"/>
                  </a:cubicBezTo>
                  <a:cubicBezTo>
                    <a:pt x="427" y="41"/>
                    <a:pt x="427" y="41"/>
                    <a:pt x="427" y="41"/>
                  </a:cubicBezTo>
                  <a:cubicBezTo>
                    <a:pt x="424" y="38"/>
                    <a:pt x="419" y="35"/>
                    <a:pt x="414" y="35"/>
                  </a:cubicBezTo>
                  <a:cubicBezTo>
                    <a:pt x="414" y="35"/>
                    <a:pt x="414" y="35"/>
                    <a:pt x="414" y="35"/>
                  </a:cubicBezTo>
                  <a:cubicBezTo>
                    <a:pt x="409" y="35"/>
                    <a:pt x="405" y="37"/>
                    <a:pt x="402" y="40"/>
                  </a:cubicBezTo>
                  <a:cubicBezTo>
                    <a:pt x="368" y="0"/>
                    <a:pt x="368" y="0"/>
                    <a:pt x="36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8" y="37"/>
                    <a:pt x="42" y="35"/>
                    <a:pt x="46" y="35"/>
                  </a:cubicBezTo>
                  <a:cubicBezTo>
                    <a:pt x="57" y="35"/>
                    <a:pt x="65" y="44"/>
                    <a:pt x="65" y="54"/>
                  </a:cubicBezTo>
                  <a:cubicBezTo>
                    <a:pt x="65" y="65"/>
                    <a:pt x="57" y="74"/>
                    <a:pt x="46" y="74"/>
                  </a:cubicBezTo>
                  <a:cubicBezTo>
                    <a:pt x="42" y="74"/>
                    <a:pt x="38" y="72"/>
                    <a:pt x="34" y="69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367" y="109"/>
                    <a:pt x="367" y="109"/>
                    <a:pt x="367" y="109"/>
                  </a:cubicBezTo>
                  <a:cubicBezTo>
                    <a:pt x="402" y="69"/>
                    <a:pt x="402" y="69"/>
                    <a:pt x="402" y="69"/>
                  </a:cubicBezTo>
                  <a:cubicBezTo>
                    <a:pt x="405" y="72"/>
                    <a:pt x="409" y="74"/>
                    <a:pt x="414" y="74"/>
                  </a:cubicBezTo>
                  <a:close/>
                </a:path>
              </a:pathLst>
            </a:custGeom>
            <a:solidFill>
              <a:srgbClr val="D2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4" name="Rectangle 383"/>
            <p:cNvSpPr>
              <a:spLocks noChangeArrowheads="1"/>
            </p:cNvSpPr>
            <p:nvPr/>
          </p:nvSpPr>
          <p:spPr bwMode="auto">
            <a:xfrm>
              <a:off x="8979515" y="3259520"/>
              <a:ext cx="436017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7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2017</a:t>
              </a:r>
              <a:endParaRPr kumimoji="0" lang="zh-CN" altLang="zh-CN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053326" y="4929059"/>
            <a:ext cx="2324575" cy="1099157"/>
            <a:chOff x="1053326" y="4929059"/>
            <a:chExt cx="2324575" cy="1099157"/>
          </a:xfrm>
        </p:grpSpPr>
        <p:sp>
          <p:nvSpPr>
            <p:cNvPr id="35" name="iŝḻïďe"/>
            <p:cNvSpPr txBox="1"/>
            <p:nvPr/>
          </p:nvSpPr>
          <p:spPr bwMode="auto">
            <a:xfrm>
              <a:off x="1053326" y="4929059"/>
              <a:ext cx="2324575" cy="37104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fontScale="9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  <a:defRPr/>
              </a:pPr>
              <a:r>
                <a:rPr lang="en-US" altLang="zh-CN" sz="2400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sz="2400" b="1" dirty="0" smtClean="0">
                  <a:solidFill>
                    <a:srgbClr val="000000"/>
                  </a:solidFill>
                </a:rPr>
                <a:t>标题文档</a:t>
              </a:r>
              <a:endParaRPr lang="en-US" altLang="zh-CN" sz="2400" b="1" dirty="0">
                <a:solidFill>
                  <a:srgbClr val="000000"/>
                </a:solidFill>
              </a:endParaRPr>
            </a:p>
          </p:txBody>
        </p:sp>
        <p:sp>
          <p:nvSpPr>
            <p:cNvPr id="36" name="íšľïďê"/>
            <p:cNvSpPr/>
            <p:nvPr/>
          </p:nvSpPr>
          <p:spPr bwMode="auto">
            <a:xfrm>
              <a:off x="1053326" y="5300108"/>
              <a:ext cx="2324575" cy="728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567199" y="4929059"/>
            <a:ext cx="2324575" cy="1099157"/>
            <a:chOff x="1053326" y="4929059"/>
            <a:chExt cx="2324575" cy="1099157"/>
          </a:xfrm>
        </p:grpSpPr>
        <p:sp>
          <p:nvSpPr>
            <p:cNvPr id="41" name="iŝḻïďe"/>
            <p:cNvSpPr txBox="1"/>
            <p:nvPr/>
          </p:nvSpPr>
          <p:spPr bwMode="auto">
            <a:xfrm>
              <a:off x="1053326" y="4929059"/>
              <a:ext cx="2324575" cy="37104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fontScale="9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  <a:defRPr/>
              </a:pPr>
              <a:r>
                <a:rPr lang="en-US" altLang="zh-CN" sz="2400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sz="2400" b="1" dirty="0" smtClean="0">
                  <a:solidFill>
                    <a:srgbClr val="000000"/>
                  </a:solidFill>
                </a:rPr>
                <a:t>标题文档</a:t>
              </a:r>
              <a:endParaRPr lang="en-US" altLang="zh-CN" sz="2400" b="1" dirty="0">
                <a:solidFill>
                  <a:srgbClr val="000000"/>
                </a:solidFill>
              </a:endParaRPr>
            </a:p>
          </p:txBody>
        </p:sp>
        <p:sp>
          <p:nvSpPr>
            <p:cNvPr id="44" name="íšľïďê"/>
            <p:cNvSpPr/>
            <p:nvPr/>
          </p:nvSpPr>
          <p:spPr bwMode="auto">
            <a:xfrm>
              <a:off x="1053326" y="5300108"/>
              <a:ext cx="2324575" cy="728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081072" y="4929059"/>
            <a:ext cx="2324575" cy="1099157"/>
            <a:chOff x="1053326" y="4929059"/>
            <a:chExt cx="2324575" cy="1099157"/>
          </a:xfrm>
        </p:grpSpPr>
        <p:sp>
          <p:nvSpPr>
            <p:cNvPr id="46" name="iŝḻïďe"/>
            <p:cNvSpPr txBox="1"/>
            <p:nvPr/>
          </p:nvSpPr>
          <p:spPr bwMode="auto">
            <a:xfrm>
              <a:off x="1053326" y="4929059"/>
              <a:ext cx="2324575" cy="37104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fontScale="9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  <a:defRPr/>
              </a:pPr>
              <a:r>
                <a:rPr lang="en-US" altLang="zh-CN" sz="2400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sz="2400" b="1" dirty="0" smtClean="0">
                  <a:solidFill>
                    <a:srgbClr val="000000"/>
                  </a:solidFill>
                </a:rPr>
                <a:t>标题文档</a:t>
              </a:r>
              <a:endParaRPr lang="en-US" altLang="zh-CN" sz="2400" b="1" dirty="0">
                <a:solidFill>
                  <a:srgbClr val="000000"/>
                </a:solidFill>
              </a:endParaRPr>
            </a:p>
          </p:txBody>
        </p:sp>
        <p:sp>
          <p:nvSpPr>
            <p:cNvPr id="47" name="íšľïďê"/>
            <p:cNvSpPr/>
            <p:nvPr/>
          </p:nvSpPr>
          <p:spPr bwMode="auto">
            <a:xfrm>
              <a:off x="1053326" y="5300108"/>
              <a:ext cx="2324575" cy="728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594945" y="4929059"/>
            <a:ext cx="2324575" cy="1099157"/>
            <a:chOff x="1053326" y="4929059"/>
            <a:chExt cx="2324575" cy="1099157"/>
          </a:xfrm>
        </p:grpSpPr>
        <p:sp>
          <p:nvSpPr>
            <p:cNvPr id="53" name="iŝḻïďe"/>
            <p:cNvSpPr txBox="1"/>
            <p:nvPr/>
          </p:nvSpPr>
          <p:spPr bwMode="auto">
            <a:xfrm>
              <a:off x="1053326" y="4929059"/>
              <a:ext cx="2324575" cy="37104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fontScale="9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  <a:defRPr/>
              </a:pPr>
              <a:r>
                <a:rPr lang="en-US" altLang="zh-CN" sz="2400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sz="2400" b="1" dirty="0" smtClean="0">
                  <a:solidFill>
                    <a:srgbClr val="000000"/>
                  </a:solidFill>
                </a:rPr>
                <a:t>标题文档</a:t>
              </a:r>
              <a:endParaRPr lang="en-US" altLang="zh-CN" sz="2400" b="1" dirty="0">
                <a:solidFill>
                  <a:srgbClr val="000000"/>
                </a:solidFill>
              </a:endParaRPr>
            </a:p>
          </p:txBody>
        </p:sp>
        <p:sp>
          <p:nvSpPr>
            <p:cNvPr id="54" name="íšľïďê"/>
            <p:cNvSpPr/>
            <p:nvPr/>
          </p:nvSpPr>
          <p:spPr bwMode="auto">
            <a:xfrm>
              <a:off x="1053326" y="5300108"/>
              <a:ext cx="2324575" cy="728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/>
            </a:p>
          </p:txBody>
        </p:sp>
      </p:grpSp>
      <p:sp>
        <p:nvSpPr>
          <p:cNvPr id="57" name="文本框 1"/>
          <p:cNvSpPr txBox="1"/>
          <p:nvPr/>
        </p:nvSpPr>
        <p:spPr>
          <a:xfrm>
            <a:off x="679858" y="727083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1022078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组合 69"/>
          <p:cNvGrpSpPr/>
          <p:nvPr/>
        </p:nvGrpSpPr>
        <p:grpSpPr>
          <a:xfrm>
            <a:off x="171450" y="194310"/>
            <a:ext cx="11852910" cy="6526529"/>
            <a:chOff x="171450" y="194310"/>
            <a:chExt cx="11852910" cy="6526529"/>
          </a:xfrm>
        </p:grpSpPr>
        <p:sp>
          <p:nvSpPr>
            <p:cNvPr id="71" name="矩形 70"/>
            <p:cNvSpPr/>
            <p:nvPr/>
          </p:nvSpPr>
          <p:spPr>
            <a:xfrm>
              <a:off x="171450" y="194310"/>
              <a:ext cx="11852910" cy="6526529"/>
            </a:xfrm>
            <a:prstGeom prst="rect">
              <a:avLst/>
            </a:prstGeom>
            <a:solidFill>
              <a:schemeClr val="bg1">
                <a:alpha val="8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400050" y="377190"/>
              <a:ext cx="11441430" cy="6126480"/>
            </a:xfrm>
            <a:prstGeom prst="rect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6" name="03ab9fac-60e3-4472-8d5a-c571a639d58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3AA7DA3-9C3D-4701-A8A8-B3484ED81A4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564639" y="1943399"/>
            <a:ext cx="9162835" cy="4104588"/>
            <a:chOff x="672541" y="1300508"/>
            <a:chExt cx="10846921" cy="4858992"/>
          </a:xfrm>
        </p:grpSpPr>
        <p:grpSp>
          <p:nvGrpSpPr>
            <p:cNvPr id="37" name="ïSľïḑê">
              <a:extLst>
                <a:ext uri="{FF2B5EF4-FFF2-40B4-BE49-F238E27FC236}">
                  <a16:creationId xmlns:a16="http://schemas.microsoft.com/office/drawing/2014/main" xmlns="" id="{676E38CB-C9B5-42D8-B5B0-69400D75FC3F}"/>
                </a:ext>
              </a:extLst>
            </p:cNvPr>
            <p:cNvGrpSpPr/>
            <p:nvPr/>
          </p:nvGrpSpPr>
          <p:grpSpPr>
            <a:xfrm>
              <a:off x="3914163" y="1932829"/>
              <a:ext cx="4363675" cy="4226671"/>
              <a:chOff x="3861507" y="2201359"/>
              <a:chExt cx="4058590" cy="3931166"/>
            </a:xfrm>
          </p:grpSpPr>
          <p:sp>
            <p:nvSpPr>
              <p:cNvPr id="51" name="ís1îďè">
                <a:extLst>
                  <a:ext uri="{FF2B5EF4-FFF2-40B4-BE49-F238E27FC236}">
                    <a16:creationId xmlns:a16="http://schemas.microsoft.com/office/drawing/2014/main" xmlns="" id="{C327E64C-767B-48A7-A466-5DA09DEF7A5F}"/>
                  </a:ext>
                </a:extLst>
              </p:cNvPr>
              <p:cNvSpPr/>
              <p:nvPr/>
            </p:nvSpPr>
            <p:spPr bwMode="auto">
              <a:xfrm>
                <a:off x="3962972" y="5334314"/>
                <a:ext cx="3855660" cy="606640"/>
              </a:xfrm>
              <a:custGeom>
                <a:avLst/>
                <a:gdLst>
                  <a:gd name="T0" fmla="*/ 0 w 836"/>
                  <a:gd name="T1" fmla="*/ 0 h 114"/>
                  <a:gd name="T2" fmla="*/ 418 w 836"/>
                  <a:gd name="T3" fmla="*/ 0 h 114"/>
                  <a:gd name="T4" fmla="*/ 836 w 836"/>
                  <a:gd name="T5" fmla="*/ 0 h 114"/>
                  <a:gd name="T6" fmla="*/ 836 w 836"/>
                  <a:gd name="T7" fmla="*/ 114 h 114"/>
                  <a:gd name="T8" fmla="*/ 418 w 836"/>
                  <a:gd name="T9" fmla="*/ 114 h 114"/>
                  <a:gd name="T10" fmla="*/ 0 w 836"/>
                  <a:gd name="T11" fmla="*/ 114 h 114"/>
                  <a:gd name="T12" fmla="*/ 0 w 836"/>
                  <a:gd name="T13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6" h="114">
                    <a:moveTo>
                      <a:pt x="0" y="0"/>
                    </a:moveTo>
                    <a:lnTo>
                      <a:pt x="418" y="0"/>
                    </a:lnTo>
                    <a:lnTo>
                      <a:pt x="836" y="0"/>
                    </a:lnTo>
                    <a:lnTo>
                      <a:pt x="836" y="114"/>
                    </a:lnTo>
                    <a:lnTo>
                      <a:pt x="418" y="114"/>
                    </a:lnTo>
                    <a:lnTo>
                      <a:pt x="0" y="1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78495">
                  <a:lumMod val="60000"/>
                  <a:lumOff val="40000"/>
                </a:srgb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srgbClr val="444444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" name="îś1íḋé">
                <a:extLst>
                  <a:ext uri="{FF2B5EF4-FFF2-40B4-BE49-F238E27FC236}">
                    <a16:creationId xmlns:a16="http://schemas.microsoft.com/office/drawing/2014/main" xmlns="" id="{952BEE93-2E17-4FFE-8788-B2DF717983A9}"/>
                  </a:ext>
                </a:extLst>
              </p:cNvPr>
              <p:cNvSpPr/>
              <p:nvPr/>
            </p:nvSpPr>
            <p:spPr bwMode="auto">
              <a:xfrm>
                <a:off x="3861507" y="5940954"/>
                <a:ext cx="4058590" cy="191571"/>
              </a:xfrm>
              <a:custGeom>
                <a:avLst/>
                <a:gdLst>
                  <a:gd name="T0" fmla="*/ 440 w 880"/>
                  <a:gd name="T1" fmla="*/ 0 h 36"/>
                  <a:gd name="T2" fmla="*/ 22 w 880"/>
                  <a:gd name="T3" fmla="*/ 0 h 36"/>
                  <a:gd name="T4" fmla="*/ 0 w 880"/>
                  <a:gd name="T5" fmla="*/ 36 h 36"/>
                  <a:gd name="T6" fmla="*/ 440 w 880"/>
                  <a:gd name="T7" fmla="*/ 36 h 36"/>
                  <a:gd name="T8" fmla="*/ 880 w 880"/>
                  <a:gd name="T9" fmla="*/ 36 h 36"/>
                  <a:gd name="T10" fmla="*/ 858 w 880"/>
                  <a:gd name="T11" fmla="*/ 0 h 36"/>
                  <a:gd name="T12" fmla="*/ 440 w 880"/>
                  <a:gd name="T1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0" h="36">
                    <a:moveTo>
                      <a:pt x="440" y="0"/>
                    </a:moveTo>
                    <a:lnTo>
                      <a:pt x="22" y="0"/>
                    </a:lnTo>
                    <a:lnTo>
                      <a:pt x="0" y="36"/>
                    </a:lnTo>
                    <a:lnTo>
                      <a:pt x="440" y="36"/>
                    </a:lnTo>
                    <a:lnTo>
                      <a:pt x="880" y="36"/>
                    </a:lnTo>
                    <a:lnTo>
                      <a:pt x="858" y="0"/>
                    </a:lnTo>
                    <a:lnTo>
                      <a:pt x="440" y="0"/>
                    </a:lnTo>
                    <a:close/>
                  </a:path>
                </a:pathLst>
              </a:custGeom>
              <a:solidFill>
                <a:srgbClr val="778495">
                  <a:lumMod val="20000"/>
                  <a:lumOff val="80000"/>
                </a:srgb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srgbClr val="444444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3" name="ïṥḻiḓè">
                <a:extLst>
                  <a:ext uri="{FF2B5EF4-FFF2-40B4-BE49-F238E27FC236}">
                    <a16:creationId xmlns:a16="http://schemas.microsoft.com/office/drawing/2014/main" xmlns="" id="{39BAE393-0216-4FD1-80F4-5F66053C135B}"/>
                  </a:ext>
                </a:extLst>
              </p:cNvPr>
              <p:cNvSpPr/>
              <p:nvPr/>
            </p:nvSpPr>
            <p:spPr bwMode="auto">
              <a:xfrm>
                <a:off x="3861507" y="5334314"/>
                <a:ext cx="101465" cy="798211"/>
              </a:xfrm>
              <a:custGeom>
                <a:avLst/>
                <a:gdLst>
                  <a:gd name="T0" fmla="*/ 0 w 22"/>
                  <a:gd name="T1" fmla="*/ 36 h 150"/>
                  <a:gd name="T2" fmla="*/ 22 w 22"/>
                  <a:gd name="T3" fmla="*/ 0 h 150"/>
                  <a:gd name="T4" fmla="*/ 22 w 22"/>
                  <a:gd name="T5" fmla="*/ 114 h 150"/>
                  <a:gd name="T6" fmla="*/ 0 w 22"/>
                  <a:gd name="T7" fmla="*/ 150 h 150"/>
                  <a:gd name="T8" fmla="*/ 0 w 22"/>
                  <a:gd name="T9" fmla="*/ 36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50">
                    <a:moveTo>
                      <a:pt x="0" y="36"/>
                    </a:moveTo>
                    <a:lnTo>
                      <a:pt x="22" y="0"/>
                    </a:lnTo>
                    <a:lnTo>
                      <a:pt x="22" y="114"/>
                    </a:lnTo>
                    <a:lnTo>
                      <a:pt x="0" y="150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778495">
                  <a:lumMod val="40000"/>
                  <a:lumOff val="60000"/>
                </a:srgb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srgbClr val="444444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4" name="iśľîḑe">
                <a:extLst>
                  <a:ext uri="{FF2B5EF4-FFF2-40B4-BE49-F238E27FC236}">
                    <a16:creationId xmlns:a16="http://schemas.microsoft.com/office/drawing/2014/main" xmlns="" id="{516BDF28-6D79-4258-A09B-17B7AF9EED0E}"/>
                  </a:ext>
                </a:extLst>
              </p:cNvPr>
              <p:cNvSpPr/>
              <p:nvPr/>
            </p:nvSpPr>
            <p:spPr bwMode="auto">
              <a:xfrm>
                <a:off x="7818632" y="5334314"/>
                <a:ext cx="101465" cy="798211"/>
              </a:xfrm>
              <a:custGeom>
                <a:avLst/>
                <a:gdLst>
                  <a:gd name="T0" fmla="*/ 22 w 22"/>
                  <a:gd name="T1" fmla="*/ 36 h 150"/>
                  <a:gd name="T2" fmla="*/ 0 w 22"/>
                  <a:gd name="T3" fmla="*/ 0 h 150"/>
                  <a:gd name="T4" fmla="*/ 0 w 22"/>
                  <a:gd name="T5" fmla="*/ 114 h 150"/>
                  <a:gd name="T6" fmla="*/ 22 w 22"/>
                  <a:gd name="T7" fmla="*/ 150 h 150"/>
                  <a:gd name="T8" fmla="*/ 22 w 22"/>
                  <a:gd name="T9" fmla="*/ 36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50">
                    <a:moveTo>
                      <a:pt x="22" y="36"/>
                    </a:moveTo>
                    <a:lnTo>
                      <a:pt x="0" y="0"/>
                    </a:lnTo>
                    <a:lnTo>
                      <a:pt x="0" y="114"/>
                    </a:lnTo>
                    <a:lnTo>
                      <a:pt x="22" y="150"/>
                    </a:lnTo>
                    <a:lnTo>
                      <a:pt x="22" y="36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srgbClr val="444444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5" name="íşḻiḓê">
                <a:extLst>
                  <a:ext uri="{FF2B5EF4-FFF2-40B4-BE49-F238E27FC236}">
                    <a16:creationId xmlns:a16="http://schemas.microsoft.com/office/drawing/2014/main" xmlns="" id="{67E4AD7F-6FF9-4FEA-9AA4-B50B483FEA39}"/>
                  </a:ext>
                </a:extLst>
              </p:cNvPr>
              <p:cNvSpPr/>
              <p:nvPr/>
            </p:nvSpPr>
            <p:spPr bwMode="auto">
              <a:xfrm>
                <a:off x="4322710" y="4737654"/>
                <a:ext cx="3136183" cy="606640"/>
              </a:xfrm>
              <a:custGeom>
                <a:avLst/>
                <a:gdLst>
                  <a:gd name="T0" fmla="*/ 680 w 680"/>
                  <a:gd name="T1" fmla="*/ 0 h 114"/>
                  <a:gd name="T2" fmla="*/ 340 w 680"/>
                  <a:gd name="T3" fmla="*/ 0 h 114"/>
                  <a:gd name="T4" fmla="*/ 0 w 680"/>
                  <a:gd name="T5" fmla="*/ 0 h 114"/>
                  <a:gd name="T6" fmla="*/ 0 w 680"/>
                  <a:gd name="T7" fmla="*/ 114 h 114"/>
                  <a:gd name="T8" fmla="*/ 340 w 680"/>
                  <a:gd name="T9" fmla="*/ 114 h 114"/>
                  <a:gd name="T10" fmla="*/ 680 w 680"/>
                  <a:gd name="T11" fmla="*/ 114 h 114"/>
                  <a:gd name="T12" fmla="*/ 680 w 680"/>
                  <a:gd name="T13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0" h="114">
                    <a:moveTo>
                      <a:pt x="680" y="0"/>
                    </a:moveTo>
                    <a:lnTo>
                      <a:pt x="340" y="0"/>
                    </a:lnTo>
                    <a:lnTo>
                      <a:pt x="0" y="0"/>
                    </a:lnTo>
                    <a:lnTo>
                      <a:pt x="0" y="114"/>
                    </a:lnTo>
                    <a:lnTo>
                      <a:pt x="340" y="114"/>
                    </a:lnTo>
                    <a:lnTo>
                      <a:pt x="680" y="114"/>
                    </a:lnTo>
                    <a:lnTo>
                      <a:pt x="680" y="0"/>
                    </a:lnTo>
                    <a:close/>
                  </a:path>
                </a:pathLst>
              </a:custGeom>
              <a:solidFill>
                <a:srgbClr val="778495">
                  <a:lumMod val="60000"/>
                  <a:lumOff val="40000"/>
                </a:srgb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srgbClr val="444444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6" name="ï$lîḑé">
                <a:extLst>
                  <a:ext uri="{FF2B5EF4-FFF2-40B4-BE49-F238E27FC236}">
                    <a16:creationId xmlns:a16="http://schemas.microsoft.com/office/drawing/2014/main" xmlns="" id="{111D71A8-0243-4BCF-9214-D63E0A2EAE2A}"/>
                  </a:ext>
                </a:extLst>
              </p:cNvPr>
              <p:cNvSpPr/>
              <p:nvPr/>
            </p:nvSpPr>
            <p:spPr bwMode="auto">
              <a:xfrm>
                <a:off x="4138229" y="5344295"/>
                <a:ext cx="3505145" cy="329927"/>
              </a:xfrm>
              <a:custGeom>
                <a:avLst/>
                <a:gdLst>
                  <a:gd name="T0" fmla="*/ 380 w 760"/>
                  <a:gd name="T1" fmla="*/ 0 h 62"/>
                  <a:gd name="T2" fmla="*/ 720 w 760"/>
                  <a:gd name="T3" fmla="*/ 0 h 62"/>
                  <a:gd name="T4" fmla="*/ 760 w 760"/>
                  <a:gd name="T5" fmla="*/ 62 h 62"/>
                  <a:gd name="T6" fmla="*/ 380 w 760"/>
                  <a:gd name="T7" fmla="*/ 62 h 62"/>
                  <a:gd name="T8" fmla="*/ 0 w 760"/>
                  <a:gd name="T9" fmla="*/ 62 h 62"/>
                  <a:gd name="T10" fmla="*/ 40 w 760"/>
                  <a:gd name="T11" fmla="*/ 0 h 62"/>
                  <a:gd name="T12" fmla="*/ 380 w 760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0" h="62">
                    <a:moveTo>
                      <a:pt x="380" y="0"/>
                    </a:moveTo>
                    <a:lnTo>
                      <a:pt x="720" y="0"/>
                    </a:lnTo>
                    <a:lnTo>
                      <a:pt x="760" y="62"/>
                    </a:lnTo>
                    <a:lnTo>
                      <a:pt x="380" y="62"/>
                    </a:lnTo>
                    <a:lnTo>
                      <a:pt x="0" y="62"/>
                    </a:lnTo>
                    <a:lnTo>
                      <a:pt x="40" y="0"/>
                    </a:lnTo>
                    <a:lnTo>
                      <a:pt x="380" y="0"/>
                    </a:lnTo>
                    <a:close/>
                  </a:path>
                </a:pathLst>
              </a:custGeom>
              <a:solidFill>
                <a:srgbClr val="778495">
                  <a:lumMod val="20000"/>
                  <a:lumOff val="80000"/>
                </a:srgb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srgbClr val="444444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7" name="îṩļiḓè">
                <a:extLst>
                  <a:ext uri="{FF2B5EF4-FFF2-40B4-BE49-F238E27FC236}">
                    <a16:creationId xmlns:a16="http://schemas.microsoft.com/office/drawing/2014/main" xmlns="" id="{4D65DF5C-D0E8-4FDD-89CC-7F39E450B426}"/>
                  </a:ext>
                </a:extLst>
              </p:cNvPr>
              <p:cNvSpPr/>
              <p:nvPr/>
            </p:nvSpPr>
            <p:spPr bwMode="auto">
              <a:xfrm>
                <a:off x="7458894" y="4737654"/>
                <a:ext cx="184481" cy="936567"/>
              </a:xfrm>
              <a:custGeom>
                <a:avLst/>
                <a:gdLst>
                  <a:gd name="T0" fmla="*/ 40 w 40"/>
                  <a:gd name="T1" fmla="*/ 60 h 176"/>
                  <a:gd name="T2" fmla="*/ 0 w 40"/>
                  <a:gd name="T3" fmla="*/ 0 h 176"/>
                  <a:gd name="T4" fmla="*/ 0 w 40"/>
                  <a:gd name="T5" fmla="*/ 114 h 176"/>
                  <a:gd name="T6" fmla="*/ 40 w 40"/>
                  <a:gd name="T7" fmla="*/ 176 h 176"/>
                  <a:gd name="T8" fmla="*/ 40 w 40"/>
                  <a:gd name="T9" fmla="*/ 6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76">
                    <a:moveTo>
                      <a:pt x="40" y="60"/>
                    </a:moveTo>
                    <a:lnTo>
                      <a:pt x="0" y="0"/>
                    </a:lnTo>
                    <a:lnTo>
                      <a:pt x="0" y="114"/>
                    </a:lnTo>
                    <a:lnTo>
                      <a:pt x="40" y="176"/>
                    </a:lnTo>
                    <a:lnTo>
                      <a:pt x="40" y="6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srgbClr val="444444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8" name="îšḻídê">
                <a:extLst>
                  <a:ext uri="{FF2B5EF4-FFF2-40B4-BE49-F238E27FC236}">
                    <a16:creationId xmlns:a16="http://schemas.microsoft.com/office/drawing/2014/main" xmlns="" id="{EE787464-C3E1-4B1B-A83D-B3FBAD50783C}"/>
                  </a:ext>
                </a:extLst>
              </p:cNvPr>
              <p:cNvSpPr/>
              <p:nvPr/>
            </p:nvSpPr>
            <p:spPr bwMode="auto">
              <a:xfrm>
                <a:off x="4138229" y="4737654"/>
                <a:ext cx="184481" cy="936567"/>
              </a:xfrm>
              <a:custGeom>
                <a:avLst/>
                <a:gdLst>
                  <a:gd name="T0" fmla="*/ 0 w 40"/>
                  <a:gd name="T1" fmla="*/ 60 h 176"/>
                  <a:gd name="T2" fmla="*/ 40 w 40"/>
                  <a:gd name="T3" fmla="*/ 0 h 176"/>
                  <a:gd name="T4" fmla="*/ 40 w 40"/>
                  <a:gd name="T5" fmla="*/ 114 h 176"/>
                  <a:gd name="T6" fmla="*/ 0 w 40"/>
                  <a:gd name="T7" fmla="*/ 176 h 176"/>
                  <a:gd name="T8" fmla="*/ 0 w 40"/>
                  <a:gd name="T9" fmla="*/ 6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76">
                    <a:moveTo>
                      <a:pt x="0" y="60"/>
                    </a:moveTo>
                    <a:lnTo>
                      <a:pt x="40" y="0"/>
                    </a:lnTo>
                    <a:lnTo>
                      <a:pt x="40" y="114"/>
                    </a:lnTo>
                    <a:lnTo>
                      <a:pt x="0" y="176"/>
                    </a:lnTo>
                    <a:lnTo>
                      <a:pt x="0" y="60"/>
                    </a:lnTo>
                    <a:close/>
                  </a:path>
                </a:pathLst>
              </a:custGeom>
              <a:solidFill>
                <a:srgbClr val="778495">
                  <a:lumMod val="40000"/>
                  <a:lumOff val="60000"/>
                </a:srgb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srgbClr val="444444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9" name="iśḷiḓé">
                <a:extLst>
                  <a:ext uri="{FF2B5EF4-FFF2-40B4-BE49-F238E27FC236}">
                    <a16:creationId xmlns:a16="http://schemas.microsoft.com/office/drawing/2014/main" xmlns="" id="{DF21ED07-323C-4E02-87BA-DD63D5FA13C3}"/>
                  </a:ext>
                </a:extLst>
              </p:cNvPr>
              <p:cNvSpPr/>
              <p:nvPr/>
            </p:nvSpPr>
            <p:spPr bwMode="auto">
              <a:xfrm>
                <a:off x="4765466" y="4041214"/>
                <a:ext cx="2250673" cy="606640"/>
              </a:xfrm>
              <a:custGeom>
                <a:avLst/>
                <a:gdLst>
                  <a:gd name="T0" fmla="*/ 488 w 488"/>
                  <a:gd name="T1" fmla="*/ 0 h 114"/>
                  <a:gd name="T2" fmla="*/ 244 w 488"/>
                  <a:gd name="T3" fmla="*/ 0 h 114"/>
                  <a:gd name="T4" fmla="*/ 0 w 488"/>
                  <a:gd name="T5" fmla="*/ 0 h 114"/>
                  <a:gd name="T6" fmla="*/ 0 w 488"/>
                  <a:gd name="T7" fmla="*/ 114 h 114"/>
                  <a:gd name="T8" fmla="*/ 244 w 488"/>
                  <a:gd name="T9" fmla="*/ 114 h 114"/>
                  <a:gd name="T10" fmla="*/ 488 w 488"/>
                  <a:gd name="T11" fmla="*/ 114 h 114"/>
                  <a:gd name="T12" fmla="*/ 488 w 488"/>
                  <a:gd name="T13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8" h="114">
                    <a:moveTo>
                      <a:pt x="488" y="0"/>
                    </a:moveTo>
                    <a:lnTo>
                      <a:pt x="244" y="0"/>
                    </a:lnTo>
                    <a:lnTo>
                      <a:pt x="0" y="0"/>
                    </a:lnTo>
                    <a:lnTo>
                      <a:pt x="0" y="114"/>
                    </a:lnTo>
                    <a:lnTo>
                      <a:pt x="244" y="114"/>
                    </a:lnTo>
                    <a:lnTo>
                      <a:pt x="488" y="114"/>
                    </a:lnTo>
                    <a:lnTo>
                      <a:pt x="488" y="0"/>
                    </a:lnTo>
                    <a:close/>
                  </a:path>
                </a:pathLst>
              </a:custGeom>
              <a:solidFill>
                <a:srgbClr val="778495">
                  <a:lumMod val="60000"/>
                  <a:lumOff val="40000"/>
                </a:srgb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srgbClr val="444444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60" name="ïṣļïḋê">
                <a:extLst>
                  <a:ext uri="{FF2B5EF4-FFF2-40B4-BE49-F238E27FC236}">
                    <a16:creationId xmlns:a16="http://schemas.microsoft.com/office/drawing/2014/main" xmlns="" id="{986C1137-0957-434B-859E-8D0A3854A5B9}"/>
                  </a:ext>
                </a:extLst>
              </p:cNvPr>
              <p:cNvSpPr/>
              <p:nvPr/>
            </p:nvSpPr>
            <p:spPr bwMode="auto">
              <a:xfrm>
                <a:off x="4497968" y="4647854"/>
                <a:ext cx="2785669" cy="478926"/>
              </a:xfrm>
              <a:custGeom>
                <a:avLst/>
                <a:gdLst>
                  <a:gd name="T0" fmla="*/ 302 w 604"/>
                  <a:gd name="T1" fmla="*/ 0 h 90"/>
                  <a:gd name="T2" fmla="*/ 546 w 604"/>
                  <a:gd name="T3" fmla="*/ 0 h 90"/>
                  <a:gd name="T4" fmla="*/ 604 w 604"/>
                  <a:gd name="T5" fmla="*/ 90 h 90"/>
                  <a:gd name="T6" fmla="*/ 302 w 604"/>
                  <a:gd name="T7" fmla="*/ 90 h 90"/>
                  <a:gd name="T8" fmla="*/ 0 w 604"/>
                  <a:gd name="T9" fmla="*/ 90 h 90"/>
                  <a:gd name="T10" fmla="*/ 58 w 604"/>
                  <a:gd name="T11" fmla="*/ 0 h 90"/>
                  <a:gd name="T12" fmla="*/ 302 w 604"/>
                  <a:gd name="T13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4" h="90">
                    <a:moveTo>
                      <a:pt x="302" y="0"/>
                    </a:moveTo>
                    <a:lnTo>
                      <a:pt x="546" y="0"/>
                    </a:lnTo>
                    <a:lnTo>
                      <a:pt x="604" y="90"/>
                    </a:lnTo>
                    <a:lnTo>
                      <a:pt x="302" y="90"/>
                    </a:lnTo>
                    <a:lnTo>
                      <a:pt x="0" y="90"/>
                    </a:lnTo>
                    <a:lnTo>
                      <a:pt x="58" y="0"/>
                    </a:lnTo>
                    <a:lnTo>
                      <a:pt x="302" y="0"/>
                    </a:lnTo>
                    <a:close/>
                  </a:path>
                </a:pathLst>
              </a:custGeom>
              <a:solidFill>
                <a:srgbClr val="778495">
                  <a:lumMod val="20000"/>
                  <a:lumOff val="80000"/>
                </a:srgb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srgbClr val="444444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61" name="îṩļiḑe">
                <a:extLst>
                  <a:ext uri="{FF2B5EF4-FFF2-40B4-BE49-F238E27FC236}">
                    <a16:creationId xmlns:a16="http://schemas.microsoft.com/office/drawing/2014/main" xmlns="" id="{5391BEF4-87EF-420D-93C8-7EF8618AD951}"/>
                  </a:ext>
                </a:extLst>
              </p:cNvPr>
              <p:cNvSpPr/>
              <p:nvPr/>
            </p:nvSpPr>
            <p:spPr bwMode="auto">
              <a:xfrm>
                <a:off x="7016138" y="4041214"/>
                <a:ext cx="267498" cy="1085566"/>
              </a:xfrm>
              <a:custGeom>
                <a:avLst/>
                <a:gdLst>
                  <a:gd name="T0" fmla="*/ 58 w 58"/>
                  <a:gd name="T1" fmla="*/ 90 h 204"/>
                  <a:gd name="T2" fmla="*/ 0 w 58"/>
                  <a:gd name="T3" fmla="*/ 0 h 204"/>
                  <a:gd name="T4" fmla="*/ 0 w 58"/>
                  <a:gd name="T5" fmla="*/ 114 h 204"/>
                  <a:gd name="T6" fmla="*/ 58 w 58"/>
                  <a:gd name="T7" fmla="*/ 204 h 204"/>
                  <a:gd name="T8" fmla="*/ 58 w 58"/>
                  <a:gd name="T9" fmla="*/ 9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04">
                    <a:moveTo>
                      <a:pt x="58" y="90"/>
                    </a:moveTo>
                    <a:lnTo>
                      <a:pt x="0" y="0"/>
                    </a:lnTo>
                    <a:lnTo>
                      <a:pt x="0" y="114"/>
                    </a:lnTo>
                    <a:lnTo>
                      <a:pt x="58" y="204"/>
                    </a:lnTo>
                    <a:lnTo>
                      <a:pt x="58" y="9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srgbClr val="444444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62" name="ísḻíḑè">
                <a:extLst>
                  <a:ext uri="{FF2B5EF4-FFF2-40B4-BE49-F238E27FC236}">
                    <a16:creationId xmlns:a16="http://schemas.microsoft.com/office/drawing/2014/main" xmlns="" id="{B605B53F-D6A0-4D77-8D9C-280A9C32E745}"/>
                  </a:ext>
                </a:extLst>
              </p:cNvPr>
              <p:cNvSpPr/>
              <p:nvPr/>
            </p:nvSpPr>
            <p:spPr bwMode="auto">
              <a:xfrm>
                <a:off x="4497968" y="4041214"/>
                <a:ext cx="267498" cy="1085566"/>
              </a:xfrm>
              <a:custGeom>
                <a:avLst/>
                <a:gdLst>
                  <a:gd name="T0" fmla="*/ 0 w 58"/>
                  <a:gd name="T1" fmla="*/ 90 h 204"/>
                  <a:gd name="T2" fmla="*/ 58 w 58"/>
                  <a:gd name="T3" fmla="*/ 0 h 204"/>
                  <a:gd name="T4" fmla="*/ 58 w 58"/>
                  <a:gd name="T5" fmla="*/ 114 h 204"/>
                  <a:gd name="T6" fmla="*/ 0 w 58"/>
                  <a:gd name="T7" fmla="*/ 204 h 204"/>
                  <a:gd name="T8" fmla="*/ 0 w 58"/>
                  <a:gd name="T9" fmla="*/ 9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04">
                    <a:moveTo>
                      <a:pt x="0" y="90"/>
                    </a:moveTo>
                    <a:lnTo>
                      <a:pt x="58" y="0"/>
                    </a:lnTo>
                    <a:lnTo>
                      <a:pt x="58" y="114"/>
                    </a:lnTo>
                    <a:lnTo>
                      <a:pt x="0" y="204"/>
                    </a:lnTo>
                    <a:lnTo>
                      <a:pt x="0" y="90"/>
                    </a:lnTo>
                    <a:close/>
                  </a:path>
                </a:pathLst>
              </a:custGeom>
              <a:solidFill>
                <a:srgbClr val="778495">
                  <a:lumMod val="40000"/>
                  <a:lumOff val="60000"/>
                </a:srgb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srgbClr val="444444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63" name="ïşľiḋé">
                <a:extLst>
                  <a:ext uri="{FF2B5EF4-FFF2-40B4-BE49-F238E27FC236}">
                    <a16:creationId xmlns:a16="http://schemas.microsoft.com/office/drawing/2014/main" xmlns="" id="{5D390FF0-F4E4-4F31-809D-3E54FCF70DCD}"/>
                  </a:ext>
                </a:extLst>
              </p:cNvPr>
              <p:cNvSpPr/>
              <p:nvPr/>
            </p:nvSpPr>
            <p:spPr bwMode="auto">
              <a:xfrm>
                <a:off x="5282015" y="3196461"/>
                <a:ext cx="1217577" cy="606640"/>
              </a:xfrm>
              <a:custGeom>
                <a:avLst/>
                <a:gdLst>
                  <a:gd name="T0" fmla="*/ 264 w 264"/>
                  <a:gd name="T1" fmla="*/ 0 h 114"/>
                  <a:gd name="T2" fmla="*/ 132 w 264"/>
                  <a:gd name="T3" fmla="*/ 0 h 114"/>
                  <a:gd name="T4" fmla="*/ 0 w 264"/>
                  <a:gd name="T5" fmla="*/ 0 h 114"/>
                  <a:gd name="T6" fmla="*/ 0 w 264"/>
                  <a:gd name="T7" fmla="*/ 114 h 114"/>
                  <a:gd name="T8" fmla="*/ 132 w 264"/>
                  <a:gd name="T9" fmla="*/ 114 h 114"/>
                  <a:gd name="T10" fmla="*/ 264 w 264"/>
                  <a:gd name="T11" fmla="*/ 114 h 114"/>
                  <a:gd name="T12" fmla="*/ 264 w 264"/>
                  <a:gd name="T13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4" h="114">
                    <a:moveTo>
                      <a:pt x="264" y="0"/>
                    </a:moveTo>
                    <a:lnTo>
                      <a:pt x="132" y="0"/>
                    </a:lnTo>
                    <a:lnTo>
                      <a:pt x="0" y="0"/>
                    </a:lnTo>
                    <a:lnTo>
                      <a:pt x="0" y="114"/>
                    </a:lnTo>
                    <a:lnTo>
                      <a:pt x="132" y="114"/>
                    </a:lnTo>
                    <a:lnTo>
                      <a:pt x="264" y="114"/>
                    </a:lnTo>
                    <a:lnTo>
                      <a:pt x="264" y="0"/>
                    </a:lnTo>
                    <a:close/>
                  </a:path>
                </a:pathLst>
              </a:custGeom>
              <a:solidFill>
                <a:srgbClr val="778495">
                  <a:lumMod val="60000"/>
                  <a:lumOff val="40000"/>
                </a:srgb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srgbClr val="444444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64" name="isḻïdè">
                <a:extLst>
                  <a:ext uri="{FF2B5EF4-FFF2-40B4-BE49-F238E27FC236}">
                    <a16:creationId xmlns:a16="http://schemas.microsoft.com/office/drawing/2014/main" xmlns="" id="{8BB9877A-C3F8-4FD2-BC9D-AD67670F5784}"/>
                  </a:ext>
                </a:extLst>
              </p:cNvPr>
              <p:cNvSpPr/>
              <p:nvPr/>
            </p:nvSpPr>
            <p:spPr bwMode="auto">
              <a:xfrm>
                <a:off x="4931500" y="3803101"/>
                <a:ext cx="1918606" cy="627926"/>
              </a:xfrm>
              <a:custGeom>
                <a:avLst/>
                <a:gdLst>
                  <a:gd name="T0" fmla="*/ 208 w 416"/>
                  <a:gd name="T1" fmla="*/ 0 h 118"/>
                  <a:gd name="T2" fmla="*/ 340 w 416"/>
                  <a:gd name="T3" fmla="*/ 0 h 118"/>
                  <a:gd name="T4" fmla="*/ 416 w 416"/>
                  <a:gd name="T5" fmla="*/ 118 h 118"/>
                  <a:gd name="T6" fmla="*/ 208 w 416"/>
                  <a:gd name="T7" fmla="*/ 118 h 118"/>
                  <a:gd name="T8" fmla="*/ 0 w 416"/>
                  <a:gd name="T9" fmla="*/ 118 h 118"/>
                  <a:gd name="T10" fmla="*/ 76 w 416"/>
                  <a:gd name="T11" fmla="*/ 0 h 118"/>
                  <a:gd name="T12" fmla="*/ 208 w 416"/>
                  <a:gd name="T13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6" h="118">
                    <a:moveTo>
                      <a:pt x="208" y="0"/>
                    </a:moveTo>
                    <a:lnTo>
                      <a:pt x="340" y="0"/>
                    </a:lnTo>
                    <a:lnTo>
                      <a:pt x="416" y="118"/>
                    </a:lnTo>
                    <a:lnTo>
                      <a:pt x="208" y="118"/>
                    </a:lnTo>
                    <a:lnTo>
                      <a:pt x="0" y="118"/>
                    </a:lnTo>
                    <a:lnTo>
                      <a:pt x="76" y="0"/>
                    </a:lnTo>
                    <a:lnTo>
                      <a:pt x="208" y="0"/>
                    </a:lnTo>
                    <a:close/>
                  </a:path>
                </a:pathLst>
              </a:custGeom>
              <a:solidFill>
                <a:srgbClr val="778495">
                  <a:lumMod val="20000"/>
                  <a:lumOff val="80000"/>
                </a:srgb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srgbClr val="444444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65" name="íŝľîḓê">
                <a:extLst>
                  <a:ext uri="{FF2B5EF4-FFF2-40B4-BE49-F238E27FC236}">
                    <a16:creationId xmlns:a16="http://schemas.microsoft.com/office/drawing/2014/main" xmlns="" id="{4EE7A805-3F82-4212-B4D7-D3A82ED87168}"/>
                  </a:ext>
                </a:extLst>
              </p:cNvPr>
              <p:cNvSpPr/>
              <p:nvPr/>
            </p:nvSpPr>
            <p:spPr bwMode="auto">
              <a:xfrm>
                <a:off x="6499591" y="3196461"/>
                <a:ext cx="350515" cy="1234566"/>
              </a:xfrm>
              <a:custGeom>
                <a:avLst/>
                <a:gdLst>
                  <a:gd name="T0" fmla="*/ 0 w 76"/>
                  <a:gd name="T1" fmla="*/ 0 h 232"/>
                  <a:gd name="T2" fmla="*/ 0 w 76"/>
                  <a:gd name="T3" fmla="*/ 114 h 232"/>
                  <a:gd name="T4" fmla="*/ 76 w 76"/>
                  <a:gd name="T5" fmla="*/ 232 h 232"/>
                  <a:gd name="T6" fmla="*/ 76 w 76"/>
                  <a:gd name="T7" fmla="*/ 116 h 232"/>
                  <a:gd name="T8" fmla="*/ 0 w 76"/>
                  <a:gd name="T9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232">
                    <a:moveTo>
                      <a:pt x="0" y="0"/>
                    </a:moveTo>
                    <a:lnTo>
                      <a:pt x="0" y="114"/>
                    </a:lnTo>
                    <a:lnTo>
                      <a:pt x="76" y="232"/>
                    </a:lnTo>
                    <a:lnTo>
                      <a:pt x="76" y="1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srgbClr val="444444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66" name="iṧ1îḑè">
                <a:extLst>
                  <a:ext uri="{FF2B5EF4-FFF2-40B4-BE49-F238E27FC236}">
                    <a16:creationId xmlns:a16="http://schemas.microsoft.com/office/drawing/2014/main" xmlns="" id="{CEFAD4F1-52BE-49FB-8AA1-D63F2314D73E}"/>
                  </a:ext>
                </a:extLst>
              </p:cNvPr>
              <p:cNvSpPr/>
              <p:nvPr/>
            </p:nvSpPr>
            <p:spPr bwMode="auto">
              <a:xfrm>
                <a:off x="4931500" y="3196461"/>
                <a:ext cx="350515" cy="1234566"/>
              </a:xfrm>
              <a:custGeom>
                <a:avLst/>
                <a:gdLst>
                  <a:gd name="T0" fmla="*/ 76 w 76"/>
                  <a:gd name="T1" fmla="*/ 0 h 232"/>
                  <a:gd name="T2" fmla="*/ 76 w 76"/>
                  <a:gd name="T3" fmla="*/ 114 h 232"/>
                  <a:gd name="T4" fmla="*/ 0 w 76"/>
                  <a:gd name="T5" fmla="*/ 232 h 232"/>
                  <a:gd name="T6" fmla="*/ 0 w 76"/>
                  <a:gd name="T7" fmla="*/ 116 h 232"/>
                  <a:gd name="T8" fmla="*/ 76 w 76"/>
                  <a:gd name="T9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232">
                    <a:moveTo>
                      <a:pt x="76" y="0"/>
                    </a:moveTo>
                    <a:lnTo>
                      <a:pt x="76" y="114"/>
                    </a:lnTo>
                    <a:lnTo>
                      <a:pt x="0" y="232"/>
                    </a:lnTo>
                    <a:lnTo>
                      <a:pt x="0" y="116"/>
                    </a:lnTo>
                    <a:lnTo>
                      <a:pt x="76" y="0"/>
                    </a:lnTo>
                    <a:close/>
                  </a:path>
                </a:pathLst>
              </a:custGeom>
              <a:solidFill>
                <a:srgbClr val="778495">
                  <a:lumMod val="40000"/>
                  <a:lumOff val="60000"/>
                </a:srgb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srgbClr val="444444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67" name="ïṡľïďê">
                <a:extLst>
                  <a:ext uri="{FF2B5EF4-FFF2-40B4-BE49-F238E27FC236}">
                    <a16:creationId xmlns:a16="http://schemas.microsoft.com/office/drawing/2014/main" xmlns="" id="{7B44DB74-F0CF-4107-AE1E-23F89D7A744C}"/>
                  </a:ext>
                </a:extLst>
              </p:cNvPr>
              <p:cNvSpPr/>
              <p:nvPr/>
            </p:nvSpPr>
            <p:spPr bwMode="auto">
              <a:xfrm>
                <a:off x="5457273" y="2807999"/>
                <a:ext cx="867062" cy="776925"/>
              </a:xfrm>
              <a:custGeom>
                <a:avLst/>
                <a:gdLst>
                  <a:gd name="T0" fmla="*/ 94 w 188"/>
                  <a:gd name="T1" fmla="*/ 0 h 146"/>
                  <a:gd name="T2" fmla="*/ 188 w 188"/>
                  <a:gd name="T3" fmla="*/ 146 h 146"/>
                  <a:gd name="T4" fmla="*/ 94 w 188"/>
                  <a:gd name="T5" fmla="*/ 146 h 146"/>
                  <a:gd name="T6" fmla="*/ 0 w 188"/>
                  <a:gd name="T7" fmla="*/ 146 h 146"/>
                  <a:gd name="T8" fmla="*/ 94 w 188"/>
                  <a:gd name="T9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8" h="146">
                    <a:moveTo>
                      <a:pt x="94" y="0"/>
                    </a:moveTo>
                    <a:lnTo>
                      <a:pt x="188" y="146"/>
                    </a:lnTo>
                    <a:lnTo>
                      <a:pt x="94" y="146"/>
                    </a:lnTo>
                    <a:lnTo>
                      <a:pt x="0" y="146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F159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srgbClr val="444444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68" name="ïṣḷíḋê">
                <a:extLst>
                  <a:ext uri="{FF2B5EF4-FFF2-40B4-BE49-F238E27FC236}">
                    <a16:creationId xmlns:a16="http://schemas.microsoft.com/office/drawing/2014/main" xmlns="" id="{C323109B-3CD6-4A64-B56D-DDC1829B8201}"/>
                  </a:ext>
                </a:extLst>
              </p:cNvPr>
              <p:cNvSpPr/>
              <p:nvPr/>
            </p:nvSpPr>
            <p:spPr bwMode="auto">
              <a:xfrm>
                <a:off x="5457273" y="2201359"/>
                <a:ext cx="433531" cy="1383566"/>
              </a:xfrm>
              <a:custGeom>
                <a:avLst/>
                <a:gdLst>
                  <a:gd name="T0" fmla="*/ 94 w 94"/>
                  <a:gd name="T1" fmla="*/ 0 h 260"/>
                  <a:gd name="T2" fmla="*/ 0 w 94"/>
                  <a:gd name="T3" fmla="*/ 144 h 260"/>
                  <a:gd name="T4" fmla="*/ 0 w 94"/>
                  <a:gd name="T5" fmla="*/ 260 h 260"/>
                  <a:gd name="T6" fmla="*/ 94 w 94"/>
                  <a:gd name="T7" fmla="*/ 114 h 260"/>
                  <a:gd name="T8" fmla="*/ 94 w 94"/>
                  <a:gd name="T9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260">
                    <a:moveTo>
                      <a:pt x="94" y="0"/>
                    </a:moveTo>
                    <a:lnTo>
                      <a:pt x="0" y="144"/>
                    </a:lnTo>
                    <a:lnTo>
                      <a:pt x="0" y="260"/>
                    </a:lnTo>
                    <a:lnTo>
                      <a:pt x="94" y="114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F15931">
                  <a:lumMod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srgbClr val="444444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69" name="išľïḓe">
                <a:extLst>
                  <a:ext uri="{FF2B5EF4-FFF2-40B4-BE49-F238E27FC236}">
                    <a16:creationId xmlns:a16="http://schemas.microsoft.com/office/drawing/2014/main" xmlns="" id="{A1B3D838-97FE-409E-A676-07123C34DEF6}"/>
                  </a:ext>
                </a:extLst>
              </p:cNvPr>
              <p:cNvSpPr/>
              <p:nvPr/>
            </p:nvSpPr>
            <p:spPr bwMode="auto">
              <a:xfrm>
                <a:off x="5890804" y="2201359"/>
                <a:ext cx="433531" cy="1383566"/>
              </a:xfrm>
              <a:custGeom>
                <a:avLst/>
                <a:gdLst>
                  <a:gd name="T0" fmla="*/ 0 w 94"/>
                  <a:gd name="T1" fmla="*/ 0 h 260"/>
                  <a:gd name="T2" fmla="*/ 94 w 94"/>
                  <a:gd name="T3" fmla="*/ 144 h 260"/>
                  <a:gd name="T4" fmla="*/ 94 w 94"/>
                  <a:gd name="T5" fmla="*/ 260 h 260"/>
                  <a:gd name="T6" fmla="*/ 0 w 94"/>
                  <a:gd name="T7" fmla="*/ 114 h 260"/>
                  <a:gd name="T8" fmla="*/ 0 w 94"/>
                  <a:gd name="T9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260">
                    <a:moveTo>
                      <a:pt x="0" y="0"/>
                    </a:moveTo>
                    <a:lnTo>
                      <a:pt x="94" y="144"/>
                    </a:lnTo>
                    <a:lnTo>
                      <a:pt x="94" y="260"/>
                    </a:lnTo>
                    <a:lnTo>
                      <a:pt x="0" y="1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15931">
                  <a:lumMod val="60000"/>
                  <a:lumOff val="4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srgbClr val="444444"/>
                  </a:solidFill>
                  <a:latin typeface="Arial"/>
                  <a:ea typeface="微软雅黑"/>
                </a:endParaRPr>
              </a:p>
            </p:txBody>
          </p:sp>
        </p:grpSp>
        <p:sp>
          <p:nvSpPr>
            <p:cNvPr id="38" name="iṥliďê">
              <a:extLst>
                <a:ext uri="{FF2B5EF4-FFF2-40B4-BE49-F238E27FC236}">
                  <a16:creationId xmlns:a16="http://schemas.microsoft.com/office/drawing/2014/main" xmlns="" id="{BF642CE3-023E-4F1C-ADB8-A3B90D9BDA54}"/>
                </a:ext>
              </a:extLst>
            </p:cNvPr>
            <p:cNvSpPr txBox="1"/>
            <p:nvPr/>
          </p:nvSpPr>
          <p:spPr>
            <a:xfrm>
              <a:off x="4545956" y="1300508"/>
              <a:ext cx="2759973" cy="602658"/>
            </a:xfrm>
            <a:prstGeom prst="rect">
              <a:avLst/>
            </a:prstGeom>
            <a:noFill/>
          </p:spPr>
          <p:txBody>
            <a:bodyPr wrap="none" rtlCol="0" anchor="ctr">
              <a:normAutofit lnSpcReduction="10000"/>
            </a:bodyPr>
            <a:lstStyle/>
            <a:p>
              <a:pPr algn="ctr"/>
              <a:r>
                <a:rPr lang="id-ID" sz="2800" b="1" kern="0" dirty="0" smtClean="0">
                  <a:solidFill>
                    <a:srgbClr val="000000"/>
                  </a:solidFill>
                  <a:latin typeface="Arial"/>
                  <a:ea typeface="微软雅黑"/>
                </a:rPr>
                <a:t>$</a:t>
              </a:r>
              <a:r>
                <a:rPr lang="en-US" sz="2800" b="1" kern="0" dirty="0" smtClean="0">
                  <a:solidFill>
                    <a:srgbClr val="000000"/>
                  </a:solidFill>
                  <a:latin typeface="Arial"/>
                  <a:ea typeface="微软雅黑"/>
                </a:rPr>
                <a:t>8,200</a:t>
              </a:r>
              <a:endParaRPr lang="id-ID" sz="2800" b="1" kern="0" dirty="0" smtClean="0">
                <a:solidFill>
                  <a:srgbClr val="000000"/>
                </a:solidFill>
                <a:latin typeface="Arial"/>
                <a:ea typeface="微软雅黑"/>
              </a:endParaRPr>
            </a:p>
          </p:txBody>
        </p:sp>
        <p:sp>
          <p:nvSpPr>
            <p:cNvPr id="39" name="îšľiḋé">
              <a:extLst>
                <a:ext uri="{FF2B5EF4-FFF2-40B4-BE49-F238E27FC236}">
                  <a16:creationId xmlns:a16="http://schemas.microsoft.com/office/drawing/2014/main" xmlns="" id="{8E278459-4D1F-4CEB-A3D1-4D4BE26D79CF}"/>
                </a:ext>
              </a:extLst>
            </p:cNvPr>
            <p:cNvSpPr txBox="1"/>
            <p:nvPr/>
          </p:nvSpPr>
          <p:spPr bwMode="auto">
            <a:xfrm>
              <a:off x="672541" y="2834522"/>
              <a:ext cx="308294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en-US" altLang="zh-CN" sz="2000" b="1" dirty="0">
                  <a:solidFill>
                    <a:srgbClr val="000000"/>
                  </a:solidFill>
                  <a:latin typeface="Arial"/>
                </a:rPr>
                <a:t>2018 Q1</a:t>
              </a:r>
            </a:p>
          </p:txBody>
        </p:sp>
        <p:sp>
          <p:nvSpPr>
            <p:cNvPr id="40" name="iśľiḍê">
              <a:extLst>
                <a:ext uri="{FF2B5EF4-FFF2-40B4-BE49-F238E27FC236}">
                  <a16:creationId xmlns:a16="http://schemas.microsoft.com/office/drawing/2014/main" xmlns="" id="{417D6EEA-4A78-46BE-9AC5-CBEAC0537D6C}"/>
                </a:ext>
              </a:extLst>
            </p:cNvPr>
            <p:cNvSpPr/>
            <p:nvPr/>
          </p:nvSpPr>
          <p:spPr bwMode="auto">
            <a:xfrm>
              <a:off x="672541" y="3276328"/>
              <a:ext cx="3082945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prstClr val="black"/>
                </a:solidFill>
              </a:endParaRPr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E9F02C40-426C-4E00-AA0C-C7580B0C259F}"/>
                </a:ext>
              </a:extLst>
            </p:cNvPr>
            <p:cNvCxnSpPr>
              <a:cxnSpLocks/>
            </p:cNvCxnSpPr>
            <p:nvPr/>
          </p:nvCxnSpPr>
          <p:spPr>
            <a:xfrm>
              <a:off x="672541" y="3249000"/>
              <a:ext cx="4392047" cy="0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75000"/>
                </a:srgbClr>
              </a:solidFill>
              <a:prstDash val="solid"/>
              <a:round/>
              <a:headEnd type="oval"/>
              <a:tailEnd type="oval" w="med" len="med"/>
            </a:ln>
            <a:effectLst/>
          </p:spPr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xmlns="" id="{74B76189-BA9C-4D5F-8427-C668A1F5EC9C}"/>
                </a:ext>
              </a:extLst>
            </p:cNvPr>
            <p:cNvCxnSpPr>
              <a:cxnSpLocks/>
            </p:cNvCxnSpPr>
            <p:nvPr/>
          </p:nvCxnSpPr>
          <p:spPr>
            <a:xfrm>
              <a:off x="7593534" y="4143283"/>
              <a:ext cx="3925928" cy="0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75000"/>
                </a:srgbClr>
              </a:solidFill>
              <a:prstDash val="solid"/>
              <a:round/>
              <a:headEnd type="oval"/>
              <a:tailEnd type="oval" w="med" len="med"/>
            </a:ln>
            <a:effectLst/>
          </p:spPr>
        </p:cxnSp>
        <p:sp>
          <p:nvSpPr>
            <p:cNvPr id="43" name="íṩlïdé">
              <a:extLst>
                <a:ext uri="{FF2B5EF4-FFF2-40B4-BE49-F238E27FC236}">
                  <a16:creationId xmlns:a16="http://schemas.microsoft.com/office/drawing/2014/main" xmlns="" id="{683077DC-4654-485B-BB2B-A8C5F5B230A1}"/>
                </a:ext>
              </a:extLst>
            </p:cNvPr>
            <p:cNvSpPr txBox="1"/>
            <p:nvPr/>
          </p:nvSpPr>
          <p:spPr bwMode="auto">
            <a:xfrm>
              <a:off x="8426599" y="2834522"/>
              <a:ext cx="308294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spcBef>
                  <a:spcPct val="0"/>
                </a:spcBef>
              </a:pPr>
              <a:r>
                <a:rPr lang="en-US" altLang="zh-CN" sz="2000" b="1" dirty="0">
                  <a:solidFill>
                    <a:srgbClr val="000000"/>
                  </a:solidFill>
                  <a:latin typeface="Arial"/>
                </a:rPr>
                <a:t>2018 Q2</a:t>
              </a:r>
            </a:p>
          </p:txBody>
        </p:sp>
        <p:sp>
          <p:nvSpPr>
            <p:cNvPr id="44" name="îşľîḍê">
              <a:extLst>
                <a:ext uri="{FF2B5EF4-FFF2-40B4-BE49-F238E27FC236}">
                  <a16:creationId xmlns:a16="http://schemas.microsoft.com/office/drawing/2014/main" xmlns="" id="{814D1B26-7D4B-49B7-A037-531DEA9DB9A2}"/>
                </a:ext>
              </a:extLst>
            </p:cNvPr>
            <p:cNvSpPr/>
            <p:nvPr/>
          </p:nvSpPr>
          <p:spPr bwMode="auto">
            <a:xfrm>
              <a:off x="8426599" y="3276328"/>
              <a:ext cx="3082945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prstClr val="black"/>
                </a:solidFill>
              </a:endParaRPr>
            </a:p>
          </p:txBody>
        </p:sp>
        <p:sp>
          <p:nvSpPr>
            <p:cNvPr id="45" name="í$1ïḑe">
              <a:extLst>
                <a:ext uri="{FF2B5EF4-FFF2-40B4-BE49-F238E27FC236}">
                  <a16:creationId xmlns:a16="http://schemas.microsoft.com/office/drawing/2014/main" xmlns="" id="{94212BBE-6E1C-49F9-9645-E6F21506C1CB}"/>
                </a:ext>
              </a:extLst>
            </p:cNvPr>
            <p:cNvSpPr txBox="1"/>
            <p:nvPr/>
          </p:nvSpPr>
          <p:spPr bwMode="auto">
            <a:xfrm>
              <a:off x="672541" y="4717532"/>
              <a:ext cx="308294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en-US" altLang="zh-CN" sz="2000" b="1" dirty="0">
                  <a:solidFill>
                    <a:srgbClr val="000000"/>
                  </a:solidFill>
                  <a:latin typeface="Arial"/>
                </a:rPr>
                <a:t>2018 Q3</a:t>
              </a:r>
            </a:p>
          </p:txBody>
        </p:sp>
        <p:sp>
          <p:nvSpPr>
            <p:cNvPr id="46" name="iṣļîde">
              <a:extLst>
                <a:ext uri="{FF2B5EF4-FFF2-40B4-BE49-F238E27FC236}">
                  <a16:creationId xmlns:a16="http://schemas.microsoft.com/office/drawing/2014/main" xmlns="" id="{54F4ED5B-E3C9-4180-A9A4-800DAB4709A0}"/>
                </a:ext>
              </a:extLst>
            </p:cNvPr>
            <p:cNvSpPr/>
            <p:nvPr/>
          </p:nvSpPr>
          <p:spPr bwMode="auto">
            <a:xfrm>
              <a:off x="672541" y="5159338"/>
              <a:ext cx="3082945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prstClr val="black"/>
                </a:solidFill>
              </a:endParaRPr>
            </a:p>
          </p:txBody>
        </p: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xmlns="" id="{B20D8AF4-5779-486A-BB05-0ECEEC768E11}"/>
                </a:ext>
              </a:extLst>
            </p:cNvPr>
            <p:cNvCxnSpPr>
              <a:cxnSpLocks/>
            </p:cNvCxnSpPr>
            <p:nvPr/>
          </p:nvCxnSpPr>
          <p:spPr>
            <a:xfrm>
              <a:off x="672541" y="5132010"/>
              <a:ext cx="3366059" cy="0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75000"/>
                </a:srgbClr>
              </a:solidFill>
              <a:prstDash val="solid"/>
              <a:round/>
              <a:headEnd type="oval"/>
              <a:tailEnd type="oval" w="med" len="med"/>
            </a:ln>
            <a:effectLst/>
          </p:spPr>
        </p:cxnSp>
        <p:sp>
          <p:nvSpPr>
            <p:cNvPr id="48" name="îṧľiḋê">
              <a:extLst>
                <a:ext uri="{FF2B5EF4-FFF2-40B4-BE49-F238E27FC236}">
                  <a16:creationId xmlns:a16="http://schemas.microsoft.com/office/drawing/2014/main" xmlns="" id="{75152214-AE47-44C7-A4B6-4FFAD45B1A55}"/>
                </a:ext>
              </a:extLst>
            </p:cNvPr>
            <p:cNvSpPr txBox="1"/>
            <p:nvPr/>
          </p:nvSpPr>
          <p:spPr bwMode="auto">
            <a:xfrm>
              <a:off x="8426599" y="4717532"/>
              <a:ext cx="308294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spcBef>
                  <a:spcPct val="0"/>
                </a:spcBef>
              </a:pPr>
              <a:r>
                <a:rPr lang="en-US" altLang="zh-CN" sz="2000" b="1" dirty="0">
                  <a:solidFill>
                    <a:srgbClr val="000000"/>
                  </a:solidFill>
                  <a:latin typeface="Arial"/>
                </a:rPr>
                <a:t>2018 Q4</a:t>
              </a:r>
            </a:p>
          </p:txBody>
        </p:sp>
        <p:sp>
          <p:nvSpPr>
            <p:cNvPr id="49" name="íşļîḑè">
              <a:extLst>
                <a:ext uri="{FF2B5EF4-FFF2-40B4-BE49-F238E27FC236}">
                  <a16:creationId xmlns:a16="http://schemas.microsoft.com/office/drawing/2014/main" xmlns="" id="{0E07FD61-7883-48C1-810F-D0FC04F32855}"/>
                </a:ext>
              </a:extLst>
            </p:cNvPr>
            <p:cNvSpPr/>
            <p:nvPr/>
          </p:nvSpPr>
          <p:spPr bwMode="auto">
            <a:xfrm>
              <a:off x="8426599" y="5159338"/>
              <a:ext cx="3082945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prstClr val="black"/>
                </a:solidFill>
              </a:endParaRPr>
            </a:p>
          </p:txBody>
        </p: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135997B1-BAAE-48B7-9A71-9ACBE70A676F}"/>
                </a:ext>
              </a:extLst>
            </p:cNvPr>
            <p:cNvCxnSpPr>
              <a:cxnSpLocks/>
            </p:cNvCxnSpPr>
            <p:nvPr/>
          </p:nvCxnSpPr>
          <p:spPr>
            <a:xfrm>
              <a:off x="8124806" y="5132010"/>
              <a:ext cx="3366059" cy="0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75000"/>
                </a:srgbClr>
              </a:solidFill>
              <a:prstDash val="solid"/>
              <a:round/>
              <a:headEnd type="oval"/>
              <a:tailEnd type="oval" w="med" len="med"/>
            </a:ln>
            <a:effectLst/>
          </p:spPr>
        </p:cxnSp>
      </p:grpSp>
      <p:sp>
        <p:nvSpPr>
          <p:cNvPr id="73" name="文本框 1"/>
          <p:cNvSpPr txBox="1"/>
          <p:nvPr/>
        </p:nvSpPr>
        <p:spPr>
          <a:xfrm>
            <a:off x="679858" y="727083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2945737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171450" y="194310"/>
            <a:ext cx="11852910" cy="6526529"/>
            <a:chOff x="171450" y="194310"/>
            <a:chExt cx="11852910" cy="6526529"/>
          </a:xfrm>
        </p:grpSpPr>
        <p:sp>
          <p:nvSpPr>
            <p:cNvPr id="48" name="矩形 47"/>
            <p:cNvSpPr/>
            <p:nvPr/>
          </p:nvSpPr>
          <p:spPr>
            <a:xfrm>
              <a:off x="171450" y="194310"/>
              <a:ext cx="11852910" cy="6526529"/>
            </a:xfrm>
            <a:prstGeom prst="rect">
              <a:avLst/>
            </a:prstGeom>
            <a:solidFill>
              <a:schemeClr val="bg1">
                <a:alpha val="8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400050" y="377190"/>
              <a:ext cx="11441430" cy="6126480"/>
            </a:xfrm>
            <a:prstGeom prst="rect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565445" y="1718298"/>
            <a:ext cx="3197016" cy="3985954"/>
            <a:chOff x="4227514" y="674688"/>
            <a:chExt cx="4181475" cy="5213351"/>
          </a:xfrm>
        </p:grpSpPr>
        <p:sp>
          <p:nvSpPr>
            <p:cNvPr id="76" name="Rectangle 5"/>
            <p:cNvSpPr>
              <a:spLocks noChangeArrowheads="1"/>
            </p:cNvSpPr>
            <p:nvPr/>
          </p:nvSpPr>
          <p:spPr bwMode="auto">
            <a:xfrm>
              <a:off x="6321426" y="5283201"/>
              <a:ext cx="1104900" cy="37941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6"/>
            <p:cNvSpPr>
              <a:spLocks/>
            </p:cNvSpPr>
            <p:nvPr/>
          </p:nvSpPr>
          <p:spPr bwMode="auto">
            <a:xfrm>
              <a:off x="4400551" y="4187826"/>
              <a:ext cx="1982788" cy="1474788"/>
            </a:xfrm>
            <a:custGeom>
              <a:avLst/>
              <a:gdLst>
                <a:gd name="T0" fmla="*/ 589 w 608"/>
                <a:gd name="T1" fmla="*/ 336 h 452"/>
                <a:gd name="T2" fmla="*/ 589 w 608"/>
                <a:gd name="T3" fmla="*/ 336 h 452"/>
                <a:gd name="T4" fmla="*/ 251 w 608"/>
                <a:gd name="T5" fmla="*/ 336 h 452"/>
                <a:gd name="T6" fmla="*/ 116 w 608"/>
                <a:gd name="T7" fmla="*/ 226 h 452"/>
                <a:gd name="T8" fmla="*/ 251 w 608"/>
                <a:gd name="T9" fmla="*/ 116 h 452"/>
                <a:gd name="T10" fmla="*/ 480 w 608"/>
                <a:gd name="T11" fmla="*/ 116 h 452"/>
                <a:gd name="T12" fmla="*/ 589 w 608"/>
                <a:gd name="T13" fmla="*/ 116 h 452"/>
                <a:gd name="T14" fmla="*/ 589 w 608"/>
                <a:gd name="T15" fmla="*/ 0 h 452"/>
                <a:gd name="T16" fmla="*/ 480 w 608"/>
                <a:gd name="T17" fmla="*/ 0 h 452"/>
                <a:gd name="T18" fmla="*/ 251 w 608"/>
                <a:gd name="T19" fmla="*/ 0 h 452"/>
                <a:gd name="T20" fmla="*/ 0 w 608"/>
                <a:gd name="T21" fmla="*/ 226 h 452"/>
                <a:gd name="T22" fmla="*/ 251 w 608"/>
                <a:gd name="T23" fmla="*/ 452 h 452"/>
                <a:gd name="T24" fmla="*/ 585 w 608"/>
                <a:gd name="T25" fmla="*/ 452 h 452"/>
                <a:gd name="T26" fmla="*/ 589 w 608"/>
                <a:gd name="T27" fmla="*/ 452 h 452"/>
                <a:gd name="T28" fmla="*/ 608 w 608"/>
                <a:gd name="T29" fmla="*/ 394 h 452"/>
                <a:gd name="T30" fmla="*/ 589 w 608"/>
                <a:gd name="T31" fmla="*/ 336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08" h="452">
                  <a:moveTo>
                    <a:pt x="589" y="336"/>
                  </a:moveTo>
                  <a:cubicBezTo>
                    <a:pt x="589" y="336"/>
                    <a:pt x="589" y="336"/>
                    <a:pt x="589" y="336"/>
                  </a:cubicBezTo>
                  <a:cubicBezTo>
                    <a:pt x="251" y="336"/>
                    <a:pt x="251" y="336"/>
                    <a:pt x="251" y="336"/>
                  </a:cubicBezTo>
                  <a:cubicBezTo>
                    <a:pt x="178" y="336"/>
                    <a:pt x="116" y="286"/>
                    <a:pt x="116" y="226"/>
                  </a:cubicBezTo>
                  <a:cubicBezTo>
                    <a:pt x="116" y="166"/>
                    <a:pt x="178" y="116"/>
                    <a:pt x="251" y="116"/>
                  </a:cubicBezTo>
                  <a:cubicBezTo>
                    <a:pt x="480" y="116"/>
                    <a:pt x="480" y="116"/>
                    <a:pt x="480" y="116"/>
                  </a:cubicBezTo>
                  <a:cubicBezTo>
                    <a:pt x="589" y="116"/>
                    <a:pt x="589" y="116"/>
                    <a:pt x="589" y="116"/>
                  </a:cubicBezTo>
                  <a:cubicBezTo>
                    <a:pt x="589" y="0"/>
                    <a:pt x="589" y="0"/>
                    <a:pt x="589" y="0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251" y="0"/>
                    <a:pt x="251" y="0"/>
                    <a:pt x="251" y="0"/>
                  </a:cubicBezTo>
                  <a:cubicBezTo>
                    <a:pt x="113" y="0"/>
                    <a:pt x="0" y="101"/>
                    <a:pt x="0" y="226"/>
                  </a:cubicBezTo>
                  <a:cubicBezTo>
                    <a:pt x="0" y="351"/>
                    <a:pt x="113" y="452"/>
                    <a:pt x="251" y="452"/>
                  </a:cubicBezTo>
                  <a:cubicBezTo>
                    <a:pt x="585" y="452"/>
                    <a:pt x="585" y="452"/>
                    <a:pt x="585" y="452"/>
                  </a:cubicBezTo>
                  <a:cubicBezTo>
                    <a:pt x="589" y="452"/>
                    <a:pt x="589" y="452"/>
                    <a:pt x="589" y="452"/>
                  </a:cubicBezTo>
                  <a:cubicBezTo>
                    <a:pt x="608" y="394"/>
                    <a:pt x="608" y="394"/>
                    <a:pt x="608" y="394"/>
                  </a:cubicBezTo>
                  <a:lnTo>
                    <a:pt x="589" y="336"/>
                  </a:lnTo>
                  <a:close/>
                </a:path>
              </a:pathLst>
            </a:custGeom>
            <a:solidFill>
              <a:srgbClr val="D2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7"/>
            <p:cNvSpPr>
              <a:spLocks/>
            </p:cNvSpPr>
            <p:nvPr/>
          </p:nvSpPr>
          <p:spPr bwMode="auto">
            <a:xfrm>
              <a:off x="6259514" y="3092451"/>
              <a:ext cx="1982787" cy="1473201"/>
            </a:xfrm>
            <a:custGeom>
              <a:avLst/>
              <a:gdLst>
                <a:gd name="T0" fmla="*/ 358 w 608"/>
                <a:gd name="T1" fmla="*/ 0 h 452"/>
                <a:gd name="T2" fmla="*/ 56 w 608"/>
                <a:gd name="T3" fmla="*/ 0 h 452"/>
                <a:gd name="T4" fmla="*/ 19 w 608"/>
                <a:gd name="T5" fmla="*/ 0 h 452"/>
                <a:gd name="T6" fmla="*/ 19 w 608"/>
                <a:gd name="T7" fmla="*/ 116 h 452"/>
                <a:gd name="T8" fmla="*/ 56 w 608"/>
                <a:gd name="T9" fmla="*/ 116 h 452"/>
                <a:gd name="T10" fmla="*/ 358 w 608"/>
                <a:gd name="T11" fmla="*/ 116 h 452"/>
                <a:gd name="T12" fmla="*/ 492 w 608"/>
                <a:gd name="T13" fmla="*/ 226 h 452"/>
                <a:gd name="T14" fmla="*/ 358 w 608"/>
                <a:gd name="T15" fmla="*/ 336 h 452"/>
                <a:gd name="T16" fmla="*/ 95 w 608"/>
                <a:gd name="T17" fmla="*/ 336 h 452"/>
                <a:gd name="T18" fmla="*/ 22 w 608"/>
                <a:gd name="T19" fmla="*/ 336 h 452"/>
                <a:gd name="T20" fmla="*/ 19 w 608"/>
                <a:gd name="T21" fmla="*/ 336 h 452"/>
                <a:gd name="T22" fmla="*/ 18 w 608"/>
                <a:gd name="T23" fmla="*/ 336 h 452"/>
                <a:gd name="T24" fmla="*/ 0 w 608"/>
                <a:gd name="T25" fmla="*/ 394 h 452"/>
                <a:gd name="T26" fmla="*/ 18 w 608"/>
                <a:gd name="T27" fmla="*/ 452 h 452"/>
                <a:gd name="T28" fmla="*/ 19 w 608"/>
                <a:gd name="T29" fmla="*/ 452 h 452"/>
                <a:gd name="T30" fmla="*/ 22 w 608"/>
                <a:gd name="T31" fmla="*/ 452 h 452"/>
                <a:gd name="T32" fmla="*/ 95 w 608"/>
                <a:gd name="T33" fmla="*/ 452 h 452"/>
                <a:gd name="T34" fmla="*/ 358 w 608"/>
                <a:gd name="T35" fmla="*/ 452 h 452"/>
                <a:gd name="T36" fmla="*/ 608 w 608"/>
                <a:gd name="T37" fmla="*/ 226 h 452"/>
                <a:gd name="T38" fmla="*/ 358 w 608"/>
                <a:gd name="T39" fmla="*/ 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8" h="452">
                  <a:moveTo>
                    <a:pt x="358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56" y="116"/>
                    <a:pt x="56" y="116"/>
                    <a:pt x="56" y="116"/>
                  </a:cubicBezTo>
                  <a:cubicBezTo>
                    <a:pt x="358" y="116"/>
                    <a:pt x="358" y="116"/>
                    <a:pt x="358" y="116"/>
                  </a:cubicBezTo>
                  <a:cubicBezTo>
                    <a:pt x="430" y="116"/>
                    <a:pt x="492" y="166"/>
                    <a:pt x="492" y="226"/>
                  </a:cubicBezTo>
                  <a:cubicBezTo>
                    <a:pt x="492" y="286"/>
                    <a:pt x="430" y="336"/>
                    <a:pt x="358" y="336"/>
                  </a:cubicBezTo>
                  <a:cubicBezTo>
                    <a:pt x="95" y="336"/>
                    <a:pt x="95" y="336"/>
                    <a:pt x="95" y="336"/>
                  </a:cubicBezTo>
                  <a:cubicBezTo>
                    <a:pt x="22" y="336"/>
                    <a:pt x="22" y="336"/>
                    <a:pt x="22" y="336"/>
                  </a:cubicBezTo>
                  <a:cubicBezTo>
                    <a:pt x="19" y="336"/>
                    <a:pt x="19" y="336"/>
                    <a:pt x="19" y="336"/>
                  </a:cubicBezTo>
                  <a:cubicBezTo>
                    <a:pt x="18" y="336"/>
                    <a:pt x="18" y="336"/>
                    <a:pt x="18" y="336"/>
                  </a:cubicBezTo>
                  <a:cubicBezTo>
                    <a:pt x="0" y="394"/>
                    <a:pt x="0" y="394"/>
                    <a:pt x="0" y="394"/>
                  </a:cubicBezTo>
                  <a:cubicBezTo>
                    <a:pt x="18" y="452"/>
                    <a:pt x="18" y="452"/>
                    <a:pt x="18" y="452"/>
                  </a:cubicBezTo>
                  <a:cubicBezTo>
                    <a:pt x="19" y="452"/>
                    <a:pt x="19" y="452"/>
                    <a:pt x="19" y="452"/>
                  </a:cubicBezTo>
                  <a:cubicBezTo>
                    <a:pt x="22" y="452"/>
                    <a:pt x="22" y="452"/>
                    <a:pt x="22" y="452"/>
                  </a:cubicBezTo>
                  <a:cubicBezTo>
                    <a:pt x="95" y="452"/>
                    <a:pt x="95" y="452"/>
                    <a:pt x="95" y="452"/>
                  </a:cubicBezTo>
                  <a:cubicBezTo>
                    <a:pt x="358" y="452"/>
                    <a:pt x="358" y="452"/>
                    <a:pt x="358" y="452"/>
                  </a:cubicBezTo>
                  <a:cubicBezTo>
                    <a:pt x="496" y="452"/>
                    <a:pt x="608" y="351"/>
                    <a:pt x="608" y="226"/>
                  </a:cubicBezTo>
                  <a:cubicBezTo>
                    <a:pt x="608" y="101"/>
                    <a:pt x="496" y="0"/>
                    <a:pt x="358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8"/>
            <p:cNvSpPr>
              <a:spLocks/>
            </p:cNvSpPr>
            <p:nvPr/>
          </p:nvSpPr>
          <p:spPr bwMode="auto">
            <a:xfrm>
              <a:off x="4400551" y="1995488"/>
              <a:ext cx="1982788" cy="1474788"/>
            </a:xfrm>
            <a:custGeom>
              <a:avLst/>
              <a:gdLst>
                <a:gd name="T0" fmla="*/ 589 w 608"/>
                <a:gd name="T1" fmla="*/ 336 h 452"/>
                <a:gd name="T2" fmla="*/ 585 w 608"/>
                <a:gd name="T3" fmla="*/ 336 h 452"/>
                <a:gd name="T4" fmla="*/ 447 w 608"/>
                <a:gd name="T5" fmla="*/ 336 h 452"/>
                <a:gd name="T6" fmla="*/ 251 w 608"/>
                <a:gd name="T7" fmla="*/ 336 h 452"/>
                <a:gd name="T8" fmla="*/ 116 w 608"/>
                <a:gd name="T9" fmla="*/ 226 h 452"/>
                <a:gd name="T10" fmla="*/ 251 w 608"/>
                <a:gd name="T11" fmla="*/ 116 h 452"/>
                <a:gd name="T12" fmla="*/ 251 w 608"/>
                <a:gd name="T13" fmla="*/ 116 h 452"/>
                <a:gd name="T14" fmla="*/ 589 w 608"/>
                <a:gd name="T15" fmla="*/ 116 h 452"/>
                <a:gd name="T16" fmla="*/ 589 w 608"/>
                <a:gd name="T17" fmla="*/ 0 h 452"/>
                <a:gd name="T18" fmla="*/ 251 w 608"/>
                <a:gd name="T19" fmla="*/ 0 h 452"/>
                <a:gd name="T20" fmla="*/ 0 w 608"/>
                <a:gd name="T21" fmla="*/ 226 h 452"/>
                <a:gd name="T22" fmla="*/ 251 w 608"/>
                <a:gd name="T23" fmla="*/ 452 h 452"/>
                <a:gd name="T24" fmla="*/ 447 w 608"/>
                <a:gd name="T25" fmla="*/ 452 h 452"/>
                <a:gd name="T26" fmla="*/ 589 w 608"/>
                <a:gd name="T27" fmla="*/ 452 h 452"/>
                <a:gd name="T28" fmla="*/ 589 w 608"/>
                <a:gd name="T29" fmla="*/ 452 h 452"/>
                <a:gd name="T30" fmla="*/ 608 w 608"/>
                <a:gd name="T31" fmla="*/ 394 h 452"/>
                <a:gd name="T32" fmla="*/ 589 w 608"/>
                <a:gd name="T33" fmla="*/ 336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8" h="452">
                  <a:moveTo>
                    <a:pt x="589" y="336"/>
                  </a:moveTo>
                  <a:cubicBezTo>
                    <a:pt x="585" y="336"/>
                    <a:pt x="585" y="336"/>
                    <a:pt x="585" y="336"/>
                  </a:cubicBezTo>
                  <a:cubicBezTo>
                    <a:pt x="447" y="336"/>
                    <a:pt x="447" y="336"/>
                    <a:pt x="447" y="336"/>
                  </a:cubicBezTo>
                  <a:cubicBezTo>
                    <a:pt x="251" y="336"/>
                    <a:pt x="251" y="336"/>
                    <a:pt x="251" y="336"/>
                  </a:cubicBezTo>
                  <a:cubicBezTo>
                    <a:pt x="178" y="336"/>
                    <a:pt x="116" y="286"/>
                    <a:pt x="116" y="226"/>
                  </a:cubicBezTo>
                  <a:cubicBezTo>
                    <a:pt x="116" y="166"/>
                    <a:pt x="178" y="116"/>
                    <a:pt x="251" y="116"/>
                  </a:cubicBezTo>
                  <a:cubicBezTo>
                    <a:pt x="251" y="116"/>
                    <a:pt x="251" y="116"/>
                    <a:pt x="251" y="116"/>
                  </a:cubicBezTo>
                  <a:cubicBezTo>
                    <a:pt x="589" y="116"/>
                    <a:pt x="589" y="116"/>
                    <a:pt x="589" y="116"/>
                  </a:cubicBezTo>
                  <a:cubicBezTo>
                    <a:pt x="589" y="0"/>
                    <a:pt x="589" y="0"/>
                    <a:pt x="589" y="0"/>
                  </a:cubicBezTo>
                  <a:cubicBezTo>
                    <a:pt x="251" y="0"/>
                    <a:pt x="251" y="0"/>
                    <a:pt x="251" y="0"/>
                  </a:cubicBezTo>
                  <a:cubicBezTo>
                    <a:pt x="113" y="0"/>
                    <a:pt x="0" y="101"/>
                    <a:pt x="0" y="226"/>
                  </a:cubicBezTo>
                  <a:cubicBezTo>
                    <a:pt x="0" y="351"/>
                    <a:pt x="113" y="452"/>
                    <a:pt x="251" y="452"/>
                  </a:cubicBezTo>
                  <a:cubicBezTo>
                    <a:pt x="447" y="452"/>
                    <a:pt x="447" y="452"/>
                    <a:pt x="447" y="452"/>
                  </a:cubicBezTo>
                  <a:cubicBezTo>
                    <a:pt x="589" y="452"/>
                    <a:pt x="589" y="452"/>
                    <a:pt x="589" y="452"/>
                  </a:cubicBezTo>
                  <a:cubicBezTo>
                    <a:pt x="589" y="452"/>
                    <a:pt x="589" y="452"/>
                    <a:pt x="589" y="452"/>
                  </a:cubicBezTo>
                  <a:cubicBezTo>
                    <a:pt x="608" y="394"/>
                    <a:pt x="608" y="394"/>
                    <a:pt x="608" y="394"/>
                  </a:cubicBezTo>
                  <a:lnTo>
                    <a:pt x="589" y="336"/>
                  </a:lnTo>
                  <a:close/>
                </a:path>
              </a:pathLst>
            </a:custGeom>
            <a:solidFill>
              <a:srgbClr val="D2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Oval 14"/>
            <p:cNvSpPr>
              <a:spLocks noChangeArrowheads="1"/>
            </p:cNvSpPr>
            <p:nvPr/>
          </p:nvSpPr>
          <p:spPr bwMode="auto">
            <a:xfrm>
              <a:off x="7042151" y="5121276"/>
              <a:ext cx="766763" cy="76676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  <a:ln w="12700" cap="flat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0"/>
                <a:tileRect/>
              </a:gradFill>
              <a:prstDash val="solid"/>
              <a:miter lim="800000"/>
              <a:headEnd/>
              <a:tailEnd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Rectangle 15"/>
            <p:cNvSpPr>
              <a:spLocks noChangeArrowheads="1"/>
            </p:cNvSpPr>
            <p:nvPr/>
          </p:nvSpPr>
          <p:spPr bwMode="auto">
            <a:xfrm>
              <a:off x="7310439" y="5259388"/>
              <a:ext cx="29014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34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Times New Roman" panose="02020603050405020304" pitchFamily="18" charset="0"/>
                </a:rPr>
                <a:t>B</a:t>
              </a:r>
              <a:endParaRPr lang="zh-CN" altLang="zh-CN" dirty="0" smtClean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87" name="Freeform 16"/>
            <p:cNvSpPr>
              <a:spLocks/>
            </p:cNvSpPr>
            <p:nvPr/>
          </p:nvSpPr>
          <p:spPr bwMode="auto">
            <a:xfrm>
              <a:off x="6259514" y="900113"/>
              <a:ext cx="1982788" cy="1474788"/>
            </a:xfrm>
            <a:custGeom>
              <a:avLst/>
              <a:gdLst>
                <a:gd name="T0" fmla="*/ 358 w 608"/>
                <a:gd name="T1" fmla="*/ 0 h 452"/>
                <a:gd name="T2" fmla="*/ 19 w 608"/>
                <a:gd name="T3" fmla="*/ 0 h 452"/>
                <a:gd name="T4" fmla="*/ 19 w 608"/>
                <a:gd name="T5" fmla="*/ 116 h 452"/>
                <a:gd name="T6" fmla="*/ 358 w 608"/>
                <a:gd name="T7" fmla="*/ 116 h 452"/>
                <a:gd name="T8" fmla="*/ 492 w 608"/>
                <a:gd name="T9" fmla="*/ 226 h 452"/>
                <a:gd name="T10" fmla="*/ 358 w 608"/>
                <a:gd name="T11" fmla="*/ 336 h 452"/>
                <a:gd name="T12" fmla="*/ 157 w 608"/>
                <a:gd name="T13" fmla="*/ 336 h 452"/>
                <a:gd name="T14" fmla="*/ 157 w 608"/>
                <a:gd name="T15" fmla="*/ 336 h 452"/>
                <a:gd name="T16" fmla="*/ 22 w 608"/>
                <a:gd name="T17" fmla="*/ 336 h 452"/>
                <a:gd name="T18" fmla="*/ 19 w 608"/>
                <a:gd name="T19" fmla="*/ 336 h 452"/>
                <a:gd name="T20" fmla="*/ 18 w 608"/>
                <a:gd name="T21" fmla="*/ 336 h 452"/>
                <a:gd name="T22" fmla="*/ 0 w 608"/>
                <a:gd name="T23" fmla="*/ 394 h 452"/>
                <a:gd name="T24" fmla="*/ 18 w 608"/>
                <a:gd name="T25" fmla="*/ 452 h 452"/>
                <a:gd name="T26" fmla="*/ 19 w 608"/>
                <a:gd name="T27" fmla="*/ 452 h 452"/>
                <a:gd name="T28" fmla="*/ 19 w 608"/>
                <a:gd name="T29" fmla="*/ 452 h 452"/>
                <a:gd name="T30" fmla="*/ 358 w 608"/>
                <a:gd name="T31" fmla="*/ 452 h 452"/>
                <a:gd name="T32" fmla="*/ 608 w 608"/>
                <a:gd name="T33" fmla="*/ 226 h 452"/>
                <a:gd name="T34" fmla="*/ 358 w 608"/>
                <a:gd name="T35" fmla="*/ 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8" h="452">
                  <a:moveTo>
                    <a:pt x="358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358" y="116"/>
                    <a:pt x="358" y="116"/>
                    <a:pt x="358" y="116"/>
                  </a:cubicBezTo>
                  <a:cubicBezTo>
                    <a:pt x="430" y="116"/>
                    <a:pt x="492" y="166"/>
                    <a:pt x="492" y="226"/>
                  </a:cubicBezTo>
                  <a:cubicBezTo>
                    <a:pt x="492" y="286"/>
                    <a:pt x="430" y="336"/>
                    <a:pt x="358" y="336"/>
                  </a:cubicBezTo>
                  <a:cubicBezTo>
                    <a:pt x="157" y="336"/>
                    <a:pt x="157" y="336"/>
                    <a:pt x="157" y="336"/>
                  </a:cubicBezTo>
                  <a:cubicBezTo>
                    <a:pt x="157" y="336"/>
                    <a:pt x="157" y="336"/>
                    <a:pt x="157" y="336"/>
                  </a:cubicBezTo>
                  <a:cubicBezTo>
                    <a:pt x="22" y="336"/>
                    <a:pt x="22" y="336"/>
                    <a:pt x="22" y="336"/>
                  </a:cubicBezTo>
                  <a:cubicBezTo>
                    <a:pt x="19" y="336"/>
                    <a:pt x="19" y="336"/>
                    <a:pt x="19" y="336"/>
                  </a:cubicBezTo>
                  <a:cubicBezTo>
                    <a:pt x="18" y="336"/>
                    <a:pt x="18" y="336"/>
                    <a:pt x="18" y="336"/>
                  </a:cubicBezTo>
                  <a:cubicBezTo>
                    <a:pt x="0" y="394"/>
                    <a:pt x="0" y="394"/>
                    <a:pt x="0" y="394"/>
                  </a:cubicBezTo>
                  <a:cubicBezTo>
                    <a:pt x="18" y="452"/>
                    <a:pt x="18" y="452"/>
                    <a:pt x="18" y="452"/>
                  </a:cubicBezTo>
                  <a:cubicBezTo>
                    <a:pt x="19" y="452"/>
                    <a:pt x="19" y="452"/>
                    <a:pt x="19" y="452"/>
                  </a:cubicBezTo>
                  <a:cubicBezTo>
                    <a:pt x="19" y="452"/>
                    <a:pt x="19" y="452"/>
                    <a:pt x="19" y="452"/>
                  </a:cubicBezTo>
                  <a:cubicBezTo>
                    <a:pt x="358" y="452"/>
                    <a:pt x="358" y="452"/>
                    <a:pt x="358" y="452"/>
                  </a:cubicBezTo>
                  <a:cubicBezTo>
                    <a:pt x="496" y="452"/>
                    <a:pt x="608" y="351"/>
                    <a:pt x="608" y="226"/>
                  </a:cubicBezTo>
                  <a:cubicBezTo>
                    <a:pt x="608" y="101"/>
                    <a:pt x="496" y="0"/>
                    <a:pt x="358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17"/>
            <p:cNvSpPr>
              <a:spLocks/>
            </p:cNvSpPr>
            <p:nvPr/>
          </p:nvSpPr>
          <p:spPr bwMode="auto">
            <a:xfrm>
              <a:off x="7596189" y="1163638"/>
              <a:ext cx="812800" cy="793750"/>
            </a:xfrm>
            <a:custGeom>
              <a:avLst/>
              <a:gdLst>
                <a:gd name="T0" fmla="*/ 125 w 249"/>
                <a:gd name="T1" fmla="*/ 243 h 243"/>
                <a:gd name="T2" fmla="*/ 102 w 249"/>
                <a:gd name="T3" fmla="*/ 233 h 243"/>
                <a:gd name="T4" fmla="*/ 13 w 249"/>
                <a:gd name="T5" fmla="*/ 144 h 243"/>
                <a:gd name="T6" fmla="*/ 13 w 249"/>
                <a:gd name="T7" fmla="*/ 99 h 243"/>
                <a:gd name="T8" fmla="*/ 102 w 249"/>
                <a:gd name="T9" fmla="*/ 9 h 243"/>
                <a:gd name="T10" fmla="*/ 125 w 249"/>
                <a:gd name="T11" fmla="*/ 0 h 243"/>
                <a:gd name="T12" fmla="*/ 147 w 249"/>
                <a:gd name="T13" fmla="*/ 9 h 243"/>
                <a:gd name="T14" fmla="*/ 237 w 249"/>
                <a:gd name="T15" fmla="*/ 99 h 243"/>
                <a:gd name="T16" fmla="*/ 237 w 249"/>
                <a:gd name="T17" fmla="*/ 144 h 243"/>
                <a:gd name="T18" fmla="*/ 147 w 249"/>
                <a:gd name="T19" fmla="*/ 233 h 243"/>
                <a:gd name="T20" fmla="*/ 125 w 249"/>
                <a:gd name="T21" fmla="*/ 24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9" h="243">
                  <a:moveTo>
                    <a:pt x="125" y="243"/>
                  </a:moveTo>
                  <a:cubicBezTo>
                    <a:pt x="116" y="243"/>
                    <a:pt x="108" y="239"/>
                    <a:pt x="102" y="233"/>
                  </a:cubicBezTo>
                  <a:cubicBezTo>
                    <a:pt x="13" y="144"/>
                    <a:pt x="13" y="144"/>
                    <a:pt x="13" y="144"/>
                  </a:cubicBezTo>
                  <a:cubicBezTo>
                    <a:pt x="0" y="132"/>
                    <a:pt x="0" y="111"/>
                    <a:pt x="13" y="99"/>
                  </a:cubicBezTo>
                  <a:cubicBezTo>
                    <a:pt x="102" y="9"/>
                    <a:pt x="102" y="9"/>
                    <a:pt x="102" y="9"/>
                  </a:cubicBezTo>
                  <a:cubicBezTo>
                    <a:pt x="108" y="3"/>
                    <a:pt x="116" y="0"/>
                    <a:pt x="125" y="0"/>
                  </a:cubicBezTo>
                  <a:cubicBezTo>
                    <a:pt x="133" y="0"/>
                    <a:pt x="141" y="3"/>
                    <a:pt x="147" y="9"/>
                  </a:cubicBezTo>
                  <a:cubicBezTo>
                    <a:pt x="237" y="99"/>
                    <a:pt x="237" y="99"/>
                    <a:pt x="237" y="99"/>
                  </a:cubicBezTo>
                  <a:cubicBezTo>
                    <a:pt x="249" y="111"/>
                    <a:pt x="249" y="132"/>
                    <a:pt x="237" y="144"/>
                  </a:cubicBezTo>
                  <a:cubicBezTo>
                    <a:pt x="147" y="233"/>
                    <a:pt x="147" y="233"/>
                    <a:pt x="147" y="233"/>
                  </a:cubicBezTo>
                  <a:cubicBezTo>
                    <a:pt x="141" y="239"/>
                    <a:pt x="133" y="243"/>
                    <a:pt x="125" y="24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  <a:ln w="12700" cap="flat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0"/>
                <a:tileRect/>
              </a:gradFill>
              <a:prstDash val="solid"/>
              <a:miter lim="800000"/>
              <a:headEnd/>
              <a:tailEnd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18"/>
            <p:cNvSpPr>
              <a:spLocks/>
            </p:cNvSpPr>
            <p:nvPr/>
          </p:nvSpPr>
          <p:spPr bwMode="auto">
            <a:xfrm>
              <a:off x="4227514" y="2295526"/>
              <a:ext cx="812800" cy="793750"/>
            </a:xfrm>
            <a:custGeom>
              <a:avLst/>
              <a:gdLst>
                <a:gd name="T0" fmla="*/ 125 w 249"/>
                <a:gd name="T1" fmla="*/ 243 h 243"/>
                <a:gd name="T2" fmla="*/ 102 w 249"/>
                <a:gd name="T3" fmla="*/ 233 h 243"/>
                <a:gd name="T4" fmla="*/ 13 w 249"/>
                <a:gd name="T5" fmla="*/ 144 h 243"/>
                <a:gd name="T6" fmla="*/ 13 w 249"/>
                <a:gd name="T7" fmla="*/ 98 h 243"/>
                <a:gd name="T8" fmla="*/ 102 w 249"/>
                <a:gd name="T9" fmla="*/ 9 h 243"/>
                <a:gd name="T10" fmla="*/ 125 w 249"/>
                <a:gd name="T11" fmla="*/ 0 h 243"/>
                <a:gd name="T12" fmla="*/ 148 w 249"/>
                <a:gd name="T13" fmla="*/ 9 h 243"/>
                <a:gd name="T14" fmla="*/ 237 w 249"/>
                <a:gd name="T15" fmla="*/ 98 h 243"/>
                <a:gd name="T16" fmla="*/ 237 w 249"/>
                <a:gd name="T17" fmla="*/ 144 h 243"/>
                <a:gd name="T18" fmla="*/ 148 w 249"/>
                <a:gd name="T19" fmla="*/ 233 h 243"/>
                <a:gd name="T20" fmla="*/ 125 w 249"/>
                <a:gd name="T21" fmla="*/ 24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9" h="243">
                  <a:moveTo>
                    <a:pt x="125" y="243"/>
                  </a:moveTo>
                  <a:cubicBezTo>
                    <a:pt x="116" y="243"/>
                    <a:pt x="108" y="239"/>
                    <a:pt x="102" y="233"/>
                  </a:cubicBezTo>
                  <a:cubicBezTo>
                    <a:pt x="13" y="144"/>
                    <a:pt x="13" y="144"/>
                    <a:pt x="13" y="144"/>
                  </a:cubicBezTo>
                  <a:cubicBezTo>
                    <a:pt x="0" y="131"/>
                    <a:pt x="0" y="111"/>
                    <a:pt x="13" y="98"/>
                  </a:cubicBezTo>
                  <a:cubicBezTo>
                    <a:pt x="102" y="9"/>
                    <a:pt x="102" y="9"/>
                    <a:pt x="102" y="9"/>
                  </a:cubicBezTo>
                  <a:cubicBezTo>
                    <a:pt x="108" y="3"/>
                    <a:pt x="116" y="0"/>
                    <a:pt x="125" y="0"/>
                  </a:cubicBezTo>
                  <a:cubicBezTo>
                    <a:pt x="134" y="0"/>
                    <a:pt x="142" y="3"/>
                    <a:pt x="148" y="9"/>
                  </a:cubicBezTo>
                  <a:cubicBezTo>
                    <a:pt x="237" y="98"/>
                    <a:pt x="237" y="98"/>
                    <a:pt x="237" y="98"/>
                  </a:cubicBezTo>
                  <a:cubicBezTo>
                    <a:pt x="249" y="111"/>
                    <a:pt x="249" y="131"/>
                    <a:pt x="237" y="144"/>
                  </a:cubicBezTo>
                  <a:cubicBezTo>
                    <a:pt x="148" y="233"/>
                    <a:pt x="148" y="233"/>
                    <a:pt x="148" y="233"/>
                  </a:cubicBezTo>
                  <a:cubicBezTo>
                    <a:pt x="142" y="239"/>
                    <a:pt x="134" y="243"/>
                    <a:pt x="125" y="24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  <a:ln w="12700" cap="flat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0"/>
                <a:tileRect/>
              </a:gradFill>
              <a:prstDash val="solid"/>
              <a:miter lim="800000"/>
              <a:headEnd/>
              <a:tailEnd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19"/>
            <p:cNvSpPr>
              <a:spLocks/>
            </p:cNvSpPr>
            <p:nvPr/>
          </p:nvSpPr>
          <p:spPr bwMode="auto">
            <a:xfrm>
              <a:off x="7596189" y="3346451"/>
              <a:ext cx="812800" cy="788988"/>
            </a:xfrm>
            <a:custGeom>
              <a:avLst/>
              <a:gdLst>
                <a:gd name="T0" fmla="*/ 125 w 249"/>
                <a:gd name="T1" fmla="*/ 242 h 242"/>
                <a:gd name="T2" fmla="*/ 102 w 249"/>
                <a:gd name="T3" fmla="*/ 233 h 242"/>
                <a:gd name="T4" fmla="*/ 13 w 249"/>
                <a:gd name="T5" fmla="*/ 144 h 242"/>
                <a:gd name="T6" fmla="*/ 13 w 249"/>
                <a:gd name="T7" fmla="*/ 98 h 242"/>
                <a:gd name="T8" fmla="*/ 102 w 249"/>
                <a:gd name="T9" fmla="*/ 9 h 242"/>
                <a:gd name="T10" fmla="*/ 125 w 249"/>
                <a:gd name="T11" fmla="*/ 0 h 242"/>
                <a:gd name="T12" fmla="*/ 147 w 249"/>
                <a:gd name="T13" fmla="*/ 9 h 242"/>
                <a:gd name="T14" fmla="*/ 237 w 249"/>
                <a:gd name="T15" fmla="*/ 98 h 242"/>
                <a:gd name="T16" fmla="*/ 237 w 249"/>
                <a:gd name="T17" fmla="*/ 144 h 242"/>
                <a:gd name="T18" fmla="*/ 147 w 249"/>
                <a:gd name="T19" fmla="*/ 233 h 242"/>
                <a:gd name="T20" fmla="*/ 125 w 249"/>
                <a:gd name="T21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9" h="242">
                  <a:moveTo>
                    <a:pt x="125" y="242"/>
                  </a:moveTo>
                  <a:cubicBezTo>
                    <a:pt x="116" y="242"/>
                    <a:pt x="108" y="239"/>
                    <a:pt x="102" y="233"/>
                  </a:cubicBezTo>
                  <a:cubicBezTo>
                    <a:pt x="13" y="144"/>
                    <a:pt x="13" y="144"/>
                    <a:pt x="13" y="144"/>
                  </a:cubicBezTo>
                  <a:cubicBezTo>
                    <a:pt x="0" y="131"/>
                    <a:pt x="0" y="111"/>
                    <a:pt x="13" y="98"/>
                  </a:cubicBezTo>
                  <a:cubicBezTo>
                    <a:pt x="102" y="9"/>
                    <a:pt x="102" y="9"/>
                    <a:pt x="102" y="9"/>
                  </a:cubicBezTo>
                  <a:cubicBezTo>
                    <a:pt x="108" y="3"/>
                    <a:pt x="116" y="0"/>
                    <a:pt x="125" y="0"/>
                  </a:cubicBezTo>
                  <a:cubicBezTo>
                    <a:pt x="133" y="0"/>
                    <a:pt x="141" y="3"/>
                    <a:pt x="147" y="9"/>
                  </a:cubicBezTo>
                  <a:cubicBezTo>
                    <a:pt x="237" y="98"/>
                    <a:pt x="237" y="98"/>
                    <a:pt x="237" y="98"/>
                  </a:cubicBezTo>
                  <a:cubicBezTo>
                    <a:pt x="249" y="111"/>
                    <a:pt x="249" y="131"/>
                    <a:pt x="237" y="144"/>
                  </a:cubicBezTo>
                  <a:cubicBezTo>
                    <a:pt x="147" y="233"/>
                    <a:pt x="147" y="233"/>
                    <a:pt x="147" y="233"/>
                  </a:cubicBezTo>
                  <a:cubicBezTo>
                    <a:pt x="141" y="239"/>
                    <a:pt x="133" y="242"/>
                    <a:pt x="125" y="24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  <a:ln w="12700" cap="flat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0"/>
                <a:tileRect/>
              </a:gradFill>
              <a:prstDash val="solid"/>
              <a:miter lim="800000"/>
              <a:headEnd/>
              <a:tailEnd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20"/>
            <p:cNvSpPr>
              <a:spLocks/>
            </p:cNvSpPr>
            <p:nvPr/>
          </p:nvSpPr>
          <p:spPr bwMode="auto">
            <a:xfrm>
              <a:off x="4227514" y="4487863"/>
              <a:ext cx="812800" cy="792163"/>
            </a:xfrm>
            <a:custGeom>
              <a:avLst/>
              <a:gdLst>
                <a:gd name="T0" fmla="*/ 125 w 249"/>
                <a:gd name="T1" fmla="*/ 243 h 243"/>
                <a:gd name="T2" fmla="*/ 102 w 249"/>
                <a:gd name="T3" fmla="*/ 233 h 243"/>
                <a:gd name="T4" fmla="*/ 13 w 249"/>
                <a:gd name="T5" fmla="*/ 144 h 243"/>
                <a:gd name="T6" fmla="*/ 13 w 249"/>
                <a:gd name="T7" fmla="*/ 98 h 243"/>
                <a:gd name="T8" fmla="*/ 102 w 249"/>
                <a:gd name="T9" fmla="*/ 9 h 243"/>
                <a:gd name="T10" fmla="*/ 125 w 249"/>
                <a:gd name="T11" fmla="*/ 0 h 243"/>
                <a:gd name="T12" fmla="*/ 148 w 249"/>
                <a:gd name="T13" fmla="*/ 9 h 243"/>
                <a:gd name="T14" fmla="*/ 237 w 249"/>
                <a:gd name="T15" fmla="*/ 98 h 243"/>
                <a:gd name="T16" fmla="*/ 237 w 249"/>
                <a:gd name="T17" fmla="*/ 144 h 243"/>
                <a:gd name="T18" fmla="*/ 148 w 249"/>
                <a:gd name="T19" fmla="*/ 233 h 243"/>
                <a:gd name="T20" fmla="*/ 125 w 249"/>
                <a:gd name="T21" fmla="*/ 24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9" h="243">
                  <a:moveTo>
                    <a:pt x="125" y="243"/>
                  </a:moveTo>
                  <a:cubicBezTo>
                    <a:pt x="116" y="243"/>
                    <a:pt x="108" y="239"/>
                    <a:pt x="102" y="233"/>
                  </a:cubicBezTo>
                  <a:cubicBezTo>
                    <a:pt x="13" y="144"/>
                    <a:pt x="13" y="144"/>
                    <a:pt x="13" y="144"/>
                  </a:cubicBezTo>
                  <a:cubicBezTo>
                    <a:pt x="0" y="132"/>
                    <a:pt x="0" y="111"/>
                    <a:pt x="13" y="98"/>
                  </a:cubicBezTo>
                  <a:cubicBezTo>
                    <a:pt x="102" y="9"/>
                    <a:pt x="102" y="9"/>
                    <a:pt x="102" y="9"/>
                  </a:cubicBezTo>
                  <a:cubicBezTo>
                    <a:pt x="108" y="3"/>
                    <a:pt x="116" y="0"/>
                    <a:pt x="125" y="0"/>
                  </a:cubicBezTo>
                  <a:cubicBezTo>
                    <a:pt x="134" y="0"/>
                    <a:pt x="142" y="3"/>
                    <a:pt x="148" y="9"/>
                  </a:cubicBezTo>
                  <a:cubicBezTo>
                    <a:pt x="237" y="98"/>
                    <a:pt x="237" y="98"/>
                    <a:pt x="237" y="98"/>
                  </a:cubicBezTo>
                  <a:cubicBezTo>
                    <a:pt x="249" y="111"/>
                    <a:pt x="249" y="132"/>
                    <a:pt x="237" y="144"/>
                  </a:cubicBezTo>
                  <a:cubicBezTo>
                    <a:pt x="148" y="233"/>
                    <a:pt x="148" y="233"/>
                    <a:pt x="148" y="233"/>
                  </a:cubicBezTo>
                  <a:cubicBezTo>
                    <a:pt x="142" y="239"/>
                    <a:pt x="134" y="243"/>
                    <a:pt x="125" y="24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  <a:ln w="12700" cap="flat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0"/>
                <a:tileRect/>
              </a:gradFill>
              <a:prstDash val="solid"/>
              <a:miter lim="800000"/>
              <a:headEnd/>
              <a:tailEnd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Rectangle 21"/>
            <p:cNvSpPr>
              <a:spLocks noChangeArrowheads="1"/>
            </p:cNvSpPr>
            <p:nvPr/>
          </p:nvSpPr>
          <p:spPr bwMode="auto">
            <a:xfrm>
              <a:off x="7910514" y="1376363"/>
              <a:ext cx="185948" cy="446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2900" b="1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Times New Roman" panose="02020603050405020304" pitchFamily="18" charset="0"/>
                </a:rPr>
                <a:t>1</a:t>
              </a:r>
              <a:endParaRPr lang="zh-CN" altLang="zh-CN" b="1" smtClean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93" name="Rectangle 22"/>
            <p:cNvSpPr>
              <a:spLocks noChangeArrowheads="1"/>
            </p:cNvSpPr>
            <p:nvPr/>
          </p:nvSpPr>
          <p:spPr bwMode="auto">
            <a:xfrm>
              <a:off x="4518026" y="2498726"/>
              <a:ext cx="185948" cy="446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29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Times New Roman" panose="02020603050405020304" pitchFamily="18" charset="0"/>
                </a:rPr>
                <a:t>2</a:t>
              </a:r>
              <a:endParaRPr lang="zh-CN" altLang="zh-CN" b="1" dirty="0" smtClean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94" name="Rectangle 23"/>
            <p:cNvSpPr>
              <a:spLocks noChangeArrowheads="1"/>
            </p:cNvSpPr>
            <p:nvPr/>
          </p:nvSpPr>
          <p:spPr bwMode="auto">
            <a:xfrm>
              <a:off x="7910514" y="3538538"/>
              <a:ext cx="185948" cy="446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2900" b="1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Times New Roman" panose="02020603050405020304" pitchFamily="18" charset="0"/>
                </a:rPr>
                <a:t>3</a:t>
              </a:r>
              <a:endParaRPr lang="zh-CN" altLang="zh-CN" b="1" smtClean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95" name="Rectangle 24"/>
            <p:cNvSpPr>
              <a:spLocks noChangeArrowheads="1"/>
            </p:cNvSpPr>
            <p:nvPr/>
          </p:nvSpPr>
          <p:spPr bwMode="auto">
            <a:xfrm>
              <a:off x="4518026" y="4692651"/>
              <a:ext cx="185948" cy="446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2900" b="1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Times New Roman" panose="02020603050405020304" pitchFamily="18" charset="0"/>
                </a:rPr>
                <a:t>4</a:t>
              </a:r>
              <a:endParaRPr lang="zh-CN" altLang="zh-CN" b="1" smtClean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96" name="Freeform 25"/>
            <p:cNvSpPr>
              <a:spLocks/>
            </p:cNvSpPr>
            <p:nvPr/>
          </p:nvSpPr>
          <p:spPr bwMode="auto">
            <a:xfrm>
              <a:off x="5219701" y="900113"/>
              <a:ext cx="1163638" cy="377825"/>
            </a:xfrm>
            <a:custGeom>
              <a:avLst/>
              <a:gdLst>
                <a:gd name="T0" fmla="*/ 694 w 733"/>
                <a:gd name="T1" fmla="*/ 0 h 238"/>
                <a:gd name="T2" fmla="*/ 686 w 733"/>
                <a:gd name="T3" fmla="*/ 0 h 238"/>
                <a:gd name="T4" fmla="*/ 0 w 733"/>
                <a:gd name="T5" fmla="*/ 0 h 238"/>
                <a:gd name="T6" fmla="*/ 0 w 733"/>
                <a:gd name="T7" fmla="*/ 238 h 238"/>
                <a:gd name="T8" fmla="*/ 686 w 733"/>
                <a:gd name="T9" fmla="*/ 238 h 238"/>
                <a:gd name="T10" fmla="*/ 694 w 733"/>
                <a:gd name="T11" fmla="*/ 238 h 238"/>
                <a:gd name="T12" fmla="*/ 733 w 733"/>
                <a:gd name="T13" fmla="*/ 119 h 238"/>
                <a:gd name="T14" fmla="*/ 694 w 733"/>
                <a:gd name="T15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3" h="238">
                  <a:moveTo>
                    <a:pt x="694" y="0"/>
                  </a:moveTo>
                  <a:lnTo>
                    <a:pt x="686" y="0"/>
                  </a:lnTo>
                  <a:lnTo>
                    <a:pt x="0" y="0"/>
                  </a:lnTo>
                  <a:lnTo>
                    <a:pt x="0" y="238"/>
                  </a:lnTo>
                  <a:lnTo>
                    <a:pt x="686" y="238"/>
                  </a:lnTo>
                  <a:lnTo>
                    <a:pt x="694" y="238"/>
                  </a:lnTo>
                  <a:lnTo>
                    <a:pt x="733" y="119"/>
                  </a:lnTo>
                  <a:lnTo>
                    <a:pt x="694" y="0"/>
                  </a:lnTo>
                  <a:close/>
                </a:path>
              </a:pathLst>
            </a:custGeom>
            <a:solidFill>
              <a:srgbClr val="D2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4" name="Rectangle 193"/>
            <p:cNvSpPr>
              <a:spLocks noChangeArrowheads="1"/>
            </p:cNvSpPr>
            <p:nvPr/>
          </p:nvSpPr>
          <p:spPr bwMode="auto">
            <a:xfrm>
              <a:off x="6519864" y="1012826"/>
              <a:ext cx="887413" cy="195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1000" smtClean="0">
                  <a:solidFill>
                    <a:srgbClr val="FFFFFF"/>
                  </a:solidFill>
                  <a:latin typeface="Times New Roman" panose="02020603050405020304" pitchFamily="18" charset="0"/>
                </a:rPr>
                <a:t>TITLE NAME</a:t>
              </a:r>
              <a:endParaRPr lang="zh-CN" altLang="zh-CN" smtClean="0">
                <a:solidFill>
                  <a:prstClr val="black"/>
                </a:solidFill>
              </a:endParaRPr>
            </a:p>
          </p:txBody>
        </p:sp>
        <p:sp>
          <p:nvSpPr>
            <p:cNvPr id="265" name="Freeform 194"/>
            <p:cNvSpPr>
              <a:spLocks/>
            </p:cNvSpPr>
            <p:nvPr/>
          </p:nvSpPr>
          <p:spPr bwMode="auto">
            <a:xfrm>
              <a:off x="6457951" y="1027113"/>
              <a:ext cx="58738" cy="123825"/>
            </a:xfrm>
            <a:custGeom>
              <a:avLst/>
              <a:gdLst>
                <a:gd name="T0" fmla="*/ 0 w 37"/>
                <a:gd name="T1" fmla="*/ 0 h 78"/>
                <a:gd name="T2" fmla="*/ 37 w 37"/>
                <a:gd name="T3" fmla="*/ 39 h 78"/>
                <a:gd name="T4" fmla="*/ 0 w 37"/>
                <a:gd name="T5" fmla="*/ 78 h 78"/>
                <a:gd name="T6" fmla="*/ 0 w 37"/>
                <a:gd name="T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78">
                  <a:moveTo>
                    <a:pt x="0" y="0"/>
                  </a:moveTo>
                  <a:lnTo>
                    <a:pt x="37" y="39"/>
                  </a:lnTo>
                  <a:lnTo>
                    <a:pt x="0" y="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6" name="Rectangle 195"/>
            <p:cNvSpPr>
              <a:spLocks noChangeArrowheads="1"/>
            </p:cNvSpPr>
            <p:nvPr/>
          </p:nvSpPr>
          <p:spPr bwMode="auto">
            <a:xfrm>
              <a:off x="5418139" y="2109788"/>
              <a:ext cx="885825" cy="196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1000" dirty="0" smtClean="0">
                  <a:solidFill>
                    <a:srgbClr val="FFFFFF"/>
                  </a:solidFill>
                  <a:latin typeface="Times New Roman" panose="02020603050405020304" pitchFamily="18" charset="0"/>
                </a:rPr>
                <a:t>TITLE NAME</a:t>
              </a:r>
              <a:endParaRPr lang="zh-CN" altLang="zh-CN" dirty="0" smtClean="0">
                <a:solidFill>
                  <a:prstClr val="black"/>
                </a:solidFill>
              </a:endParaRPr>
            </a:p>
          </p:txBody>
        </p:sp>
        <p:sp>
          <p:nvSpPr>
            <p:cNvPr id="267" name="Freeform 196"/>
            <p:cNvSpPr>
              <a:spLocks/>
            </p:cNvSpPr>
            <p:nvPr/>
          </p:nvSpPr>
          <p:spPr bwMode="auto">
            <a:xfrm>
              <a:off x="5356226" y="2122488"/>
              <a:ext cx="58738" cy="128588"/>
            </a:xfrm>
            <a:custGeom>
              <a:avLst/>
              <a:gdLst>
                <a:gd name="T0" fmla="*/ 0 w 37"/>
                <a:gd name="T1" fmla="*/ 0 h 81"/>
                <a:gd name="T2" fmla="*/ 37 w 37"/>
                <a:gd name="T3" fmla="*/ 41 h 81"/>
                <a:gd name="T4" fmla="*/ 0 w 37"/>
                <a:gd name="T5" fmla="*/ 81 h 81"/>
                <a:gd name="T6" fmla="*/ 0 w 37"/>
                <a:gd name="T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81">
                  <a:moveTo>
                    <a:pt x="0" y="0"/>
                  </a:moveTo>
                  <a:lnTo>
                    <a:pt x="37" y="41"/>
                  </a:lnTo>
                  <a:lnTo>
                    <a:pt x="0" y="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Rectangle 212"/>
            <p:cNvSpPr>
              <a:spLocks noChangeArrowheads="1"/>
            </p:cNvSpPr>
            <p:nvPr/>
          </p:nvSpPr>
          <p:spPr bwMode="auto">
            <a:xfrm>
              <a:off x="5418138" y="4318001"/>
              <a:ext cx="885825" cy="196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1000" smtClean="0">
                  <a:solidFill>
                    <a:srgbClr val="FFFFFF"/>
                  </a:solidFill>
                  <a:latin typeface="Times New Roman" panose="02020603050405020304" pitchFamily="18" charset="0"/>
                </a:rPr>
                <a:t>TITLE NAME</a:t>
              </a:r>
              <a:endParaRPr lang="zh-CN" altLang="zh-CN" smtClean="0">
                <a:solidFill>
                  <a:prstClr val="black"/>
                </a:solidFill>
              </a:endParaRPr>
            </a:p>
          </p:txBody>
        </p:sp>
        <p:sp>
          <p:nvSpPr>
            <p:cNvPr id="13" name="Freeform 213"/>
            <p:cNvSpPr>
              <a:spLocks/>
            </p:cNvSpPr>
            <p:nvPr/>
          </p:nvSpPr>
          <p:spPr bwMode="auto">
            <a:xfrm>
              <a:off x="5356226" y="4330701"/>
              <a:ext cx="58738" cy="128588"/>
            </a:xfrm>
            <a:custGeom>
              <a:avLst/>
              <a:gdLst>
                <a:gd name="T0" fmla="*/ 0 w 37"/>
                <a:gd name="T1" fmla="*/ 0 h 81"/>
                <a:gd name="T2" fmla="*/ 37 w 37"/>
                <a:gd name="T3" fmla="*/ 42 h 81"/>
                <a:gd name="T4" fmla="*/ 0 w 37"/>
                <a:gd name="T5" fmla="*/ 81 h 81"/>
                <a:gd name="T6" fmla="*/ 0 w 37"/>
                <a:gd name="T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81">
                  <a:moveTo>
                    <a:pt x="0" y="0"/>
                  </a:moveTo>
                  <a:lnTo>
                    <a:pt x="37" y="42"/>
                  </a:lnTo>
                  <a:lnTo>
                    <a:pt x="0" y="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Rectangle 214"/>
            <p:cNvSpPr>
              <a:spLocks noChangeArrowheads="1"/>
            </p:cNvSpPr>
            <p:nvPr/>
          </p:nvSpPr>
          <p:spPr bwMode="auto">
            <a:xfrm>
              <a:off x="6519863" y="3201988"/>
              <a:ext cx="887413" cy="196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1000" smtClean="0">
                  <a:solidFill>
                    <a:srgbClr val="FFFFFF"/>
                  </a:solidFill>
                  <a:latin typeface="Times New Roman" panose="02020603050405020304" pitchFamily="18" charset="0"/>
                </a:rPr>
                <a:t>TITLE NAME</a:t>
              </a:r>
              <a:endParaRPr lang="zh-CN" altLang="zh-CN" smtClean="0">
                <a:solidFill>
                  <a:prstClr val="black"/>
                </a:solidFill>
              </a:endParaRPr>
            </a:p>
          </p:txBody>
        </p:sp>
        <p:sp>
          <p:nvSpPr>
            <p:cNvPr id="15" name="Freeform 215"/>
            <p:cNvSpPr>
              <a:spLocks/>
            </p:cNvSpPr>
            <p:nvPr/>
          </p:nvSpPr>
          <p:spPr bwMode="auto">
            <a:xfrm>
              <a:off x="6457951" y="3216276"/>
              <a:ext cx="58738" cy="127000"/>
            </a:xfrm>
            <a:custGeom>
              <a:avLst/>
              <a:gdLst>
                <a:gd name="T0" fmla="*/ 0 w 37"/>
                <a:gd name="T1" fmla="*/ 0 h 80"/>
                <a:gd name="T2" fmla="*/ 37 w 37"/>
                <a:gd name="T3" fmla="*/ 39 h 80"/>
                <a:gd name="T4" fmla="*/ 0 w 37"/>
                <a:gd name="T5" fmla="*/ 80 h 80"/>
                <a:gd name="T6" fmla="*/ 0 w 37"/>
                <a:gd name="T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80">
                  <a:moveTo>
                    <a:pt x="0" y="0"/>
                  </a:moveTo>
                  <a:lnTo>
                    <a:pt x="37" y="39"/>
                  </a:lnTo>
                  <a:lnTo>
                    <a:pt x="0" y="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Oval 216"/>
            <p:cNvSpPr>
              <a:spLocks noChangeArrowheads="1"/>
            </p:cNvSpPr>
            <p:nvPr/>
          </p:nvSpPr>
          <p:spPr bwMode="auto">
            <a:xfrm>
              <a:off x="6840538" y="2090738"/>
              <a:ext cx="192088" cy="1920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Oval 217"/>
            <p:cNvSpPr>
              <a:spLocks noChangeArrowheads="1"/>
            </p:cNvSpPr>
            <p:nvPr/>
          </p:nvSpPr>
          <p:spPr bwMode="auto">
            <a:xfrm>
              <a:off x="6881813" y="2136776"/>
              <a:ext cx="104775" cy="10318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Oval 219"/>
            <p:cNvSpPr>
              <a:spLocks noChangeArrowheads="1"/>
            </p:cNvSpPr>
            <p:nvPr/>
          </p:nvSpPr>
          <p:spPr bwMode="auto">
            <a:xfrm>
              <a:off x="5634038" y="3189288"/>
              <a:ext cx="192088" cy="1936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Oval 220"/>
            <p:cNvSpPr>
              <a:spLocks noChangeArrowheads="1"/>
            </p:cNvSpPr>
            <p:nvPr/>
          </p:nvSpPr>
          <p:spPr bwMode="auto">
            <a:xfrm>
              <a:off x="5675313" y="3235326"/>
              <a:ext cx="104775" cy="10477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Oval 222"/>
            <p:cNvSpPr>
              <a:spLocks noChangeArrowheads="1"/>
            </p:cNvSpPr>
            <p:nvPr/>
          </p:nvSpPr>
          <p:spPr bwMode="auto">
            <a:xfrm>
              <a:off x="6840538" y="4298951"/>
              <a:ext cx="192088" cy="195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Oval 223"/>
            <p:cNvSpPr>
              <a:spLocks noChangeArrowheads="1"/>
            </p:cNvSpPr>
            <p:nvPr/>
          </p:nvSpPr>
          <p:spPr bwMode="auto">
            <a:xfrm>
              <a:off x="6881813" y="4344988"/>
              <a:ext cx="104775" cy="10318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Oval 225"/>
            <p:cNvSpPr>
              <a:spLocks noChangeArrowheads="1"/>
            </p:cNvSpPr>
            <p:nvPr/>
          </p:nvSpPr>
          <p:spPr bwMode="auto">
            <a:xfrm>
              <a:off x="5634038" y="5400676"/>
              <a:ext cx="192088" cy="193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Oval 226"/>
            <p:cNvSpPr>
              <a:spLocks noChangeArrowheads="1"/>
            </p:cNvSpPr>
            <p:nvPr/>
          </p:nvSpPr>
          <p:spPr bwMode="auto">
            <a:xfrm>
              <a:off x="5675313" y="5443538"/>
              <a:ext cx="104775" cy="10477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Oval 274"/>
            <p:cNvSpPr>
              <a:spLocks noChangeArrowheads="1"/>
            </p:cNvSpPr>
            <p:nvPr/>
          </p:nvSpPr>
          <p:spPr bwMode="auto">
            <a:xfrm>
              <a:off x="4833938" y="674688"/>
              <a:ext cx="766763" cy="76676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  <a:ln w="12700" cap="flat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0"/>
                <a:tileRect/>
              </a:gradFill>
              <a:prstDash val="solid"/>
              <a:miter lim="800000"/>
              <a:headEnd/>
              <a:tailEnd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Rectangle 275"/>
            <p:cNvSpPr>
              <a:spLocks noChangeArrowheads="1"/>
            </p:cNvSpPr>
            <p:nvPr/>
          </p:nvSpPr>
          <p:spPr bwMode="auto">
            <a:xfrm>
              <a:off x="5086351" y="812801"/>
              <a:ext cx="31418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34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Times New Roman" panose="02020603050405020304" pitchFamily="18" charset="0"/>
                </a:rPr>
                <a:t>A</a:t>
              </a:r>
              <a:endParaRPr lang="zh-CN" altLang="zh-CN" dirty="0" smtClean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</p:grpSp>
      <p:sp>
        <p:nvSpPr>
          <p:cNvPr id="176" name="ïšḷiďé">
            <a:extLst>
              <a:ext uri="{FF2B5EF4-FFF2-40B4-BE49-F238E27FC236}">
                <a16:creationId xmlns:a16="http://schemas.microsoft.com/office/drawing/2014/main" xmlns="" id="{39340196-E1AA-4B49-976A-BF366BB2B662}"/>
              </a:ext>
            </a:extLst>
          </p:cNvPr>
          <p:cNvSpPr/>
          <p:nvPr/>
        </p:nvSpPr>
        <p:spPr bwMode="auto">
          <a:xfrm>
            <a:off x="2246299" y="2070518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prstClr val="black"/>
              </a:solidFill>
            </a:endParaRPr>
          </a:p>
        </p:txBody>
      </p:sp>
      <p:sp>
        <p:nvSpPr>
          <p:cNvPr id="177" name="ïṡḻíḍê">
            <a:extLst>
              <a:ext uri="{FF2B5EF4-FFF2-40B4-BE49-F238E27FC236}">
                <a16:creationId xmlns:a16="http://schemas.microsoft.com/office/drawing/2014/main" xmlns="" id="{4D5C24C6-4DD0-4193-AD42-019C1134797B}"/>
              </a:ext>
            </a:extLst>
          </p:cNvPr>
          <p:cNvSpPr txBox="1"/>
          <p:nvPr/>
        </p:nvSpPr>
        <p:spPr bwMode="auto">
          <a:xfrm>
            <a:off x="2246299" y="1738522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914378"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prstClr val="black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</a:rPr>
              <a:t>标题文档</a:t>
            </a:r>
          </a:p>
        </p:txBody>
      </p:sp>
      <p:sp>
        <p:nvSpPr>
          <p:cNvPr id="178" name="ïšḷiďé">
            <a:extLst>
              <a:ext uri="{FF2B5EF4-FFF2-40B4-BE49-F238E27FC236}">
                <a16:creationId xmlns:a16="http://schemas.microsoft.com/office/drawing/2014/main" xmlns="" id="{39340196-E1AA-4B49-976A-BF366BB2B662}"/>
              </a:ext>
            </a:extLst>
          </p:cNvPr>
          <p:cNvSpPr/>
          <p:nvPr/>
        </p:nvSpPr>
        <p:spPr bwMode="auto">
          <a:xfrm>
            <a:off x="2246299" y="3303347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prstClr val="black"/>
              </a:solidFill>
            </a:endParaRPr>
          </a:p>
        </p:txBody>
      </p:sp>
      <p:sp>
        <p:nvSpPr>
          <p:cNvPr id="179" name="ïṡḻíḍê">
            <a:extLst>
              <a:ext uri="{FF2B5EF4-FFF2-40B4-BE49-F238E27FC236}">
                <a16:creationId xmlns:a16="http://schemas.microsoft.com/office/drawing/2014/main" xmlns="" id="{4D5C24C6-4DD0-4193-AD42-019C1134797B}"/>
              </a:ext>
            </a:extLst>
          </p:cNvPr>
          <p:cNvSpPr txBox="1"/>
          <p:nvPr/>
        </p:nvSpPr>
        <p:spPr bwMode="auto">
          <a:xfrm>
            <a:off x="2246299" y="2971351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914378"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prstClr val="black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</a:rPr>
              <a:t>标题文档</a:t>
            </a:r>
          </a:p>
        </p:txBody>
      </p:sp>
      <p:sp>
        <p:nvSpPr>
          <p:cNvPr id="180" name="ïšḷiďé">
            <a:extLst>
              <a:ext uri="{FF2B5EF4-FFF2-40B4-BE49-F238E27FC236}">
                <a16:creationId xmlns:a16="http://schemas.microsoft.com/office/drawing/2014/main" xmlns="" id="{39340196-E1AA-4B49-976A-BF366BB2B662}"/>
              </a:ext>
            </a:extLst>
          </p:cNvPr>
          <p:cNvSpPr/>
          <p:nvPr/>
        </p:nvSpPr>
        <p:spPr bwMode="auto">
          <a:xfrm>
            <a:off x="2246299" y="4770960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prstClr val="black"/>
              </a:solidFill>
            </a:endParaRPr>
          </a:p>
        </p:txBody>
      </p:sp>
      <p:sp>
        <p:nvSpPr>
          <p:cNvPr id="181" name="ïṡḻíḍê">
            <a:extLst>
              <a:ext uri="{FF2B5EF4-FFF2-40B4-BE49-F238E27FC236}">
                <a16:creationId xmlns:a16="http://schemas.microsoft.com/office/drawing/2014/main" xmlns="" id="{4D5C24C6-4DD0-4193-AD42-019C1134797B}"/>
              </a:ext>
            </a:extLst>
          </p:cNvPr>
          <p:cNvSpPr txBox="1"/>
          <p:nvPr/>
        </p:nvSpPr>
        <p:spPr bwMode="auto">
          <a:xfrm>
            <a:off x="2246299" y="4438964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914378"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prstClr val="black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</a:rPr>
              <a:t>标题文档</a:t>
            </a:r>
          </a:p>
        </p:txBody>
      </p:sp>
      <p:sp>
        <p:nvSpPr>
          <p:cNvPr id="182" name="ïṡḻíḍê">
            <a:extLst>
              <a:ext uri="{FF2B5EF4-FFF2-40B4-BE49-F238E27FC236}">
                <a16:creationId xmlns:a16="http://schemas.microsoft.com/office/drawing/2014/main" xmlns="" id="{4D5C24C6-4DD0-4193-AD42-019C1134797B}"/>
              </a:ext>
            </a:extLst>
          </p:cNvPr>
          <p:cNvSpPr txBox="1"/>
          <p:nvPr/>
        </p:nvSpPr>
        <p:spPr bwMode="auto">
          <a:xfrm>
            <a:off x="8345667" y="1738522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914378"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prstClr val="black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</a:rPr>
              <a:t>标题文档</a:t>
            </a:r>
          </a:p>
        </p:txBody>
      </p:sp>
      <p:sp>
        <p:nvSpPr>
          <p:cNvPr id="183" name="ïṡḻíḍê">
            <a:extLst>
              <a:ext uri="{FF2B5EF4-FFF2-40B4-BE49-F238E27FC236}">
                <a16:creationId xmlns:a16="http://schemas.microsoft.com/office/drawing/2014/main" xmlns="" id="{4D5C24C6-4DD0-4193-AD42-019C1134797B}"/>
              </a:ext>
            </a:extLst>
          </p:cNvPr>
          <p:cNvSpPr txBox="1"/>
          <p:nvPr/>
        </p:nvSpPr>
        <p:spPr bwMode="auto">
          <a:xfrm>
            <a:off x="8345667" y="2971351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914378"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prstClr val="black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</a:rPr>
              <a:t>标题文档</a:t>
            </a:r>
          </a:p>
        </p:txBody>
      </p:sp>
      <p:sp>
        <p:nvSpPr>
          <p:cNvPr id="184" name="ïšḷiďé">
            <a:extLst>
              <a:ext uri="{FF2B5EF4-FFF2-40B4-BE49-F238E27FC236}">
                <a16:creationId xmlns:a16="http://schemas.microsoft.com/office/drawing/2014/main" xmlns="" id="{39340196-E1AA-4B49-976A-BF366BB2B662}"/>
              </a:ext>
            </a:extLst>
          </p:cNvPr>
          <p:cNvSpPr/>
          <p:nvPr/>
        </p:nvSpPr>
        <p:spPr bwMode="auto">
          <a:xfrm>
            <a:off x="8345667" y="4770960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prstClr val="black"/>
              </a:solidFill>
            </a:endParaRPr>
          </a:p>
        </p:txBody>
      </p:sp>
      <p:sp>
        <p:nvSpPr>
          <p:cNvPr id="185" name="ïṡḻíḍê">
            <a:extLst>
              <a:ext uri="{FF2B5EF4-FFF2-40B4-BE49-F238E27FC236}">
                <a16:creationId xmlns:a16="http://schemas.microsoft.com/office/drawing/2014/main" xmlns="" id="{4D5C24C6-4DD0-4193-AD42-019C1134797B}"/>
              </a:ext>
            </a:extLst>
          </p:cNvPr>
          <p:cNvSpPr txBox="1"/>
          <p:nvPr/>
        </p:nvSpPr>
        <p:spPr bwMode="auto">
          <a:xfrm>
            <a:off x="8345667" y="4438964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914378"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prstClr val="black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</a:rPr>
              <a:t>标题文档</a:t>
            </a:r>
          </a:p>
        </p:txBody>
      </p:sp>
      <p:sp>
        <p:nvSpPr>
          <p:cNvPr id="50" name="文本框 1"/>
          <p:cNvSpPr txBox="1"/>
          <p:nvPr/>
        </p:nvSpPr>
        <p:spPr>
          <a:xfrm>
            <a:off x="679858" y="727083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2421744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171450" y="194310"/>
            <a:ext cx="11852910" cy="6526529"/>
            <a:chOff x="171450" y="194310"/>
            <a:chExt cx="11852910" cy="6526529"/>
          </a:xfrm>
        </p:grpSpPr>
        <p:sp>
          <p:nvSpPr>
            <p:cNvPr id="53" name="矩形 52"/>
            <p:cNvSpPr/>
            <p:nvPr/>
          </p:nvSpPr>
          <p:spPr>
            <a:xfrm>
              <a:off x="171450" y="194310"/>
              <a:ext cx="11852910" cy="6526529"/>
            </a:xfrm>
            <a:prstGeom prst="rect">
              <a:avLst/>
            </a:prstGeom>
            <a:solidFill>
              <a:schemeClr val="bg1">
                <a:alpha val="8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400050" y="377190"/>
              <a:ext cx="11441430" cy="6126480"/>
            </a:xfrm>
            <a:prstGeom prst="rect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7" name="5a76b8e6-b120-4609-805b-423fc8241cd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52A2FF9-F65B-4F5C-9738-62DE13F564B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712239" y="2323690"/>
            <a:ext cx="8669548" cy="2973794"/>
            <a:chOff x="1009711" y="1919639"/>
            <a:chExt cx="10172579" cy="3489358"/>
          </a:xfrm>
        </p:grpSpPr>
        <p:grpSp>
          <p:nvGrpSpPr>
            <p:cNvPr id="28" name="ïṣļïďê">
              <a:extLst>
                <a:ext uri="{FF2B5EF4-FFF2-40B4-BE49-F238E27FC236}">
                  <a16:creationId xmlns:a16="http://schemas.microsoft.com/office/drawing/2014/main" xmlns="" id="{FFA89AFC-AC56-4FF0-8CD0-4EE4379DAEAD}"/>
                </a:ext>
              </a:extLst>
            </p:cNvPr>
            <p:cNvGrpSpPr/>
            <p:nvPr/>
          </p:nvGrpSpPr>
          <p:grpSpPr>
            <a:xfrm>
              <a:off x="1257244" y="1919639"/>
              <a:ext cx="1612996" cy="1866421"/>
              <a:chOff x="1263443" y="2136014"/>
              <a:chExt cx="1612996" cy="1866421"/>
            </a:xfrm>
          </p:grpSpPr>
          <p:sp>
            <p:nvSpPr>
              <p:cNvPr id="49" name="îṥḷîdè">
                <a:extLst>
                  <a:ext uri="{FF2B5EF4-FFF2-40B4-BE49-F238E27FC236}">
                    <a16:creationId xmlns:a16="http://schemas.microsoft.com/office/drawing/2014/main" xmlns="" id="{788B1708-7794-4FD7-A379-A077D75E7A7E}"/>
                  </a:ext>
                </a:extLst>
              </p:cNvPr>
              <p:cNvSpPr/>
              <p:nvPr/>
            </p:nvSpPr>
            <p:spPr>
              <a:xfrm rot="18900000">
                <a:off x="1263443" y="2389439"/>
                <a:ext cx="1612996" cy="1612996"/>
              </a:xfrm>
              <a:prstGeom prst="rect">
                <a:avLst/>
              </a:prstGeom>
              <a:solidFill>
                <a:srgbClr val="D2381C">
                  <a:alpha val="7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/>
                <a:endParaRPr kern="0" smtClean="0">
                  <a:solidFill>
                    <a:srgbClr val="FFFFFF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0" name="îšlîḍè">
                <a:extLst>
                  <a:ext uri="{FF2B5EF4-FFF2-40B4-BE49-F238E27FC236}">
                    <a16:creationId xmlns:a16="http://schemas.microsoft.com/office/drawing/2014/main" xmlns="" id="{1F95874B-EA43-4EC7-8A4F-959FF4301AA2}"/>
                  </a:ext>
                </a:extLst>
              </p:cNvPr>
              <p:cNvSpPr/>
              <p:nvPr/>
            </p:nvSpPr>
            <p:spPr>
              <a:xfrm rot="18900000">
                <a:off x="1263443" y="2136014"/>
                <a:ext cx="1612996" cy="1612996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12700" cap="flat" cmpd="sng" algn="ctr">
                <a:solidFill>
                  <a:srgbClr val="F15931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/>
                <a:endParaRPr kern="0" smtClean="0">
                  <a:solidFill>
                    <a:srgbClr val="FFFFFF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" name="iṧ1ïḍê">
                <a:extLst>
                  <a:ext uri="{FF2B5EF4-FFF2-40B4-BE49-F238E27FC236}">
                    <a16:creationId xmlns:a16="http://schemas.microsoft.com/office/drawing/2014/main" xmlns="" id="{D9F1DFCB-878F-464B-A18F-622B93102B69}"/>
                  </a:ext>
                </a:extLst>
              </p:cNvPr>
              <p:cNvSpPr/>
              <p:nvPr/>
            </p:nvSpPr>
            <p:spPr bwMode="auto">
              <a:xfrm>
                <a:off x="1733460" y="2652884"/>
                <a:ext cx="672960" cy="579257"/>
              </a:xfrm>
              <a:custGeom>
                <a:avLst/>
                <a:gdLst/>
                <a:ahLst/>
                <a:cxnLst>
                  <a:cxn ang="0">
                    <a:pos x="73" y="47"/>
                  </a:cxn>
                  <a:cxn ang="0">
                    <a:pos x="67" y="53"/>
                  </a:cxn>
                  <a:cxn ang="0">
                    <a:pos x="46" y="53"/>
                  </a:cxn>
                  <a:cxn ang="0">
                    <a:pos x="48" y="60"/>
                  </a:cxn>
                  <a:cxn ang="0">
                    <a:pos x="46" y="63"/>
                  </a:cxn>
                  <a:cxn ang="0">
                    <a:pos x="26" y="63"/>
                  </a:cxn>
                  <a:cxn ang="0">
                    <a:pos x="24" y="60"/>
                  </a:cxn>
                  <a:cxn ang="0">
                    <a:pos x="26" y="53"/>
                  </a:cxn>
                  <a:cxn ang="0">
                    <a:pos x="6" y="53"/>
                  </a:cxn>
                  <a:cxn ang="0">
                    <a:pos x="0" y="47"/>
                  </a:cxn>
                  <a:cxn ang="0">
                    <a:pos x="0" y="6"/>
                  </a:cxn>
                  <a:cxn ang="0">
                    <a:pos x="6" y="0"/>
                  </a:cxn>
                  <a:cxn ang="0">
                    <a:pos x="67" y="0"/>
                  </a:cxn>
                  <a:cxn ang="0">
                    <a:pos x="73" y="6"/>
                  </a:cxn>
                  <a:cxn ang="0">
                    <a:pos x="73" y="47"/>
                  </a:cxn>
                  <a:cxn ang="0">
                    <a:pos x="68" y="6"/>
                  </a:cxn>
                  <a:cxn ang="0">
                    <a:pos x="67" y="5"/>
                  </a:cxn>
                  <a:cxn ang="0">
                    <a:pos x="6" y="5"/>
                  </a:cxn>
                  <a:cxn ang="0">
                    <a:pos x="5" y="6"/>
                  </a:cxn>
                  <a:cxn ang="0">
                    <a:pos x="5" y="37"/>
                  </a:cxn>
                  <a:cxn ang="0">
                    <a:pos x="6" y="39"/>
                  </a:cxn>
                  <a:cxn ang="0">
                    <a:pos x="67" y="39"/>
                  </a:cxn>
                  <a:cxn ang="0">
                    <a:pos x="68" y="37"/>
                  </a:cxn>
                  <a:cxn ang="0">
                    <a:pos x="68" y="6"/>
                  </a:cxn>
                </a:cxnLst>
                <a:rect l="0" t="0" r="r" b="b"/>
                <a:pathLst>
                  <a:path w="73" h="63">
                    <a:moveTo>
                      <a:pt x="73" y="47"/>
                    </a:moveTo>
                    <a:cubicBezTo>
                      <a:pt x="73" y="50"/>
                      <a:pt x="70" y="53"/>
                      <a:pt x="67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6" y="56"/>
                      <a:pt x="48" y="59"/>
                      <a:pt x="48" y="60"/>
                    </a:cubicBezTo>
                    <a:cubicBezTo>
                      <a:pt x="48" y="62"/>
                      <a:pt x="47" y="63"/>
                      <a:pt x="46" y="63"/>
                    </a:cubicBezTo>
                    <a:cubicBezTo>
                      <a:pt x="26" y="63"/>
                      <a:pt x="26" y="63"/>
                      <a:pt x="26" y="63"/>
                    </a:cubicBezTo>
                    <a:cubicBezTo>
                      <a:pt x="25" y="63"/>
                      <a:pt x="24" y="62"/>
                      <a:pt x="24" y="60"/>
                    </a:cubicBezTo>
                    <a:cubicBezTo>
                      <a:pt x="24" y="59"/>
                      <a:pt x="26" y="56"/>
                      <a:pt x="26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2" y="53"/>
                      <a:pt x="0" y="50"/>
                      <a:pt x="0" y="4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0" y="0"/>
                      <a:pt x="73" y="2"/>
                      <a:pt x="73" y="6"/>
                    </a:cubicBezTo>
                    <a:lnTo>
                      <a:pt x="73" y="47"/>
                    </a:lnTo>
                    <a:close/>
                    <a:moveTo>
                      <a:pt x="68" y="6"/>
                    </a:moveTo>
                    <a:cubicBezTo>
                      <a:pt x="68" y="5"/>
                      <a:pt x="67" y="5"/>
                      <a:pt x="67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5" y="5"/>
                      <a:pt x="5" y="6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8"/>
                      <a:pt x="5" y="39"/>
                      <a:pt x="6" y="39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7" y="39"/>
                      <a:pt x="68" y="38"/>
                      <a:pt x="68" y="37"/>
                    </a:cubicBezTo>
                    <a:lnTo>
                      <a:pt x="68" y="6"/>
                    </a:lnTo>
                    <a:close/>
                  </a:path>
                </a:pathLst>
              </a:custGeom>
              <a:solidFill>
                <a:srgbClr val="F1593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kern="0" smtClean="0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</p:grpSp>
        <p:sp>
          <p:nvSpPr>
            <p:cNvPr id="29" name="îṣḷíd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09711" y="485159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62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prstClr val="black"/>
                </a:solidFill>
              </a:endParaRPr>
            </a:p>
          </p:txBody>
        </p:sp>
        <p:sp>
          <p:nvSpPr>
            <p:cNvPr id="30" name="î$ľïḍ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09711" y="4464000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b="1" dirty="0" smtClean="0">
                  <a:solidFill>
                    <a:srgbClr val="000000"/>
                  </a:solidFill>
                  <a:latin typeface="Arial"/>
                </a:rPr>
                <a:t>PPT</a:t>
              </a:r>
              <a:r>
                <a:rPr lang="zh-CN" altLang="en-US" b="1" dirty="0" smtClean="0">
                  <a:solidFill>
                    <a:srgbClr val="000000"/>
                  </a:solidFill>
                  <a:latin typeface="Arial"/>
                </a:rPr>
                <a:t>标题文档</a:t>
              </a:r>
              <a:endParaRPr lang="en-US" altLang="zh-CN" b="1" dirty="0">
                <a:solidFill>
                  <a:srgbClr val="000000"/>
                </a:solidFill>
                <a:latin typeface="Arial"/>
              </a:endParaRPr>
            </a:p>
          </p:txBody>
        </p:sp>
        <p:grpSp>
          <p:nvGrpSpPr>
            <p:cNvPr id="31" name="ïṥ1ïdè">
              <a:extLst>
                <a:ext uri="{FF2B5EF4-FFF2-40B4-BE49-F238E27FC236}">
                  <a16:creationId xmlns:a16="http://schemas.microsoft.com/office/drawing/2014/main" xmlns="" id="{4F5A41A8-144B-4BF5-9B50-61E7CDE75C4F}"/>
                </a:ext>
              </a:extLst>
            </p:cNvPr>
            <p:cNvGrpSpPr/>
            <p:nvPr/>
          </p:nvGrpSpPr>
          <p:grpSpPr>
            <a:xfrm>
              <a:off x="3945416" y="1919639"/>
              <a:ext cx="1612996" cy="1829371"/>
              <a:chOff x="3962583" y="1919639"/>
              <a:chExt cx="1612996" cy="1829371"/>
            </a:xfrm>
          </p:grpSpPr>
          <p:sp>
            <p:nvSpPr>
              <p:cNvPr id="46" name="iṥ1íḑê">
                <a:extLst>
                  <a:ext uri="{FF2B5EF4-FFF2-40B4-BE49-F238E27FC236}">
                    <a16:creationId xmlns:a16="http://schemas.microsoft.com/office/drawing/2014/main" xmlns="" id="{8D445C05-8AC6-4FA3-8784-9EB4515E835C}"/>
                  </a:ext>
                </a:extLst>
              </p:cNvPr>
              <p:cNvSpPr/>
              <p:nvPr/>
            </p:nvSpPr>
            <p:spPr>
              <a:xfrm rot="18900000">
                <a:off x="3962583" y="1919639"/>
                <a:ext cx="1612996" cy="1612996"/>
              </a:xfrm>
              <a:prstGeom prst="rect">
                <a:avLst/>
              </a:prstGeom>
              <a:solidFill>
                <a:srgbClr val="666666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/>
                <a:endParaRPr kern="0" smtClean="0">
                  <a:solidFill>
                    <a:srgbClr val="FFFFFF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47" name="ís1iḋé">
                <a:extLst>
                  <a:ext uri="{FF2B5EF4-FFF2-40B4-BE49-F238E27FC236}">
                    <a16:creationId xmlns:a16="http://schemas.microsoft.com/office/drawing/2014/main" xmlns="" id="{2F21F84B-0E3B-442E-B389-ED7671C8C405}"/>
                  </a:ext>
                </a:extLst>
              </p:cNvPr>
              <p:cNvSpPr/>
              <p:nvPr/>
            </p:nvSpPr>
            <p:spPr>
              <a:xfrm rot="18900000">
                <a:off x="3962583" y="2136014"/>
                <a:ext cx="1612996" cy="1612996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12700" cap="flat" cmpd="sng" algn="ctr">
                <a:solidFill>
                  <a:srgbClr val="666666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/>
                <a:endParaRPr kern="0" smtClean="0">
                  <a:solidFill>
                    <a:srgbClr val="FFFFFF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48" name="iśļïḓé">
                <a:extLst>
                  <a:ext uri="{FF2B5EF4-FFF2-40B4-BE49-F238E27FC236}">
                    <a16:creationId xmlns:a16="http://schemas.microsoft.com/office/drawing/2014/main" xmlns="" id="{630939C9-031C-4528-A8F4-F850CF467118}"/>
                  </a:ext>
                </a:extLst>
              </p:cNvPr>
              <p:cNvSpPr/>
              <p:nvPr/>
            </p:nvSpPr>
            <p:spPr bwMode="auto">
              <a:xfrm>
                <a:off x="4538652" y="2554810"/>
                <a:ext cx="460856" cy="775404"/>
              </a:xfrm>
              <a:custGeom>
                <a:avLst/>
                <a:gdLst/>
                <a:ahLst/>
                <a:cxnLst>
                  <a:cxn ang="0">
                    <a:pos x="29" y="44"/>
                  </a:cxn>
                  <a:cxn ang="0">
                    <a:pos x="24" y="49"/>
                  </a:cxn>
                  <a:cxn ang="0">
                    <a:pos x="5" y="49"/>
                  </a:cxn>
                  <a:cxn ang="0">
                    <a:pos x="0" y="44"/>
                  </a:cxn>
                  <a:cxn ang="0">
                    <a:pos x="0" y="5"/>
                  </a:cxn>
                  <a:cxn ang="0">
                    <a:pos x="5" y="0"/>
                  </a:cxn>
                  <a:cxn ang="0">
                    <a:pos x="24" y="0"/>
                  </a:cxn>
                  <a:cxn ang="0">
                    <a:pos x="29" y="5"/>
                  </a:cxn>
                  <a:cxn ang="0">
                    <a:pos x="29" y="44"/>
                  </a:cxn>
                  <a:cxn ang="0">
                    <a:pos x="25" y="11"/>
                  </a:cxn>
                  <a:cxn ang="0">
                    <a:pos x="24" y="10"/>
                  </a:cxn>
                  <a:cxn ang="0">
                    <a:pos x="5" y="10"/>
                  </a:cxn>
                  <a:cxn ang="0">
                    <a:pos x="3" y="11"/>
                  </a:cxn>
                  <a:cxn ang="0">
                    <a:pos x="3" y="38"/>
                  </a:cxn>
                  <a:cxn ang="0">
                    <a:pos x="5" y="39"/>
                  </a:cxn>
                  <a:cxn ang="0">
                    <a:pos x="24" y="39"/>
                  </a:cxn>
                  <a:cxn ang="0">
                    <a:pos x="25" y="38"/>
                  </a:cxn>
                  <a:cxn ang="0">
                    <a:pos x="25" y="11"/>
                  </a:cxn>
                  <a:cxn ang="0">
                    <a:pos x="17" y="5"/>
                  </a:cxn>
                  <a:cxn ang="0">
                    <a:pos x="11" y="5"/>
                  </a:cxn>
                  <a:cxn ang="0">
                    <a:pos x="11" y="6"/>
                  </a:cxn>
                  <a:cxn ang="0">
                    <a:pos x="11" y="6"/>
                  </a:cxn>
                  <a:cxn ang="0">
                    <a:pos x="17" y="6"/>
                  </a:cxn>
                  <a:cxn ang="0">
                    <a:pos x="18" y="6"/>
                  </a:cxn>
                  <a:cxn ang="0">
                    <a:pos x="17" y="5"/>
                  </a:cxn>
                  <a:cxn ang="0">
                    <a:pos x="14" y="41"/>
                  </a:cxn>
                  <a:cxn ang="0">
                    <a:pos x="11" y="44"/>
                  </a:cxn>
                  <a:cxn ang="0">
                    <a:pos x="14" y="47"/>
                  </a:cxn>
                  <a:cxn ang="0">
                    <a:pos x="17" y="44"/>
                  </a:cxn>
                  <a:cxn ang="0">
                    <a:pos x="14" y="41"/>
                  </a:cxn>
                </a:cxnLst>
                <a:rect l="0" t="0" r="r" b="b"/>
                <a:pathLst>
                  <a:path w="29" h="49">
                    <a:moveTo>
                      <a:pt x="29" y="44"/>
                    </a:moveTo>
                    <a:cubicBezTo>
                      <a:pt x="29" y="47"/>
                      <a:pt x="27" y="49"/>
                      <a:pt x="24" y="49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2" y="49"/>
                      <a:pt x="0" y="47"/>
                      <a:pt x="0" y="4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7" y="0"/>
                      <a:pt x="29" y="3"/>
                      <a:pt x="29" y="5"/>
                    </a:cubicBezTo>
                    <a:lnTo>
                      <a:pt x="29" y="44"/>
                    </a:lnTo>
                    <a:close/>
                    <a:moveTo>
                      <a:pt x="25" y="11"/>
                    </a:moveTo>
                    <a:cubicBezTo>
                      <a:pt x="25" y="11"/>
                      <a:pt x="25" y="10"/>
                      <a:pt x="24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4" y="10"/>
                      <a:pt x="3" y="11"/>
                      <a:pt x="3" y="11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3" y="39"/>
                      <a:pt x="4" y="39"/>
                      <a:pt x="5" y="39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25" y="39"/>
                      <a:pt x="25" y="39"/>
                      <a:pt x="25" y="38"/>
                    </a:cubicBezTo>
                    <a:lnTo>
                      <a:pt x="25" y="11"/>
                    </a:lnTo>
                    <a:close/>
                    <a:moveTo>
                      <a:pt x="17" y="5"/>
                    </a:move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5"/>
                      <a:pt x="17" y="5"/>
                    </a:cubicBezTo>
                    <a:close/>
                    <a:moveTo>
                      <a:pt x="14" y="41"/>
                    </a:moveTo>
                    <a:cubicBezTo>
                      <a:pt x="13" y="41"/>
                      <a:pt x="11" y="42"/>
                      <a:pt x="11" y="44"/>
                    </a:cubicBezTo>
                    <a:cubicBezTo>
                      <a:pt x="11" y="46"/>
                      <a:pt x="13" y="47"/>
                      <a:pt x="14" y="47"/>
                    </a:cubicBezTo>
                    <a:cubicBezTo>
                      <a:pt x="16" y="47"/>
                      <a:pt x="17" y="46"/>
                      <a:pt x="17" y="44"/>
                    </a:cubicBezTo>
                    <a:cubicBezTo>
                      <a:pt x="17" y="42"/>
                      <a:pt x="16" y="41"/>
                      <a:pt x="14" y="41"/>
                    </a:cubicBez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kern="0" smtClean="0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</p:grpSp>
        <p:sp>
          <p:nvSpPr>
            <p:cNvPr id="32" name="îSļíḑ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3697883" y="485159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62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prstClr val="black"/>
                </a:solidFill>
              </a:endParaRPr>
            </a:p>
          </p:txBody>
        </p:sp>
        <p:sp>
          <p:nvSpPr>
            <p:cNvPr id="33" name="íSļïď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3697883" y="4464000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b="1" dirty="0" smtClean="0">
                  <a:solidFill>
                    <a:srgbClr val="000000"/>
                  </a:solidFill>
                  <a:latin typeface="Arial"/>
                </a:rPr>
                <a:t>PPT</a:t>
              </a:r>
              <a:r>
                <a:rPr lang="zh-CN" altLang="en-US" b="1" dirty="0" smtClean="0">
                  <a:solidFill>
                    <a:srgbClr val="000000"/>
                  </a:solidFill>
                  <a:latin typeface="Arial"/>
                </a:rPr>
                <a:t>标题文档</a:t>
              </a:r>
              <a:endParaRPr lang="en-US" altLang="zh-CN" b="1" dirty="0">
                <a:solidFill>
                  <a:srgbClr val="000000"/>
                </a:solidFill>
                <a:latin typeface="Arial"/>
              </a:endParaRPr>
            </a:p>
          </p:txBody>
        </p:sp>
        <p:grpSp>
          <p:nvGrpSpPr>
            <p:cNvPr id="34" name="iṣ1íde">
              <a:extLst>
                <a:ext uri="{FF2B5EF4-FFF2-40B4-BE49-F238E27FC236}">
                  <a16:creationId xmlns:a16="http://schemas.microsoft.com/office/drawing/2014/main" xmlns="" id="{36F634A2-7D7A-473B-AD66-D2D92F2A5DC7}"/>
                </a:ext>
              </a:extLst>
            </p:cNvPr>
            <p:cNvGrpSpPr/>
            <p:nvPr/>
          </p:nvGrpSpPr>
          <p:grpSpPr>
            <a:xfrm>
              <a:off x="6633588" y="1919639"/>
              <a:ext cx="1612996" cy="1866421"/>
              <a:chOff x="6678191" y="2136014"/>
              <a:chExt cx="1612996" cy="1866421"/>
            </a:xfrm>
          </p:grpSpPr>
          <p:sp>
            <p:nvSpPr>
              <p:cNvPr id="43" name="ïṥľïḑê">
                <a:extLst>
                  <a:ext uri="{FF2B5EF4-FFF2-40B4-BE49-F238E27FC236}">
                    <a16:creationId xmlns:a16="http://schemas.microsoft.com/office/drawing/2014/main" xmlns="" id="{E1714258-FAE4-4C3A-9F6A-3823024293A9}"/>
                  </a:ext>
                </a:extLst>
              </p:cNvPr>
              <p:cNvSpPr/>
              <p:nvPr/>
            </p:nvSpPr>
            <p:spPr>
              <a:xfrm rot="18900000">
                <a:off x="6678191" y="2389439"/>
                <a:ext cx="1612996" cy="1612996"/>
              </a:xfrm>
              <a:prstGeom prst="rect">
                <a:avLst/>
              </a:prstGeom>
              <a:solidFill>
                <a:srgbClr val="72727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/>
                <a:endParaRPr kern="0" smtClean="0">
                  <a:solidFill>
                    <a:srgbClr val="FFFFFF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44" name="iŝlíḍe">
                <a:extLst>
                  <a:ext uri="{FF2B5EF4-FFF2-40B4-BE49-F238E27FC236}">
                    <a16:creationId xmlns:a16="http://schemas.microsoft.com/office/drawing/2014/main" xmlns="" id="{DAF48991-1D34-41EB-94F4-3484AA310879}"/>
                  </a:ext>
                </a:extLst>
              </p:cNvPr>
              <p:cNvSpPr/>
              <p:nvPr/>
            </p:nvSpPr>
            <p:spPr>
              <a:xfrm rot="18900000">
                <a:off x="6678191" y="2136014"/>
                <a:ext cx="1612996" cy="1612996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12700" cap="flat" cmpd="sng" algn="ctr">
                <a:solidFill>
                  <a:srgbClr val="727272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/>
                <a:endParaRPr kern="0" smtClean="0">
                  <a:solidFill>
                    <a:srgbClr val="FFFFFF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45" name="îṡľiḍê">
                <a:extLst>
                  <a:ext uri="{FF2B5EF4-FFF2-40B4-BE49-F238E27FC236}">
                    <a16:creationId xmlns:a16="http://schemas.microsoft.com/office/drawing/2014/main" xmlns="" id="{1212322F-2C4C-46E4-B6DF-FC59CF00EA91}"/>
                  </a:ext>
                </a:extLst>
              </p:cNvPr>
              <p:cNvSpPr/>
              <p:nvPr/>
            </p:nvSpPr>
            <p:spPr bwMode="auto">
              <a:xfrm>
                <a:off x="7148208" y="2689085"/>
                <a:ext cx="672960" cy="506851"/>
              </a:xfrm>
              <a:custGeom>
                <a:avLst/>
                <a:gdLst/>
                <a:ahLst/>
                <a:cxnLst>
                  <a:cxn ang="0">
                    <a:pos x="158" y="119"/>
                  </a:cxn>
                  <a:cxn ang="0">
                    <a:pos x="0" y="119"/>
                  </a:cxn>
                  <a:cxn ang="0">
                    <a:pos x="0" y="0"/>
                  </a:cxn>
                  <a:cxn ang="0">
                    <a:pos x="9" y="0"/>
                  </a:cxn>
                  <a:cxn ang="0">
                    <a:pos x="9" y="108"/>
                  </a:cxn>
                  <a:cxn ang="0">
                    <a:pos x="158" y="108"/>
                  </a:cxn>
                  <a:cxn ang="0">
                    <a:pos x="158" y="119"/>
                  </a:cxn>
                  <a:cxn ang="0">
                    <a:pos x="50" y="99"/>
                  </a:cxn>
                  <a:cxn ang="0">
                    <a:pos x="29" y="99"/>
                  </a:cxn>
                  <a:cxn ang="0">
                    <a:pos x="29" y="60"/>
                  </a:cxn>
                  <a:cxn ang="0">
                    <a:pos x="50" y="60"/>
                  </a:cxn>
                  <a:cxn ang="0">
                    <a:pos x="50" y="99"/>
                  </a:cxn>
                  <a:cxn ang="0">
                    <a:pos x="78" y="99"/>
                  </a:cxn>
                  <a:cxn ang="0">
                    <a:pos x="59" y="99"/>
                  </a:cxn>
                  <a:cxn ang="0">
                    <a:pos x="59" y="19"/>
                  </a:cxn>
                  <a:cxn ang="0">
                    <a:pos x="78" y="19"/>
                  </a:cxn>
                  <a:cxn ang="0">
                    <a:pos x="78" y="99"/>
                  </a:cxn>
                  <a:cxn ang="0">
                    <a:pos x="109" y="99"/>
                  </a:cxn>
                  <a:cxn ang="0">
                    <a:pos x="89" y="99"/>
                  </a:cxn>
                  <a:cxn ang="0">
                    <a:pos x="89" y="39"/>
                  </a:cxn>
                  <a:cxn ang="0">
                    <a:pos x="109" y="39"/>
                  </a:cxn>
                  <a:cxn ang="0">
                    <a:pos x="109" y="99"/>
                  </a:cxn>
                  <a:cxn ang="0">
                    <a:pos x="139" y="99"/>
                  </a:cxn>
                  <a:cxn ang="0">
                    <a:pos x="119" y="99"/>
                  </a:cxn>
                  <a:cxn ang="0">
                    <a:pos x="119" y="11"/>
                  </a:cxn>
                  <a:cxn ang="0">
                    <a:pos x="139" y="11"/>
                  </a:cxn>
                  <a:cxn ang="0">
                    <a:pos x="139" y="99"/>
                  </a:cxn>
                </a:cxnLst>
                <a:rect l="0" t="0" r="r" b="b"/>
                <a:pathLst>
                  <a:path w="158" h="119">
                    <a:moveTo>
                      <a:pt x="158" y="119"/>
                    </a:moveTo>
                    <a:lnTo>
                      <a:pt x="0" y="119"/>
                    </a:lnTo>
                    <a:lnTo>
                      <a:pt x="0" y="0"/>
                    </a:lnTo>
                    <a:lnTo>
                      <a:pt x="9" y="0"/>
                    </a:lnTo>
                    <a:lnTo>
                      <a:pt x="9" y="108"/>
                    </a:lnTo>
                    <a:lnTo>
                      <a:pt x="158" y="108"/>
                    </a:lnTo>
                    <a:lnTo>
                      <a:pt x="158" y="119"/>
                    </a:lnTo>
                    <a:close/>
                    <a:moveTo>
                      <a:pt x="50" y="99"/>
                    </a:moveTo>
                    <a:lnTo>
                      <a:pt x="29" y="99"/>
                    </a:lnTo>
                    <a:lnTo>
                      <a:pt x="29" y="60"/>
                    </a:lnTo>
                    <a:lnTo>
                      <a:pt x="50" y="60"/>
                    </a:lnTo>
                    <a:lnTo>
                      <a:pt x="50" y="99"/>
                    </a:lnTo>
                    <a:close/>
                    <a:moveTo>
                      <a:pt x="78" y="99"/>
                    </a:moveTo>
                    <a:lnTo>
                      <a:pt x="59" y="99"/>
                    </a:lnTo>
                    <a:lnTo>
                      <a:pt x="59" y="19"/>
                    </a:lnTo>
                    <a:lnTo>
                      <a:pt x="78" y="19"/>
                    </a:lnTo>
                    <a:lnTo>
                      <a:pt x="78" y="99"/>
                    </a:lnTo>
                    <a:close/>
                    <a:moveTo>
                      <a:pt x="109" y="99"/>
                    </a:moveTo>
                    <a:lnTo>
                      <a:pt x="89" y="99"/>
                    </a:lnTo>
                    <a:lnTo>
                      <a:pt x="89" y="39"/>
                    </a:lnTo>
                    <a:lnTo>
                      <a:pt x="109" y="39"/>
                    </a:lnTo>
                    <a:lnTo>
                      <a:pt x="109" y="99"/>
                    </a:lnTo>
                    <a:close/>
                    <a:moveTo>
                      <a:pt x="139" y="99"/>
                    </a:moveTo>
                    <a:lnTo>
                      <a:pt x="119" y="99"/>
                    </a:lnTo>
                    <a:lnTo>
                      <a:pt x="119" y="11"/>
                    </a:lnTo>
                    <a:lnTo>
                      <a:pt x="139" y="11"/>
                    </a:lnTo>
                    <a:lnTo>
                      <a:pt x="139" y="99"/>
                    </a:lnTo>
                    <a:close/>
                  </a:path>
                </a:pathLst>
              </a:custGeom>
              <a:solidFill>
                <a:srgbClr val="72727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kern="0" smtClean="0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</p:grpSp>
        <p:sp>
          <p:nvSpPr>
            <p:cNvPr id="35" name="íṧľîḍ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386055" y="485159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62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prstClr val="black"/>
                </a:solidFill>
              </a:endParaRPr>
            </a:p>
          </p:txBody>
        </p:sp>
        <p:sp>
          <p:nvSpPr>
            <p:cNvPr id="36" name="ïṧ1îd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386055" y="4464000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b="1" dirty="0" smtClean="0">
                  <a:solidFill>
                    <a:srgbClr val="000000"/>
                  </a:solidFill>
                  <a:latin typeface="Arial"/>
                </a:rPr>
                <a:t>PPT</a:t>
              </a:r>
              <a:r>
                <a:rPr lang="zh-CN" altLang="en-US" b="1" dirty="0" smtClean="0">
                  <a:solidFill>
                    <a:srgbClr val="000000"/>
                  </a:solidFill>
                  <a:latin typeface="Arial"/>
                </a:rPr>
                <a:t>标题文档</a:t>
              </a:r>
              <a:endParaRPr lang="en-US" altLang="zh-CN" b="1" dirty="0">
                <a:solidFill>
                  <a:srgbClr val="000000"/>
                </a:solidFill>
                <a:latin typeface="Arial"/>
              </a:endParaRPr>
            </a:p>
          </p:txBody>
        </p:sp>
        <p:grpSp>
          <p:nvGrpSpPr>
            <p:cNvPr id="37" name="ïślïḑê">
              <a:extLst>
                <a:ext uri="{FF2B5EF4-FFF2-40B4-BE49-F238E27FC236}">
                  <a16:creationId xmlns:a16="http://schemas.microsoft.com/office/drawing/2014/main" xmlns="" id="{02994081-E3E6-4E28-B101-2E691228418F}"/>
                </a:ext>
              </a:extLst>
            </p:cNvPr>
            <p:cNvGrpSpPr/>
            <p:nvPr/>
          </p:nvGrpSpPr>
          <p:grpSpPr>
            <a:xfrm>
              <a:off x="9321760" y="1919639"/>
              <a:ext cx="1612996" cy="1829371"/>
              <a:chOff x="9327958" y="1919639"/>
              <a:chExt cx="1612996" cy="1829371"/>
            </a:xfrm>
          </p:grpSpPr>
          <p:sp>
            <p:nvSpPr>
              <p:cNvPr id="40" name="íṥliḋé">
                <a:extLst>
                  <a:ext uri="{FF2B5EF4-FFF2-40B4-BE49-F238E27FC236}">
                    <a16:creationId xmlns:a16="http://schemas.microsoft.com/office/drawing/2014/main" xmlns="" id="{A37693CE-B4E2-4BAF-A184-CC5D7918AC3E}"/>
                  </a:ext>
                </a:extLst>
              </p:cNvPr>
              <p:cNvSpPr/>
              <p:nvPr/>
            </p:nvSpPr>
            <p:spPr>
              <a:xfrm rot="18900000">
                <a:off x="9327958" y="1919639"/>
                <a:ext cx="1612996" cy="1612996"/>
              </a:xfrm>
              <a:prstGeom prst="rect">
                <a:avLst/>
              </a:prstGeom>
              <a:solidFill>
                <a:srgbClr val="99999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/>
                <a:endParaRPr kern="0" smtClean="0">
                  <a:solidFill>
                    <a:srgbClr val="FFFFFF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41" name="isḷîḓe">
                <a:extLst>
                  <a:ext uri="{FF2B5EF4-FFF2-40B4-BE49-F238E27FC236}">
                    <a16:creationId xmlns:a16="http://schemas.microsoft.com/office/drawing/2014/main" xmlns="" id="{02689650-7676-46AD-9407-D21628D0E515}"/>
                  </a:ext>
                </a:extLst>
              </p:cNvPr>
              <p:cNvSpPr/>
              <p:nvPr/>
            </p:nvSpPr>
            <p:spPr>
              <a:xfrm rot="18900000">
                <a:off x="9327958" y="2136014"/>
                <a:ext cx="1612996" cy="1612996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12700" cap="flat" cmpd="sng" algn="ctr">
                <a:solidFill>
                  <a:srgbClr val="999999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/>
                <a:endParaRPr kern="0" smtClean="0">
                  <a:solidFill>
                    <a:srgbClr val="FFFFFF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42" name="íśļíḑe">
                <a:extLst>
                  <a:ext uri="{FF2B5EF4-FFF2-40B4-BE49-F238E27FC236}">
                    <a16:creationId xmlns:a16="http://schemas.microsoft.com/office/drawing/2014/main" xmlns="" id="{FA4DFC33-A7D2-4B65-A9F3-E71D0311FFC3}"/>
                  </a:ext>
                </a:extLst>
              </p:cNvPr>
              <p:cNvSpPr/>
              <p:nvPr/>
            </p:nvSpPr>
            <p:spPr bwMode="auto">
              <a:xfrm>
                <a:off x="9825661" y="2610292"/>
                <a:ext cx="617591" cy="664441"/>
              </a:xfrm>
              <a:custGeom>
                <a:avLst/>
                <a:gdLst/>
                <a:ahLst/>
                <a:cxnLst>
                  <a:cxn ang="0">
                    <a:pos x="67" y="67"/>
                  </a:cxn>
                  <a:cxn ang="0">
                    <a:pos x="61" y="72"/>
                  </a:cxn>
                  <a:cxn ang="0">
                    <a:pos x="5" y="72"/>
                  </a:cxn>
                  <a:cxn ang="0">
                    <a:pos x="0" y="67"/>
                  </a:cxn>
                  <a:cxn ang="0">
                    <a:pos x="0" y="16"/>
                  </a:cxn>
                  <a:cxn ang="0">
                    <a:pos x="5" y="11"/>
                  </a:cxn>
                  <a:cxn ang="0">
                    <a:pos x="10" y="11"/>
                  </a:cxn>
                  <a:cxn ang="0">
                    <a:pos x="10" y="7"/>
                  </a:cxn>
                  <a:cxn ang="0">
                    <a:pos x="16" y="0"/>
                  </a:cxn>
                  <a:cxn ang="0">
                    <a:pos x="19" y="0"/>
                  </a:cxn>
                  <a:cxn ang="0">
                    <a:pos x="25" y="7"/>
                  </a:cxn>
                  <a:cxn ang="0">
                    <a:pos x="25" y="11"/>
                  </a:cxn>
                  <a:cxn ang="0">
                    <a:pos x="41" y="11"/>
                  </a:cxn>
                  <a:cxn ang="0">
                    <a:pos x="41" y="7"/>
                  </a:cxn>
                  <a:cxn ang="0">
                    <a:pos x="47" y="0"/>
                  </a:cxn>
                  <a:cxn ang="0">
                    <a:pos x="50" y="0"/>
                  </a:cxn>
                  <a:cxn ang="0">
                    <a:pos x="56" y="7"/>
                  </a:cxn>
                  <a:cxn ang="0">
                    <a:pos x="56" y="11"/>
                  </a:cxn>
                  <a:cxn ang="0">
                    <a:pos x="61" y="11"/>
                  </a:cxn>
                  <a:cxn ang="0">
                    <a:pos x="67" y="16"/>
                  </a:cxn>
                  <a:cxn ang="0">
                    <a:pos x="67" y="67"/>
                  </a:cxn>
                  <a:cxn ang="0">
                    <a:pos x="61" y="67"/>
                  </a:cxn>
                  <a:cxn ang="0">
                    <a:pos x="61" y="26"/>
                  </a:cxn>
                  <a:cxn ang="0">
                    <a:pos x="5" y="26"/>
                  </a:cxn>
                  <a:cxn ang="0">
                    <a:pos x="5" y="67"/>
                  </a:cxn>
                  <a:cxn ang="0">
                    <a:pos x="61" y="67"/>
                  </a:cxn>
                  <a:cxn ang="0">
                    <a:pos x="20" y="7"/>
                  </a:cxn>
                  <a:cxn ang="0">
                    <a:pos x="19" y="5"/>
                  </a:cxn>
                  <a:cxn ang="0">
                    <a:pos x="16" y="5"/>
                  </a:cxn>
                  <a:cxn ang="0">
                    <a:pos x="15" y="7"/>
                  </a:cxn>
                  <a:cxn ang="0">
                    <a:pos x="15" y="18"/>
                  </a:cxn>
                  <a:cxn ang="0">
                    <a:pos x="16" y="20"/>
                  </a:cxn>
                  <a:cxn ang="0">
                    <a:pos x="19" y="20"/>
                  </a:cxn>
                  <a:cxn ang="0">
                    <a:pos x="20" y="18"/>
                  </a:cxn>
                  <a:cxn ang="0">
                    <a:pos x="20" y="7"/>
                  </a:cxn>
                  <a:cxn ang="0">
                    <a:pos x="51" y="7"/>
                  </a:cxn>
                  <a:cxn ang="0">
                    <a:pos x="50" y="5"/>
                  </a:cxn>
                  <a:cxn ang="0">
                    <a:pos x="47" y="5"/>
                  </a:cxn>
                  <a:cxn ang="0">
                    <a:pos x="46" y="7"/>
                  </a:cxn>
                  <a:cxn ang="0">
                    <a:pos x="46" y="18"/>
                  </a:cxn>
                  <a:cxn ang="0">
                    <a:pos x="47" y="20"/>
                  </a:cxn>
                  <a:cxn ang="0">
                    <a:pos x="50" y="20"/>
                  </a:cxn>
                  <a:cxn ang="0">
                    <a:pos x="51" y="18"/>
                  </a:cxn>
                  <a:cxn ang="0">
                    <a:pos x="51" y="7"/>
                  </a:cxn>
                </a:cxnLst>
                <a:rect l="0" t="0" r="r" b="b"/>
                <a:pathLst>
                  <a:path w="67" h="72">
                    <a:moveTo>
                      <a:pt x="67" y="67"/>
                    </a:moveTo>
                    <a:cubicBezTo>
                      <a:pt x="67" y="70"/>
                      <a:pt x="64" y="72"/>
                      <a:pt x="61" y="72"/>
                    </a:cubicBezTo>
                    <a:cubicBezTo>
                      <a:pt x="5" y="72"/>
                      <a:pt x="5" y="72"/>
                      <a:pt x="5" y="72"/>
                    </a:cubicBezTo>
                    <a:cubicBezTo>
                      <a:pt x="2" y="72"/>
                      <a:pt x="0" y="70"/>
                      <a:pt x="0" y="67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3"/>
                      <a:pt x="2" y="11"/>
                      <a:pt x="5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3"/>
                      <a:pt x="13" y="0"/>
                      <a:pt x="16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3" y="0"/>
                      <a:pt x="25" y="3"/>
                      <a:pt x="25" y="7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3"/>
                      <a:pt x="44" y="0"/>
                      <a:pt x="47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3" y="0"/>
                      <a:pt x="56" y="3"/>
                      <a:pt x="56" y="7"/>
                    </a:cubicBezTo>
                    <a:cubicBezTo>
                      <a:pt x="56" y="11"/>
                      <a:pt x="56" y="11"/>
                      <a:pt x="56" y="11"/>
                    </a:cubicBezTo>
                    <a:cubicBezTo>
                      <a:pt x="61" y="11"/>
                      <a:pt x="61" y="11"/>
                      <a:pt x="61" y="11"/>
                    </a:cubicBezTo>
                    <a:cubicBezTo>
                      <a:pt x="64" y="11"/>
                      <a:pt x="67" y="13"/>
                      <a:pt x="67" y="16"/>
                    </a:cubicBezTo>
                    <a:lnTo>
                      <a:pt x="67" y="67"/>
                    </a:lnTo>
                    <a:close/>
                    <a:moveTo>
                      <a:pt x="61" y="67"/>
                    </a:moveTo>
                    <a:cubicBezTo>
                      <a:pt x="61" y="26"/>
                      <a:pt x="61" y="26"/>
                      <a:pt x="61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67"/>
                      <a:pt x="5" y="67"/>
                      <a:pt x="5" y="67"/>
                    </a:cubicBezTo>
                    <a:lnTo>
                      <a:pt x="61" y="67"/>
                    </a:lnTo>
                    <a:close/>
                    <a:moveTo>
                      <a:pt x="20" y="7"/>
                    </a:moveTo>
                    <a:cubicBezTo>
                      <a:pt x="20" y="6"/>
                      <a:pt x="20" y="5"/>
                      <a:pt x="19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5" y="6"/>
                      <a:pt x="15" y="7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9"/>
                      <a:pt x="16" y="20"/>
                      <a:pt x="16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20" y="20"/>
                      <a:pt x="20" y="19"/>
                      <a:pt x="20" y="18"/>
                    </a:cubicBezTo>
                    <a:lnTo>
                      <a:pt x="20" y="7"/>
                    </a:lnTo>
                    <a:close/>
                    <a:moveTo>
                      <a:pt x="51" y="7"/>
                    </a:moveTo>
                    <a:cubicBezTo>
                      <a:pt x="51" y="6"/>
                      <a:pt x="51" y="5"/>
                      <a:pt x="50" y="5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7" y="5"/>
                      <a:pt x="46" y="6"/>
                      <a:pt x="46" y="7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19"/>
                      <a:pt x="47" y="20"/>
                      <a:pt x="47" y="20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51" y="20"/>
                      <a:pt x="51" y="19"/>
                      <a:pt x="51" y="18"/>
                    </a:cubicBezTo>
                    <a:lnTo>
                      <a:pt x="51" y="7"/>
                    </a:lnTo>
                    <a:close/>
                  </a:path>
                </a:pathLst>
              </a:custGeom>
              <a:solidFill>
                <a:srgbClr val="999999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kern="0" smtClean="0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</p:grpSp>
        <p:sp>
          <p:nvSpPr>
            <p:cNvPr id="38" name="i$ļïḍ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9074227" y="485159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62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prstClr val="black"/>
                </a:solidFill>
              </a:endParaRPr>
            </a:p>
          </p:txBody>
        </p:sp>
        <p:sp>
          <p:nvSpPr>
            <p:cNvPr id="39" name="îś1ïd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074227" y="4464000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b="1" dirty="0" smtClean="0">
                  <a:solidFill>
                    <a:srgbClr val="000000"/>
                  </a:solidFill>
                  <a:latin typeface="Arial"/>
                </a:rPr>
                <a:t>PPT</a:t>
              </a:r>
              <a:r>
                <a:rPr lang="zh-CN" altLang="en-US" b="1" dirty="0" smtClean="0">
                  <a:solidFill>
                    <a:srgbClr val="000000"/>
                  </a:solidFill>
                  <a:latin typeface="Arial"/>
                </a:rPr>
                <a:t>标题文档</a:t>
              </a:r>
              <a:endParaRPr lang="en-US" altLang="zh-CN" b="1" dirty="0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55" name="文本框 1"/>
          <p:cNvSpPr txBox="1"/>
          <p:nvPr/>
        </p:nvSpPr>
        <p:spPr>
          <a:xfrm>
            <a:off x="679858" y="727083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2506737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" name="组合 101"/>
          <p:cNvGrpSpPr/>
          <p:nvPr/>
        </p:nvGrpSpPr>
        <p:grpSpPr>
          <a:xfrm>
            <a:off x="171450" y="194310"/>
            <a:ext cx="11852910" cy="6526529"/>
            <a:chOff x="171450" y="194310"/>
            <a:chExt cx="11852910" cy="6526529"/>
          </a:xfrm>
        </p:grpSpPr>
        <p:sp>
          <p:nvSpPr>
            <p:cNvPr id="103" name="矩形 102"/>
            <p:cNvSpPr/>
            <p:nvPr/>
          </p:nvSpPr>
          <p:spPr>
            <a:xfrm>
              <a:off x="171450" y="194310"/>
              <a:ext cx="11852910" cy="6526529"/>
            </a:xfrm>
            <a:prstGeom prst="rect">
              <a:avLst/>
            </a:prstGeom>
            <a:solidFill>
              <a:schemeClr val="bg1">
                <a:alpha val="8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矩形 103"/>
            <p:cNvSpPr/>
            <p:nvPr/>
          </p:nvSpPr>
          <p:spPr>
            <a:xfrm>
              <a:off x="400050" y="377190"/>
              <a:ext cx="11441430" cy="6126480"/>
            </a:xfrm>
            <a:prstGeom prst="rect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2" name="81b866fb-9d07-40b7-a9a9-c9a46eea33a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82D6893-FD6A-4D1F-B299-BFA87C8490D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82159" y="1829153"/>
            <a:ext cx="10325177" cy="3334164"/>
            <a:chOff x="669925" y="1648088"/>
            <a:chExt cx="10851363" cy="3504078"/>
          </a:xfrm>
        </p:grpSpPr>
        <p:sp>
          <p:nvSpPr>
            <p:cNvPr id="53" name="îŝľiḋé">
              <a:extLst>
                <a:ext uri="{FF2B5EF4-FFF2-40B4-BE49-F238E27FC236}">
                  <a16:creationId xmlns:a16="http://schemas.microsoft.com/office/drawing/2014/main" xmlns="" id="{7FDC6CFA-94B5-4C30-A0E1-2C671E11F9D9}"/>
                </a:ext>
              </a:extLst>
            </p:cNvPr>
            <p:cNvSpPr/>
            <p:nvPr/>
          </p:nvSpPr>
          <p:spPr>
            <a:xfrm>
              <a:off x="7316061" y="4181448"/>
              <a:ext cx="1157887" cy="563067"/>
            </a:xfrm>
            <a:prstGeom prst="rect">
              <a:avLst/>
            </a:prstGeom>
            <a:solidFill>
              <a:srgbClr val="E6E7EA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kern="0" smtClean="0">
                <a:solidFill>
                  <a:srgbClr val="000000"/>
                </a:solidFill>
                <a:latin typeface="Arial"/>
                <a:ea typeface="微软雅黑"/>
              </a:endParaRPr>
            </a:p>
          </p:txBody>
        </p:sp>
        <p:sp>
          <p:nvSpPr>
            <p:cNvPr id="54" name="isļíḓe">
              <a:extLst>
                <a:ext uri="{FF2B5EF4-FFF2-40B4-BE49-F238E27FC236}">
                  <a16:creationId xmlns:a16="http://schemas.microsoft.com/office/drawing/2014/main" xmlns="" id="{91753334-F2A4-42B4-87E2-B28EAF405F66}"/>
                </a:ext>
              </a:extLst>
            </p:cNvPr>
            <p:cNvSpPr/>
            <p:nvPr/>
          </p:nvSpPr>
          <p:spPr>
            <a:xfrm>
              <a:off x="4068447" y="4181448"/>
              <a:ext cx="1157654" cy="563067"/>
            </a:xfrm>
            <a:prstGeom prst="rect">
              <a:avLst/>
            </a:prstGeom>
            <a:solidFill>
              <a:srgbClr val="E6E7EA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kern="0" smtClean="0">
                <a:solidFill>
                  <a:srgbClr val="000000"/>
                </a:solidFill>
                <a:latin typeface="Arial"/>
                <a:ea typeface="微软雅黑"/>
              </a:endParaRPr>
            </a:p>
          </p:txBody>
        </p:sp>
        <p:sp>
          <p:nvSpPr>
            <p:cNvPr id="55" name="îṥḻíḑè">
              <a:extLst>
                <a:ext uri="{FF2B5EF4-FFF2-40B4-BE49-F238E27FC236}">
                  <a16:creationId xmlns:a16="http://schemas.microsoft.com/office/drawing/2014/main" xmlns="" id="{7B8B32B9-9E3F-4C25-967E-7DAD6D3E6E45}"/>
                </a:ext>
              </a:extLst>
            </p:cNvPr>
            <p:cNvSpPr/>
            <p:nvPr/>
          </p:nvSpPr>
          <p:spPr>
            <a:xfrm>
              <a:off x="7316061" y="2055740"/>
              <a:ext cx="1157887" cy="563068"/>
            </a:xfrm>
            <a:prstGeom prst="rect">
              <a:avLst/>
            </a:prstGeom>
            <a:solidFill>
              <a:srgbClr val="E6E7EA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kern="0" smtClean="0">
                <a:solidFill>
                  <a:srgbClr val="000000"/>
                </a:solidFill>
                <a:latin typeface="Arial"/>
                <a:ea typeface="微软雅黑"/>
              </a:endParaRPr>
            </a:p>
          </p:txBody>
        </p:sp>
        <p:sp>
          <p:nvSpPr>
            <p:cNvPr id="56" name="îşľiḑè">
              <a:extLst>
                <a:ext uri="{FF2B5EF4-FFF2-40B4-BE49-F238E27FC236}">
                  <a16:creationId xmlns:a16="http://schemas.microsoft.com/office/drawing/2014/main" xmlns="" id="{BA049772-3CFF-4D7F-8D22-176761584F92}"/>
                </a:ext>
              </a:extLst>
            </p:cNvPr>
            <p:cNvSpPr/>
            <p:nvPr/>
          </p:nvSpPr>
          <p:spPr>
            <a:xfrm>
              <a:off x="4068448" y="2058445"/>
              <a:ext cx="1157654" cy="563067"/>
            </a:xfrm>
            <a:prstGeom prst="rect">
              <a:avLst/>
            </a:prstGeom>
            <a:solidFill>
              <a:srgbClr val="E6E7EA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kern="0" smtClean="0">
                <a:solidFill>
                  <a:srgbClr val="000000"/>
                </a:solidFill>
                <a:latin typeface="Arial"/>
                <a:ea typeface="微软雅黑"/>
              </a:endParaRPr>
            </a:p>
          </p:txBody>
        </p:sp>
        <p:sp>
          <p:nvSpPr>
            <p:cNvPr id="57" name="išļîde">
              <a:extLst>
                <a:ext uri="{FF2B5EF4-FFF2-40B4-BE49-F238E27FC236}">
                  <a16:creationId xmlns:a16="http://schemas.microsoft.com/office/drawing/2014/main" xmlns="" id="{0EB68E55-7CBF-498C-8861-32154FF64B86}"/>
                </a:ext>
              </a:extLst>
            </p:cNvPr>
            <p:cNvSpPr/>
            <p:nvPr/>
          </p:nvSpPr>
          <p:spPr>
            <a:xfrm flipH="1" flipV="1">
              <a:off x="5461622" y="2610225"/>
              <a:ext cx="395643" cy="395643"/>
            </a:xfrm>
            <a:prstGeom prst="line">
              <a:avLst/>
            </a:prstGeom>
            <a:ln w="3175">
              <a:solidFill>
                <a:srgbClr val="A6AAA9"/>
              </a:solidFill>
              <a:miter lim="400000"/>
            </a:ln>
          </p:spPr>
          <p:txBody>
            <a:bodyPr anchor="ctr"/>
            <a:lstStyle/>
            <a:p>
              <a:pPr algn="ctr"/>
              <a:endParaRPr kern="0" smtClean="0">
                <a:solidFill>
                  <a:srgbClr val="000000"/>
                </a:solidFill>
                <a:latin typeface="Arial"/>
                <a:ea typeface="微软雅黑"/>
              </a:endParaRPr>
            </a:p>
          </p:txBody>
        </p:sp>
        <p:sp>
          <p:nvSpPr>
            <p:cNvPr id="58" name="iṣļíḓé">
              <a:extLst>
                <a:ext uri="{FF2B5EF4-FFF2-40B4-BE49-F238E27FC236}">
                  <a16:creationId xmlns:a16="http://schemas.microsoft.com/office/drawing/2014/main" xmlns="" id="{25A7BAE5-B060-4BF4-A7EF-2FF0ADBC2AAD}"/>
                </a:ext>
              </a:extLst>
            </p:cNvPr>
            <p:cNvSpPr/>
            <p:nvPr/>
          </p:nvSpPr>
          <p:spPr>
            <a:xfrm flipV="1">
              <a:off x="6654319" y="2609394"/>
              <a:ext cx="395643" cy="395643"/>
            </a:xfrm>
            <a:prstGeom prst="line">
              <a:avLst/>
            </a:prstGeom>
            <a:ln w="3175">
              <a:solidFill>
                <a:srgbClr val="A6AAA9"/>
              </a:solidFill>
              <a:miter lim="400000"/>
            </a:ln>
          </p:spPr>
          <p:txBody>
            <a:bodyPr anchor="ctr"/>
            <a:lstStyle/>
            <a:p>
              <a:pPr algn="ctr"/>
              <a:endParaRPr kern="0" smtClean="0">
                <a:solidFill>
                  <a:srgbClr val="000000"/>
                </a:solidFill>
                <a:latin typeface="Arial"/>
                <a:ea typeface="微软雅黑"/>
              </a:endParaRPr>
            </a:p>
          </p:txBody>
        </p:sp>
        <p:sp>
          <p:nvSpPr>
            <p:cNvPr id="59" name="isľïḓe">
              <a:extLst>
                <a:ext uri="{FF2B5EF4-FFF2-40B4-BE49-F238E27FC236}">
                  <a16:creationId xmlns:a16="http://schemas.microsoft.com/office/drawing/2014/main" xmlns="" id="{D925EA2D-857F-4B2E-B6E8-50E83FF469F9}"/>
                </a:ext>
              </a:extLst>
            </p:cNvPr>
            <p:cNvSpPr/>
            <p:nvPr/>
          </p:nvSpPr>
          <p:spPr>
            <a:xfrm>
              <a:off x="6655150" y="3802092"/>
              <a:ext cx="395643" cy="395643"/>
            </a:xfrm>
            <a:prstGeom prst="line">
              <a:avLst/>
            </a:prstGeom>
            <a:ln w="3175">
              <a:solidFill>
                <a:srgbClr val="A6AAA9"/>
              </a:solidFill>
              <a:miter lim="400000"/>
            </a:ln>
          </p:spPr>
          <p:txBody>
            <a:bodyPr anchor="ctr"/>
            <a:lstStyle/>
            <a:p>
              <a:pPr algn="ctr"/>
              <a:endParaRPr kern="0" smtClean="0">
                <a:solidFill>
                  <a:srgbClr val="000000"/>
                </a:solidFill>
                <a:latin typeface="Arial"/>
                <a:ea typeface="微软雅黑"/>
              </a:endParaRPr>
            </a:p>
          </p:txBody>
        </p:sp>
        <p:sp>
          <p:nvSpPr>
            <p:cNvPr id="60" name="îšľiḋè">
              <a:extLst>
                <a:ext uri="{FF2B5EF4-FFF2-40B4-BE49-F238E27FC236}">
                  <a16:creationId xmlns:a16="http://schemas.microsoft.com/office/drawing/2014/main" xmlns="" id="{8DCD1652-F712-4A43-9C04-7087816E009F}"/>
                </a:ext>
              </a:extLst>
            </p:cNvPr>
            <p:cNvSpPr/>
            <p:nvPr/>
          </p:nvSpPr>
          <p:spPr>
            <a:xfrm flipH="1">
              <a:off x="5462453" y="3802923"/>
              <a:ext cx="395643" cy="395643"/>
            </a:xfrm>
            <a:prstGeom prst="line">
              <a:avLst/>
            </a:prstGeom>
            <a:ln w="3175">
              <a:solidFill>
                <a:srgbClr val="A6AAA9"/>
              </a:solidFill>
              <a:miter lim="400000"/>
            </a:ln>
          </p:spPr>
          <p:txBody>
            <a:bodyPr anchor="ctr"/>
            <a:lstStyle/>
            <a:p>
              <a:pPr algn="ctr"/>
              <a:endParaRPr kern="0" smtClean="0">
                <a:solidFill>
                  <a:srgbClr val="000000"/>
                </a:solidFill>
                <a:latin typeface="Arial"/>
                <a:ea typeface="微软雅黑"/>
              </a:endParaRPr>
            </a:p>
          </p:txBody>
        </p:sp>
        <p:grpSp>
          <p:nvGrpSpPr>
            <p:cNvPr id="61" name="îş1iḓé">
              <a:extLst>
                <a:ext uri="{FF2B5EF4-FFF2-40B4-BE49-F238E27FC236}">
                  <a16:creationId xmlns:a16="http://schemas.microsoft.com/office/drawing/2014/main" xmlns="" id="{2FD6D741-3D1F-49D3-B87E-30C186BE7274}"/>
                </a:ext>
              </a:extLst>
            </p:cNvPr>
            <p:cNvGrpSpPr/>
            <p:nvPr/>
          </p:nvGrpSpPr>
          <p:grpSpPr>
            <a:xfrm>
              <a:off x="5409351" y="2557124"/>
              <a:ext cx="1692882" cy="1692882"/>
              <a:chOff x="701214" y="701214"/>
              <a:chExt cx="3385762" cy="3385762"/>
            </a:xfrm>
            <a:solidFill>
              <a:srgbClr val="F15931"/>
            </a:solidFill>
          </p:grpSpPr>
          <p:sp>
            <p:nvSpPr>
              <p:cNvPr id="100" name="íṥľîḋê">
                <a:extLst>
                  <a:ext uri="{FF2B5EF4-FFF2-40B4-BE49-F238E27FC236}">
                    <a16:creationId xmlns:a16="http://schemas.microsoft.com/office/drawing/2014/main" xmlns="" id="{465F27DA-04FE-4D0E-8735-99910A56C38F}"/>
                  </a:ext>
                </a:extLst>
              </p:cNvPr>
              <p:cNvSpPr/>
              <p:nvPr/>
            </p:nvSpPr>
            <p:spPr>
              <a:xfrm rot="18900000">
                <a:off x="701214" y="701214"/>
                <a:ext cx="3385762" cy="33857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600"/>
                    </a:moveTo>
                    <a:cubicBezTo>
                      <a:pt x="0" y="1612"/>
                      <a:pt x="1612" y="0"/>
                      <a:pt x="3600" y="0"/>
                    </a:cubicBezTo>
                    <a:lnTo>
                      <a:pt x="18000" y="0"/>
                    </a:lnTo>
                    <a:cubicBezTo>
                      <a:pt x="19988" y="0"/>
                      <a:pt x="21600" y="1612"/>
                      <a:pt x="21600" y="3600"/>
                    </a:cubicBezTo>
                    <a:lnTo>
                      <a:pt x="21600" y="18000"/>
                    </a:lnTo>
                    <a:cubicBezTo>
                      <a:pt x="21600" y="19988"/>
                      <a:pt x="19988" y="21600"/>
                      <a:pt x="18000" y="21600"/>
                    </a:cubicBezTo>
                    <a:lnTo>
                      <a:pt x="3600" y="21600"/>
                    </a:lnTo>
                    <a:cubicBezTo>
                      <a:pt x="1612" y="21600"/>
                      <a:pt x="0" y="19988"/>
                      <a:pt x="0" y="18000"/>
                    </a:cubicBezTo>
                    <a:lnTo>
                      <a:pt x="0" y="3600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kern="0" smtClean="0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101" name="íślïdè">
                <a:extLst>
                  <a:ext uri="{FF2B5EF4-FFF2-40B4-BE49-F238E27FC236}">
                    <a16:creationId xmlns:a16="http://schemas.microsoft.com/office/drawing/2014/main" xmlns="" id="{C7F9FCA2-6FD3-4C49-A5D0-96F0650E13DF}"/>
                  </a:ext>
                </a:extLst>
              </p:cNvPr>
              <p:cNvSpPr/>
              <p:nvPr/>
            </p:nvSpPr>
            <p:spPr>
              <a:xfrm>
                <a:off x="817200" y="1756119"/>
                <a:ext cx="3214951" cy="1267614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square" lIns="25400" tIns="25400" rIns="25400" bIns="25400" anchor="ctr">
                <a:normAutofit/>
              </a:bodyPr>
              <a:lstStyle/>
              <a:p>
                <a:pPr algn="ctr"/>
                <a:r>
                  <a:rPr lang="en-US" sz="3375" b="1" kern="0" dirty="0" smtClean="0">
                    <a:solidFill>
                      <a:srgbClr val="FFFFFF"/>
                    </a:solidFill>
                    <a:latin typeface="Arial"/>
                    <a:ea typeface="微软雅黑"/>
                  </a:rPr>
                  <a:t>SWOT</a:t>
                </a:r>
              </a:p>
            </p:txBody>
          </p:sp>
        </p:grpSp>
        <p:grpSp>
          <p:nvGrpSpPr>
            <p:cNvPr id="62" name="ïSľiďé">
              <a:extLst>
                <a:ext uri="{FF2B5EF4-FFF2-40B4-BE49-F238E27FC236}">
                  <a16:creationId xmlns:a16="http://schemas.microsoft.com/office/drawing/2014/main" xmlns="" id="{7881116A-11AC-474D-869F-5200E900A0BF}"/>
                </a:ext>
              </a:extLst>
            </p:cNvPr>
            <p:cNvGrpSpPr/>
            <p:nvPr/>
          </p:nvGrpSpPr>
          <p:grpSpPr>
            <a:xfrm>
              <a:off x="4816994" y="1964767"/>
              <a:ext cx="755230" cy="755230"/>
              <a:chOff x="312825" y="312825"/>
              <a:chExt cx="1510458" cy="1510458"/>
            </a:xfrm>
            <a:solidFill>
              <a:srgbClr val="778495"/>
            </a:solidFill>
          </p:grpSpPr>
          <p:sp>
            <p:nvSpPr>
              <p:cNvPr id="98" name="ïṩ1íḋe">
                <a:extLst>
                  <a:ext uri="{FF2B5EF4-FFF2-40B4-BE49-F238E27FC236}">
                    <a16:creationId xmlns:a16="http://schemas.microsoft.com/office/drawing/2014/main" xmlns="" id="{30F9AA3D-832A-410B-93AC-2AE7A8CA2255}"/>
                  </a:ext>
                </a:extLst>
              </p:cNvPr>
              <p:cNvSpPr/>
              <p:nvPr/>
            </p:nvSpPr>
            <p:spPr>
              <a:xfrm rot="18900000">
                <a:off x="312825" y="312825"/>
                <a:ext cx="1510458" cy="15104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600"/>
                    </a:moveTo>
                    <a:cubicBezTo>
                      <a:pt x="0" y="1612"/>
                      <a:pt x="1612" y="0"/>
                      <a:pt x="3600" y="0"/>
                    </a:cubicBezTo>
                    <a:lnTo>
                      <a:pt x="18000" y="0"/>
                    </a:lnTo>
                    <a:cubicBezTo>
                      <a:pt x="19988" y="0"/>
                      <a:pt x="21600" y="1612"/>
                      <a:pt x="21600" y="3600"/>
                    </a:cubicBezTo>
                    <a:lnTo>
                      <a:pt x="21600" y="18000"/>
                    </a:lnTo>
                    <a:cubicBezTo>
                      <a:pt x="21600" y="19988"/>
                      <a:pt x="19988" y="21600"/>
                      <a:pt x="18000" y="21600"/>
                    </a:cubicBezTo>
                    <a:lnTo>
                      <a:pt x="3600" y="21600"/>
                    </a:lnTo>
                    <a:cubicBezTo>
                      <a:pt x="1612" y="21600"/>
                      <a:pt x="0" y="19988"/>
                      <a:pt x="0" y="18000"/>
                    </a:cubicBezTo>
                    <a:lnTo>
                      <a:pt x="0" y="3600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kern="0" smtClean="0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99" name="íṡḷíḋè">
                <a:extLst>
                  <a:ext uri="{FF2B5EF4-FFF2-40B4-BE49-F238E27FC236}">
                    <a16:creationId xmlns:a16="http://schemas.microsoft.com/office/drawing/2014/main" xmlns="" id="{98C9AC2C-3344-45FB-9A66-57D695228B99}"/>
                  </a:ext>
                </a:extLst>
              </p:cNvPr>
              <p:cNvSpPr/>
              <p:nvPr/>
            </p:nvSpPr>
            <p:spPr>
              <a:xfrm>
                <a:off x="449977" y="576095"/>
                <a:ext cx="1236154" cy="98152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square" lIns="25400" tIns="25400" rIns="25400" bIns="25400" anchor="ctr">
                <a:normAutofit/>
              </a:bodyPr>
              <a:lstStyle/>
              <a:p>
                <a:pPr algn="ctr"/>
                <a:r>
                  <a:rPr lang="en-US" sz="2700" b="1" kern="0" dirty="0" smtClean="0">
                    <a:solidFill>
                      <a:srgbClr val="FFFFFF"/>
                    </a:solidFill>
                    <a:latin typeface="Arial"/>
                    <a:ea typeface="微软雅黑"/>
                  </a:rPr>
                  <a:t>S</a:t>
                </a:r>
              </a:p>
            </p:txBody>
          </p:sp>
        </p:grpSp>
        <p:grpSp>
          <p:nvGrpSpPr>
            <p:cNvPr id="63" name="iṡļîḋe">
              <a:extLst>
                <a:ext uri="{FF2B5EF4-FFF2-40B4-BE49-F238E27FC236}">
                  <a16:creationId xmlns:a16="http://schemas.microsoft.com/office/drawing/2014/main" xmlns="" id="{3A8E4B7B-7265-4253-BFE5-593393C4B0DA}"/>
                </a:ext>
              </a:extLst>
            </p:cNvPr>
            <p:cNvGrpSpPr/>
            <p:nvPr/>
          </p:nvGrpSpPr>
          <p:grpSpPr>
            <a:xfrm>
              <a:off x="6939361" y="1964767"/>
              <a:ext cx="755230" cy="755230"/>
              <a:chOff x="312825" y="312825"/>
              <a:chExt cx="1510458" cy="1510458"/>
            </a:xfrm>
            <a:solidFill>
              <a:srgbClr val="778495"/>
            </a:solidFill>
          </p:grpSpPr>
          <p:sp>
            <p:nvSpPr>
              <p:cNvPr id="96" name="ïṣlíḑé">
                <a:extLst>
                  <a:ext uri="{FF2B5EF4-FFF2-40B4-BE49-F238E27FC236}">
                    <a16:creationId xmlns:a16="http://schemas.microsoft.com/office/drawing/2014/main" xmlns="" id="{76339262-AFD0-4510-B1D7-E0F3813F16A2}"/>
                  </a:ext>
                </a:extLst>
              </p:cNvPr>
              <p:cNvSpPr/>
              <p:nvPr/>
            </p:nvSpPr>
            <p:spPr>
              <a:xfrm rot="18900000">
                <a:off x="312825" y="312825"/>
                <a:ext cx="1510458" cy="15104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600"/>
                    </a:moveTo>
                    <a:cubicBezTo>
                      <a:pt x="0" y="1612"/>
                      <a:pt x="1612" y="0"/>
                      <a:pt x="3600" y="0"/>
                    </a:cubicBezTo>
                    <a:lnTo>
                      <a:pt x="18000" y="0"/>
                    </a:lnTo>
                    <a:cubicBezTo>
                      <a:pt x="19988" y="0"/>
                      <a:pt x="21600" y="1612"/>
                      <a:pt x="21600" y="3600"/>
                    </a:cubicBezTo>
                    <a:lnTo>
                      <a:pt x="21600" y="18000"/>
                    </a:lnTo>
                    <a:cubicBezTo>
                      <a:pt x="21600" y="19988"/>
                      <a:pt x="19988" y="21600"/>
                      <a:pt x="18000" y="21600"/>
                    </a:cubicBezTo>
                    <a:lnTo>
                      <a:pt x="3600" y="21600"/>
                    </a:lnTo>
                    <a:cubicBezTo>
                      <a:pt x="1612" y="21600"/>
                      <a:pt x="0" y="19988"/>
                      <a:pt x="0" y="18000"/>
                    </a:cubicBezTo>
                    <a:lnTo>
                      <a:pt x="0" y="3600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kern="0" smtClean="0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97" name="isļiḋé">
                <a:extLst>
                  <a:ext uri="{FF2B5EF4-FFF2-40B4-BE49-F238E27FC236}">
                    <a16:creationId xmlns:a16="http://schemas.microsoft.com/office/drawing/2014/main" xmlns="" id="{A5276F30-2DA2-4398-B035-94897E5EBD23}"/>
                  </a:ext>
                </a:extLst>
              </p:cNvPr>
              <p:cNvSpPr/>
              <p:nvPr/>
            </p:nvSpPr>
            <p:spPr>
              <a:xfrm>
                <a:off x="448150" y="576096"/>
                <a:ext cx="1236153" cy="98152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square" lIns="25400" tIns="25400" rIns="25400" bIns="25400" anchor="ctr">
                <a:normAutofit/>
              </a:bodyPr>
              <a:lstStyle/>
              <a:p>
                <a:pPr algn="ctr"/>
                <a:r>
                  <a:rPr lang="en-US" sz="2520" b="1" kern="0" smtClean="0">
                    <a:solidFill>
                      <a:srgbClr val="FFFFFF"/>
                    </a:solidFill>
                    <a:latin typeface="Arial"/>
                    <a:ea typeface="微软雅黑"/>
                  </a:rPr>
                  <a:t>W</a:t>
                </a:r>
              </a:p>
            </p:txBody>
          </p:sp>
        </p:grpSp>
        <p:grpSp>
          <p:nvGrpSpPr>
            <p:cNvPr id="64" name="î$ḷiḓé">
              <a:extLst>
                <a:ext uri="{FF2B5EF4-FFF2-40B4-BE49-F238E27FC236}">
                  <a16:creationId xmlns:a16="http://schemas.microsoft.com/office/drawing/2014/main" xmlns="" id="{96AE23A9-07AB-4E66-AA25-99699824EDFA}"/>
                </a:ext>
              </a:extLst>
            </p:cNvPr>
            <p:cNvGrpSpPr/>
            <p:nvPr/>
          </p:nvGrpSpPr>
          <p:grpSpPr>
            <a:xfrm>
              <a:off x="6939361" y="4087133"/>
              <a:ext cx="755230" cy="755230"/>
              <a:chOff x="312825" y="312825"/>
              <a:chExt cx="1510458" cy="1510458"/>
            </a:xfrm>
            <a:solidFill>
              <a:srgbClr val="778495"/>
            </a:solidFill>
          </p:grpSpPr>
          <p:sp>
            <p:nvSpPr>
              <p:cNvPr id="94" name="ïṥľïďè">
                <a:extLst>
                  <a:ext uri="{FF2B5EF4-FFF2-40B4-BE49-F238E27FC236}">
                    <a16:creationId xmlns:a16="http://schemas.microsoft.com/office/drawing/2014/main" xmlns="" id="{CF54CC2B-FD6B-44AC-99F6-F9E62E271DC7}"/>
                  </a:ext>
                </a:extLst>
              </p:cNvPr>
              <p:cNvSpPr/>
              <p:nvPr/>
            </p:nvSpPr>
            <p:spPr>
              <a:xfrm rot="18900000">
                <a:off x="312825" y="312825"/>
                <a:ext cx="1510458" cy="15104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600"/>
                    </a:moveTo>
                    <a:cubicBezTo>
                      <a:pt x="0" y="1612"/>
                      <a:pt x="1612" y="0"/>
                      <a:pt x="3600" y="0"/>
                    </a:cubicBezTo>
                    <a:lnTo>
                      <a:pt x="18000" y="0"/>
                    </a:lnTo>
                    <a:cubicBezTo>
                      <a:pt x="19988" y="0"/>
                      <a:pt x="21600" y="1612"/>
                      <a:pt x="21600" y="3600"/>
                    </a:cubicBezTo>
                    <a:lnTo>
                      <a:pt x="21600" y="18000"/>
                    </a:lnTo>
                    <a:cubicBezTo>
                      <a:pt x="21600" y="19988"/>
                      <a:pt x="19988" y="21600"/>
                      <a:pt x="18000" y="21600"/>
                    </a:cubicBezTo>
                    <a:lnTo>
                      <a:pt x="3600" y="21600"/>
                    </a:lnTo>
                    <a:cubicBezTo>
                      <a:pt x="1612" y="21600"/>
                      <a:pt x="0" y="19988"/>
                      <a:pt x="0" y="18000"/>
                    </a:cubicBezTo>
                    <a:lnTo>
                      <a:pt x="0" y="3600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kern="0" smtClean="0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95" name="íś1iďe">
                <a:extLst>
                  <a:ext uri="{FF2B5EF4-FFF2-40B4-BE49-F238E27FC236}">
                    <a16:creationId xmlns:a16="http://schemas.microsoft.com/office/drawing/2014/main" xmlns="" id="{BE988C05-1738-4D4D-A1B1-76EDF340842E}"/>
                  </a:ext>
                </a:extLst>
              </p:cNvPr>
              <p:cNvSpPr/>
              <p:nvPr/>
            </p:nvSpPr>
            <p:spPr>
              <a:xfrm>
                <a:off x="448148" y="573760"/>
                <a:ext cx="1236153" cy="98152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square" lIns="25400" tIns="25400" rIns="25400" bIns="25400" anchor="ctr">
                <a:normAutofit/>
              </a:bodyPr>
              <a:lstStyle/>
              <a:p>
                <a:pPr algn="ctr"/>
                <a:r>
                  <a:rPr lang="en-US" sz="2700" b="1" kern="0" dirty="0" smtClean="0">
                    <a:solidFill>
                      <a:srgbClr val="FFFFFF"/>
                    </a:solidFill>
                    <a:latin typeface="Arial"/>
                    <a:ea typeface="微软雅黑"/>
                  </a:rPr>
                  <a:t>O</a:t>
                </a:r>
              </a:p>
            </p:txBody>
          </p:sp>
        </p:grpSp>
        <p:grpSp>
          <p:nvGrpSpPr>
            <p:cNvPr id="65" name="ïSḻïdé">
              <a:extLst>
                <a:ext uri="{FF2B5EF4-FFF2-40B4-BE49-F238E27FC236}">
                  <a16:creationId xmlns:a16="http://schemas.microsoft.com/office/drawing/2014/main" xmlns="" id="{18E4B46F-56D7-41C9-8B44-BD51436FAD0D}"/>
                </a:ext>
              </a:extLst>
            </p:cNvPr>
            <p:cNvGrpSpPr/>
            <p:nvPr/>
          </p:nvGrpSpPr>
          <p:grpSpPr>
            <a:xfrm>
              <a:off x="4816995" y="4087134"/>
              <a:ext cx="755230" cy="755230"/>
              <a:chOff x="312825" y="312825"/>
              <a:chExt cx="1510458" cy="1510458"/>
            </a:xfrm>
            <a:solidFill>
              <a:srgbClr val="778495"/>
            </a:solidFill>
          </p:grpSpPr>
          <p:sp>
            <p:nvSpPr>
              <p:cNvPr id="92" name="ïṡļiḓê">
                <a:extLst>
                  <a:ext uri="{FF2B5EF4-FFF2-40B4-BE49-F238E27FC236}">
                    <a16:creationId xmlns:a16="http://schemas.microsoft.com/office/drawing/2014/main" xmlns="" id="{A986DEC2-6516-47AD-8952-A11EEEDE81C7}"/>
                  </a:ext>
                </a:extLst>
              </p:cNvPr>
              <p:cNvSpPr/>
              <p:nvPr/>
            </p:nvSpPr>
            <p:spPr>
              <a:xfrm rot="18900000">
                <a:off x="312825" y="312825"/>
                <a:ext cx="1510458" cy="15104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600"/>
                    </a:moveTo>
                    <a:cubicBezTo>
                      <a:pt x="0" y="1612"/>
                      <a:pt x="1612" y="0"/>
                      <a:pt x="3600" y="0"/>
                    </a:cubicBezTo>
                    <a:lnTo>
                      <a:pt x="18000" y="0"/>
                    </a:lnTo>
                    <a:cubicBezTo>
                      <a:pt x="19988" y="0"/>
                      <a:pt x="21600" y="1612"/>
                      <a:pt x="21600" y="3600"/>
                    </a:cubicBezTo>
                    <a:lnTo>
                      <a:pt x="21600" y="18000"/>
                    </a:lnTo>
                    <a:cubicBezTo>
                      <a:pt x="21600" y="19988"/>
                      <a:pt x="19988" y="21600"/>
                      <a:pt x="18000" y="21600"/>
                    </a:cubicBezTo>
                    <a:lnTo>
                      <a:pt x="3600" y="21600"/>
                    </a:lnTo>
                    <a:cubicBezTo>
                      <a:pt x="1612" y="21600"/>
                      <a:pt x="0" y="19988"/>
                      <a:pt x="0" y="18000"/>
                    </a:cubicBezTo>
                    <a:lnTo>
                      <a:pt x="0" y="3600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kern="0" smtClean="0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93" name="îşľiḓé">
                <a:extLst>
                  <a:ext uri="{FF2B5EF4-FFF2-40B4-BE49-F238E27FC236}">
                    <a16:creationId xmlns:a16="http://schemas.microsoft.com/office/drawing/2014/main" xmlns="" id="{4C2480DB-397C-477C-8DDF-3EB03479059E}"/>
                  </a:ext>
                </a:extLst>
              </p:cNvPr>
              <p:cNvSpPr/>
              <p:nvPr/>
            </p:nvSpPr>
            <p:spPr>
              <a:xfrm>
                <a:off x="449976" y="573758"/>
                <a:ext cx="1236153" cy="98152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square" lIns="25400" tIns="25400" rIns="25400" bIns="25400" anchor="ctr">
                <a:normAutofit/>
              </a:bodyPr>
              <a:lstStyle/>
              <a:p>
                <a:pPr algn="ctr"/>
                <a:r>
                  <a:rPr lang="en-US" sz="2520" b="1" kern="0" dirty="0" smtClean="0">
                    <a:solidFill>
                      <a:srgbClr val="FFFFFF"/>
                    </a:solidFill>
                    <a:latin typeface="Arial"/>
                    <a:ea typeface="微软雅黑"/>
                  </a:rPr>
                  <a:t>T</a:t>
                </a:r>
              </a:p>
            </p:txBody>
          </p:sp>
        </p:grpSp>
        <p:grpSp>
          <p:nvGrpSpPr>
            <p:cNvPr id="66" name="î$líḓe">
              <a:extLst>
                <a:ext uri="{FF2B5EF4-FFF2-40B4-BE49-F238E27FC236}">
                  <a16:creationId xmlns:a16="http://schemas.microsoft.com/office/drawing/2014/main" xmlns="" id="{31F33625-ADDA-489F-95BD-0F4819FCE378}"/>
                </a:ext>
              </a:extLst>
            </p:cNvPr>
            <p:cNvGrpSpPr/>
            <p:nvPr/>
          </p:nvGrpSpPr>
          <p:grpSpPr>
            <a:xfrm>
              <a:off x="3793441" y="2045016"/>
              <a:ext cx="562659" cy="562659"/>
              <a:chOff x="683975" y="1866715"/>
              <a:chExt cx="577851" cy="577851"/>
            </a:xfrm>
          </p:grpSpPr>
          <p:sp>
            <p:nvSpPr>
              <p:cNvPr id="90" name="îşḷîďê">
                <a:extLst>
                  <a:ext uri="{FF2B5EF4-FFF2-40B4-BE49-F238E27FC236}">
                    <a16:creationId xmlns:a16="http://schemas.microsoft.com/office/drawing/2014/main" xmlns="" id="{E54680C0-288C-4685-8DAC-DE9A0F076F7A}"/>
                  </a:ext>
                </a:extLst>
              </p:cNvPr>
              <p:cNvSpPr/>
              <p:nvPr/>
            </p:nvSpPr>
            <p:spPr>
              <a:xfrm>
                <a:off x="683975" y="1866715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rgbClr val="F1593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defRPr sz="3200"/>
                </a:pPr>
                <a:endParaRPr sz="1600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91" name="ïšlîḑê">
                <a:extLst>
                  <a:ext uri="{FF2B5EF4-FFF2-40B4-BE49-F238E27FC236}">
                    <a16:creationId xmlns:a16="http://schemas.microsoft.com/office/drawing/2014/main" xmlns="" id="{933C1215-6625-4D9C-9AFC-150C3E8463DD}"/>
                  </a:ext>
                </a:extLst>
              </p:cNvPr>
              <p:cNvSpPr/>
              <p:nvPr/>
            </p:nvSpPr>
            <p:spPr>
              <a:xfrm>
                <a:off x="831997" y="2024253"/>
                <a:ext cx="281804" cy="262772"/>
              </a:xfrm>
              <a:custGeom>
                <a:avLst/>
                <a:gdLst>
                  <a:gd name="T0" fmla="*/ 3958 w 4630"/>
                  <a:gd name="T1" fmla="*/ 1193 h 4324"/>
                  <a:gd name="T2" fmla="*/ 3772 w 4630"/>
                  <a:gd name="T3" fmla="*/ 1223 h 4324"/>
                  <a:gd name="T4" fmla="*/ 3358 w 4630"/>
                  <a:gd name="T5" fmla="*/ 1778 h 4324"/>
                  <a:gd name="T6" fmla="*/ 3055 w 4630"/>
                  <a:gd name="T7" fmla="*/ 1876 h 4324"/>
                  <a:gd name="T8" fmla="*/ 2515 w 4630"/>
                  <a:gd name="T9" fmla="*/ 1484 h 4324"/>
                  <a:gd name="T10" fmla="*/ 2515 w 4630"/>
                  <a:gd name="T11" fmla="*/ 1166 h 4324"/>
                  <a:gd name="T12" fmla="*/ 2915 w 4630"/>
                  <a:gd name="T13" fmla="*/ 600 h 4324"/>
                  <a:gd name="T14" fmla="*/ 2315 w 4630"/>
                  <a:gd name="T15" fmla="*/ 0 h 4324"/>
                  <a:gd name="T16" fmla="*/ 1715 w 4630"/>
                  <a:gd name="T17" fmla="*/ 600 h 4324"/>
                  <a:gd name="T18" fmla="*/ 2115 w 4630"/>
                  <a:gd name="T19" fmla="*/ 1166 h 4324"/>
                  <a:gd name="T20" fmla="*/ 2115 w 4630"/>
                  <a:gd name="T21" fmla="*/ 1484 h 4324"/>
                  <a:gd name="T22" fmla="*/ 1575 w 4630"/>
                  <a:gd name="T23" fmla="*/ 1877 h 4324"/>
                  <a:gd name="T24" fmla="*/ 1273 w 4630"/>
                  <a:gd name="T25" fmla="*/ 1778 h 4324"/>
                  <a:gd name="T26" fmla="*/ 858 w 4630"/>
                  <a:gd name="T27" fmla="*/ 1223 h 4324"/>
                  <a:gd name="T28" fmla="*/ 673 w 4630"/>
                  <a:gd name="T29" fmla="*/ 1193 h 4324"/>
                  <a:gd name="T30" fmla="*/ 102 w 4630"/>
                  <a:gd name="T31" fmla="*/ 1608 h 4324"/>
                  <a:gd name="T32" fmla="*/ 488 w 4630"/>
                  <a:gd name="T33" fmla="*/ 2364 h 4324"/>
                  <a:gd name="T34" fmla="*/ 673 w 4630"/>
                  <a:gd name="T35" fmla="*/ 2394 h 4324"/>
                  <a:gd name="T36" fmla="*/ 1149 w 4630"/>
                  <a:gd name="T37" fmla="*/ 2159 h 4324"/>
                  <a:gd name="T38" fmla="*/ 1452 w 4630"/>
                  <a:gd name="T39" fmla="*/ 2258 h 4324"/>
                  <a:gd name="T40" fmla="*/ 1449 w 4630"/>
                  <a:gd name="T41" fmla="*/ 2327 h 4324"/>
                  <a:gd name="T42" fmla="*/ 1658 w 4630"/>
                  <a:gd name="T43" fmla="*/ 2891 h 4324"/>
                  <a:gd name="T44" fmla="*/ 1471 w 4630"/>
                  <a:gd name="T45" fmla="*/ 3149 h 4324"/>
                  <a:gd name="T46" fmla="*/ 1301 w 4630"/>
                  <a:gd name="T47" fmla="*/ 3124 h 4324"/>
                  <a:gd name="T48" fmla="*/ 815 w 4630"/>
                  <a:gd name="T49" fmla="*/ 3371 h 4324"/>
                  <a:gd name="T50" fmla="*/ 948 w 4630"/>
                  <a:gd name="T51" fmla="*/ 4209 h 4324"/>
                  <a:gd name="T52" fmla="*/ 1300 w 4630"/>
                  <a:gd name="T53" fmla="*/ 4324 h 4324"/>
                  <a:gd name="T54" fmla="*/ 1786 w 4630"/>
                  <a:gd name="T55" fmla="*/ 4077 h 4324"/>
                  <a:gd name="T56" fmla="*/ 1795 w 4630"/>
                  <a:gd name="T57" fmla="*/ 3384 h 4324"/>
                  <a:gd name="T58" fmla="*/ 1981 w 4630"/>
                  <a:gd name="T59" fmla="*/ 3127 h 4324"/>
                  <a:gd name="T60" fmla="*/ 2315 w 4630"/>
                  <a:gd name="T61" fmla="*/ 3194 h 4324"/>
                  <a:gd name="T62" fmla="*/ 2647 w 4630"/>
                  <a:gd name="T63" fmla="*/ 3127 h 4324"/>
                  <a:gd name="T64" fmla="*/ 2836 w 4630"/>
                  <a:gd name="T65" fmla="*/ 3385 h 4324"/>
                  <a:gd name="T66" fmla="*/ 2845 w 4630"/>
                  <a:gd name="T67" fmla="*/ 4077 h 4324"/>
                  <a:gd name="T68" fmla="*/ 3331 w 4630"/>
                  <a:gd name="T69" fmla="*/ 4324 h 4324"/>
                  <a:gd name="T70" fmla="*/ 3331 w 4630"/>
                  <a:gd name="T71" fmla="*/ 4324 h 4324"/>
                  <a:gd name="T72" fmla="*/ 3683 w 4630"/>
                  <a:gd name="T73" fmla="*/ 4209 h 4324"/>
                  <a:gd name="T74" fmla="*/ 3816 w 4630"/>
                  <a:gd name="T75" fmla="*/ 3371 h 4324"/>
                  <a:gd name="T76" fmla="*/ 3330 w 4630"/>
                  <a:gd name="T77" fmla="*/ 3124 h 4324"/>
                  <a:gd name="T78" fmla="*/ 3159 w 4630"/>
                  <a:gd name="T79" fmla="*/ 3149 h 4324"/>
                  <a:gd name="T80" fmla="*/ 2971 w 4630"/>
                  <a:gd name="T81" fmla="*/ 2893 h 4324"/>
                  <a:gd name="T82" fmla="*/ 3182 w 4630"/>
                  <a:gd name="T83" fmla="*/ 2327 h 4324"/>
                  <a:gd name="T84" fmla="*/ 3179 w 4630"/>
                  <a:gd name="T85" fmla="*/ 2257 h 4324"/>
                  <a:gd name="T86" fmla="*/ 3481 w 4630"/>
                  <a:gd name="T87" fmla="*/ 2159 h 4324"/>
                  <a:gd name="T88" fmla="*/ 3957 w 4630"/>
                  <a:gd name="T89" fmla="*/ 2394 h 4324"/>
                  <a:gd name="T90" fmla="*/ 3957 w 4630"/>
                  <a:gd name="T91" fmla="*/ 2394 h 4324"/>
                  <a:gd name="T92" fmla="*/ 4143 w 4630"/>
                  <a:gd name="T93" fmla="*/ 2364 h 4324"/>
                  <a:gd name="T94" fmla="*/ 4528 w 4630"/>
                  <a:gd name="T95" fmla="*/ 1608 h 4324"/>
                  <a:gd name="T96" fmla="*/ 3958 w 4630"/>
                  <a:gd name="T97" fmla="*/ 1193 h 4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630" h="4324">
                    <a:moveTo>
                      <a:pt x="3958" y="1193"/>
                    </a:moveTo>
                    <a:cubicBezTo>
                      <a:pt x="3895" y="1193"/>
                      <a:pt x="3832" y="1203"/>
                      <a:pt x="3772" y="1223"/>
                    </a:cubicBezTo>
                    <a:cubicBezTo>
                      <a:pt x="3524" y="1304"/>
                      <a:pt x="3364" y="1531"/>
                      <a:pt x="3358" y="1778"/>
                    </a:cubicBezTo>
                    <a:lnTo>
                      <a:pt x="3055" y="1876"/>
                    </a:lnTo>
                    <a:cubicBezTo>
                      <a:pt x="2936" y="1682"/>
                      <a:pt x="2743" y="1538"/>
                      <a:pt x="2515" y="1484"/>
                    </a:cubicBezTo>
                    <a:lnTo>
                      <a:pt x="2515" y="1166"/>
                    </a:lnTo>
                    <a:cubicBezTo>
                      <a:pt x="2748" y="1083"/>
                      <a:pt x="2915" y="861"/>
                      <a:pt x="2915" y="600"/>
                    </a:cubicBezTo>
                    <a:cubicBezTo>
                      <a:pt x="2915" y="270"/>
                      <a:pt x="2646" y="0"/>
                      <a:pt x="2315" y="0"/>
                    </a:cubicBezTo>
                    <a:cubicBezTo>
                      <a:pt x="1984" y="0"/>
                      <a:pt x="1715" y="270"/>
                      <a:pt x="1715" y="600"/>
                    </a:cubicBezTo>
                    <a:cubicBezTo>
                      <a:pt x="1715" y="861"/>
                      <a:pt x="1882" y="1083"/>
                      <a:pt x="2115" y="1166"/>
                    </a:cubicBezTo>
                    <a:lnTo>
                      <a:pt x="2115" y="1484"/>
                    </a:lnTo>
                    <a:cubicBezTo>
                      <a:pt x="1887" y="1538"/>
                      <a:pt x="1694" y="1682"/>
                      <a:pt x="1575" y="1877"/>
                    </a:cubicBezTo>
                    <a:lnTo>
                      <a:pt x="1273" y="1778"/>
                    </a:lnTo>
                    <a:cubicBezTo>
                      <a:pt x="1266" y="1531"/>
                      <a:pt x="1107" y="1304"/>
                      <a:pt x="858" y="1223"/>
                    </a:cubicBezTo>
                    <a:cubicBezTo>
                      <a:pt x="798" y="1203"/>
                      <a:pt x="736" y="1193"/>
                      <a:pt x="673" y="1193"/>
                    </a:cubicBezTo>
                    <a:cubicBezTo>
                      <a:pt x="412" y="1193"/>
                      <a:pt x="183" y="1360"/>
                      <a:pt x="102" y="1608"/>
                    </a:cubicBezTo>
                    <a:cubicBezTo>
                      <a:pt x="0" y="1923"/>
                      <a:pt x="173" y="2262"/>
                      <a:pt x="488" y="2364"/>
                    </a:cubicBezTo>
                    <a:cubicBezTo>
                      <a:pt x="548" y="2384"/>
                      <a:pt x="610" y="2394"/>
                      <a:pt x="673" y="2394"/>
                    </a:cubicBezTo>
                    <a:cubicBezTo>
                      <a:pt x="864" y="2394"/>
                      <a:pt x="1038" y="2304"/>
                      <a:pt x="1149" y="2159"/>
                    </a:cubicBezTo>
                    <a:lnTo>
                      <a:pt x="1452" y="2258"/>
                    </a:lnTo>
                    <a:cubicBezTo>
                      <a:pt x="1450" y="2281"/>
                      <a:pt x="1449" y="2304"/>
                      <a:pt x="1449" y="2327"/>
                    </a:cubicBezTo>
                    <a:cubicBezTo>
                      <a:pt x="1449" y="2542"/>
                      <a:pt x="1528" y="2740"/>
                      <a:pt x="1658" y="2891"/>
                    </a:cubicBezTo>
                    <a:lnTo>
                      <a:pt x="1471" y="3149"/>
                    </a:lnTo>
                    <a:cubicBezTo>
                      <a:pt x="1416" y="3132"/>
                      <a:pt x="1359" y="3124"/>
                      <a:pt x="1301" y="3124"/>
                    </a:cubicBezTo>
                    <a:cubicBezTo>
                      <a:pt x="1109" y="3124"/>
                      <a:pt x="927" y="3216"/>
                      <a:pt x="815" y="3371"/>
                    </a:cubicBezTo>
                    <a:cubicBezTo>
                      <a:pt x="620" y="3639"/>
                      <a:pt x="680" y="4015"/>
                      <a:pt x="948" y="4209"/>
                    </a:cubicBezTo>
                    <a:cubicBezTo>
                      <a:pt x="1051" y="4284"/>
                      <a:pt x="1173" y="4324"/>
                      <a:pt x="1300" y="4324"/>
                    </a:cubicBezTo>
                    <a:cubicBezTo>
                      <a:pt x="1492" y="4324"/>
                      <a:pt x="1673" y="4232"/>
                      <a:pt x="1786" y="4077"/>
                    </a:cubicBezTo>
                    <a:cubicBezTo>
                      <a:pt x="1939" y="3866"/>
                      <a:pt x="1934" y="3588"/>
                      <a:pt x="1795" y="3384"/>
                    </a:cubicBezTo>
                    <a:lnTo>
                      <a:pt x="1981" y="3127"/>
                    </a:lnTo>
                    <a:cubicBezTo>
                      <a:pt x="2084" y="3170"/>
                      <a:pt x="2197" y="3194"/>
                      <a:pt x="2315" y="3194"/>
                    </a:cubicBezTo>
                    <a:cubicBezTo>
                      <a:pt x="2433" y="3194"/>
                      <a:pt x="2545" y="3170"/>
                      <a:pt x="2647" y="3127"/>
                    </a:cubicBezTo>
                    <a:lnTo>
                      <a:pt x="2836" y="3385"/>
                    </a:lnTo>
                    <a:cubicBezTo>
                      <a:pt x="2696" y="3588"/>
                      <a:pt x="2692" y="3866"/>
                      <a:pt x="2845" y="4077"/>
                    </a:cubicBezTo>
                    <a:cubicBezTo>
                      <a:pt x="2957" y="4232"/>
                      <a:pt x="3139" y="4324"/>
                      <a:pt x="3331" y="4324"/>
                    </a:cubicBezTo>
                    <a:lnTo>
                      <a:pt x="3331" y="4324"/>
                    </a:lnTo>
                    <a:cubicBezTo>
                      <a:pt x="3458" y="4324"/>
                      <a:pt x="3580" y="4284"/>
                      <a:pt x="3683" y="4209"/>
                    </a:cubicBezTo>
                    <a:cubicBezTo>
                      <a:pt x="3951" y="4015"/>
                      <a:pt x="4010" y="3639"/>
                      <a:pt x="3816" y="3371"/>
                    </a:cubicBezTo>
                    <a:cubicBezTo>
                      <a:pt x="3703" y="3216"/>
                      <a:pt x="3522" y="3124"/>
                      <a:pt x="3330" y="3124"/>
                    </a:cubicBezTo>
                    <a:cubicBezTo>
                      <a:pt x="3271" y="3124"/>
                      <a:pt x="3214" y="3133"/>
                      <a:pt x="3159" y="3149"/>
                    </a:cubicBezTo>
                    <a:lnTo>
                      <a:pt x="2971" y="2893"/>
                    </a:lnTo>
                    <a:cubicBezTo>
                      <a:pt x="3102" y="2741"/>
                      <a:pt x="3182" y="2543"/>
                      <a:pt x="3182" y="2327"/>
                    </a:cubicBezTo>
                    <a:cubicBezTo>
                      <a:pt x="3182" y="2303"/>
                      <a:pt x="3181" y="2280"/>
                      <a:pt x="3179" y="2257"/>
                    </a:cubicBezTo>
                    <a:lnTo>
                      <a:pt x="3481" y="2159"/>
                    </a:lnTo>
                    <a:cubicBezTo>
                      <a:pt x="3592" y="2304"/>
                      <a:pt x="3766" y="2394"/>
                      <a:pt x="3957" y="2394"/>
                    </a:cubicBezTo>
                    <a:lnTo>
                      <a:pt x="3957" y="2394"/>
                    </a:lnTo>
                    <a:cubicBezTo>
                      <a:pt x="4020" y="2394"/>
                      <a:pt x="4083" y="2384"/>
                      <a:pt x="4143" y="2364"/>
                    </a:cubicBezTo>
                    <a:cubicBezTo>
                      <a:pt x="4458" y="2262"/>
                      <a:pt x="4630" y="1923"/>
                      <a:pt x="4528" y="1608"/>
                    </a:cubicBezTo>
                    <a:cubicBezTo>
                      <a:pt x="4447" y="1360"/>
                      <a:pt x="4218" y="1193"/>
                      <a:pt x="3958" y="119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Arial"/>
                  <a:ea typeface="微软雅黑"/>
                </a:endParaRPr>
              </a:p>
            </p:txBody>
          </p:sp>
        </p:grpSp>
        <p:grpSp>
          <p:nvGrpSpPr>
            <p:cNvPr id="67" name="ïśļîḍe">
              <a:extLst>
                <a:ext uri="{FF2B5EF4-FFF2-40B4-BE49-F238E27FC236}">
                  <a16:creationId xmlns:a16="http://schemas.microsoft.com/office/drawing/2014/main" xmlns="" id="{08732CC8-B300-4C2E-AC2B-AF868778119B}"/>
                </a:ext>
              </a:extLst>
            </p:cNvPr>
            <p:cNvGrpSpPr/>
            <p:nvPr/>
          </p:nvGrpSpPr>
          <p:grpSpPr>
            <a:xfrm>
              <a:off x="3793441" y="4197735"/>
              <a:ext cx="562659" cy="562659"/>
              <a:chOff x="683975" y="1866715"/>
              <a:chExt cx="577851" cy="577851"/>
            </a:xfrm>
          </p:grpSpPr>
          <p:sp>
            <p:nvSpPr>
              <p:cNvPr id="88" name="îṥľíďê">
                <a:extLst>
                  <a:ext uri="{FF2B5EF4-FFF2-40B4-BE49-F238E27FC236}">
                    <a16:creationId xmlns:a16="http://schemas.microsoft.com/office/drawing/2014/main" xmlns="" id="{AE826AE1-D2F9-4EBA-A98A-A364D335E683}"/>
                  </a:ext>
                </a:extLst>
              </p:cNvPr>
              <p:cNvSpPr/>
              <p:nvPr/>
            </p:nvSpPr>
            <p:spPr>
              <a:xfrm>
                <a:off x="683975" y="1866715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rgbClr val="F1593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defRPr sz="3200"/>
                </a:pPr>
                <a:endParaRPr sz="1600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89" name="íšļiḍe">
                <a:extLst>
                  <a:ext uri="{FF2B5EF4-FFF2-40B4-BE49-F238E27FC236}">
                    <a16:creationId xmlns:a16="http://schemas.microsoft.com/office/drawing/2014/main" xmlns="" id="{73FABDA2-E2AF-4842-A9FD-B2C2113400AF}"/>
                  </a:ext>
                </a:extLst>
              </p:cNvPr>
              <p:cNvSpPr/>
              <p:nvPr/>
            </p:nvSpPr>
            <p:spPr>
              <a:xfrm>
                <a:off x="831997" y="2024253"/>
                <a:ext cx="281804" cy="262772"/>
              </a:xfrm>
              <a:custGeom>
                <a:avLst/>
                <a:gdLst>
                  <a:gd name="T0" fmla="*/ 3958 w 4630"/>
                  <a:gd name="T1" fmla="*/ 1193 h 4324"/>
                  <a:gd name="T2" fmla="*/ 3772 w 4630"/>
                  <a:gd name="T3" fmla="*/ 1223 h 4324"/>
                  <a:gd name="T4" fmla="*/ 3358 w 4630"/>
                  <a:gd name="T5" fmla="*/ 1778 h 4324"/>
                  <a:gd name="T6" fmla="*/ 3055 w 4630"/>
                  <a:gd name="T7" fmla="*/ 1876 h 4324"/>
                  <a:gd name="T8" fmla="*/ 2515 w 4630"/>
                  <a:gd name="T9" fmla="*/ 1484 h 4324"/>
                  <a:gd name="T10" fmla="*/ 2515 w 4630"/>
                  <a:gd name="T11" fmla="*/ 1166 h 4324"/>
                  <a:gd name="T12" fmla="*/ 2915 w 4630"/>
                  <a:gd name="T13" fmla="*/ 600 h 4324"/>
                  <a:gd name="T14" fmla="*/ 2315 w 4630"/>
                  <a:gd name="T15" fmla="*/ 0 h 4324"/>
                  <a:gd name="T16" fmla="*/ 1715 w 4630"/>
                  <a:gd name="T17" fmla="*/ 600 h 4324"/>
                  <a:gd name="T18" fmla="*/ 2115 w 4630"/>
                  <a:gd name="T19" fmla="*/ 1166 h 4324"/>
                  <a:gd name="T20" fmla="*/ 2115 w 4630"/>
                  <a:gd name="T21" fmla="*/ 1484 h 4324"/>
                  <a:gd name="T22" fmla="*/ 1575 w 4630"/>
                  <a:gd name="T23" fmla="*/ 1877 h 4324"/>
                  <a:gd name="T24" fmla="*/ 1273 w 4630"/>
                  <a:gd name="T25" fmla="*/ 1778 h 4324"/>
                  <a:gd name="T26" fmla="*/ 858 w 4630"/>
                  <a:gd name="T27" fmla="*/ 1223 h 4324"/>
                  <a:gd name="T28" fmla="*/ 673 w 4630"/>
                  <a:gd name="T29" fmla="*/ 1193 h 4324"/>
                  <a:gd name="T30" fmla="*/ 102 w 4630"/>
                  <a:gd name="T31" fmla="*/ 1608 h 4324"/>
                  <a:gd name="T32" fmla="*/ 488 w 4630"/>
                  <a:gd name="T33" fmla="*/ 2364 h 4324"/>
                  <a:gd name="T34" fmla="*/ 673 w 4630"/>
                  <a:gd name="T35" fmla="*/ 2394 h 4324"/>
                  <a:gd name="T36" fmla="*/ 1149 w 4630"/>
                  <a:gd name="T37" fmla="*/ 2159 h 4324"/>
                  <a:gd name="T38" fmla="*/ 1452 w 4630"/>
                  <a:gd name="T39" fmla="*/ 2258 h 4324"/>
                  <a:gd name="T40" fmla="*/ 1449 w 4630"/>
                  <a:gd name="T41" fmla="*/ 2327 h 4324"/>
                  <a:gd name="T42" fmla="*/ 1658 w 4630"/>
                  <a:gd name="T43" fmla="*/ 2891 h 4324"/>
                  <a:gd name="T44" fmla="*/ 1471 w 4630"/>
                  <a:gd name="T45" fmla="*/ 3149 h 4324"/>
                  <a:gd name="T46" fmla="*/ 1301 w 4630"/>
                  <a:gd name="T47" fmla="*/ 3124 h 4324"/>
                  <a:gd name="T48" fmla="*/ 815 w 4630"/>
                  <a:gd name="T49" fmla="*/ 3371 h 4324"/>
                  <a:gd name="T50" fmla="*/ 948 w 4630"/>
                  <a:gd name="T51" fmla="*/ 4209 h 4324"/>
                  <a:gd name="T52" fmla="*/ 1300 w 4630"/>
                  <a:gd name="T53" fmla="*/ 4324 h 4324"/>
                  <a:gd name="T54" fmla="*/ 1786 w 4630"/>
                  <a:gd name="T55" fmla="*/ 4077 h 4324"/>
                  <a:gd name="T56" fmla="*/ 1795 w 4630"/>
                  <a:gd name="T57" fmla="*/ 3384 h 4324"/>
                  <a:gd name="T58" fmla="*/ 1981 w 4630"/>
                  <a:gd name="T59" fmla="*/ 3127 h 4324"/>
                  <a:gd name="T60" fmla="*/ 2315 w 4630"/>
                  <a:gd name="T61" fmla="*/ 3194 h 4324"/>
                  <a:gd name="T62" fmla="*/ 2647 w 4630"/>
                  <a:gd name="T63" fmla="*/ 3127 h 4324"/>
                  <a:gd name="T64" fmla="*/ 2836 w 4630"/>
                  <a:gd name="T65" fmla="*/ 3385 h 4324"/>
                  <a:gd name="T66" fmla="*/ 2845 w 4630"/>
                  <a:gd name="T67" fmla="*/ 4077 h 4324"/>
                  <a:gd name="T68" fmla="*/ 3331 w 4630"/>
                  <a:gd name="T69" fmla="*/ 4324 h 4324"/>
                  <a:gd name="T70" fmla="*/ 3331 w 4630"/>
                  <a:gd name="T71" fmla="*/ 4324 h 4324"/>
                  <a:gd name="T72" fmla="*/ 3683 w 4630"/>
                  <a:gd name="T73" fmla="*/ 4209 h 4324"/>
                  <a:gd name="T74" fmla="*/ 3816 w 4630"/>
                  <a:gd name="T75" fmla="*/ 3371 h 4324"/>
                  <a:gd name="T76" fmla="*/ 3330 w 4630"/>
                  <a:gd name="T77" fmla="*/ 3124 h 4324"/>
                  <a:gd name="T78" fmla="*/ 3159 w 4630"/>
                  <a:gd name="T79" fmla="*/ 3149 h 4324"/>
                  <a:gd name="T80" fmla="*/ 2971 w 4630"/>
                  <a:gd name="T81" fmla="*/ 2893 h 4324"/>
                  <a:gd name="T82" fmla="*/ 3182 w 4630"/>
                  <a:gd name="T83" fmla="*/ 2327 h 4324"/>
                  <a:gd name="T84" fmla="*/ 3179 w 4630"/>
                  <a:gd name="T85" fmla="*/ 2257 h 4324"/>
                  <a:gd name="T86" fmla="*/ 3481 w 4630"/>
                  <a:gd name="T87" fmla="*/ 2159 h 4324"/>
                  <a:gd name="T88" fmla="*/ 3957 w 4630"/>
                  <a:gd name="T89" fmla="*/ 2394 h 4324"/>
                  <a:gd name="T90" fmla="*/ 3957 w 4630"/>
                  <a:gd name="T91" fmla="*/ 2394 h 4324"/>
                  <a:gd name="T92" fmla="*/ 4143 w 4630"/>
                  <a:gd name="T93" fmla="*/ 2364 h 4324"/>
                  <a:gd name="T94" fmla="*/ 4528 w 4630"/>
                  <a:gd name="T95" fmla="*/ 1608 h 4324"/>
                  <a:gd name="T96" fmla="*/ 3958 w 4630"/>
                  <a:gd name="T97" fmla="*/ 1193 h 4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630" h="4324">
                    <a:moveTo>
                      <a:pt x="3958" y="1193"/>
                    </a:moveTo>
                    <a:cubicBezTo>
                      <a:pt x="3895" y="1193"/>
                      <a:pt x="3832" y="1203"/>
                      <a:pt x="3772" y="1223"/>
                    </a:cubicBezTo>
                    <a:cubicBezTo>
                      <a:pt x="3524" y="1304"/>
                      <a:pt x="3364" y="1531"/>
                      <a:pt x="3358" y="1778"/>
                    </a:cubicBezTo>
                    <a:lnTo>
                      <a:pt x="3055" y="1876"/>
                    </a:lnTo>
                    <a:cubicBezTo>
                      <a:pt x="2936" y="1682"/>
                      <a:pt x="2743" y="1538"/>
                      <a:pt x="2515" y="1484"/>
                    </a:cubicBezTo>
                    <a:lnTo>
                      <a:pt x="2515" y="1166"/>
                    </a:lnTo>
                    <a:cubicBezTo>
                      <a:pt x="2748" y="1083"/>
                      <a:pt x="2915" y="861"/>
                      <a:pt x="2915" y="600"/>
                    </a:cubicBezTo>
                    <a:cubicBezTo>
                      <a:pt x="2915" y="270"/>
                      <a:pt x="2646" y="0"/>
                      <a:pt x="2315" y="0"/>
                    </a:cubicBezTo>
                    <a:cubicBezTo>
                      <a:pt x="1984" y="0"/>
                      <a:pt x="1715" y="270"/>
                      <a:pt x="1715" y="600"/>
                    </a:cubicBezTo>
                    <a:cubicBezTo>
                      <a:pt x="1715" y="861"/>
                      <a:pt x="1882" y="1083"/>
                      <a:pt x="2115" y="1166"/>
                    </a:cubicBezTo>
                    <a:lnTo>
                      <a:pt x="2115" y="1484"/>
                    </a:lnTo>
                    <a:cubicBezTo>
                      <a:pt x="1887" y="1538"/>
                      <a:pt x="1694" y="1682"/>
                      <a:pt x="1575" y="1877"/>
                    </a:cubicBezTo>
                    <a:lnTo>
                      <a:pt x="1273" y="1778"/>
                    </a:lnTo>
                    <a:cubicBezTo>
                      <a:pt x="1266" y="1531"/>
                      <a:pt x="1107" y="1304"/>
                      <a:pt x="858" y="1223"/>
                    </a:cubicBezTo>
                    <a:cubicBezTo>
                      <a:pt x="798" y="1203"/>
                      <a:pt x="736" y="1193"/>
                      <a:pt x="673" y="1193"/>
                    </a:cubicBezTo>
                    <a:cubicBezTo>
                      <a:pt x="412" y="1193"/>
                      <a:pt x="183" y="1360"/>
                      <a:pt x="102" y="1608"/>
                    </a:cubicBezTo>
                    <a:cubicBezTo>
                      <a:pt x="0" y="1923"/>
                      <a:pt x="173" y="2262"/>
                      <a:pt x="488" y="2364"/>
                    </a:cubicBezTo>
                    <a:cubicBezTo>
                      <a:pt x="548" y="2384"/>
                      <a:pt x="610" y="2394"/>
                      <a:pt x="673" y="2394"/>
                    </a:cubicBezTo>
                    <a:cubicBezTo>
                      <a:pt x="864" y="2394"/>
                      <a:pt x="1038" y="2304"/>
                      <a:pt x="1149" y="2159"/>
                    </a:cubicBezTo>
                    <a:lnTo>
                      <a:pt x="1452" y="2258"/>
                    </a:lnTo>
                    <a:cubicBezTo>
                      <a:pt x="1450" y="2281"/>
                      <a:pt x="1449" y="2304"/>
                      <a:pt x="1449" y="2327"/>
                    </a:cubicBezTo>
                    <a:cubicBezTo>
                      <a:pt x="1449" y="2542"/>
                      <a:pt x="1528" y="2740"/>
                      <a:pt x="1658" y="2891"/>
                    </a:cubicBezTo>
                    <a:lnTo>
                      <a:pt x="1471" y="3149"/>
                    </a:lnTo>
                    <a:cubicBezTo>
                      <a:pt x="1416" y="3132"/>
                      <a:pt x="1359" y="3124"/>
                      <a:pt x="1301" y="3124"/>
                    </a:cubicBezTo>
                    <a:cubicBezTo>
                      <a:pt x="1109" y="3124"/>
                      <a:pt x="927" y="3216"/>
                      <a:pt x="815" y="3371"/>
                    </a:cubicBezTo>
                    <a:cubicBezTo>
                      <a:pt x="620" y="3639"/>
                      <a:pt x="680" y="4015"/>
                      <a:pt x="948" y="4209"/>
                    </a:cubicBezTo>
                    <a:cubicBezTo>
                      <a:pt x="1051" y="4284"/>
                      <a:pt x="1173" y="4324"/>
                      <a:pt x="1300" y="4324"/>
                    </a:cubicBezTo>
                    <a:cubicBezTo>
                      <a:pt x="1492" y="4324"/>
                      <a:pt x="1673" y="4232"/>
                      <a:pt x="1786" y="4077"/>
                    </a:cubicBezTo>
                    <a:cubicBezTo>
                      <a:pt x="1939" y="3866"/>
                      <a:pt x="1934" y="3588"/>
                      <a:pt x="1795" y="3384"/>
                    </a:cubicBezTo>
                    <a:lnTo>
                      <a:pt x="1981" y="3127"/>
                    </a:lnTo>
                    <a:cubicBezTo>
                      <a:pt x="2084" y="3170"/>
                      <a:pt x="2197" y="3194"/>
                      <a:pt x="2315" y="3194"/>
                    </a:cubicBezTo>
                    <a:cubicBezTo>
                      <a:pt x="2433" y="3194"/>
                      <a:pt x="2545" y="3170"/>
                      <a:pt x="2647" y="3127"/>
                    </a:cubicBezTo>
                    <a:lnTo>
                      <a:pt x="2836" y="3385"/>
                    </a:lnTo>
                    <a:cubicBezTo>
                      <a:pt x="2696" y="3588"/>
                      <a:pt x="2692" y="3866"/>
                      <a:pt x="2845" y="4077"/>
                    </a:cubicBezTo>
                    <a:cubicBezTo>
                      <a:pt x="2957" y="4232"/>
                      <a:pt x="3139" y="4324"/>
                      <a:pt x="3331" y="4324"/>
                    </a:cubicBezTo>
                    <a:lnTo>
                      <a:pt x="3331" y="4324"/>
                    </a:lnTo>
                    <a:cubicBezTo>
                      <a:pt x="3458" y="4324"/>
                      <a:pt x="3580" y="4284"/>
                      <a:pt x="3683" y="4209"/>
                    </a:cubicBezTo>
                    <a:cubicBezTo>
                      <a:pt x="3951" y="4015"/>
                      <a:pt x="4010" y="3639"/>
                      <a:pt x="3816" y="3371"/>
                    </a:cubicBezTo>
                    <a:cubicBezTo>
                      <a:pt x="3703" y="3216"/>
                      <a:pt x="3522" y="3124"/>
                      <a:pt x="3330" y="3124"/>
                    </a:cubicBezTo>
                    <a:cubicBezTo>
                      <a:pt x="3271" y="3124"/>
                      <a:pt x="3214" y="3133"/>
                      <a:pt x="3159" y="3149"/>
                    </a:cubicBezTo>
                    <a:lnTo>
                      <a:pt x="2971" y="2893"/>
                    </a:lnTo>
                    <a:cubicBezTo>
                      <a:pt x="3102" y="2741"/>
                      <a:pt x="3182" y="2543"/>
                      <a:pt x="3182" y="2327"/>
                    </a:cubicBezTo>
                    <a:cubicBezTo>
                      <a:pt x="3182" y="2303"/>
                      <a:pt x="3181" y="2280"/>
                      <a:pt x="3179" y="2257"/>
                    </a:cubicBezTo>
                    <a:lnTo>
                      <a:pt x="3481" y="2159"/>
                    </a:lnTo>
                    <a:cubicBezTo>
                      <a:pt x="3592" y="2304"/>
                      <a:pt x="3766" y="2394"/>
                      <a:pt x="3957" y="2394"/>
                    </a:cubicBezTo>
                    <a:lnTo>
                      <a:pt x="3957" y="2394"/>
                    </a:lnTo>
                    <a:cubicBezTo>
                      <a:pt x="4020" y="2394"/>
                      <a:pt x="4083" y="2384"/>
                      <a:pt x="4143" y="2364"/>
                    </a:cubicBezTo>
                    <a:cubicBezTo>
                      <a:pt x="4458" y="2262"/>
                      <a:pt x="4630" y="1923"/>
                      <a:pt x="4528" y="1608"/>
                    </a:cubicBezTo>
                    <a:cubicBezTo>
                      <a:pt x="4447" y="1360"/>
                      <a:pt x="4218" y="1193"/>
                      <a:pt x="3958" y="119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Arial"/>
                  <a:ea typeface="微软雅黑"/>
                </a:endParaRPr>
              </a:p>
            </p:txBody>
          </p:sp>
        </p:grpSp>
        <p:grpSp>
          <p:nvGrpSpPr>
            <p:cNvPr id="68" name="ï$ḻíḓé">
              <a:extLst>
                <a:ext uri="{FF2B5EF4-FFF2-40B4-BE49-F238E27FC236}">
                  <a16:creationId xmlns:a16="http://schemas.microsoft.com/office/drawing/2014/main" xmlns="" id="{BFB1D307-A7FE-4D7E-A4CA-3B4AC563789E}"/>
                </a:ext>
              </a:extLst>
            </p:cNvPr>
            <p:cNvGrpSpPr/>
            <p:nvPr/>
          </p:nvGrpSpPr>
          <p:grpSpPr>
            <a:xfrm>
              <a:off x="8176557" y="2045016"/>
              <a:ext cx="562659" cy="562659"/>
              <a:chOff x="683975" y="1866715"/>
              <a:chExt cx="577851" cy="577851"/>
            </a:xfrm>
          </p:grpSpPr>
          <p:sp>
            <p:nvSpPr>
              <p:cNvPr id="86" name="išľîḑè">
                <a:extLst>
                  <a:ext uri="{FF2B5EF4-FFF2-40B4-BE49-F238E27FC236}">
                    <a16:creationId xmlns:a16="http://schemas.microsoft.com/office/drawing/2014/main" xmlns="" id="{A9604659-85BD-426B-9523-8063EC980E0F}"/>
                  </a:ext>
                </a:extLst>
              </p:cNvPr>
              <p:cNvSpPr/>
              <p:nvPr/>
            </p:nvSpPr>
            <p:spPr>
              <a:xfrm>
                <a:off x="683975" y="1866715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rgbClr val="F1593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defRPr sz="3200"/>
                </a:pPr>
                <a:endParaRPr sz="1600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87" name="iŝḷïḋê">
                <a:extLst>
                  <a:ext uri="{FF2B5EF4-FFF2-40B4-BE49-F238E27FC236}">
                    <a16:creationId xmlns:a16="http://schemas.microsoft.com/office/drawing/2014/main" xmlns="" id="{633A11CC-0B23-4F9D-92AF-130E534C8608}"/>
                  </a:ext>
                </a:extLst>
              </p:cNvPr>
              <p:cNvSpPr/>
              <p:nvPr/>
            </p:nvSpPr>
            <p:spPr>
              <a:xfrm>
                <a:off x="831997" y="2024253"/>
                <a:ext cx="281804" cy="262772"/>
              </a:xfrm>
              <a:custGeom>
                <a:avLst/>
                <a:gdLst>
                  <a:gd name="T0" fmla="*/ 3958 w 4630"/>
                  <a:gd name="T1" fmla="*/ 1193 h 4324"/>
                  <a:gd name="T2" fmla="*/ 3772 w 4630"/>
                  <a:gd name="T3" fmla="*/ 1223 h 4324"/>
                  <a:gd name="T4" fmla="*/ 3358 w 4630"/>
                  <a:gd name="T5" fmla="*/ 1778 h 4324"/>
                  <a:gd name="T6" fmla="*/ 3055 w 4630"/>
                  <a:gd name="T7" fmla="*/ 1876 h 4324"/>
                  <a:gd name="T8" fmla="*/ 2515 w 4630"/>
                  <a:gd name="T9" fmla="*/ 1484 h 4324"/>
                  <a:gd name="T10" fmla="*/ 2515 w 4630"/>
                  <a:gd name="T11" fmla="*/ 1166 h 4324"/>
                  <a:gd name="T12" fmla="*/ 2915 w 4630"/>
                  <a:gd name="T13" fmla="*/ 600 h 4324"/>
                  <a:gd name="T14" fmla="*/ 2315 w 4630"/>
                  <a:gd name="T15" fmla="*/ 0 h 4324"/>
                  <a:gd name="T16" fmla="*/ 1715 w 4630"/>
                  <a:gd name="T17" fmla="*/ 600 h 4324"/>
                  <a:gd name="T18" fmla="*/ 2115 w 4630"/>
                  <a:gd name="T19" fmla="*/ 1166 h 4324"/>
                  <a:gd name="T20" fmla="*/ 2115 w 4630"/>
                  <a:gd name="T21" fmla="*/ 1484 h 4324"/>
                  <a:gd name="T22" fmla="*/ 1575 w 4630"/>
                  <a:gd name="T23" fmla="*/ 1877 h 4324"/>
                  <a:gd name="T24" fmla="*/ 1273 w 4630"/>
                  <a:gd name="T25" fmla="*/ 1778 h 4324"/>
                  <a:gd name="T26" fmla="*/ 858 w 4630"/>
                  <a:gd name="T27" fmla="*/ 1223 h 4324"/>
                  <a:gd name="T28" fmla="*/ 673 w 4630"/>
                  <a:gd name="T29" fmla="*/ 1193 h 4324"/>
                  <a:gd name="T30" fmla="*/ 102 w 4630"/>
                  <a:gd name="T31" fmla="*/ 1608 h 4324"/>
                  <a:gd name="T32" fmla="*/ 488 w 4630"/>
                  <a:gd name="T33" fmla="*/ 2364 h 4324"/>
                  <a:gd name="T34" fmla="*/ 673 w 4630"/>
                  <a:gd name="T35" fmla="*/ 2394 h 4324"/>
                  <a:gd name="T36" fmla="*/ 1149 w 4630"/>
                  <a:gd name="T37" fmla="*/ 2159 h 4324"/>
                  <a:gd name="T38" fmla="*/ 1452 w 4630"/>
                  <a:gd name="T39" fmla="*/ 2258 h 4324"/>
                  <a:gd name="T40" fmla="*/ 1449 w 4630"/>
                  <a:gd name="T41" fmla="*/ 2327 h 4324"/>
                  <a:gd name="T42" fmla="*/ 1658 w 4630"/>
                  <a:gd name="T43" fmla="*/ 2891 h 4324"/>
                  <a:gd name="T44" fmla="*/ 1471 w 4630"/>
                  <a:gd name="T45" fmla="*/ 3149 h 4324"/>
                  <a:gd name="T46" fmla="*/ 1301 w 4630"/>
                  <a:gd name="T47" fmla="*/ 3124 h 4324"/>
                  <a:gd name="T48" fmla="*/ 815 w 4630"/>
                  <a:gd name="T49" fmla="*/ 3371 h 4324"/>
                  <a:gd name="T50" fmla="*/ 948 w 4630"/>
                  <a:gd name="T51" fmla="*/ 4209 h 4324"/>
                  <a:gd name="T52" fmla="*/ 1300 w 4630"/>
                  <a:gd name="T53" fmla="*/ 4324 h 4324"/>
                  <a:gd name="T54" fmla="*/ 1786 w 4630"/>
                  <a:gd name="T55" fmla="*/ 4077 h 4324"/>
                  <a:gd name="T56" fmla="*/ 1795 w 4630"/>
                  <a:gd name="T57" fmla="*/ 3384 h 4324"/>
                  <a:gd name="T58" fmla="*/ 1981 w 4630"/>
                  <a:gd name="T59" fmla="*/ 3127 h 4324"/>
                  <a:gd name="T60" fmla="*/ 2315 w 4630"/>
                  <a:gd name="T61" fmla="*/ 3194 h 4324"/>
                  <a:gd name="T62" fmla="*/ 2647 w 4630"/>
                  <a:gd name="T63" fmla="*/ 3127 h 4324"/>
                  <a:gd name="T64" fmla="*/ 2836 w 4630"/>
                  <a:gd name="T65" fmla="*/ 3385 h 4324"/>
                  <a:gd name="T66" fmla="*/ 2845 w 4630"/>
                  <a:gd name="T67" fmla="*/ 4077 h 4324"/>
                  <a:gd name="T68" fmla="*/ 3331 w 4630"/>
                  <a:gd name="T69" fmla="*/ 4324 h 4324"/>
                  <a:gd name="T70" fmla="*/ 3331 w 4630"/>
                  <a:gd name="T71" fmla="*/ 4324 h 4324"/>
                  <a:gd name="T72" fmla="*/ 3683 w 4630"/>
                  <a:gd name="T73" fmla="*/ 4209 h 4324"/>
                  <a:gd name="T74" fmla="*/ 3816 w 4630"/>
                  <a:gd name="T75" fmla="*/ 3371 h 4324"/>
                  <a:gd name="T76" fmla="*/ 3330 w 4630"/>
                  <a:gd name="T77" fmla="*/ 3124 h 4324"/>
                  <a:gd name="T78" fmla="*/ 3159 w 4630"/>
                  <a:gd name="T79" fmla="*/ 3149 h 4324"/>
                  <a:gd name="T80" fmla="*/ 2971 w 4630"/>
                  <a:gd name="T81" fmla="*/ 2893 h 4324"/>
                  <a:gd name="T82" fmla="*/ 3182 w 4630"/>
                  <a:gd name="T83" fmla="*/ 2327 h 4324"/>
                  <a:gd name="T84" fmla="*/ 3179 w 4630"/>
                  <a:gd name="T85" fmla="*/ 2257 h 4324"/>
                  <a:gd name="T86" fmla="*/ 3481 w 4630"/>
                  <a:gd name="T87" fmla="*/ 2159 h 4324"/>
                  <a:gd name="T88" fmla="*/ 3957 w 4630"/>
                  <a:gd name="T89" fmla="*/ 2394 h 4324"/>
                  <a:gd name="T90" fmla="*/ 3957 w 4630"/>
                  <a:gd name="T91" fmla="*/ 2394 h 4324"/>
                  <a:gd name="T92" fmla="*/ 4143 w 4630"/>
                  <a:gd name="T93" fmla="*/ 2364 h 4324"/>
                  <a:gd name="T94" fmla="*/ 4528 w 4630"/>
                  <a:gd name="T95" fmla="*/ 1608 h 4324"/>
                  <a:gd name="T96" fmla="*/ 3958 w 4630"/>
                  <a:gd name="T97" fmla="*/ 1193 h 4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630" h="4324">
                    <a:moveTo>
                      <a:pt x="3958" y="1193"/>
                    </a:moveTo>
                    <a:cubicBezTo>
                      <a:pt x="3895" y="1193"/>
                      <a:pt x="3832" y="1203"/>
                      <a:pt x="3772" y="1223"/>
                    </a:cubicBezTo>
                    <a:cubicBezTo>
                      <a:pt x="3524" y="1304"/>
                      <a:pt x="3364" y="1531"/>
                      <a:pt x="3358" y="1778"/>
                    </a:cubicBezTo>
                    <a:lnTo>
                      <a:pt x="3055" y="1876"/>
                    </a:lnTo>
                    <a:cubicBezTo>
                      <a:pt x="2936" y="1682"/>
                      <a:pt x="2743" y="1538"/>
                      <a:pt x="2515" y="1484"/>
                    </a:cubicBezTo>
                    <a:lnTo>
                      <a:pt x="2515" y="1166"/>
                    </a:lnTo>
                    <a:cubicBezTo>
                      <a:pt x="2748" y="1083"/>
                      <a:pt x="2915" y="861"/>
                      <a:pt x="2915" y="600"/>
                    </a:cubicBezTo>
                    <a:cubicBezTo>
                      <a:pt x="2915" y="270"/>
                      <a:pt x="2646" y="0"/>
                      <a:pt x="2315" y="0"/>
                    </a:cubicBezTo>
                    <a:cubicBezTo>
                      <a:pt x="1984" y="0"/>
                      <a:pt x="1715" y="270"/>
                      <a:pt x="1715" y="600"/>
                    </a:cubicBezTo>
                    <a:cubicBezTo>
                      <a:pt x="1715" y="861"/>
                      <a:pt x="1882" y="1083"/>
                      <a:pt x="2115" y="1166"/>
                    </a:cubicBezTo>
                    <a:lnTo>
                      <a:pt x="2115" y="1484"/>
                    </a:lnTo>
                    <a:cubicBezTo>
                      <a:pt x="1887" y="1538"/>
                      <a:pt x="1694" y="1682"/>
                      <a:pt x="1575" y="1877"/>
                    </a:cubicBezTo>
                    <a:lnTo>
                      <a:pt x="1273" y="1778"/>
                    </a:lnTo>
                    <a:cubicBezTo>
                      <a:pt x="1266" y="1531"/>
                      <a:pt x="1107" y="1304"/>
                      <a:pt x="858" y="1223"/>
                    </a:cubicBezTo>
                    <a:cubicBezTo>
                      <a:pt x="798" y="1203"/>
                      <a:pt x="736" y="1193"/>
                      <a:pt x="673" y="1193"/>
                    </a:cubicBezTo>
                    <a:cubicBezTo>
                      <a:pt x="412" y="1193"/>
                      <a:pt x="183" y="1360"/>
                      <a:pt x="102" y="1608"/>
                    </a:cubicBezTo>
                    <a:cubicBezTo>
                      <a:pt x="0" y="1923"/>
                      <a:pt x="173" y="2262"/>
                      <a:pt x="488" y="2364"/>
                    </a:cubicBezTo>
                    <a:cubicBezTo>
                      <a:pt x="548" y="2384"/>
                      <a:pt x="610" y="2394"/>
                      <a:pt x="673" y="2394"/>
                    </a:cubicBezTo>
                    <a:cubicBezTo>
                      <a:pt x="864" y="2394"/>
                      <a:pt x="1038" y="2304"/>
                      <a:pt x="1149" y="2159"/>
                    </a:cubicBezTo>
                    <a:lnTo>
                      <a:pt x="1452" y="2258"/>
                    </a:lnTo>
                    <a:cubicBezTo>
                      <a:pt x="1450" y="2281"/>
                      <a:pt x="1449" y="2304"/>
                      <a:pt x="1449" y="2327"/>
                    </a:cubicBezTo>
                    <a:cubicBezTo>
                      <a:pt x="1449" y="2542"/>
                      <a:pt x="1528" y="2740"/>
                      <a:pt x="1658" y="2891"/>
                    </a:cubicBezTo>
                    <a:lnTo>
                      <a:pt x="1471" y="3149"/>
                    </a:lnTo>
                    <a:cubicBezTo>
                      <a:pt x="1416" y="3132"/>
                      <a:pt x="1359" y="3124"/>
                      <a:pt x="1301" y="3124"/>
                    </a:cubicBezTo>
                    <a:cubicBezTo>
                      <a:pt x="1109" y="3124"/>
                      <a:pt x="927" y="3216"/>
                      <a:pt x="815" y="3371"/>
                    </a:cubicBezTo>
                    <a:cubicBezTo>
                      <a:pt x="620" y="3639"/>
                      <a:pt x="680" y="4015"/>
                      <a:pt x="948" y="4209"/>
                    </a:cubicBezTo>
                    <a:cubicBezTo>
                      <a:pt x="1051" y="4284"/>
                      <a:pt x="1173" y="4324"/>
                      <a:pt x="1300" y="4324"/>
                    </a:cubicBezTo>
                    <a:cubicBezTo>
                      <a:pt x="1492" y="4324"/>
                      <a:pt x="1673" y="4232"/>
                      <a:pt x="1786" y="4077"/>
                    </a:cubicBezTo>
                    <a:cubicBezTo>
                      <a:pt x="1939" y="3866"/>
                      <a:pt x="1934" y="3588"/>
                      <a:pt x="1795" y="3384"/>
                    </a:cubicBezTo>
                    <a:lnTo>
                      <a:pt x="1981" y="3127"/>
                    </a:lnTo>
                    <a:cubicBezTo>
                      <a:pt x="2084" y="3170"/>
                      <a:pt x="2197" y="3194"/>
                      <a:pt x="2315" y="3194"/>
                    </a:cubicBezTo>
                    <a:cubicBezTo>
                      <a:pt x="2433" y="3194"/>
                      <a:pt x="2545" y="3170"/>
                      <a:pt x="2647" y="3127"/>
                    </a:cubicBezTo>
                    <a:lnTo>
                      <a:pt x="2836" y="3385"/>
                    </a:lnTo>
                    <a:cubicBezTo>
                      <a:pt x="2696" y="3588"/>
                      <a:pt x="2692" y="3866"/>
                      <a:pt x="2845" y="4077"/>
                    </a:cubicBezTo>
                    <a:cubicBezTo>
                      <a:pt x="2957" y="4232"/>
                      <a:pt x="3139" y="4324"/>
                      <a:pt x="3331" y="4324"/>
                    </a:cubicBezTo>
                    <a:lnTo>
                      <a:pt x="3331" y="4324"/>
                    </a:lnTo>
                    <a:cubicBezTo>
                      <a:pt x="3458" y="4324"/>
                      <a:pt x="3580" y="4284"/>
                      <a:pt x="3683" y="4209"/>
                    </a:cubicBezTo>
                    <a:cubicBezTo>
                      <a:pt x="3951" y="4015"/>
                      <a:pt x="4010" y="3639"/>
                      <a:pt x="3816" y="3371"/>
                    </a:cubicBezTo>
                    <a:cubicBezTo>
                      <a:pt x="3703" y="3216"/>
                      <a:pt x="3522" y="3124"/>
                      <a:pt x="3330" y="3124"/>
                    </a:cubicBezTo>
                    <a:cubicBezTo>
                      <a:pt x="3271" y="3124"/>
                      <a:pt x="3214" y="3133"/>
                      <a:pt x="3159" y="3149"/>
                    </a:cubicBezTo>
                    <a:lnTo>
                      <a:pt x="2971" y="2893"/>
                    </a:lnTo>
                    <a:cubicBezTo>
                      <a:pt x="3102" y="2741"/>
                      <a:pt x="3182" y="2543"/>
                      <a:pt x="3182" y="2327"/>
                    </a:cubicBezTo>
                    <a:cubicBezTo>
                      <a:pt x="3182" y="2303"/>
                      <a:pt x="3181" y="2280"/>
                      <a:pt x="3179" y="2257"/>
                    </a:cubicBezTo>
                    <a:lnTo>
                      <a:pt x="3481" y="2159"/>
                    </a:lnTo>
                    <a:cubicBezTo>
                      <a:pt x="3592" y="2304"/>
                      <a:pt x="3766" y="2394"/>
                      <a:pt x="3957" y="2394"/>
                    </a:cubicBezTo>
                    <a:lnTo>
                      <a:pt x="3957" y="2394"/>
                    </a:lnTo>
                    <a:cubicBezTo>
                      <a:pt x="4020" y="2394"/>
                      <a:pt x="4083" y="2384"/>
                      <a:pt x="4143" y="2364"/>
                    </a:cubicBezTo>
                    <a:cubicBezTo>
                      <a:pt x="4458" y="2262"/>
                      <a:pt x="4630" y="1923"/>
                      <a:pt x="4528" y="1608"/>
                    </a:cubicBezTo>
                    <a:cubicBezTo>
                      <a:pt x="4447" y="1360"/>
                      <a:pt x="4218" y="1193"/>
                      <a:pt x="3958" y="119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Arial"/>
                  <a:ea typeface="微软雅黑"/>
                </a:endParaRPr>
              </a:p>
            </p:txBody>
          </p:sp>
        </p:grpSp>
        <p:grpSp>
          <p:nvGrpSpPr>
            <p:cNvPr id="69" name="iṧḻíḑé">
              <a:extLst>
                <a:ext uri="{FF2B5EF4-FFF2-40B4-BE49-F238E27FC236}">
                  <a16:creationId xmlns:a16="http://schemas.microsoft.com/office/drawing/2014/main" xmlns="" id="{790A0946-C887-4AC6-95CA-C5CEBE64718B}"/>
                </a:ext>
              </a:extLst>
            </p:cNvPr>
            <p:cNvGrpSpPr/>
            <p:nvPr/>
          </p:nvGrpSpPr>
          <p:grpSpPr>
            <a:xfrm>
              <a:off x="8176557" y="4197735"/>
              <a:ext cx="562659" cy="562659"/>
              <a:chOff x="683975" y="1866715"/>
              <a:chExt cx="577851" cy="577851"/>
            </a:xfrm>
          </p:grpSpPr>
          <p:sp>
            <p:nvSpPr>
              <p:cNvPr id="84" name="îšľiḋe">
                <a:extLst>
                  <a:ext uri="{FF2B5EF4-FFF2-40B4-BE49-F238E27FC236}">
                    <a16:creationId xmlns:a16="http://schemas.microsoft.com/office/drawing/2014/main" xmlns="" id="{46E0CA0B-2889-4B0F-95E9-C13D3D485EAA}"/>
                  </a:ext>
                </a:extLst>
              </p:cNvPr>
              <p:cNvSpPr/>
              <p:nvPr/>
            </p:nvSpPr>
            <p:spPr>
              <a:xfrm>
                <a:off x="683975" y="1866715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rgbClr val="F1593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defRPr sz="3200"/>
                </a:pPr>
                <a:endParaRPr sz="1600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85" name="ïṩḻïḍe">
                <a:extLst>
                  <a:ext uri="{FF2B5EF4-FFF2-40B4-BE49-F238E27FC236}">
                    <a16:creationId xmlns:a16="http://schemas.microsoft.com/office/drawing/2014/main" xmlns="" id="{CD3DF3DE-D649-4BEE-A4AF-D9B303E3D24D}"/>
                  </a:ext>
                </a:extLst>
              </p:cNvPr>
              <p:cNvSpPr/>
              <p:nvPr/>
            </p:nvSpPr>
            <p:spPr>
              <a:xfrm>
                <a:off x="831997" y="2024253"/>
                <a:ext cx="281804" cy="262772"/>
              </a:xfrm>
              <a:custGeom>
                <a:avLst/>
                <a:gdLst>
                  <a:gd name="T0" fmla="*/ 3958 w 4630"/>
                  <a:gd name="T1" fmla="*/ 1193 h 4324"/>
                  <a:gd name="T2" fmla="*/ 3772 w 4630"/>
                  <a:gd name="T3" fmla="*/ 1223 h 4324"/>
                  <a:gd name="T4" fmla="*/ 3358 w 4630"/>
                  <a:gd name="T5" fmla="*/ 1778 h 4324"/>
                  <a:gd name="T6" fmla="*/ 3055 w 4630"/>
                  <a:gd name="T7" fmla="*/ 1876 h 4324"/>
                  <a:gd name="T8" fmla="*/ 2515 w 4630"/>
                  <a:gd name="T9" fmla="*/ 1484 h 4324"/>
                  <a:gd name="T10" fmla="*/ 2515 w 4630"/>
                  <a:gd name="T11" fmla="*/ 1166 h 4324"/>
                  <a:gd name="T12" fmla="*/ 2915 w 4630"/>
                  <a:gd name="T13" fmla="*/ 600 h 4324"/>
                  <a:gd name="T14" fmla="*/ 2315 w 4630"/>
                  <a:gd name="T15" fmla="*/ 0 h 4324"/>
                  <a:gd name="T16" fmla="*/ 1715 w 4630"/>
                  <a:gd name="T17" fmla="*/ 600 h 4324"/>
                  <a:gd name="T18" fmla="*/ 2115 w 4630"/>
                  <a:gd name="T19" fmla="*/ 1166 h 4324"/>
                  <a:gd name="T20" fmla="*/ 2115 w 4630"/>
                  <a:gd name="T21" fmla="*/ 1484 h 4324"/>
                  <a:gd name="T22" fmla="*/ 1575 w 4630"/>
                  <a:gd name="T23" fmla="*/ 1877 h 4324"/>
                  <a:gd name="T24" fmla="*/ 1273 w 4630"/>
                  <a:gd name="T25" fmla="*/ 1778 h 4324"/>
                  <a:gd name="T26" fmla="*/ 858 w 4630"/>
                  <a:gd name="T27" fmla="*/ 1223 h 4324"/>
                  <a:gd name="T28" fmla="*/ 673 w 4630"/>
                  <a:gd name="T29" fmla="*/ 1193 h 4324"/>
                  <a:gd name="T30" fmla="*/ 102 w 4630"/>
                  <a:gd name="T31" fmla="*/ 1608 h 4324"/>
                  <a:gd name="T32" fmla="*/ 488 w 4630"/>
                  <a:gd name="T33" fmla="*/ 2364 h 4324"/>
                  <a:gd name="T34" fmla="*/ 673 w 4630"/>
                  <a:gd name="T35" fmla="*/ 2394 h 4324"/>
                  <a:gd name="T36" fmla="*/ 1149 w 4630"/>
                  <a:gd name="T37" fmla="*/ 2159 h 4324"/>
                  <a:gd name="T38" fmla="*/ 1452 w 4630"/>
                  <a:gd name="T39" fmla="*/ 2258 h 4324"/>
                  <a:gd name="T40" fmla="*/ 1449 w 4630"/>
                  <a:gd name="T41" fmla="*/ 2327 h 4324"/>
                  <a:gd name="T42" fmla="*/ 1658 w 4630"/>
                  <a:gd name="T43" fmla="*/ 2891 h 4324"/>
                  <a:gd name="T44" fmla="*/ 1471 w 4630"/>
                  <a:gd name="T45" fmla="*/ 3149 h 4324"/>
                  <a:gd name="T46" fmla="*/ 1301 w 4630"/>
                  <a:gd name="T47" fmla="*/ 3124 h 4324"/>
                  <a:gd name="T48" fmla="*/ 815 w 4630"/>
                  <a:gd name="T49" fmla="*/ 3371 h 4324"/>
                  <a:gd name="T50" fmla="*/ 948 w 4630"/>
                  <a:gd name="T51" fmla="*/ 4209 h 4324"/>
                  <a:gd name="T52" fmla="*/ 1300 w 4630"/>
                  <a:gd name="T53" fmla="*/ 4324 h 4324"/>
                  <a:gd name="T54" fmla="*/ 1786 w 4630"/>
                  <a:gd name="T55" fmla="*/ 4077 h 4324"/>
                  <a:gd name="T56" fmla="*/ 1795 w 4630"/>
                  <a:gd name="T57" fmla="*/ 3384 h 4324"/>
                  <a:gd name="T58" fmla="*/ 1981 w 4630"/>
                  <a:gd name="T59" fmla="*/ 3127 h 4324"/>
                  <a:gd name="T60" fmla="*/ 2315 w 4630"/>
                  <a:gd name="T61" fmla="*/ 3194 h 4324"/>
                  <a:gd name="T62" fmla="*/ 2647 w 4630"/>
                  <a:gd name="T63" fmla="*/ 3127 h 4324"/>
                  <a:gd name="T64" fmla="*/ 2836 w 4630"/>
                  <a:gd name="T65" fmla="*/ 3385 h 4324"/>
                  <a:gd name="T66" fmla="*/ 2845 w 4630"/>
                  <a:gd name="T67" fmla="*/ 4077 h 4324"/>
                  <a:gd name="T68" fmla="*/ 3331 w 4630"/>
                  <a:gd name="T69" fmla="*/ 4324 h 4324"/>
                  <a:gd name="T70" fmla="*/ 3331 w 4630"/>
                  <a:gd name="T71" fmla="*/ 4324 h 4324"/>
                  <a:gd name="T72" fmla="*/ 3683 w 4630"/>
                  <a:gd name="T73" fmla="*/ 4209 h 4324"/>
                  <a:gd name="T74" fmla="*/ 3816 w 4630"/>
                  <a:gd name="T75" fmla="*/ 3371 h 4324"/>
                  <a:gd name="T76" fmla="*/ 3330 w 4630"/>
                  <a:gd name="T77" fmla="*/ 3124 h 4324"/>
                  <a:gd name="T78" fmla="*/ 3159 w 4630"/>
                  <a:gd name="T79" fmla="*/ 3149 h 4324"/>
                  <a:gd name="T80" fmla="*/ 2971 w 4630"/>
                  <a:gd name="T81" fmla="*/ 2893 h 4324"/>
                  <a:gd name="T82" fmla="*/ 3182 w 4630"/>
                  <a:gd name="T83" fmla="*/ 2327 h 4324"/>
                  <a:gd name="T84" fmla="*/ 3179 w 4630"/>
                  <a:gd name="T85" fmla="*/ 2257 h 4324"/>
                  <a:gd name="T86" fmla="*/ 3481 w 4630"/>
                  <a:gd name="T87" fmla="*/ 2159 h 4324"/>
                  <a:gd name="T88" fmla="*/ 3957 w 4630"/>
                  <a:gd name="T89" fmla="*/ 2394 h 4324"/>
                  <a:gd name="T90" fmla="*/ 3957 w 4630"/>
                  <a:gd name="T91" fmla="*/ 2394 h 4324"/>
                  <a:gd name="T92" fmla="*/ 4143 w 4630"/>
                  <a:gd name="T93" fmla="*/ 2364 h 4324"/>
                  <a:gd name="T94" fmla="*/ 4528 w 4630"/>
                  <a:gd name="T95" fmla="*/ 1608 h 4324"/>
                  <a:gd name="T96" fmla="*/ 3958 w 4630"/>
                  <a:gd name="T97" fmla="*/ 1193 h 4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630" h="4324">
                    <a:moveTo>
                      <a:pt x="3958" y="1193"/>
                    </a:moveTo>
                    <a:cubicBezTo>
                      <a:pt x="3895" y="1193"/>
                      <a:pt x="3832" y="1203"/>
                      <a:pt x="3772" y="1223"/>
                    </a:cubicBezTo>
                    <a:cubicBezTo>
                      <a:pt x="3524" y="1304"/>
                      <a:pt x="3364" y="1531"/>
                      <a:pt x="3358" y="1778"/>
                    </a:cubicBezTo>
                    <a:lnTo>
                      <a:pt x="3055" y="1876"/>
                    </a:lnTo>
                    <a:cubicBezTo>
                      <a:pt x="2936" y="1682"/>
                      <a:pt x="2743" y="1538"/>
                      <a:pt x="2515" y="1484"/>
                    </a:cubicBezTo>
                    <a:lnTo>
                      <a:pt x="2515" y="1166"/>
                    </a:lnTo>
                    <a:cubicBezTo>
                      <a:pt x="2748" y="1083"/>
                      <a:pt x="2915" y="861"/>
                      <a:pt x="2915" y="600"/>
                    </a:cubicBezTo>
                    <a:cubicBezTo>
                      <a:pt x="2915" y="270"/>
                      <a:pt x="2646" y="0"/>
                      <a:pt x="2315" y="0"/>
                    </a:cubicBezTo>
                    <a:cubicBezTo>
                      <a:pt x="1984" y="0"/>
                      <a:pt x="1715" y="270"/>
                      <a:pt x="1715" y="600"/>
                    </a:cubicBezTo>
                    <a:cubicBezTo>
                      <a:pt x="1715" y="861"/>
                      <a:pt x="1882" y="1083"/>
                      <a:pt x="2115" y="1166"/>
                    </a:cubicBezTo>
                    <a:lnTo>
                      <a:pt x="2115" y="1484"/>
                    </a:lnTo>
                    <a:cubicBezTo>
                      <a:pt x="1887" y="1538"/>
                      <a:pt x="1694" y="1682"/>
                      <a:pt x="1575" y="1877"/>
                    </a:cubicBezTo>
                    <a:lnTo>
                      <a:pt x="1273" y="1778"/>
                    </a:lnTo>
                    <a:cubicBezTo>
                      <a:pt x="1266" y="1531"/>
                      <a:pt x="1107" y="1304"/>
                      <a:pt x="858" y="1223"/>
                    </a:cubicBezTo>
                    <a:cubicBezTo>
                      <a:pt x="798" y="1203"/>
                      <a:pt x="736" y="1193"/>
                      <a:pt x="673" y="1193"/>
                    </a:cubicBezTo>
                    <a:cubicBezTo>
                      <a:pt x="412" y="1193"/>
                      <a:pt x="183" y="1360"/>
                      <a:pt x="102" y="1608"/>
                    </a:cubicBezTo>
                    <a:cubicBezTo>
                      <a:pt x="0" y="1923"/>
                      <a:pt x="173" y="2262"/>
                      <a:pt x="488" y="2364"/>
                    </a:cubicBezTo>
                    <a:cubicBezTo>
                      <a:pt x="548" y="2384"/>
                      <a:pt x="610" y="2394"/>
                      <a:pt x="673" y="2394"/>
                    </a:cubicBezTo>
                    <a:cubicBezTo>
                      <a:pt x="864" y="2394"/>
                      <a:pt x="1038" y="2304"/>
                      <a:pt x="1149" y="2159"/>
                    </a:cubicBezTo>
                    <a:lnTo>
                      <a:pt x="1452" y="2258"/>
                    </a:lnTo>
                    <a:cubicBezTo>
                      <a:pt x="1450" y="2281"/>
                      <a:pt x="1449" y="2304"/>
                      <a:pt x="1449" y="2327"/>
                    </a:cubicBezTo>
                    <a:cubicBezTo>
                      <a:pt x="1449" y="2542"/>
                      <a:pt x="1528" y="2740"/>
                      <a:pt x="1658" y="2891"/>
                    </a:cubicBezTo>
                    <a:lnTo>
                      <a:pt x="1471" y="3149"/>
                    </a:lnTo>
                    <a:cubicBezTo>
                      <a:pt x="1416" y="3132"/>
                      <a:pt x="1359" y="3124"/>
                      <a:pt x="1301" y="3124"/>
                    </a:cubicBezTo>
                    <a:cubicBezTo>
                      <a:pt x="1109" y="3124"/>
                      <a:pt x="927" y="3216"/>
                      <a:pt x="815" y="3371"/>
                    </a:cubicBezTo>
                    <a:cubicBezTo>
                      <a:pt x="620" y="3639"/>
                      <a:pt x="680" y="4015"/>
                      <a:pt x="948" y="4209"/>
                    </a:cubicBezTo>
                    <a:cubicBezTo>
                      <a:pt x="1051" y="4284"/>
                      <a:pt x="1173" y="4324"/>
                      <a:pt x="1300" y="4324"/>
                    </a:cubicBezTo>
                    <a:cubicBezTo>
                      <a:pt x="1492" y="4324"/>
                      <a:pt x="1673" y="4232"/>
                      <a:pt x="1786" y="4077"/>
                    </a:cubicBezTo>
                    <a:cubicBezTo>
                      <a:pt x="1939" y="3866"/>
                      <a:pt x="1934" y="3588"/>
                      <a:pt x="1795" y="3384"/>
                    </a:cubicBezTo>
                    <a:lnTo>
                      <a:pt x="1981" y="3127"/>
                    </a:lnTo>
                    <a:cubicBezTo>
                      <a:pt x="2084" y="3170"/>
                      <a:pt x="2197" y="3194"/>
                      <a:pt x="2315" y="3194"/>
                    </a:cubicBezTo>
                    <a:cubicBezTo>
                      <a:pt x="2433" y="3194"/>
                      <a:pt x="2545" y="3170"/>
                      <a:pt x="2647" y="3127"/>
                    </a:cubicBezTo>
                    <a:lnTo>
                      <a:pt x="2836" y="3385"/>
                    </a:lnTo>
                    <a:cubicBezTo>
                      <a:pt x="2696" y="3588"/>
                      <a:pt x="2692" y="3866"/>
                      <a:pt x="2845" y="4077"/>
                    </a:cubicBezTo>
                    <a:cubicBezTo>
                      <a:pt x="2957" y="4232"/>
                      <a:pt x="3139" y="4324"/>
                      <a:pt x="3331" y="4324"/>
                    </a:cubicBezTo>
                    <a:lnTo>
                      <a:pt x="3331" y="4324"/>
                    </a:lnTo>
                    <a:cubicBezTo>
                      <a:pt x="3458" y="4324"/>
                      <a:pt x="3580" y="4284"/>
                      <a:pt x="3683" y="4209"/>
                    </a:cubicBezTo>
                    <a:cubicBezTo>
                      <a:pt x="3951" y="4015"/>
                      <a:pt x="4010" y="3639"/>
                      <a:pt x="3816" y="3371"/>
                    </a:cubicBezTo>
                    <a:cubicBezTo>
                      <a:pt x="3703" y="3216"/>
                      <a:pt x="3522" y="3124"/>
                      <a:pt x="3330" y="3124"/>
                    </a:cubicBezTo>
                    <a:cubicBezTo>
                      <a:pt x="3271" y="3124"/>
                      <a:pt x="3214" y="3133"/>
                      <a:pt x="3159" y="3149"/>
                    </a:cubicBezTo>
                    <a:lnTo>
                      <a:pt x="2971" y="2893"/>
                    </a:lnTo>
                    <a:cubicBezTo>
                      <a:pt x="3102" y="2741"/>
                      <a:pt x="3182" y="2543"/>
                      <a:pt x="3182" y="2327"/>
                    </a:cubicBezTo>
                    <a:cubicBezTo>
                      <a:pt x="3182" y="2303"/>
                      <a:pt x="3181" y="2280"/>
                      <a:pt x="3179" y="2257"/>
                    </a:cubicBezTo>
                    <a:lnTo>
                      <a:pt x="3481" y="2159"/>
                    </a:lnTo>
                    <a:cubicBezTo>
                      <a:pt x="3592" y="2304"/>
                      <a:pt x="3766" y="2394"/>
                      <a:pt x="3957" y="2394"/>
                    </a:cubicBezTo>
                    <a:lnTo>
                      <a:pt x="3957" y="2394"/>
                    </a:lnTo>
                    <a:cubicBezTo>
                      <a:pt x="4020" y="2394"/>
                      <a:pt x="4083" y="2384"/>
                      <a:pt x="4143" y="2364"/>
                    </a:cubicBezTo>
                    <a:cubicBezTo>
                      <a:pt x="4458" y="2262"/>
                      <a:pt x="4630" y="1923"/>
                      <a:pt x="4528" y="1608"/>
                    </a:cubicBezTo>
                    <a:cubicBezTo>
                      <a:pt x="4447" y="1360"/>
                      <a:pt x="4218" y="1193"/>
                      <a:pt x="3958" y="119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Arial"/>
                  <a:ea typeface="微软雅黑"/>
                </a:endParaRPr>
              </a:p>
            </p:txBody>
          </p:sp>
        </p:grpSp>
        <p:grpSp>
          <p:nvGrpSpPr>
            <p:cNvPr id="70" name="íŝlîḋê">
              <a:extLst>
                <a:ext uri="{FF2B5EF4-FFF2-40B4-BE49-F238E27FC236}">
                  <a16:creationId xmlns:a16="http://schemas.microsoft.com/office/drawing/2014/main" xmlns="" id="{25F89F3A-A43D-42FE-B941-9C95FC099CF9}"/>
                </a:ext>
              </a:extLst>
            </p:cNvPr>
            <p:cNvGrpSpPr/>
            <p:nvPr/>
          </p:nvGrpSpPr>
          <p:grpSpPr>
            <a:xfrm>
              <a:off x="719137" y="1648088"/>
              <a:ext cx="3176147" cy="1378371"/>
              <a:chOff x="719137" y="2442364"/>
              <a:chExt cx="5376847" cy="1378371"/>
            </a:xfrm>
          </p:grpSpPr>
          <p:sp>
            <p:nvSpPr>
              <p:cNvPr id="82" name="î$1íḓê">
                <a:extLst>
                  <a:ext uri="{FF2B5EF4-FFF2-40B4-BE49-F238E27FC236}">
                    <a16:creationId xmlns:a16="http://schemas.microsoft.com/office/drawing/2014/main" xmlns="" id="{B7940736-BA5B-4F8D-9D42-10218F925283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936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ïṣļîḍe">
                <a:extLst>
                  <a:ext uri="{FF2B5EF4-FFF2-40B4-BE49-F238E27FC236}">
                    <a16:creationId xmlns:a16="http://schemas.microsoft.com/office/drawing/2014/main" xmlns="" id="{100DDBB7-4B9D-4119-AC36-56E426677256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 smtClean="0">
                    <a:solidFill>
                      <a:srgbClr val="000000"/>
                    </a:solidFill>
                    <a:latin typeface="Arial"/>
                  </a:rPr>
                  <a:t>PPT</a:t>
                </a:r>
                <a:r>
                  <a:rPr lang="zh-CN" altLang="en-US" sz="2000" b="1" dirty="0" smtClean="0">
                    <a:solidFill>
                      <a:srgbClr val="000000"/>
                    </a:solidFill>
                    <a:latin typeface="Arial"/>
                  </a:rPr>
                  <a:t>标题文档</a:t>
                </a:r>
                <a:endParaRPr lang="en-US" altLang="zh-CN" sz="2000" b="1" dirty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71" name="ïşḻïḍé">
              <a:extLst>
                <a:ext uri="{FF2B5EF4-FFF2-40B4-BE49-F238E27FC236}">
                  <a16:creationId xmlns:a16="http://schemas.microsoft.com/office/drawing/2014/main" xmlns="" id="{55F963F5-EF0A-4D50-A20B-E69B4AF4415D}"/>
                </a:ext>
              </a:extLst>
            </p:cNvPr>
            <p:cNvGrpSpPr/>
            <p:nvPr/>
          </p:nvGrpSpPr>
          <p:grpSpPr>
            <a:xfrm>
              <a:off x="719137" y="3773795"/>
              <a:ext cx="3176147" cy="1378371"/>
              <a:chOff x="719137" y="2442364"/>
              <a:chExt cx="5376847" cy="1378371"/>
            </a:xfrm>
          </p:grpSpPr>
          <p:sp>
            <p:nvSpPr>
              <p:cNvPr id="80" name="íSľïḋê">
                <a:extLst>
                  <a:ext uri="{FF2B5EF4-FFF2-40B4-BE49-F238E27FC236}">
                    <a16:creationId xmlns:a16="http://schemas.microsoft.com/office/drawing/2014/main" xmlns="" id="{4CBDD7A0-B307-459A-9F2B-5FB542BF1AAB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936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ïšľíḓe">
                <a:extLst>
                  <a:ext uri="{FF2B5EF4-FFF2-40B4-BE49-F238E27FC236}">
                    <a16:creationId xmlns:a16="http://schemas.microsoft.com/office/drawing/2014/main" xmlns="" id="{19D18230-0F02-4BEF-B95E-7D2369037861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 smtClean="0">
                    <a:solidFill>
                      <a:srgbClr val="000000"/>
                    </a:solidFill>
                    <a:latin typeface="Arial"/>
                  </a:rPr>
                  <a:t>PPT</a:t>
                </a:r>
                <a:r>
                  <a:rPr lang="zh-CN" altLang="en-US" sz="2000" b="1" dirty="0" smtClean="0">
                    <a:solidFill>
                      <a:srgbClr val="000000"/>
                    </a:solidFill>
                    <a:latin typeface="Arial"/>
                  </a:rPr>
                  <a:t>标题文档</a:t>
                </a:r>
                <a:endParaRPr lang="en-US" altLang="zh-CN" sz="2000" b="1" dirty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72" name="íṧļíḓê">
              <a:extLst>
                <a:ext uri="{FF2B5EF4-FFF2-40B4-BE49-F238E27FC236}">
                  <a16:creationId xmlns:a16="http://schemas.microsoft.com/office/drawing/2014/main" xmlns="" id="{8FF0C875-E906-4811-887B-36FD94C62A07}"/>
                </a:ext>
              </a:extLst>
            </p:cNvPr>
            <p:cNvGrpSpPr/>
            <p:nvPr/>
          </p:nvGrpSpPr>
          <p:grpSpPr>
            <a:xfrm>
              <a:off x="8345141" y="1648088"/>
              <a:ext cx="3176147" cy="1378371"/>
              <a:chOff x="719137" y="2442364"/>
              <a:chExt cx="5376847" cy="1378371"/>
            </a:xfrm>
          </p:grpSpPr>
          <p:sp>
            <p:nvSpPr>
              <p:cNvPr id="78" name="îSļîdê">
                <a:extLst>
                  <a:ext uri="{FF2B5EF4-FFF2-40B4-BE49-F238E27FC236}">
                    <a16:creationId xmlns:a16="http://schemas.microsoft.com/office/drawing/2014/main" xmlns="" id="{1DE7DFF7-E710-4A32-A541-34A54A30E1A2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936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íṡľíḋè">
                <a:extLst>
                  <a:ext uri="{FF2B5EF4-FFF2-40B4-BE49-F238E27FC236}">
                    <a16:creationId xmlns:a16="http://schemas.microsoft.com/office/drawing/2014/main" xmlns="" id="{6C2F6369-C9B4-49CE-BA3D-D814CCC6546A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spcBef>
                    <a:spcPct val="0"/>
                  </a:spcBef>
                </a:pPr>
                <a:r>
                  <a:rPr lang="en-US" altLang="zh-CN" sz="2000" b="1" dirty="0" smtClean="0">
                    <a:solidFill>
                      <a:srgbClr val="000000"/>
                    </a:solidFill>
                    <a:latin typeface="Arial"/>
                  </a:rPr>
                  <a:t>PPT</a:t>
                </a:r>
                <a:r>
                  <a:rPr lang="zh-CN" altLang="en-US" sz="2000" b="1" dirty="0" smtClean="0">
                    <a:solidFill>
                      <a:srgbClr val="000000"/>
                    </a:solidFill>
                    <a:latin typeface="Arial"/>
                  </a:rPr>
                  <a:t>标题文档</a:t>
                </a:r>
                <a:endParaRPr lang="en-US" altLang="zh-CN" sz="2000" b="1" dirty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73" name="îşḷîḋé">
              <a:extLst>
                <a:ext uri="{FF2B5EF4-FFF2-40B4-BE49-F238E27FC236}">
                  <a16:creationId xmlns:a16="http://schemas.microsoft.com/office/drawing/2014/main" xmlns="" id="{EAC5D43E-949D-4F32-A524-53EB763203F9}"/>
                </a:ext>
              </a:extLst>
            </p:cNvPr>
            <p:cNvGrpSpPr/>
            <p:nvPr/>
          </p:nvGrpSpPr>
          <p:grpSpPr>
            <a:xfrm>
              <a:off x="8345141" y="3773795"/>
              <a:ext cx="3176147" cy="1378371"/>
              <a:chOff x="719137" y="2442364"/>
              <a:chExt cx="5376847" cy="1378371"/>
            </a:xfrm>
          </p:grpSpPr>
          <p:sp>
            <p:nvSpPr>
              <p:cNvPr id="76" name="iṧḻïďé">
                <a:extLst>
                  <a:ext uri="{FF2B5EF4-FFF2-40B4-BE49-F238E27FC236}">
                    <a16:creationId xmlns:a16="http://schemas.microsoft.com/office/drawing/2014/main" xmlns="" id="{FB7070E2-B817-454F-94A0-23A7B48C7409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936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íSľíḓe">
                <a:extLst>
                  <a:ext uri="{FF2B5EF4-FFF2-40B4-BE49-F238E27FC236}">
                    <a16:creationId xmlns:a16="http://schemas.microsoft.com/office/drawing/2014/main" xmlns="" id="{CBA8735B-B32B-4562-B847-54BDA759F272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spcBef>
                    <a:spcPct val="0"/>
                  </a:spcBef>
                </a:pPr>
                <a:r>
                  <a:rPr lang="en-US" altLang="zh-CN" sz="2000" b="1" dirty="0" smtClean="0">
                    <a:solidFill>
                      <a:srgbClr val="000000"/>
                    </a:solidFill>
                    <a:latin typeface="Arial"/>
                  </a:rPr>
                  <a:t>PPT</a:t>
                </a:r>
                <a:r>
                  <a:rPr lang="zh-CN" altLang="en-US" sz="2000" b="1" dirty="0" smtClean="0">
                    <a:solidFill>
                      <a:srgbClr val="000000"/>
                    </a:solidFill>
                    <a:latin typeface="Arial"/>
                  </a:rPr>
                  <a:t>标题文档</a:t>
                </a:r>
                <a:endParaRPr lang="en-US" altLang="zh-CN" sz="2000" b="1" dirty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cxnSp>
          <p:nvCxnSpPr>
            <p:cNvPr id="74" name="直接连接符 73">
              <a:extLst>
                <a:ext uri="{FF2B5EF4-FFF2-40B4-BE49-F238E27FC236}">
                  <a16:creationId xmlns:a16="http://schemas.microsoft.com/office/drawing/2014/main" xmlns="" id="{1FF5CCAB-FBF7-4941-8D4A-687EA856A9FA}"/>
                </a:ext>
              </a:extLst>
            </p:cNvPr>
            <p:cNvCxnSpPr/>
            <p:nvPr/>
          </p:nvCxnSpPr>
          <p:spPr>
            <a:xfrm>
              <a:off x="669925" y="3294000"/>
              <a:ext cx="3123516" cy="0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75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  <p:cxnSp>
          <p:nvCxnSpPr>
            <p:cNvPr id="75" name="直接连接符 74">
              <a:extLst>
                <a:ext uri="{FF2B5EF4-FFF2-40B4-BE49-F238E27FC236}">
                  <a16:creationId xmlns:a16="http://schemas.microsoft.com/office/drawing/2014/main" xmlns="" id="{684D93D7-6801-4F14-A90A-F6D550BB1886}"/>
                </a:ext>
              </a:extLst>
            </p:cNvPr>
            <p:cNvCxnSpPr>
              <a:cxnSpLocks/>
            </p:cNvCxnSpPr>
            <p:nvPr/>
          </p:nvCxnSpPr>
          <p:spPr>
            <a:xfrm>
              <a:off x="8397771" y="3294000"/>
              <a:ext cx="3123516" cy="0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75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</p:grpSp>
      <p:sp>
        <p:nvSpPr>
          <p:cNvPr id="105" name="文本框 1"/>
          <p:cNvSpPr txBox="1"/>
          <p:nvPr/>
        </p:nvSpPr>
        <p:spPr>
          <a:xfrm>
            <a:off x="679858" y="727083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3494562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2" name="组合 161"/>
          <p:cNvGrpSpPr/>
          <p:nvPr/>
        </p:nvGrpSpPr>
        <p:grpSpPr>
          <a:xfrm>
            <a:off x="171450" y="194310"/>
            <a:ext cx="11852910" cy="6526529"/>
            <a:chOff x="171450" y="194310"/>
            <a:chExt cx="11852910" cy="6526529"/>
          </a:xfrm>
        </p:grpSpPr>
        <p:sp>
          <p:nvSpPr>
            <p:cNvPr id="163" name="矩形 162"/>
            <p:cNvSpPr/>
            <p:nvPr/>
          </p:nvSpPr>
          <p:spPr>
            <a:xfrm>
              <a:off x="171450" y="194310"/>
              <a:ext cx="11852910" cy="6526529"/>
            </a:xfrm>
            <a:prstGeom prst="rect">
              <a:avLst/>
            </a:prstGeom>
            <a:solidFill>
              <a:schemeClr val="bg1">
                <a:alpha val="8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4" name="矩形 163"/>
            <p:cNvSpPr/>
            <p:nvPr/>
          </p:nvSpPr>
          <p:spPr>
            <a:xfrm>
              <a:off x="400050" y="377190"/>
              <a:ext cx="11441430" cy="6126480"/>
            </a:xfrm>
            <a:prstGeom prst="rect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2" name="0c1906fc-cdca-4930-a24c-61aa9d8dcb1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A75021C-FCB5-4E3E-8309-F912FF31B99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46016" y="1724561"/>
            <a:ext cx="9514910" cy="4089572"/>
            <a:chOff x="822270" y="1314218"/>
            <a:chExt cx="10547460" cy="4533369"/>
          </a:xfrm>
        </p:grpSpPr>
        <p:grpSp>
          <p:nvGrpSpPr>
            <p:cNvPr id="83" name="íṧ1íḓe">
              <a:extLst>
                <a:ext uri="{FF2B5EF4-FFF2-40B4-BE49-F238E27FC236}">
                  <a16:creationId xmlns:a16="http://schemas.microsoft.com/office/drawing/2014/main" xmlns="" id="{EC73414D-02CB-4D79-AAC9-EDE60036CB40}"/>
                </a:ext>
              </a:extLst>
            </p:cNvPr>
            <p:cNvGrpSpPr/>
            <p:nvPr/>
          </p:nvGrpSpPr>
          <p:grpSpPr>
            <a:xfrm>
              <a:off x="822270" y="1422925"/>
              <a:ext cx="6302653" cy="4424662"/>
              <a:chOff x="822270" y="1422925"/>
              <a:chExt cx="6302653" cy="4424662"/>
            </a:xfrm>
          </p:grpSpPr>
          <p:sp>
            <p:nvSpPr>
              <p:cNvPr id="99" name="íṧḻîḋè">
                <a:extLst>
                  <a:ext uri="{FF2B5EF4-FFF2-40B4-BE49-F238E27FC236}">
                    <a16:creationId xmlns:a16="http://schemas.microsoft.com/office/drawing/2014/main" xmlns="" id="{C35FA19F-98B4-4E11-82DF-B07FFEA32E91}"/>
                  </a:ext>
                </a:extLst>
              </p:cNvPr>
              <p:cNvSpPr/>
              <p:nvPr/>
            </p:nvSpPr>
            <p:spPr bwMode="auto">
              <a:xfrm>
                <a:off x="822270" y="1422925"/>
                <a:ext cx="6302653" cy="2231457"/>
              </a:xfrm>
              <a:custGeom>
                <a:avLst/>
                <a:gdLst/>
                <a:ahLst/>
                <a:cxnLst>
                  <a:cxn ang="0">
                    <a:pos x="1599" y="0"/>
                  </a:cxn>
                  <a:cxn ang="0">
                    <a:pos x="1434" y="28"/>
                  </a:cxn>
                  <a:cxn ang="0">
                    <a:pos x="1470" y="71"/>
                  </a:cxn>
                  <a:cxn ang="0">
                    <a:pos x="1202" y="291"/>
                  </a:cxn>
                  <a:cxn ang="0">
                    <a:pos x="842" y="164"/>
                  </a:cxn>
                  <a:cxn ang="0">
                    <a:pos x="842" y="164"/>
                  </a:cxn>
                  <a:cxn ang="0">
                    <a:pos x="842" y="164"/>
                  </a:cxn>
                  <a:cxn ang="0">
                    <a:pos x="842" y="164"/>
                  </a:cxn>
                  <a:cxn ang="0">
                    <a:pos x="840" y="163"/>
                  </a:cxn>
                  <a:cxn ang="0">
                    <a:pos x="839" y="163"/>
                  </a:cxn>
                  <a:cxn ang="0">
                    <a:pos x="837" y="163"/>
                  </a:cxn>
                  <a:cxn ang="0">
                    <a:pos x="836" y="163"/>
                  </a:cxn>
                  <a:cxn ang="0">
                    <a:pos x="834" y="163"/>
                  </a:cxn>
                  <a:cxn ang="0">
                    <a:pos x="834" y="163"/>
                  </a:cxn>
                  <a:cxn ang="0">
                    <a:pos x="833" y="163"/>
                  </a:cxn>
                  <a:cxn ang="0">
                    <a:pos x="833" y="163"/>
                  </a:cxn>
                  <a:cxn ang="0">
                    <a:pos x="833" y="163"/>
                  </a:cxn>
                  <a:cxn ang="0">
                    <a:pos x="831" y="163"/>
                  </a:cxn>
                  <a:cxn ang="0">
                    <a:pos x="830" y="163"/>
                  </a:cxn>
                  <a:cxn ang="0">
                    <a:pos x="829" y="163"/>
                  </a:cxn>
                  <a:cxn ang="0">
                    <a:pos x="828" y="163"/>
                  </a:cxn>
                  <a:cxn ang="0">
                    <a:pos x="826" y="163"/>
                  </a:cxn>
                  <a:cxn ang="0">
                    <a:pos x="825" y="164"/>
                  </a:cxn>
                  <a:cxn ang="0">
                    <a:pos x="823" y="164"/>
                  </a:cxn>
                  <a:cxn ang="0">
                    <a:pos x="822" y="165"/>
                  </a:cxn>
                  <a:cxn ang="0">
                    <a:pos x="821" y="165"/>
                  </a:cxn>
                  <a:cxn ang="0">
                    <a:pos x="20" y="541"/>
                  </a:cxn>
                  <a:cxn ang="0">
                    <a:pos x="7" y="579"/>
                  </a:cxn>
                  <a:cxn ang="0">
                    <a:pos x="32" y="595"/>
                  </a:cxn>
                  <a:cxn ang="0">
                    <a:pos x="44" y="592"/>
                  </a:cxn>
                  <a:cxn ang="0">
                    <a:pos x="834" y="221"/>
                  </a:cxn>
                  <a:cxn ang="0">
                    <a:pos x="1199" y="349"/>
                  </a:cxn>
                  <a:cxn ang="0">
                    <a:pos x="1199" y="349"/>
                  </a:cxn>
                  <a:cxn ang="0">
                    <a:pos x="1203" y="350"/>
                  </a:cxn>
                  <a:cxn ang="0">
                    <a:pos x="1204" y="350"/>
                  </a:cxn>
                  <a:cxn ang="0">
                    <a:pos x="1208" y="350"/>
                  </a:cxn>
                  <a:cxn ang="0">
                    <a:pos x="1208" y="350"/>
                  </a:cxn>
                  <a:cxn ang="0">
                    <a:pos x="1213" y="350"/>
                  </a:cxn>
                  <a:cxn ang="0">
                    <a:pos x="1214" y="350"/>
                  </a:cxn>
                  <a:cxn ang="0">
                    <a:pos x="1217" y="349"/>
                  </a:cxn>
                  <a:cxn ang="0">
                    <a:pos x="1219" y="348"/>
                  </a:cxn>
                  <a:cxn ang="0">
                    <a:pos x="1221" y="347"/>
                  </a:cxn>
                  <a:cxn ang="0">
                    <a:pos x="1223" y="346"/>
                  </a:cxn>
                  <a:cxn ang="0">
                    <a:pos x="1225" y="345"/>
                  </a:cxn>
                  <a:cxn ang="0">
                    <a:pos x="1226" y="344"/>
                  </a:cxn>
                  <a:cxn ang="0">
                    <a:pos x="1505" y="114"/>
                  </a:cxn>
                  <a:cxn ang="0">
                    <a:pos x="1540" y="157"/>
                  </a:cxn>
                  <a:cxn ang="0">
                    <a:pos x="1599" y="0"/>
                  </a:cxn>
                </a:cxnLst>
                <a:rect l="0" t="0" r="r" b="b"/>
                <a:pathLst>
                  <a:path w="1599" h="595">
                    <a:moveTo>
                      <a:pt x="1599" y="0"/>
                    </a:moveTo>
                    <a:cubicBezTo>
                      <a:pt x="1434" y="28"/>
                      <a:pt x="1434" y="28"/>
                      <a:pt x="1434" y="28"/>
                    </a:cubicBezTo>
                    <a:cubicBezTo>
                      <a:pt x="1470" y="71"/>
                      <a:pt x="1470" y="71"/>
                      <a:pt x="1470" y="71"/>
                    </a:cubicBezTo>
                    <a:cubicBezTo>
                      <a:pt x="1202" y="291"/>
                      <a:pt x="1202" y="291"/>
                      <a:pt x="1202" y="291"/>
                    </a:cubicBezTo>
                    <a:cubicBezTo>
                      <a:pt x="842" y="164"/>
                      <a:pt x="842" y="164"/>
                      <a:pt x="842" y="164"/>
                    </a:cubicBezTo>
                    <a:cubicBezTo>
                      <a:pt x="842" y="164"/>
                      <a:pt x="842" y="164"/>
                      <a:pt x="842" y="164"/>
                    </a:cubicBezTo>
                    <a:cubicBezTo>
                      <a:pt x="842" y="164"/>
                      <a:pt x="842" y="164"/>
                      <a:pt x="842" y="164"/>
                    </a:cubicBezTo>
                    <a:cubicBezTo>
                      <a:pt x="842" y="164"/>
                      <a:pt x="842" y="164"/>
                      <a:pt x="842" y="164"/>
                    </a:cubicBezTo>
                    <a:cubicBezTo>
                      <a:pt x="841" y="164"/>
                      <a:pt x="840" y="164"/>
                      <a:pt x="840" y="163"/>
                    </a:cubicBezTo>
                    <a:cubicBezTo>
                      <a:pt x="839" y="163"/>
                      <a:pt x="839" y="163"/>
                      <a:pt x="839" y="163"/>
                    </a:cubicBezTo>
                    <a:cubicBezTo>
                      <a:pt x="838" y="163"/>
                      <a:pt x="837" y="163"/>
                      <a:pt x="837" y="163"/>
                    </a:cubicBezTo>
                    <a:cubicBezTo>
                      <a:pt x="837" y="163"/>
                      <a:pt x="836" y="163"/>
                      <a:pt x="836" y="163"/>
                    </a:cubicBezTo>
                    <a:cubicBezTo>
                      <a:pt x="835" y="163"/>
                      <a:pt x="835" y="163"/>
                      <a:pt x="834" y="163"/>
                    </a:cubicBezTo>
                    <a:cubicBezTo>
                      <a:pt x="834" y="163"/>
                      <a:pt x="834" y="163"/>
                      <a:pt x="834" y="163"/>
                    </a:cubicBezTo>
                    <a:cubicBezTo>
                      <a:pt x="833" y="163"/>
                      <a:pt x="833" y="163"/>
                      <a:pt x="833" y="163"/>
                    </a:cubicBezTo>
                    <a:cubicBezTo>
                      <a:pt x="833" y="163"/>
                      <a:pt x="833" y="163"/>
                      <a:pt x="833" y="163"/>
                    </a:cubicBezTo>
                    <a:cubicBezTo>
                      <a:pt x="833" y="163"/>
                      <a:pt x="833" y="163"/>
                      <a:pt x="833" y="163"/>
                    </a:cubicBezTo>
                    <a:cubicBezTo>
                      <a:pt x="832" y="163"/>
                      <a:pt x="832" y="163"/>
                      <a:pt x="831" y="163"/>
                    </a:cubicBezTo>
                    <a:cubicBezTo>
                      <a:pt x="831" y="163"/>
                      <a:pt x="831" y="163"/>
                      <a:pt x="830" y="163"/>
                    </a:cubicBezTo>
                    <a:cubicBezTo>
                      <a:pt x="830" y="163"/>
                      <a:pt x="829" y="163"/>
                      <a:pt x="829" y="163"/>
                    </a:cubicBezTo>
                    <a:cubicBezTo>
                      <a:pt x="828" y="163"/>
                      <a:pt x="828" y="163"/>
                      <a:pt x="828" y="163"/>
                    </a:cubicBezTo>
                    <a:cubicBezTo>
                      <a:pt x="827" y="163"/>
                      <a:pt x="827" y="163"/>
                      <a:pt x="826" y="163"/>
                    </a:cubicBezTo>
                    <a:cubicBezTo>
                      <a:pt x="825" y="164"/>
                      <a:pt x="825" y="164"/>
                      <a:pt x="825" y="164"/>
                    </a:cubicBezTo>
                    <a:cubicBezTo>
                      <a:pt x="824" y="164"/>
                      <a:pt x="824" y="164"/>
                      <a:pt x="823" y="164"/>
                    </a:cubicBezTo>
                    <a:cubicBezTo>
                      <a:pt x="823" y="164"/>
                      <a:pt x="823" y="165"/>
                      <a:pt x="822" y="165"/>
                    </a:cubicBezTo>
                    <a:cubicBezTo>
                      <a:pt x="822" y="165"/>
                      <a:pt x="821" y="165"/>
                      <a:pt x="821" y="165"/>
                    </a:cubicBezTo>
                    <a:cubicBezTo>
                      <a:pt x="20" y="541"/>
                      <a:pt x="20" y="541"/>
                      <a:pt x="20" y="541"/>
                    </a:cubicBezTo>
                    <a:cubicBezTo>
                      <a:pt x="6" y="548"/>
                      <a:pt x="0" y="565"/>
                      <a:pt x="7" y="579"/>
                    </a:cubicBezTo>
                    <a:cubicBezTo>
                      <a:pt x="11" y="589"/>
                      <a:pt x="22" y="595"/>
                      <a:pt x="32" y="595"/>
                    </a:cubicBezTo>
                    <a:cubicBezTo>
                      <a:pt x="36" y="595"/>
                      <a:pt x="40" y="594"/>
                      <a:pt x="44" y="592"/>
                    </a:cubicBezTo>
                    <a:cubicBezTo>
                      <a:pt x="834" y="221"/>
                      <a:pt x="834" y="221"/>
                      <a:pt x="834" y="221"/>
                    </a:cubicBezTo>
                    <a:cubicBezTo>
                      <a:pt x="1199" y="349"/>
                      <a:pt x="1199" y="349"/>
                      <a:pt x="1199" y="349"/>
                    </a:cubicBezTo>
                    <a:cubicBezTo>
                      <a:pt x="1199" y="349"/>
                      <a:pt x="1199" y="349"/>
                      <a:pt x="1199" y="349"/>
                    </a:cubicBezTo>
                    <a:cubicBezTo>
                      <a:pt x="1200" y="349"/>
                      <a:pt x="1202" y="350"/>
                      <a:pt x="1203" y="350"/>
                    </a:cubicBezTo>
                    <a:cubicBezTo>
                      <a:pt x="1204" y="350"/>
                      <a:pt x="1204" y="350"/>
                      <a:pt x="1204" y="350"/>
                    </a:cubicBezTo>
                    <a:cubicBezTo>
                      <a:pt x="1205" y="350"/>
                      <a:pt x="1206" y="350"/>
                      <a:pt x="1208" y="350"/>
                    </a:cubicBezTo>
                    <a:cubicBezTo>
                      <a:pt x="1208" y="350"/>
                      <a:pt x="1208" y="350"/>
                      <a:pt x="1208" y="350"/>
                    </a:cubicBezTo>
                    <a:cubicBezTo>
                      <a:pt x="1210" y="350"/>
                      <a:pt x="1211" y="350"/>
                      <a:pt x="1213" y="350"/>
                    </a:cubicBezTo>
                    <a:cubicBezTo>
                      <a:pt x="1213" y="350"/>
                      <a:pt x="1213" y="350"/>
                      <a:pt x="1214" y="350"/>
                    </a:cubicBezTo>
                    <a:cubicBezTo>
                      <a:pt x="1215" y="350"/>
                      <a:pt x="1216" y="349"/>
                      <a:pt x="1217" y="349"/>
                    </a:cubicBezTo>
                    <a:cubicBezTo>
                      <a:pt x="1217" y="349"/>
                      <a:pt x="1218" y="349"/>
                      <a:pt x="1219" y="348"/>
                    </a:cubicBezTo>
                    <a:cubicBezTo>
                      <a:pt x="1219" y="348"/>
                      <a:pt x="1220" y="348"/>
                      <a:pt x="1221" y="347"/>
                    </a:cubicBezTo>
                    <a:cubicBezTo>
                      <a:pt x="1222" y="347"/>
                      <a:pt x="1222" y="347"/>
                      <a:pt x="1223" y="346"/>
                    </a:cubicBezTo>
                    <a:cubicBezTo>
                      <a:pt x="1223" y="346"/>
                      <a:pt x="1224" y="345"/>
                      <a:pt x="1225" y="345"/>
                    </a:cubicBezTo>
                    <a:cubicBezTo>
                      <a:pt x="1226" y="344"/>
                      <a:pt x="1226" y="344"/>
                      <a:pt x="1226" y="344"/>
                    </a:cubicBezTo>
                    <a:cubicBezTo>
                      <a:pt x="1505" y="114"/>
                      <a:pt x="1505" y="114"/>
                      <a:pt x="1505" y="114"/>
                    </a:cubicBezTo>
                    <a:cubicBezTo>
                      <a:pt x="1540" y="157"/>
                      <a:pt x="1540" y="157"/>
                      <a:pt x="1540" y="157"/>
                    </a:cubicBezTo>
                    <a:cubicBezTo>
                      <a:pt x="1599" y="0"/>
                      <a:pt x="1599" y="0"/>
                      <a:pt x="1599" y="0"/>
                    </a:cubicBezTo>
                  </a:path>
                </a:pathLst>
              </a:custGeom>
              <a:solidFill>
                <a:srgbClr val="FFFFFF">
                  <a:lumMod val="65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kern="0" smtClean="0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100" name="ïṧ1ïdê">
                <a:extLst>
                  <a:ext uri="{FF2B5EF4-FFF2-40B4-BE49-F238E27FC236}">
                    <a16:creationId xmlns:a16="http://schemas.microsoft.com/office/drawing/2014/main" xmlns="" id="{7B025D58-C285-4E26-AB1B-D1338306D843}"/>
                  </a:ext>
                </a:extLst>
              </p:cNvPr>
              <p:cNvSpPr/>
              <p:nvPr/>
            </p:nvSpPr>
            <p:spPr bwMode="auto">
              <a:xfrm>
                <a:off x="1398895" y="3384483"/>
                <a:ext cx="831414" cy="2463104"/>
              </a:xfrm>
              <a:custGeom>
                <a:avLst/>
                <a:gdLst/>
                <a:ahLst/>
                <a:cxnLst>
                  <a:cxn ang="0">
                    <a:pos x="0" y="174"/>
                  </a:cxn>
                  <a:cxn ang="0">
                    <a:pos x="0" y="1159"/>
                  </a:cxn>
                  <a:cxn ang="0">
                    <a:pos x="372" y="1159"/>
                  </a:cxn>
                  <a:cxn ang="0">
                    <a:pos x="372" y="0"/>
                  </a:cxn>
                  <a:cxn ang="0">
                    <a:pos x="0" y="174"/>
                  </a:cxn>
                </a:cxnLst>
                <a:rect l="0" t="0" r="r" b="b"/>
                <a:pathLst>
                  <a:path w="372" h="1159">
                    <a:moveTo>
                      <a:pt x="0" y="174"/>
                    </a:moveTo>
                    <a:lnTo>
                      <a:pt x="0" y="1159"/>
                    </a:lnTo>
                    <a:lnTo>
                      <a:pt x="372" y="1159"/>
                    </a:lnTo>
                    <a:lnTo>
                      <a:pt x="372" y="0"/>
                    </a:lnTo>
                    <a:lnTo>
                      <a:pt x="0" y="174"/>
                    </a:lnTo>
                    <a:close/>
                  </a:path>
                </a:pathLst>
              </a:custGeom>
              <a:solidFill>
                <a:srgbClr val="F1593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kern="0" smtClean="0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101" name="íŝlïḋè">
                <a:extLst>
                  <a:ext uri="{FF2B5EF4-FFF2-40B4-BE49-F238E27FC236}">
                    <a16:creationId xmlns:a16="http://schemas.microsoft.com/office/drawing/2014/main" xmlns="" id="{0DF3CC31-7ABA-4861-B5DE-07F265DAE545}"/>
                  </a:ext>
                </a:extLst>
              </p:cNvPr>
              <p:cNvSpPr/>
              <p:nvPr/>
            </p:nvSpPr>
            <p:spPr bwMode="auto">
              <a:xfrm>
                <a:off x="2453807" y="2910563"/>
                <a:ext cx="831414" cy="2937023"/>
              </a:xfrm>
              <a:custGeom>
                <a:avLst/>
                <a:gdLst/>
                <a:ahLst/>
                <a:cxnLst>
                  <a:cxn ang="0">
                    <a:pos x="0" y="175"/>
                  </a:cxn>
                  <a:cxn ang="0">
                    <a:pos x="0" y="1382"/>
                  </a:cxn>
                  <a:cxn ang="0">
                    <a:pos x="372" y="1382"/>
                  </a:cxn>
                  <a:cxn ang="0">
                    <a:pos x="372" y="0"/>
                  </a:cxn>
                  <a:cxn ang="0">
                    <a:pos x="0" y="175"/>
                  </a:cxn>
                </a:cxnLst>
                <a:rect l="0" t="0" r="r" b="b"/>
                <a:pathLst>
                  <a:path w="372" h="1382">
                    <a:moveTo>
                      <a:pt x="0" y="175"/>
                    </a:moveTo>
                    <a:lnTo>
                      <a:pt x="0" y="1382"/>
                    </a:lnTo>
                    <a:lnTo>
                      <a:pt x="372" y="1382"/>
                    </a:lnTo>
                    <a:lnTo>
                      <a:pt x="372" y="0"/>
                    </a:lnTo>
                    <a:lnTo>
                      <a:pt x="0" y="175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kern="0" smtClean="0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102" name="ïSľïḋe">
                <a:extLst>
                  <a:ext uri="{FF2B5EF4-FFF2-40B4-BE49-F238E27FC236}">
                    <a16:creationId xmlns:a16="http://schemas.microsoft.com/office/drawing/2014/main" xmlns="" id="{75C00AAE-A46D-466F-B454-A4644B4B2573}"/>
                  </a:ext>
                </a:extLst>
              </p:cNvPr>
              <p:cNvSpPr/>
              <p:nvPr/>
            </p:nvSpPr>
            <p:spPr bwMode="auto">
              <a:xfrm>
                <a:off x="2453807" y="2910563"/>
                <a:ext cx="831414" cy="2937023"/>
              </a:xfrm>
              <a:custGeom>
                <a:avLst/>
                <a:gdLst/>
                <a:ahLst/>
                <a:cxnLst>
                  <a:cxn ang="0">
                    <a:pos x="0" y="175"/>
                  </a:cxn>
                  <a:cxn ang="0">
                    <a:pos x="0" y="1382"/>
                  </a:cxn>
                  <a:cxn ang="0">
                    <a:pos x="372" y="1382"/>
                  </a:cxn>
                  <a:cxn ang="0">
                    <a:pos x="372" y="0"/>
                  </a:cxn>
                  <a:cxn ang="0">
                    <a:pos x="0" y="175"/>
                  </a:cxn>
                </a:cxnLst>
                <a:rect l="0" t="0" r="r" b="b"/>
                <a:pathLst>
                  <a:path w="372" h="1382">
                    <a:moveTo>
                      <a:pt x="0" y="175"/>
                    </a:moveTo>
                    <a:lnTo>
                      <a:pt x="0" y="1382"/>
                    </a:lnTo>
                    <a:lnTo>
                      <a:pt x="372" y="1382"/>
                    </a:lnTo>
                    <a:lnTo>
                      <a:pt x="372" y="0"/>
                    </a:lnTo>
                    <a:lnTo>
                      <a:pt x="0" y="175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kern="0" smtClean="0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103" name="îṥḻíďê">
                <a:extLst>
                  <a:ext uri="{FF2B5EF4-FFF2-40B4-BE49-F238E27FC236}">
                    <a16:creationId xmlns:a16="http://schemas.microsoft.com/office/drawing/2014/main" xmlns="" id="{20750EB5-C296-4633-9068-0CF7A15573EC}"/>
                  </a:ext>
                </a:extLst>
              </p:cNvPr>
              <p:cNvSpPr/>
              <p:nvPr/>
            </p:nvSpPr>
            <p:spPr bwMode="auto">
              <a:xfrm>
                <a:off x="3510956" y="2536528"/>
                <a:ext cx="831414" cy="3311057"/>
              </a:xfrm>
              <a:custGeom>
                <a:avLst/>
                <a:gdLst/>
                <a:ahLst/>
                <a:cxnLst>
                  <a:cxn ang="0">
                    <a:pos x="275" y="0"/>
                  </a:cxn>
                  <a:cxn ang="0">
                    <a:pos x="0" y="129"/>
                  </a:cxn>
                  <a:cxn ang="0">
                    <a:pos x="0" y="1558"/>
                  </a:cxn>
                  <a:cxn ang="0">
                    <a:pos x="372" y="1558"/>
                  </a:cxn>
                  <a:cxn ang="0">
                    <a:pos x="372" y="33"/>
                  </a:cxn>
                  <a:cxn ang="0">
                    <a:pos x="275" y="0"/>
                  </a:cxn>
                </a:cxnLst>
                <a:rect l="0" t="0" r="r" b="b"/>
                <a:pathLst>
                  <a:path w="372" h="1558">
                    <a:moveTo>
                      <a:pt x="275" y="0"/>
                    </a:moveTo>
                    <a:lnTo>
                      <a:pt x="0" y="129"/>
                    </a:lnTo>
                    <a:lnTo>
                      <a:pt x="0" y="1558"/>
                    </a:lnTo>
                    <a:lnTo>
                      <a:pt x="372" y="1558"/>
                    </a:lnTo>
                    <a:lnTo>
                      <a:pt x="372" y="33"/>
                    </a:lnTo>
                    <a:lnTo>
                      <a:pt x="275" y="0"/>
                    </a:lnTo>
                    <a:close/>
                  </a:path>
                </a:pathLst>
              </a:custGeom>
              <a:solidFill>
                <a:srgbClr val="72727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kern="0" smtClean="0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104" name="iṥlidê">
                <a:extLst>
                  <a:ext uri="{FF2B5EF4-FFF2-40B4-BE49-F238E27FC236}">
                    <a16:creationId xmlns:a16="http://schemas.microsoft.com/office/drawing/2014/main" xmlns="" id="{FFAC36BE-8FFB-4AA5-B91C-915397BF48AA}"/>
                  </a:ext>
                </a:extLst>
              </p:cNvPr>
              <p:cNvSpPr/>
              <p:nvPr/>
            </p:nvSpPr>
            <p:spPr bwMode="auto">
              <a:xfrm>
                <a:off x="3510956" y="2536528"/>
                <a:ext cx="831414" cy="3311057"/>
              </a:xfrm>
              <a:custGeom>
                <a:avLst/>
                <a:gdLst/>
                <a:ahLst/>
                <a:cxnLst>
                  <a:cxn ang="0">
                    <a:pos x="275" y="0"/>
                  </a:cxn>
                  <a:cxn ang="0">
                    <a:pos x="0" y="129"/>
                  </a:cxn>
                  <a:cxn ang="0">
                    <a:pos x="0" y="1558"/>
                  </a:cxn>
                  <a:cxn ang="0">
                    <a:pos x="372" y="1558"/>
                  </a:cxn>
                  <a:cxn ang="0">
                    <a:pos x="372" y="33"/>
                  </a:cxn>
                  <a:cxn ang="0">
                    <a:pos x="275" y="0"/>
                  </a:cxn>
                </a:cxnLst>
                <a:rect l="0" t="0" r="r" b="b"/>
                <a:pathLst>
                  <a:path w="372" h="1558">
                    <a:moveTo>
                      <a:pt x="275" y="0"/>
                    </a:moveTo>
                    <a:lnTo>
                      <a:pt x="0" y="129"/>
                    </a:lnTo>
                    <a:lnTo>
                      <a:pt x="0" y="1558"/>
                    </a:lnTo>
                    <a:lnTo>
                      <a:pt x="372" y="1558"/>
                    </a:lnTo>
                    <a:lnTo>
                      <a:pt x="372" y="33"/>
                    </a:lnTo>
                    <a:lnTo>
                      <a:pt x="275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kern="0" smtClean="0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105" name="î$ľîḍe">
                <a:extLst>
                  <a:ext uri="{FF2B5EF4-FFF2-40B4-BE49-F238E27FC236}">
                    <a16:creationId xmlns:a16="http://schemas.microsoft.com/office/drawing/2014/main" xmlns="" id="{C0D69B7F-D4E8-45C9-B257-B69ED9B9F181}"/>
                  </a:ext>
                </a:extLst>
              </p:cNvPr>
              <p:cNvSpPr/>
              <p:nvPr/>
            </p:nvSpPr>
            <p:spPr bwMode="auto">
              <a:xfrm>
                <a:off x="4563632" y="2683168"/>
                <a:ext cx="831414" cy="3164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489"/>
                  </a:cxn>
                  <a:cxn ang="0">
                    <a:pos x="372" y="1489"/>
                  </a:cxn>
                  <a:cxn ang="0">
                    <a:pos x="372" y="130"/>
                  </a:cxn>
                  <a:cxn ang="0">
                    <a:pos x="0" y="0"/>
                  </a:cxn>
                </a:cxnLst>
                <a:rect l="0" t="0" r="r" b="b"/>
                <a:pathLst>
                  <a:path w="372" h="1489">
                    <a:moveTo>
                      <a:pt x="0" y="0"/>
                    </a:moveTo>
                    <a:lnTo>
                      <a:pt x="0" y="1489"/>
                    </a:lnTo>
                    <a:lnTo>
                      <a:pt x="372" y="1489"/>
                    </a:lnTo>
                    <a:lnTo>
                      <a:pt x="372" y="1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99999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kern="0" smtClean="0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106" name="îş1íḑé">
                <a:extLst>
                  <a:ext uri="{FF2B5EF4-FFF2-40B4-BE49-F238E27FC236}">
                    <a16:creationId xmlns:a16="http://schemas.microsoft.com/office/drawing/2014/main" xmlns="" id="{082E3DE1-EC50-47C1-A821-E117FAC5266D}"/>
                  </a:ext>
                </a:extLst>
              </p:cNvPr>
              <p:cNvSpPr/>
              <p:nvPr/>
            </p:nvSpPr>
            <p:spPr bwMode="auto">
              <a:xfrm>
                <a:off x="4563632" y="2683168"/>
                <a:ext cx="831414" cy="3164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489"/>
                  </a:cxn>
                  <a:cxn ang="0">
                    <a:pos x="372" y="1489"/>
                  </a:cxn>
                  <a:cxn ang="0">
                    <a:pos x="372" y="130"/>
                  </a:cxn>
                  <a:cxn ang="0">
                    <a:pos x="0" y="0"/>
                  </a:cxn>
                </a:cxnLst>
                <a:rect l="0" t="0" r="r" b="b"/>
                <a:pathLst>
                  <a:path w="372" h="1489">
                    <a:moveTo>
                      <a:pt x="0" y="0"/>
                    </a:moveTo>
                    <a:lnTo>
                      <a:pt x="0" y="1489"/>
                    </a:lnTo>
                    <a:lnTo>
                      <a:pt x="372" y="1489"/>
                    </a:lnTo>
                    <a:lnTo>
                      <a:pt x="372" y="13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kern="0" smtClean="0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107" name="is1ïḑê">
                <a:extLst>
                  <a:ext uri="{FF2B5EF4-FFF2-40B4-BE49-F238E27FC236}">
                    <a16:creationId xmlns:a16="http://schemas.microsoft.com/office/drawing/2014/main" xmlns="" id="{38EB5131-E2E9-4726-BEC4-95B6D7090198}"/>
                  </a:ext>
                </a:extLst>
              </p:cNvPr>
              <p:cNvSpPr/>
              <p:nvPr/>
            </p:nvSpPr>
            <p:spPr bwMode="auto">
              <a:xfrm>
                <a:off x="5618545" y="2385640"/>
                <a:ext cx="831414" cy="3461946"/>
              </a:xfrm>
              <a:custGeom>
                <a:avLst/>
                <a:gdLst/>
                <a:ahLst/>
                <a:cxnLst>
                  <a:cxn ang="0">
                    <a:pos x="13" y="163"/>
                  </a:cxn>
                  <a:cxn ang="0">
                    <a:pos x="12" y="164"/>
                  </a:cxn>
                  <a:cxn ang="0">
                    <a:pos x="10" y="165"/>
                  </a:cxn>
                  <a:cxn ang="0">
                    <a:pos x="8" y="166"/>
                  </a:cxn>
                  <a:cxn ang="0">
                    <a:pos x="6" y="167"/>
                  </a:cxn>
                  <a:cxn ang="0">
                    <a:pos x="4" y="168"/>
                  </a:cxn>
                  <a:cxn ang="0">
                    <a:pos x="1" y="169"/>
                  </a:cxn>
                  <a:cxn ang="0">
                    <a:pos x="0" y="169"/>
                  </a:cxn>
                  <a:cxn ang="0">
                    <a:pos x="0" y="923"/>
                  </a:cxn>
                  <a:cxn ang="0">
                    <a:pos x="211" y="923"/>
                  </a:cxn>
                  <a:cxn ang="0">
                    <a:pos x="211" y="0"/>
                  </a:cxn>
                  <a:cxn ang="0">
                    <a:pos x="13" y="163"/>
                  </a:cxn>
                </a:cxnLst>
                <a:rect l="0" t="0" r="r" b="b"/>
                <a:pathLst>
                  <a:path w="211" h="923">
                    <a:moveTo>
                      <a:pt x="13" y="163"/>
                    </a:moveTo>
                    <a:cubicBezTo>
                      <a:pt x="12" y="164"/>
                      <a:pt x="12" y="164"/>
                      <a:pt x="12" y="164"/>
                    </a:cubicBezTo>
                    <a:cubicBezTo>
                      <a:pt x="11" y="164"/>
                      <a:pt x="10" y="165"/>
                      <a:pt x="10" y="165"/>
                    </a:cubicBezTo>
                    <a:cubicBezTo>
                      <a:pt x="9" y="166"/>
                      <a:pt x="9" y="166"/>
                      <a:pt x="8" y="166"/>
                    </a:cubicBezTo>
                    <a:cubicBezTo>
                      <a:pt x="7" y="167"/>
                      <a:pt x="6" y="167"/>
                      <a:pt x="6" y="167"/>
                    </a:cubicBezTo>
                    <a:cubicBezTo>
                      <a:pt x="5" y="168"/>
                      <a:pt x="4" y="168"/>
                      <a:pt x="4" y="168"/>
                    </a:cubicBezTo>
                    <a:cubicBezTo>
                      <a:pt x="3" y="168"/>
                      <a:pt x="2" y="169"/>
                      <a:pt x="1" y="169"/>
                    </a:cubicBezTo>
                    <a:cubicBezTo>
                      <a:pt x="0" y="169"/>
                      <a:pt x="0" y="169"/>
                      <a:pt x="0" y="169"/>
                    </a:cubicBezTo>
                    <a:cubicBezTo>
                      <a:pt x="0" y="923"/>
                      <a:pt x="0" y="923"/>
                      <a:pt x="0" y="923"/>
                    </a:cubicBezTo>
                    <a:cubicBezTo>
                      <a:pt x="211" y="923"/>
                      <a:pt x="211" y="923"/>
                      <a:pt x="211" y="923"/>
                    </a:cubicBezTo>
                    <a:cubicBezTo>
                      <a:pt x="211" y="0"/>
                      <a:pt x="211" y="0"/>
                      <a:pt x="211" y="0"/>
                    </a:cubicBezTo>
                    <a:cubicBezTo>
                      <a:pt x="13" y="163"/>
                      <a:pt x="13" y="163"/>
                      <a:pt x="13" y="163"/>
                    </a:cubicBezTo>
                  </a:path>
                </a:pathLst>
              </a:custGeom>
              <a:solidFill>
                <a:srgbClr val="9B8357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kern="0" smtClean="0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  <p:grpSp>
            <p:nvGrpSpPr>
              <p:cNvPr id="108" name="îśḷïḓè">
                <a:extLst>
                  <a:ext uri="{FF2B5EF4-FFF2-40B4-BE49-F238E27FC236}">
                    <a16:creationId xmlns:a16="http://schemas.microsoft.com/office/drawing/2014/main" xmlns="" id="{7CA5DB01-49E9-4321-98E2-112DDFF00B5B}"/>
                  </a:ext>
                </a:extLst>
              </p:cNvPr>
              <p:cNvGrpSpPr/>
              <p:nvPr/>
            </p:nvGrpSpPr>
            <p:grpSpPr>
              <a:xfrm>
                <a:off x="5875261" y="2931082"/>
                <a:ext cx="317736" cy="386514"/>
                <a:chOff x="5105400" y="2362200"/>
                <a:chExt cx="212725" cy="258763"/>
              </a:xfrm>
              <a:solidFill>
                <a:srgbClr val="FFFFFF"/>
              </a:solidFill>
            </p:grpSpPr>
            <p:sp>
              <p:nvSpPr>
                <p:cNvPr id="142" name="îṥľîďé">
                  <a:extLst>
                    <a:ext uri="{FF2B5EF4-FFF2-40B4-BE49-F238E27FC236}">
                      <a16:creationId xmlns:a16="http://schemas.microsoft.com/office/drawing/2014/main" xmlns="" id="{971CFCD7-45E4-43BC-8D53-694BCD86A455}"/>
                    </a:ext>
                  </a:extLst>
                </p:cNvPr>
                <p:cNvSpPr/>
                <p:nvPr/>
              </p:nvSpPr>
              <p:spPr bwMode="auto">
                <a:xfrm>
                  <a:off x="5197475" y="2606675"/>
                  <a:ext cx="25400" cy="14288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3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3" y="5"/>
                    </a:cxn>
                    <a:cxn ang="0">
                      <a:pos x="7" y="5"/>
                    </a:cxn>
                    <a:cxn ang="0">
                      <a:pos x="9" y="2"/>
                    </a:cxn>
                    <a:cxn ang="0">
                      <a:pos x="9" y="2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9" h="5">
                      <a:moveTo>
                        <a:pt x="7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8" y="5"/>
                        <a:pt x="9" y="4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1"/>
                        <a:pt x="8" y="0"/>
                        <a:pt x="7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kern="0" smtClean="0">
                    <a:solidFill>
                      <a:srgbClr val="000000"/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143" name="íṥḷíḓè">
                  <a:extLst>
                    <a:ext uri="{FF2B5EF4-FFF2-40B4-BE49-F238E27FC236}">
                      <a16:creationId xmlns:a16="http://schemas.microsoft.com/office/drawing/2014/main" xmlns="" id="{8649FA56-781B-4DA3-95E0-518782918515}"/>
                    </a:ext>
                  </a:extLst>
                </p:cNvPr>
                <p:cNvSpPr/>
                <p:nvPr/>
              </p:nvSpPr>
              <p:spPr bwMode="auto">
                <a:xfrm>
                  <a:off x="5189538" y="2589213"/>
                  <a:ext cx="44450" cy="14288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2" y="0"/>
                    </a:cxn>
                    <a:cxn ang="0">
                      <a:pos x="0" y="3"/>
                    </a:cxn>
                    <a:cxn ang="0">
                      <a:pos x="0" y="3"/>
                    </a:cxn>
                    <a:cxn ang="0">
                      <a:pos x="2" y="5"/>
                    </a:cxn>
                    <a:cxn ang="0">
                      <a:pos x="13" y="5"/>
                    </a:cxn>
                    <a:cxn ang="0">
                      <a:pos x="16" y="3"/>
                    </a:cxn>
                    <a:cxn ang="0">
                      <a:pos x="16" y="3"/>
                    </a:cxn>
                    <a:cxn ang="0">
                      <a:pos x="13" y="0"/>
                    </a:cxn>
                  </a:cxnLst>
                  <a:rect l="0" t="0" r="r" b="b"/>
                  <a:pathLst>
                    <a:path w="16" h="5">
                      <a:moveTo>
                        <a:pt x="13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1" y="5"/>
                        <a:pt x="2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5" y="5"/>
                        <a:pt x="16" y="4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1"/>
                        <a:pt x="15" y="0"/>
                        <a:pt x="13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kern="0" smtClean="0">
                    <a:solidFill>
                      <a:srgbClr val="000000"/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144" name="îṩļíḋe">
                  <a:extLst>
                    <a:ext uri="{FF2B5EF4-FFF2-40B4-BE49-F238E27FC236}">
                      <a16:creationId xmlns:a16="http://schemas.microsoft.com/office/drawing/2014/main" xmlns="" id="{78DA2E3B-E1CE-4013-9950-0621592E4BE5}"/>
                    </a:ext>
                  </a:extLst>
                </p:cNvPr>
                <p:cNvSpPr/>
                <p:nvPr/>
              </p:nvSpPr>
              <p:spPr bwMode="auto">
                <a:xfrm>
                  <a:off x="5181600" y="2570163"/>
                  <a:ext cx="58738" cy="1905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4" y="0"/>
                    </a:cxn>
                    <a:cxn ang="0">
                      <a:pos x="0" y="3"/>
                    </a:cxn>
                    <a:cxn ang="0">
                      <a:pos x="0" y="3"/>
                    </a:cxn>
                    <a:cxn ang="0">
                      <a:pos x="4" y="7"/>
                    </a:cxn>
                    <a:cxn ang="0">
                      <a:pos x="18" y="7"/>
                    </a:cxn>
                    <a:cxn ang="0">
                      <a:pos x="21" y="3"/>
                    </a:cxn>
                    <a:cxn ang="0">
                      <a:pos x="21" y="3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21" h="7">
                      <a:moveTo>
                        <a:pt x="18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1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5"/>
                        <a:pt x="2" y="7"/>
                        <a:pt x="4" y="7"/>
                      </a:cubicBezTo>
                      <a:cubicBezTo>
                        <a:pt x="18" y="7"/>
                        <a:pt x="18" y="7"/>
                        <a:pt x="18" y="7"/>
                      </a:cubicBezTo>
                      <a:cubicBezTo>
                        <a:pt x="20" y="7"/>
                        <a:pt x="21" y="5"/>
                        <a:pt x="21" y="3"/>
                      </a:cubicBezTo>
                      <a:cubicBezTo>
                        <a:pt x="21" y="3"/>
                        <a:pt x="21" y="3"/>
                        <a:pt x="21" y="3"/>
                      </a:cubicBezTo>
                      <a:cubicBezTo>
                        <a:pt x="21" y="1"/>
                        <a:pt x="20" y="0"/>
                        <a:pt x="18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kern="0" smtClean="0">
                    <a:solidFill>
                      <a:srgbClr val="000000"/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145" name="ï$ļídè">
                  <a:extLst>
                    <a:ext uri="{FF2B5EF4-FFF2-40B4-BE49-F238E27FC236}">
                      <a16:creationId xmlns:a16="http://schemas.microsoft.com/office/drawing/2014/main" xmlns="" id="{1212E49E-D6AA-477A-B729-B2D0BE24A3C7}"/>
                    </a:ext>
                  </a:extLst>
                </p:cNvPr>
                <p:cNvSpPr/>
                <p:nvPr/>
              </p:nvSpPr>
              <p:spPr bwMode="auto">
                <a:xfrm>
                  <a:off x="5207000" y="2362200"/>
                  <a:ext cx="11113" cy="254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kern="0" smtClean="0">
                    <a:solidFill>
                      <a:srgbClr val="000000"/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146" name="iṡ1iḋê">
                  <a:extLst>
                    <a:ext uri="{FF2B5EF4-FFF2-40B4-BE49-F238E27FC236}">
                      <a16:creationId xmlns:a16="http://schemas.microsoft.com/office/drawing/2014/main" xmlns="" id="{DA2D2A3D-7642-4539-B534-CFC8B5142DB2}"/>
                    </a:ext>
                  </a:extLst>
                </p:cNvPr>
                <p:cNvSpPr/>
                <p:nvPr/>
              </p:nvSpPr>
              <p:spPr bwMode="auto">
                <a:xfrm>
                  <a:off x="5207000" y="2362200"/>
                  <a:ext cx="11113" cy="254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kern="0" smtClean="0">
                    <a:solidFill>
                      <a:srgbClr val="000000"/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147" name="ï$1íḍé">
                  <a:extLst>
                    <a:ext uri="{FF2B5EF4-FFF2-40B4-BE49-F238E27FC236}">
                      <a16:creationId xmlns:a16="http://schemas.microsoft.com/office/drawing/2014/main" xmlns="" id="{295D989C-30C1-438F-8EDC-ED83056EBDED}"/>
                    </a:ext>
                  </a:extLst>
                </p:cNvPr>
                <p:cNvSpPr/>
                <p:nvPr/>
              </p:nvSpPr>
              <p:spPr bwMode="auto">
                <a:xfrm>
                  <a:off x="5262563" y="2387600"/>
                  <a:ext cx="25400" cy="25400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0" y="11"/>
                    </a:cxn>
                    <a:cxn ang="0">
                      <a:pos x="5" y="16"/>
                    </a:cxn>
                    <a:cxn ang="0">
                      <a:pos x="16" y="4"/>
                    </a:cxn>
                    <a:cxn ang="0">
                      <a:pos x="10" y="0"/>
                    </a:cxn>
                  </a:cxnLst>
                  <a:rect l="0" t="0" r="r" b="b"/>
                  <a:pathLst>
                    <a:path w="16" h="16">
                      <a:moveTo>
                        <a:pt x="10" y="0"/>
                      </a:moveTo>
                      <a:lnTo>
                        <a:pt x="0" y="11"/>
                      </a:lnTo>
                      <a:lnTo>
                        <a:pt x="5" y="16"/>
                      </a:lnTo>
                      <a:lnTo>
                        <a:pt x="16" y="4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kern="0" smtClean="0">
                    <a:solidFill>
                      <a:srgbClr val="000000"/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148" name="íşlîḋê">
                  <a:extLst>
                    <a:ext uri="{FF2B5EF4-FFF2-40B4-BE49-F238E27FC236}">
                      <a16:creationId xmlns:a16="http://schemas.microsoft.com/office/drawing/2014/main" xmlns="" id="{22688B41-75DA-4F54-9C14-A0C4111369DF}"/>
                    </a:ext>
                  </a:extLst>
                </p:cNvPr>
                <p:cNvSpPr/>
                <p:nvPr/>
              </p:nvSpPr>
              <p:spPr bwMode="auto">
                <a:xfrm>
                  <a:off x="5262563" y="2387600"/>
                  <a:ext cx="25400" cy="25400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0" y="11"/>
                    </a:cxn>
                    <a:cxn ang="0">
                      <a:pos x="5" y="16"/>
                    </a:cxn>
                    <a:cxn ang="0">
                      <a:pos x="16" y="4"/>
                    </a:cxn>
                    <a:cxn ang="0">
                      <a:pos x="10" y="0"/>
                    </a:cxn>
                  </a:cxnLst>
                  <a:rect l="0" t="0" r="r" b="b"/>
                  <a:pathLst>
                    <a:path w="16" h="16">
                      <a:moveTo>
                        <a:pt x="10" y="0"/>
                      </a:moveTo>
                      <a:lnTo>
                        <a:pt x="0" y="11"/>
                      </a:lnTo>
                      <a:lnTo>
                        <a:pt x="5" y="16"/>
                      </a:lnTo>
                      <a:lnTo>
                        <a:pt x="16" y="4"/>
                      </a:lnTo>
                      <a:lnTo>
                        <a:pt x="10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kern="0" smtClean="0">
                    <a:solidFill>
                      <a:srgbClr val="000000"/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149" name="iṩlîḑe">
                  <a:extLst>
                    <a:ext uri="{FF2B5EF4-FFF2-40B4-BE49-F238E27FC236}">
                      <a16:creationId xmlns:a16="http://schemas.microsoft.com/office/drawing/2014/main" xmlns="" id="{1AD63ACE-0012-4ECA-AE37-E50811192435}"/>
                    </a:ext>
                  </a:extLst>
                </p:cNvPr>
                <p:cNvSpPr/>
                <p:nvPr/>
              </p:nvSpPr>
              <p:spPr bwMode="auto">
                <a:xfrm>
                  <a:off x="5289550" y="2455863"/>
                  <a:ext cx="28575" cy="14288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1"/>
                    </a:cxn>
                    <a:cxn ang="0">
                      <a:pos x="2" y="9"/>
                    </a:cxn>
                    <a:cxn ang="0">
                      <a:pos x="18" y="7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8" h="9">
                      <a:moveTo>
                        <a:pt x="16" y="0"/>
                      </a:moveTo>
                      <a:lnTo>
                        <a:pt x="0" y="1"/>
                      </a:lnTo>
                      <a:lnTo>
                        <a:pt x="2" y="9"/>
                      </a:lnTo>
                      <a:lnTo>
                        <a:pt x="18" y="7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kern="0" smtClean="0">
                    <a:solidFill>
                      <a:srgbClr val="000000"/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150" name="iŝḻïďè">
                  <a:extLst>
                    <a:ext uri="{FF2B5EF4-FFF2-40B4-BE49-F238E27FC236}">
                      <a16:creationId xmlns:a16="http://schemas.microsoft.com/office/drawing/2014/main" xmlns="" id="{4BAC481C-7204-437B-908F-1B25E58EAAB6}"/>
                    </a:ext>
                  </a:extLst>
                </p:cNvPr>
                <p:cNvSpPr/>
                <p:nvPr/>
              </p:nvSpPr>
              <p:spPr bwMode="auto">
                <a:xfrm>
                  <a:off x="5289550" y="2455863"/>
                  <a:ext cx="28575" cy="14288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1"/>
                    </a:cxn>
                    <a:cxn ang="0">
                      <a:pos x="2" y="9"/>
                    </a:cxn>
                    <a:cxn ang="0">
                      <a:pos x="18" y="7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8" h="9">
                      <a:moveTo>
                        <a:pt x="16" y="0"/>
                      </a:moveTo>
                      <a:lnTo>
                        <a:pt x="0" y="1"/>
                      </a:lnTo>
                      <a:lnTo>
                        <a:pt x="2" y="9"/>
                      </a:lnTo>
                      <a:lnTo>
                        <a:pt x="18" y="7"/>
                      </a:lnTo>
                      <a:lnTo>
                        <a:pt x="16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kern="0" smtClean="0">
                    <a:solidFill>
                      <a:srgbClr val="000000"/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151" name="iśľiḑé">
                  <a:extLst>
                    <a:ext uri="{FF2B5EF4-FFF2-40B4-BE49-F238E27FC236}">
                      <a16:creationId xmlns:a16="http://schemas.microsoft.com/office/drawing/2014/main" xmlns="" id="{DFF729E6-7B34-416A-87F4-5583D8D156E4}"/>
                    </a:ext>
                  </a:extLst>
                </p:cNvPr>
                <p:cNvSpPr/>
                <p:nvPr/>
              </p:nvSpPr>
              <p:spPr bwMode="auto">
                <a:xfrm>
                  <a:off x="5270500" y="2517775"/>
                  <a:ext cx="25400" cy="22225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0" y="5"/>
                    </a:cxn>
                    <a:cxn ang="0">
                      <a:pos x="12" y="14"/>
                    </a:cxn>
                    <a:cxn ang="0">
                      <a:pos x="16" y="8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16" h="14">
                      <a:moveTo>
                        <a:pt x="4" y="0"/>
                      </a:moveTo>
                      <a:lnTo>
                        <a:pt x="0" y="5"/>
                      </a:lnTo>
                      <a:lnTo>
                        <a:pt x="12" y="14"/>
                      </a:lnTo>
                      <a:lnTo>
                        <a:pt x="16" y="8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kern="0" smtClean="0">
                    <a:solidFill>
                      <a:srgbClr val="000000"/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152" name="î$lïḍé">
                  <a:extLst>
                    <a:ext uri="{FF2B5EF4-FFF2-40B4-BE49-F238E27FC236}">
                      <a16:creationId xmlns:a16="http://schemas.microsoft.com/office/drawing/2014/main" xmlns="" id="{0FAA2BC7-4A7E-47B0-B56B-9F762B4BE668}"/>
                    </a:ext>
                  </a:extLst>
                </p:cNvPr>
                <p:cNvSpPr/>
                <p:nvPr/>
              </p:nvSpPr>
              <p:spPr bwMode="auto">
                <a:xfrm>
                  <a:off x="5270500" y="2517775"/>
                  <a:ext cx="25400" cy="22225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0" y="5"/>
                    </a:cxn>
                    <a:cxn ang="0">
                      <a:pos x="12" y="14"/>
                    </a:cxn>
                    <a:cxn ang="0">
                      <a:pos x="16" y="8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16" h="14">
                      <a:moveTo>
                        <a:pt x="4" y="0"/>
                      </a:moveTo>
                      <a:lnTo>
                        <a:pt x="0" y="5"/>
                      </a:lnTo>
                      <a:lnTo>
                        <a:pt x="12" y="14"/>
                      </a:lnTo>
                      <a:lnTo>
                        <a:pt x="16" y="8"/>
                      </a:lnTo>
                      <a:lnTo>
                        <a:pt x="4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kern="0" smtClean="0">
                    <a:solidFill>
                      <a:srgbClr val="000000"/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153" name="íś1iďe">
                  <a:extLst>
                    <a:ext uri="{FF2B5EF4-FFF2-40B4-BE49-F238E27FC236}">
                      <a16:creationId xmlns:a16="http://schemas.microsoft.com/office/drawing/2014/main" xmlns="" id="{F2E71474-C1D0-4C60-B6A5-7821995263DD}"/>
                    </a:ext>
                  </a:extLst>
                </p:cNvPr>
                <p:cNvSpPr/>
                <p:nvPr/>
              </p:nvSpPr>
              <p:spPr bwMode="auto">
                <a:xfrm>
                  <a:off x="5133975" y="2386013"/>
                  <a:ext cx="25400" cy="23813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0" y="5"/>
                    </a:cxn>
                    <a:cxn ang="0">
                      <a:pos x="12" y="15"/>
                    </a:cxn>
                    <a:cxn ang="0">
                      <a:pos x="16" y="12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16" h="15">
                      <a:moveTo>
                        <a:pt x="5" y="0"/>
                      </a:moveTo>
                      <a:lnTo>
                        <a:pt x="0" y="5"/>
                      </a:lnTo>
                      <a:lnTo>
                        <a:pt x="12" y="15"/>
                      </a:lnTo>
                      <a:lnTo>
                        <a:pt x="16" y="1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kern="0" smtClean="0">
                    <a:solidFill>
                      <a:srgbClr val="000000"/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154" name="îśḻîdé">
                  <a:extLst>
                    <a:ext uri="{FF2B5EF4-FFF2-40B4-BE49-F238E27FC236}">
                      <a16:creationId xmlns:a16="http://schemas.microsoft.com/office/drawing/2014/main" xmlns="" id="{CBC682B4-022B-42D4-91A7-CDE21A62A64F}"/>
                    </a:ext>
                  </a:extLst>
                </p:cNvPr>
                <p:cNvSpPr/>
                <p:nvPr/>
              </p:nvSpPr>
              <p:spPr bwMode="auto">
                <a:xfrm>
                  <a:off x="5133975" y="2386013"/>
                  <a:ext cx="25400" cy="23813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0" y="5"/>
                    </a:cxn>
                    <a:cxn ang="0">
                      <a:pos x="12" y="15"/>
                    </a:cxn>
                    <a:cxn ang="0">
                      <a:pos x="16" y="12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16" h="15">
                      <a:moveTo>
                        <a:pt x="5" y="0"/>
                      </a:moveTo>
                      <a:lnTo>
                        <a:pt x="0" y="5"/>
                      </a:lnTo>
                      <a:lnTo>
                        <a:pt x="12" y="15"/>
                      </a:lnTo>
                      <a:lnTo>
                        <a:pt x="16" y="12"/>
                      </a:lnTo>
                      <a:lnTo>
                        <a:pt x="5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kern="0" smtClean="0">
                    <a:solidFill>
                      <a:srgbClr val="000000"/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155" name="iṣḷïdé">
                  <a:extLst>
                    <a:ext uri="{FF2B5EF4-FFF2-40B4-BE49-F238E27FC236}">
                      <a16:creationId xmlns:a16="http://schemas.microsoft.com/office/drawing/2014/main" xmlns="" id="{99F79210-9141-410B-934A-192E7320F3EF}"/>
                    </a:ext>
                  </a:extLst>
                </p:cNvPr>
                <p:cNvSpPr/>
                <p:nvPr/>
              </p:nvSpPr>
              <p:spPr bwMode="auto">
                <a:xfrm>
                  <a:off x="5105400" y="2455863"/>
                  <a:ext cx="25400" cy="111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7"/>
                    </a:cxn>
                    <a:cxn ang="0">
                      <a:pos x="16" y="7"/>
                    </a:cxn>
                    <a:cxn ang="0">
                      <a:pos x="16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7">
                      <a:moveTo>
                        <a:pt x="0" y="0"/>
                      </a:moveTo>
                      <a:lnTo>
                        <a:pt x="0" y="7"/>
                      </a:lnTo>
                      <a:lnTo>
                        <a:pt x="16" y="7"/>
                      </a:lnTo>
                      <a:lnTo>
                        <a:pt x="16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kern="0" smtClean="0">
                    <a:solidFill>
                      <a:srgbClr val="000000"/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156" name="ïšlîḋe">
                  <a:extLst>
                    <a:ext uri="{FF2B5EF4-FFF2-40B4-BE49-F238E27FC236}">
                      <a16:creationId xmlns:a16="http://schemas.microsoft.com/office/drawing/2014/main" xmlns="" id="{CA710E78-06DB-4F0C-BF0F-1D3F3D247D2E}"/>
                    </a:ext>
                  </a:extLst>
                </p:cNvPr>
                <p:cNvSpPr/>
                <p:nvPr/>
              </p:nvSpPr>
              <p:spPr bwMode="auto">
                <a:xfrm>
                  <a:off x="5105400" y="2455863"/>
                  <a:ext cx="25400" cy="111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7"/>
                    </a:cxn>
                    <a:cxn ang="0">
                      <a:pos x="16" y="7"/>
                    </a:cxn>
                    <a:cxn ang="0">
                      <a:pos x="16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7">
                      <a:moveTo>
                        <a:pt x="0" y="0"/>
                      </a:moveTo>
                      <a:lnTo>
                        <a:pt x="0" y="7"/>
                      </a:lnTo>
                      <a:lnTo>
                        <a:pt x="16" y="7"/>
                      </a:lnTo>
                      <a:lnTo>
                        <a:pt x="16" y="1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kern="0" smtClean="0">
                    <a:solidFill>
                      <a:srgbClr val="000000"/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157" name="iṡľîde">
                  <a:extLst>
                    <a:ext uri="{FF2B5EF4-FFF2-40B4-BE49-F238E27FC236}">
                      <a16:creationId xmlns:a16="http://schemas.microsoft.com/office/drawing/2014/main" xmlns="" id="{2F23399A-386A-4DAE-9E50-CF25B4C30704}"/>
                    </a:ext>
                  </a:extLst>
                </p:cNvPr>
                <p:cNvSpPr/>
                <p:nvPr/>
              </p:nvSpPr>
              <p:spPr bwMode="auto">
                <a:xfrm>
                  <a:off x="5124450" y="2514600"/>
                  <a:ext cx="28575" cy="25400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0" y="10"/>
                    </a:cxn>
                    <a:cxn ang="0">
                      <a:pos x="4" y="16"/>
                    </a:cxn>
                    <a:cxn ang="0">
                      <a:pos x="18" y="5"/>
                    </a:cxn>
                    <a:cxn ang="0">
                      <a:pos x="13" y="0"/>
                    </a:cxn>
                  </a:cxnLst>
                  <a:rect l="0" t="0" r="r" b="b"/>
                  <a:pathLst>
                    <a:path w="18" h="16">
                      <a:moveTo>
                        <a:pt x="13" y="0"/>
                      </a:moveTo>
                      <a:lnTo>
                        <a:pt x="0" y="10"/>
                      </a:lnTo>
                      <a:lnTo>
                        <a:pt x="4" y="16"/>
                      </a:lnTo>
                      <a:lnTo>
                        <a:pt x="18" y="5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kern="0" smtClean="0">
                    <a:solidFill>
                      <a:srgbClr val="000000"/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158" name="îś1îdè">
                  <a:extLst>
                    <a:ext uri="{FF2B5EF4-FFF2-40B4-BE49-F238E27FC236}">
                      <a16:creationId xmlns:a16="http://schemas.microsoft.com/office/drawing/2014/main" xmlns="" id="{573E6CFB-04B4-45A8-B1BC-F08C8C76FACA}"/>
                    </a:ext>
                  </a:extLst>
                </p:cNvPr>
                <p:cNvSpPr/>
                <p:nvPr/>
              </p:nvSpPr>
              <p:spPr bwMode="auto">
                <a:xfrm>
                  <a:off x="5124450" y="2514600"/>
                  <a:ext cx="28575" cy="25400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0" y="10"/>
                    </a:cxn>
                    <a:cxn ang="0">
                      <a:pos x="4" y="16"/>
                    </a:cxn>
                    <a:cxn ang="0">
                      <a:pos x="18" y="5"/>
                    </a:cxn>
                    <a:cxn ang="0">
                      <a:pos x="13" y="0"/>
                    </a:cxn>
                  </a:cxnLst>
                  <a:rect l="0" t="0" r="r" b="b"/>
                  <a:pathLst>
                    <a:path w="18" h="16">
                      <a:moveTo>
                        <a:pt x="13" y="0"/>
                      </a:moveTo>
                      <a:lnTo>
                        <a:pt x="0" y="10"/>
                      </a:lnTo>
                      <a:lnTo>
                        <a:pt x="4" y="16"/>
                      </a:lnTo>
                      <a:lnTo>
                        <a:pt x="18" y="5"/>
                      </a:lnTo>
                      <a:lnTo>
                        <a:pt x="13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kern="0" smtClean="0">
                    <a:solidFill>
                      <a:srgbClr val="000000"/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159" name="ïSḷîḋé">
                  <a:extLst>
                    <a:ext uri="{FF2B5EF4-FFF2-40B4-BE49-F238E27FC236}">
                      <a16:creationId xmlns:a16="http://schemas.microsoft.com/office/drawing/2014/main" xmlns="" id="{222D7111-1AE6-485E-B31E-265BA1D46C18}"/>
                    </a:ext>
                  </a:extLst>
                </p:cNvPr>
                <p:cNvSpPr/>
                <p:nvPr/>
              </p:nvSpPr>
              <p:spPr bwMode="auto">
                <a:xfrm>
                  <a:off x="5214938" y="2492375"/>
                  <a:ext cx="11113" cy="158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6"/>
                    </a:cxn>
                    <a:cxn ang="0">
                      <a:pos x="4" y="3"/>
                    </a:cxn>
                    <a:cxn ang="0">
                      <a:pos x="4" y="3"/>
                    </a:cxn>
                    <a:cxn ang="0">
                      <a:pos x="2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" h="6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3" y="6"/>
                        <a:pt x="4" y="5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2"/>
                        <a:pt x="3" y="1"/>
                        <a:pt x="2" y="1"/>
                      </a:cubicBezTo>
                      <a:cubicBezTo>
                        <a:pt x="2" y="1"/>
                        <a:pt x="1" y="1"/>
                        <a:pt x="0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kern="0" smtClean="0">
                    <a:solidFill>
                      <a:srgbClr val="000000"/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160" name="íṥ1îďê">
                  <a:extLst>
                    <a:ext uri="{FF2B5EF4-FFF2-40B4-BE49-F238E27FC236}">
                      <a16:creationId xmlns:a16="http://schemas.microsoft.com/office/drawing/2014/main" xmlns="" id="{DCE745C3-E5F4-412A-9F04-1BAB73B73BAE}"/>
                    </a:ext>
                  </a:extLst>
                </p:cNvPr>
                <p:cNvSpPr/>
                <p:nvPr/>
              </p:nvSpPr>
              <p:spPr bwMode="auto">
                <a:xfrm>
                  <a:off x="5200650" y="2463800"/>
                  <a:ext cx="6350" cy="1428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3"/>
                    </a:cxn>
                    <a:cxn ang="0">
                      <a:pos x="0" y="3"/>
                    </a:cxn>
                    <a:cxn ang="0">
                      <a:pos x="2" y="5"/>
                    </a:cxn>
                    <a:cxn ang="0">
                      <a:pos x="2" y="5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5">
                      <a:moveTo>
                        <a:pt x="2" y="0"/>
                      </a:moveTo>
                      <a:cubicBezTo>
                        <a:pt x="0" y="1"/>
                        <a:pt x="0" y="1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0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0"/>
                        <a:pt x="2" y="0"/>
                        <a:pt x="2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kern="0" smtClean="0">
                    <a:solidFill>
                      <a:srgbClr val="000000"/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161" name="ïŝ1ïdé">
                  <a:extLst>
                    <a:ext uri="{FF2B5EF4-FFF2-40B4-BE49-F238E27FC236}">
                      <a16:creationId xmlns:a16="http://schemas.microsoft.com/office/drawing/2014/main" xmlns="" id="{CA77EB37-062E-4843-A4BD-689B034B202C}"/>
                    </a:ext>
                  </a:extLst>
                </p:cNvPr>
                <p:cNvSpPr/>
                <p:nvPr/>
              </p:nvSpPr>
              <p:spPr bwMode="auto">
                <a:xfrm>
                  <a:off x="5145088" y="2398713"/>
                  <a:ext cx="131763" cy="157163"/>
                </a:xfrm>
                <a:custGeom>
                  <a:avLst/>
                  <a:gdLst/>
                  <a:ahLst/>
                  <a:cxnLst>
                    <a:cxn ang="0">
                      <a:pos x="22" y="14"/>
                    </a:cxn>
                    <a:cxn ang="0">
                      <a:pos x="22" y="14"/>
                    </a:cxn>
                    <a:cxn ang="0">
                      <a:pos x="25" y="14"/>
                    </a:cxn>
                    <a:cxn ang="0">
                      <a:pos x="25" y="20"/>
                    </a:cxn>
                    <a:cxn ang="0">
                      <a:pos x="30" y="22"/>
                    </a:cxn>
                    <a:cxn ang="0">
                      <a:pos x="32" y="27"/>
                    </a:cxn>
                    <a:cxn ang="0">
                      <a:pos x="32" y="27"/>
                    </a:cxn>
                    <a:cxn ang="0">
                      <a:pos x="28" y="27"/>
                    </a:cxn>
                    <a:cxn ang="0">
                      <a:pos x="25" y="23"/>
                    </a:cxn>
                    <a:cxn ang="0">
                      <a:pos x="25" y="23"/>
                    </a:cxn>
                    <a:cxn ang="0">
                      <a:pos x="25" y="29"/>
                    </a:cxn>
                    <a:cxn ang="0">
                      <a:pos x="28" y="30"/>
                    </a:cxn>
                    <a:cxn ang="0">
                      <a:pos x="32" y="32"/>
                    </a:cxn>
                    <a:cxn ang="0">
                      <a:pos x="33" y="36"/>
                    </a:cxn>
                    <a:cxn ang="0">
                      <a:pos x="33" y="36"/>
                    </a:cxn>
                    <a:cxn ang="0">
                      <a:pos x="30" y="41"/>
                    </a:cxn>
                    <a:cxn ang="0">
                      <a:pos x="25" y="43"/>
                    </a:cxn>
                    <a:cxn ang="0">
                      <a:pos x="25" y="43"/>
                    </a:cxn>
                    <a:cxn ang="0">
                      <a:pos x="25" y="48"/>
                    </a:cxn>
                    <a:cxn ang="0">
                      <a:pos x="22" y="48"/>
                    </a:cxn>
                    <a:cxn ang="0">
                      <a:pos x="22" y="43"/>
                    </a:cxn>
                    <a:cxn ang="0">
                      <a:pos x="17" y="41"/>
                    </a:cxn>
                    <a:cxn ang="0">
                      <a:pos x="15" y="35"/>
                    </a:cxn>
                    <a:cxn ang="0">
                      <a:pos x="15" y="35"/>
                    </a:cxn>
                    <a:cxn ang="0">
                      <a:pos x="19" y="35"/>
                    </a:cxn>
                    <a:cxn ang="0">
                      <a:pos x="22" y="39"/>
                    </a:cxn>
                    <a:cxn ang="0">
                      <a:pos x="22" y="39"/>
                    </a:cxn>
                    <a:cxn ang="0">
                      <a:pos x="22" y="32"/>
                    </a:cxn>
                    <a:cxn ang="0">
                      <a:pos x="20" y="32"/>
                    </a:cxn>
                    <a:cxn ang="0">
                      <a:pos x="15" y="26"/>
                    </a:cxn>
                    <a:cxn ang="0">
                      <a:pos x="15" y="26"/>
                    </a:cxn>
                    <a:cxn ang="0">
                      <a:pos x="18" y="21"/>
                    </a:cxn>
                    <a:cxn ang="0">
                      <a:pos x="22" y="20"/>
                    </a:cxn>
                    <a:cxn ang="0">
                      <a:pos x="22" y="20"/>
                    </a:cxn>
                    <a:cxn ang="0">
                      <a:pos x="22" y="14"/>
                    </a:cxn>
                    <a:cxn ang="0">
                      <a:pos x="7" y="10"/>
                    </a:cxn>
                    <a:cxn ang="0">
                      <a:pos x="24" y="2"/>
                    </a:cxn>
                    <a:cxn ang="0">
                      <a:pos x="40" y="10"/>
                    </a:cxn>
                    <a:cxn ang="0">
                      <a:pos x="40" y="10"/>
                    </a:cxn>
                    <a:cxn ang="0">
                      <a:pos x="24" y="8"/>
                    </a:cxn>
                    <a:cxn ang="0">
                      <a:pos x="7" y="10"/>
                    </a:cxn>
                    <a:cxn ang="0">
                      <a:pos x="7" y="10"/>
                    </a:cxn>
                    <a:cxn ang="0">
                      <a:pos x="24" y="0"/>
                    </a:cxn>
                    <a:cxn ang="0">
                      <a:pos x="0" y="23"/>
                    </a:cxn>
                    <a:cxn ang="0">
                      <a:pos x="0" y="23"/>
                    </a:cxn>
                    <a:cxn ang="0">
                      <a:pos x="5" y="38"/>
                    </a:cxn>
                    <a:cxn ang="0">
                      <a:pos x="14" y="56"/>
                    </a:cxn>
                    <a:cxn ang="0">
                      <a:pos x="15" y="56"/>
                    </a:cxn>
                    <a:cxn ang="0">
                      <a:pos x="18" y="56"/>
                    </a:cxn>
                    <a:cxn ang="0">
                      <a:pos x="28" y="56"/>
                    </a:cxn>
                    <a:cxn ang="0">
                      <a:pos x="33" y="56"/>
                    </a:cxn>
                    <a:cxn ang="0">
                      <a:pos x="33" y="56"/>
                    </a:cxn>
                    <a:cxn ang="0">
                      <a:pos x="42" y="38"/>
                    </a:cxn>
                    <a:cxn ang="0">
                      <a:pos x="47" y="23"/>
                    </a:cxn>
                    <a:cxn ang="0">
                      <a:pos x="47" y="23"/>
                    </a:cxn>
                    <a:cxn ang="0">
                      <a:pos x="24" y="0"/>
                    </a:cxn>
                  </a:cxnLst>
                  <a:rect l="0" t="0" r="r" b="b"/>
                  <a:pathLst>
                    <a:path w="47" h="56">
                      <a:moveTo>
                        <a:pt x="22" y="14"/>
                      </a:move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25" y="14"/>
                        <a:pt x="25" y="14"/>
                        <a:pt x="25" y="14"/>
                      </a:cubicBezTo>
                      <a:cubicBezTo>
                        <a:pt x="25" y="20"/>
                        <a:pt x="25" y="20"/>
                        <a:pt x="25" y="20"/>
                      </a:cubicBezTo>
                      <a:cubicBezTo>
                        <a:pt x="27" y="20"/>
                        <a:pt x="28" y="21"/>
                        <a:pt x="30" y="22"/>
                      </a:cubicBezTo>
                      <a:cubicBezTo>
                        <a:pt x="31" y="23"/>
                        <a:pt x="32" y="25"/>
                        <a:pt x="32" y="27"/>
                      </a:cubicBezTo>
                      <a:cubicBezTo>
                        <a:pt x="32" y="27"/>
                        <a:pt x="32" y="27"/>
                        <a:pt x="32" y="27"/>
                      </a:cubicBezTo>
                      <a:cubicBezTo>
                        <a:pt x="28" y="27"/>
                        <a:pt x="28" y="27"/>
                        <a:pt x="28" y="27"/>
                      </a:cubicBezTo>
                      <a:cubicBezTo>
                        <a:pt x="28" y="25"/>
                        <a:pt x="27" y="24"/>
                        <a:pt x="25" y="23"/>
                      </a:cubicBezTo>
                      <a:cubicBezTo>
                        <a:pt x="25" y="23"/>
                        <a:pt x="25" y="23"/>
                        <a:pt x="25" y="23"/>
                      </a:cubicBezTo>
                      <a:cubicBezTo>
                        <a:pt x="25" y="29"/>
                        <a:pt x="25" y="29"/>
                        <a:pt x="25" y="29"/>
                      </a:cubicBezTo>
                      <a:cubicBezTo>
                        <a:pt x="26" y="30"/>
                        <a:pt x="27" y="30"/>
                        <a:pt x="28" y="30"/>
                      </a:cubicBezTo>
                      <a:cubicBezTo>
                        <a:pt x="30" y="30"/>
                        <a:pt x="31" y="31"/>
                        <a:pt x="32" y="32"/>
                      </a:cubicBezTo>
                      <a:cubicBezTo>
                        <a:pt x="32" y="33"/>
                        <a:pt x="33" y="35"/>
                        <a:pt x="33" y="36"/>
                      </a:cubicBezTo>
                      <a:cubicBezTo>
                        <a:pt x="33" y="36"/>
                        <a:pt x="33" y="36"/>
                        <a:pt x="33" y="36"/>
                      </a:cubicBezTo>
                      <a:cubicBezTo>
                        <a:pt x="33" y="38"/>
                        <a:pt x="32" y="40"/>
                        <a:pt x="30" y="41"/>
                      </a:cubicBezTo>
                      <a:cubicBezTo>
                        <a:pt x="29" y="42"/>
                        <a:pt x="27" y="42"/>
                        <a:pt x="25" y="43"/>
                      </a:cubicBezTo>
                      <a:cubicBezTo>
                        <a:pt x="25" y="43"/>
                        <a:pt x="25" y="43"/>
                        <a:pt x="25" y="43"/>
                      </a:cubicBezTo>
                      <a:cubicBezTo>
                        <a:pt x="25" y="48"/>
                        <a:pt x="25" y="48"/>
                        <a:pt x="25" y="48"/>
                      </a:cubicBezTo>
                      <a:cubicBezTo>
                        <a:pt x="22" y="48"/>
                        <a:pt x="22" y="48"/>
                        <a:pt x="22" y="48"/>
                      </a:cubicBezTo>
                      <a:cubicBezTo>
                        <a:pt x="22" y="43"/>
                        <a:pt x="22" y="43"/>
                        <a:pt x="22" y="43"/>
                      </a:cubicBezTo>
                      <a:cubicBezTo>
                        <a:pt x="20" y="42"/>
                        <a:pt x="19" y="42"/>
                        <a:pt x="17" y="41"/>
                      </a:cubicBezTo>
                      <a:cubicBezTo>
                        <a:pt x="15" y="39"/>
                        <a:pt x="15" y="37"/>
                        <a:pt x="15" y="35"/>
                      </a:cubicBezTo>
                      <a:cubicBezTo>
                        <a:pt x="15" y="35"/>
                        <a:pt x="15" y="35"/>
                        <a:pt x="15" y="35"/>
                      </a:cubicBezTo>
                      <a:cubicBezTo>
                        <a:pt x="19" y="35"/>
                        <a:pt x="19" y="35"/>
                        <a:pt x="19" y="35"/>
                      </a:cubicBezTo>
                      <a:cubicBezTo>
                        <a:pt x="19" y="37"/>
                        <a:pt x="20" y="39"/>
                        <a:pt x="22" y="39"/>
                      </a:cubicBezTo>
                      <a:cubicBezTo>
                        <a:pt x="22" y="39"/>
                        <a:pt x="22" y="39"/>
                        <a:pt x="22" y="39"/>
                      </a:cubicBezTo>
                      <a:cubicBezTo>
                        <a:pt x="22" y="32"/>
                        <a:pt x="22" y="32"/>
                        <a:pt x="22" y="32"/>
                      </a:cubicBezTo>
                      <a:cubicBezTo>
                        <a:pt x="21" y="32"/>
                        <a:pt x="21" y="32"/>
                        <a:pt x="20" y="32"/>
                      </a:cubicBezTo>
                      <a:cubicBezTo>
                        <a:pt x="17" y="31"/>
                        <a:pt x="15" y="29"/>
                        <a:pt x="15" y="26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5" y="24"/>
                        <a:pt x="16" y="23"/>
                        <a:pt x="18" y="21"/>
                      </a:cubicBezTo>
                      <a:cubicBezTo>
                        <a:pt x="19" y="21"/>
                        <a:pt x="20" y="20"/>
                        <a:pt x="22" y="20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moveTo>
                        <a:pt x="7" y="10"/>
                      </a:moveTo>
                      <a:cubicBezTo>
                        <a:pt x="11" y="5"/>
                        <a:pt x="17" y="2"/>
                        <a:pt x="24" y="2"/>
                      </a:cubicBezTo>
                      <a:cubicBezTo>
                        <a:pt x="31" y="2"/>
                        <a:pt x="37" y="5"/>
                        <a:pt x="40" y="10"/>
                      </a:cubicBezTo>
                      <a:cubicBezTo>
                        <a:pt x="40" y="10"/>
                        <a:pt x="40" y="10"/>
                        <a:pt x="40" y="10"/>
                      </a:cubicBezTo>
                      <a:cubicBezTo>
                        <a:pt x="35" y="9"/>
                        <a:pt x="30" y="8"/>
                        <a:pt x="24" y="8"/>
                      </a:cubicBezTo>
                      <a:cubicBezTo>
                        <a:pt x="18" y="8"/>
                        <a:pt x="12" y="9"/>
                        <a:pt x="7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moveTo>
                        <a:pt x="24" y="0"/>
                      </a:moveTo>
                      <a:cubicBezTo>
                        <a:pt x="11" y="0"/>
                        <a:pt x="0" y="10"/>
                        <a:pt x="0" y="23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29"/>
                        <a:pt x="2" y="34"/>
                        <a:pt x="5" y="38"/>
                      </a:cubicBezTo>
                      <a:cubicBezTo>
                        <a:pt x="7" y="40"/>
                        <a:pt x="13" y="50"/>
                        <a:pt x="14" y="56"/>
                      </a:cubicBezTo>
                      <a:cubicBezTo>
                        <a:pt x="15" y="56"/>
                        <a:pt x="15" y="56"/>
                        <a:pt x="15" y="56"/>
                      </a:cubicBezTo>
                      <a:cubicBezTo>
                        <a:pt x="18" y="56"/>
                        <a:pt x="18" y="56"/>
                        <a:pt x="18" y="56"/>
                      </a:cubicBezTo>
                      <a:cubicBezTo>
                        <a:pt x="28" y="56"/>
                        <a:pt x="28" y="56"/>
                        <a:pt x="28" y="56"/>
                      </a:cubicBezTo>
                      <a:cubicBezTo>
                        <a:pt x="33" y="56"/>
                        <a:pt x="33" y="56"/>
                        <a:pt x="33" y="56"/>
                      </a:cubicBezTo>
                      <a:cubicBezTo>
                        <a:pt x="33" y="56"/>
                        <a:pt x="33" y="56"/>
                        <a:pt x="33" y="56"/>
                      </a:cubicBezTo>
                      <a:cubicBezTo>
                        <a:pt x="34" y="50"/>
                        <a:pt x="40" y="40"/>
                        <a:pt x="42" y="38"/>
                      </a:cubicBezTo>
                      <a:cubicBezTo>
                        <a:pt x="45" y="34"/>
                        <a:pt x="47" y="29"/>
                        <a:pt x="47" y="23"/>
                      </a:cubicBezTo>
                      <a:cubicBezTo>
                        <a:pt x="47" y="23"/>
                        <a:pt x="47" y="23"/>
                        <a:pt x="47" y="23"/>
                      </a:cubicBezTo>
                      <a:cubicBezTo>
                        <a:pt x="47" y="10"/>
                        <a:pt x="37" y="0"/>
                        <a:pt x="24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kern="0" smtClean="0">
                    <a:solidFill>
                      <a:srgbClr val="000000"/>
                    </a:solidFill>
                    <a:latin typeface="Arial"/>
                    <a:ea typeface="微软雅黑"/>
                  </a:endParaRPr>
                </a:p>
              </p:txBody>
            </p:sp>
          </p:grpSp>
          <p:grpSp>
            <p:nvGrpSpPr>
              <p:cNvPr id="109" name="iṧḻïḓè">
                <a:extLst>
                  <a:ext uri="{FF2B5EF4-FFF2-40B4-BE49-F238E27FC236}">
                    <a16:creationId xmlns:a16="http://schemas.microsoft.com/office/drawing/2014/main" xmlns="" id="{A845F764-4BB1-4323-8EAD-5DE9C530EF38}"/>
                  </a:ext>
                </a:extLst>
              </p:cNvPr>
              <p:cNvGrpSpPr/>
              <p:nvPr/>
            </p:nvGrpSpPr>
            <p:grpSpPr>
              <a:xfrm>
                <a:off x="4823544" y="3073356"/>
                <a:ext cx="310605" cy="317750"/>
                <a:chOff x="4357688" y="2324100"/>
                <a:chExt cx="207963" cy="212726"/>
              </a:xfrm>
              <a:solidFill>
                <a:srgbClr val="FFFFFF"/>
              </a:solidFill>
            </p:grpSpPr>
            <p:sp>
              <p:nvSpPr>
                <p:cNvPr id="138" name="íš1ïďé">
                  <a:extLst>
                    <a:ext uri="{FF2B5EF4-FFF2-40B4-BE49-F238E27FC236}">
                      <a16:creationId xmlns:a16="http://schemas.microsoft.com/office/drawing/2014/main" xmlns="" id="{F71443AE-C301-4FAC-A702-971047C27915}"/>
                    </a:ext>
                  </a:extLst>
                </p:cNvPr>
                <p:cNvSpPr/>
                <p:nvPr/>
              </p:nvSpPr>
              <p:spPr bwMode="auto">
                <a:xfrm>
                  <a:off x="4514850" y="2481263"/>
                  <a:ext cx="3175" cy="793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1" y="3"/>
                    </a:cxn>
                    <a:cxn ang="0">
                      <a:pos x="1" y="3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 h="3">
                      <a:moveTo>
                        <a:pt x="1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kern="0" smtClean="0">
                    <a:solidFill>
                      <a:srgbClr val="000000"/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139" name="ïSlïdê">
                  <a:extLst>
                    <a:ext uri="{FF2B5EF4-FFF2-40B4-BE49-F238E27FC236}">
                      <a16:creationId xmlns:a16="http://schemas.microsoft.com/office/drawing/2014/main" xmlns="" id="{B90C242D-9918-45B6-AE0A-890CA60A9403}"/>
                    </a:ext>
                  </a:extLst>
                </p:cNvPr>
                <p:cNvSpPr/>
                <p:nvPr/>
              </p:nvSpPr>
              <p:spPr bwMode="auto">
                <a:xfrm>
                  <a:off x="4522788" y="2497138"/>
                  <a:ext cx="6350" cy="111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1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" h="4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2" y="4"/>
                        <a:pt x="2" y="3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1"/>
                        <a:pt x="2" y="1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kern="0" smtClean="0">
                    <a:solidFill>
                      <a:srgbClr val="000000"/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140" name="îṩļíďe">
                  <a:extLst>
                    <a:ext uri="{FF2B5EF4-FFF2-40B4-BE49-F238E27FC236}">
                      <a16:creationId xmlns:a16="http://schemas.microsoft.com/office/drawing/2014/main" xmlns="" id="{D1595624-2643-4D50-8D97-A95E1F7F51CD}"/>
                    </a:ext>
                  </a:extLst>
                </p:cNvPr>
                <p:cNvSpPr/>
                <p:nvPr/>
              </p:nvSpPr>
              <p:spPr bwMode="auto">
                <a:xfrm>
                  <a:off x="4478338" y="2449513"/>
                  <a:ext cx="87313" cy="87313"/>
                </a:xfrm>
                <a:custGeom>
                  <a:avLst/>
                  <a:gdLst/>
                  <a:ahLst/>
                  <a:cxnLst>
                    <a:cxn ang="0">
                      <a:pos x="14" y="5"/>
                    </a:cxn>
                    <a:cxn ang="0">
                      <a:pos x="14" y="5"/>
                    </a:cxn>
                    <a:cxn ang="0">
                      <a:pos x="16" y="5"/>
                    </a:cxn>
                    <a:cxn ang="0">
                      <a:pos x="16" y="9"/>
                    </a:cxn>
                    <a:cxn ang="0">
                      <a:pos x="19" y="10"/>
                    </a:cxn>
                    <a:cxn ang="0">
                      <a:pos x="21" y="13"/>
                    </a:cxn>
                    <a:cxn ang="0">
                      <a:pos x="21" y="13"/>
                    </a:cxn>
                    <a:cxn ang="0">
                      <a:pos x="18" y="13"/>
                    </a:cxn>
                    <a:cxn ang="0">
                      <a:pos x="16" y="11"/>
                    </a:cxn>
                    <a:cxn ang="0">
                      <a:pos x="16" y="11"/>
                    </a:cxn>
                    <a:cxn ang="0">
                      <a:pos x="16" y="15"/>
                    </a:cxn>
                    <a:cxn ang="0">
                      <a:pos x="18" y="15"/>
                    </a:cxn>
                    <a:cxn ang="0">
                      <a:pos x="20" y="17"/>
                    </a:cxn>
                    <a:cxn ang="0">
                      <a:pos x="21" y="19"/>
                    </a:cxn>
                    <a:cxn ang="0">
                      <a:pos x="21" y="19"/>
                    </a:cxn>
                    <a:cxn ang="0">
                      <a:pos x="19" y="22"/>
                    </a:cxn>
                    <a:cxn ang="0">
                      <a:pos x="16" y="23"/>
                    </a:cxn>
                    <a:cxn ang="0">
                      <a:pos x="16" y="23"/>
                    </a:cxn>
                    <a:cxn ang="0">
                      <a:pos x="16" y="26"/>
                    </a:cxn>
                    <a:cxn ang="0">
                      <a:pos x="14" y="26"/>
                    </a:cxn>
                    <a:cxn ang="0">
                      <a:pos x="14" y="23"/>
                    </a:cxn>
                    <a:cxn ang="0">
                      <a:pos x="11" y="22"/>
                    </a:cxn>
                    <a:cxn ang="0">
                      <a:pos x="10" y="18"/>
                    </a:cxn>
                    <a:cxn ang="0">
                      <a:pos x="10" y="18"/>
                    </a:cxn>
                    <a:cxn ang="0">
                      <a:pos x="12" y="18"/>
                    </a:cxn>
                    <a:cxn ang="0">
                      <a:pos x="14" y="21"/>
                    </a:cxn>
                    <a:cxn ang="0">
                      <a:pos x="14" y="21"/>
                    </a:cxn>
                    <a:cxn ang="0">
                      <a:pos x="14" y="17"/>
                    </a:cxn>
                    <a:cxn ang="0">
                      <a:pos x="13" y="16"/>
                    </a:cxn>
                    <a:cxn ang="0">
                      <a:pos x="10" y="13"/>
                    </a:cxn>
                    <a:cxn ang="0">
                      <a:pos x="10" y="13"/>
                    </a:cxn>
                    <a:cxn ang="0">
                      <a:pos x="12" y="10"/>
                    </a:cxn>
                    <a:cxn ang="0">
                      <a:pos x="14" y="9"/>
                    </a:cxn>
                    <a:cxn ang="0">
                      <a:pos x="14" y="9"/>
                    </a:cxn>
                    <a:cxn ang="0">
                      <a:pos x="14" y="5"/>
                    </a:cxn>
                    <a:cxn ang="0">
                      <a:pos x="15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15" y="31"/>
                    </a:cxn>
                    <a:cxn ang="0">
                      <a:pos x="31" y="16"/>
                    </a:cxn>
                    <a:cxn ang="0">
                      <a:pos x="31" y="16"/>
                    </a:cxn>
                    <a:cxn ang="0">
                      <a:pos x="15" y="0"/>
                    </a:cxn>
                  </a:cxnLst>
                  <a:rect l="0" t="0" r="r" b="b"/>
                  <a:pathLst>
                    <a:path w="31" h="31">
                      <a:moveTo>
                        <a:pt x="14" y="5"/>
                      </a:moveTo>
                      <a:cubicBezTo>
                        <a:pt x="14" y="5"/>
                        <a:pt x="14" y="5"/>
                        <a:pt x="14" y="5"/>
                      </a:cubicBezTo>
                      <a:cubicBezTo>
                        <a:pt x="16" y="5"/>
                        <a:pt x="16" y="5"/>
                        <a:pt x="16" y="5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7" y="9"/>
                        <a:pt x="18" y="9"/>
                        <a:pt x="19" y="10"/>
                      </a:cubicBezTo>
                      <a:cubicBezTo>
                        <a:pt x="20" y="11"/>
                        <a:pt x="21" y="12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12"/>
                        <a:pt x="17" y="11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15"/>
                        <a:pt x="16" y="15"/>
                        <a:pt x="16" y="15"/>
                      </a:cubicBezTo>
                      <a:cubicBezTo>
                        <a:pt x="17" y="15"/>
                        <a:pt x="17" y="15"/>
                        <a:pt x="18" y="15"/>
                      </a:cubicBezTo>
                      <a:cubicBezTo>
                        <a:pt x="19" y="15"/>
                        <a:pt x="20" y="16"/>
                        <a:pt x="20" y="17"/>
                      </a:cubicBezTo>
                      <a:cubicBezTo>
                        <a:pt x="21" y="17"/>
                        <a:pt x="21" y="18"/>
                        <a:pt x="21" y="19"/>
                      </a:cubicBezTo>
                      <a:cubicBezTo>
                        <a:pt x="21" y="19"/>
                        <a:pt x="21" y="19"/>
                        <a:pt x="21" y="19"/>
                      </a:cubicBezTo>
                      <a:cubicBezTo>
                        <a:pt x="21" y="20"/>
                        <a:pt x="20" y="21"/>
                        <a:pt x="19" y="22"/>
                      </a:cubicBezTo>
                      <a:cubicBezTo>
                        <a:pt x="18" y="22"/>
                        <a:pt x="17" y="23"/>
                        <a:pt x="16" y="23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6" y="26"/>
                        <a:pt x="16" y="26"/>
                        <a:pt x="16" y="26"/>
                      </a:cubicBezTo>
                      <a:cubicBezTo>
                        <a:pt x="14" y="26"/>
                        <a:pt x="14" y="26"/>
                        <a:pt x="14" y="26"/>
                      </a:cubicBezTo>
                      <a:cubicBezTo>
                        <a:pt x="14" y="23"/>
                        <a:pt x="14" y="23"/>
                        <a:pt x="14" y="23"/>
                      </a:cubicBezTo>
                      <a:cubicBezTo>
                        <a:pt x="13" y="23"/>
                        <a:pt x="12" y="22"/>
                        <a:pt x="11" y="22"/>
                      </a:cubicBezTo>
                      <a:cubicBezTo>
                        <a:pt x="10" y="21"/>
                        <a:pt x="10" y="20"/>
                        <a:pt x="10" y="18"/>
                      </a:cubicBez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12" y="18"/>
                        <a:pt x="12" y="18"/>
                        <a:pt x="12" y="18"/>
                      </a:cubicBezTo>
                      <a:cubicBezTo>
                        <a:pt x="12" y="19"/>
                        <a:pt x="13" y="20"/>
                        <a:pt x="14" y="21"/>
                      </a:cubicBezTo>
                      <a:cubicBezTo>
                        <a:pt x="14" y="21"/>
                        <a:pt x="14" y="21"/>
                        <a:pt x="14" y="21"/>
                      </a:cubicBezTo>
                      <a:cubicBezTo>
                        <a:pt x="14" y="17"/>
                        <a:pt x="14" y="17"/>
                        <a:pt x="14" y="17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1" y="16"/>
                        <a:pt x="10" y="15"/>
                        <a:pt x="10" y="13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1"/>
                        <a:pt x="11" y="10"/>
                        <a:pt x="12" y="10"/>
                      </a:cubicBezTo>
                      <a:cubicBezTo>
                        <a:pt x="12" y="9"/>
                        <a:pt x="13" y="9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4" y="5"/>
                        <a:pt x="14" y="5"/>
                        <a:pt x="14" y="5"/>
                      </a:cubicBezTo>
                      <a:moveTo>
                        <a:pt x="15" y="0"/>
                      </a:move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24"/>
                        <a:pt x="7" y="31"/>
                        <a:pt x="15" y="31"/>
                      </a:cubicBezTo>
                      <a:cubicBezTo>
                        <a:pt x="24" y="31"/>
                        <a:pt x="31" y="24"/>
                        <a:pt x="31" y="16"/>
                      </a:cubicBezTo>
                      <a:cubicBezTo>
                        <a:pt x="31" y="16"/>
                        <a:pt x="31" y="16"/>
                        <a:pt x="31" y="16"/>
                      </a:cubicBezTo>
                      <a:cubicBezTo>
                        <a:pt x="31" y="7"/>
                        <a:pt x="24" y="0"/>
                        <a:pt x="15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kern="0" smtClean="0">
                    <a:solidFill>
                      <a:srgbClr val="000000"/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141" name="ï$ļîḋé">
                  <a:extLst>
                    <a:ext uri="{FF2B5EF4-FFF2-40B4-BE49-F238E27FC236}">
                      <a16:creationId xmlns:a16="http://schemas.microsoft.com/office/drawing/2014/main" xmlns="" id="{EFDD7351-22C7-485F-A6C1-C3B5859F63AF}"/>
                    </a:ext>
                  </a:extLst>
                </p:cNvPr>
                <p:cNvSpPr/>
                <p:nvPr/>
              </p:nvSpPr>
              <p:spPr bwMode="auto">
                <a:xfrm>
                  <a:off x="4357688" y="2324100"/>
                  <a:ext cx="196850" cy="195263"/>
                </a:xfrm>
                <a:custGeom>
                  <a:avLst/>
                  <a:gdLst/>
                  <a:ahLst/>
                  <a:cxnLst>
                    <a:cxn ang="0">
                      <a:pos x="14" y="59"/>
                    </a:cxn>
                    <a:cxn ang="0">
                      <a:pos x="24" y="65"/>
                    </a:cxn>
                    <a:cxn ang="0">
                      <a:pos x="14" y="59"/>
                    </a:cxn>
                    <a:cxn ang="0">
                      <a:pos x="20" y="52"/>
                    </a:cxn>
                    <a:cxn ang="0">
                      <a:pos x="33" y="66"/>
                    </a:cxn>
                    <a:cxn ang="0">
                      <a:pos x="20" y="52"/>
                    </a:cxn>
                    <a:cxn ang="0">
                      <a:pos x="3" y="37"/>
                    </a:cxn>
                    <a:cxn ang="0">
                      <a:pos x="16" y="51"/>
                    </a:cxn>
                    <a:cxn ang="0">
                      <a:pos x="11" y="56"/>
                    </a:cxn>
                    <a:cxn ang="0">
                      <a:pos x="18" y="37"/>
                    </a:cxn>
                    <a:cxn ang="0">
                      <a:pos x="33" y="37"/>
                    </a:cxn>
                    <a:cxn ang="0">
                      <a:pos x="33" y="46"/>
                    </a:cxn>
                    <a:cxn ang="0">
                      <a:pos x="18" y="37"/>
                    </a:cxn>
                    <a:cxn ang="0">
                      <a:pos x="37" y="23"/>
                    </a:cxn>
                    <a:cxn ang="0">
                      <a:pos x="52" y="34"/>
                    </a:cxn>
                    <a:cxn ang="0">
                      <a:pos x="37" y="34"/>
                    </a:cxn>
                    <a:cxn ang="0">
                      <a:pos x="18" y="34"/>
                    </a:cxn>
                    <a:cxn ang="0">
                      <a:pos x="33" y="23"/>
                    </a:cxn>
                    <a:cxn ang="0">
                      <a:pos x="18" y="34"/>
                    </a:cxn>
                    <a:cxn ang="0">
                      <a:pos x="53" y="20"/>
                    </a:cxn>
                    <a:cxn ang="0">
                      <a:pos x="67" y="34"/>
                    </a:cxn>
                    <a:cxn ang="0">
                      <a:pos x="55" y="34"/>
                    </a:cxn>
                    <a:cxn ang="0">
                      <a:pos x="3" y="34"/>
                    </a:cxn>
                    <a:cxn ang="0">
                      <a:pos x="16" y="19"/>
                    </a:cxn>
                    <a:cxn ang="0">
                      <a:pos x="14" y="34"/>
                    </a:cxn>
                    <a:cxn ang="0">
                      <a:pos x="14" y="11"/>
                    </a:cxn>
                    <a:cxn ang="0">
                      <a:pos x="24" y="5"/>
                    </a:cxn>
                    <a:cxn ang="0">
                      <a:pos x="17" y="16"/>
                    </a:cxn>
                    <a:cxn ang="0">
                      <a:pos x="37" y="5"/>
                    </a:cxn>
                    <a:cxn ang="0">
                      <a:pos x="49" y="18"/>
                    </a:cxn>
                    <a:cxn ang="0">
                      <a:pos x="37" y="20"/>
                    </a:cxn>
                    <a:cxn ang="0">
                      <a:pos x="44" y="4"/>
                    </a:cxn>
                    <a:cxn ang="0">
                      <a:pos x="56" y="11"/>
                    </a:cxn>
                    <a:cxn ang="0">
                      <a:pos x="52" y="16"/>
                    </a:cxn>
                    <a:cxn ang="0">
                      <a:pos x="20" y="17"/>
                    </a:cxn>
                    <a:cxn ang="0">
                      <a:pos x="33" y="4"/>
                    </a:cxn>
                    <a:cxn ang="0">
                      <a:pos x="33" y="20"/>
                    </a:cxn>
                    <a:cxn ang="0">
                      <a:pos x="37" y="0"/>
                    </a:cxn>
                    <a:cxn ang="0">
                      <a:pos x="33" y="0"/>
                    </a:cxn>
                    <a:cxn ang="0">
                      <a:pos x="0" y="35"/>
                    </a:cxn>
                    <a:cxn ang="0">
                      <a:pos x="35" y="70"/>
                    </a:cxn>
                    <a:cxn ang="0">
                      <a:pos x="44" y="69"/>
                    </a:cxn>
                    <a:cxn ang="0">
                      <a:pos x="37" y="66"/>
                    </a:cxn>
                    <a:cxn ang="0">
                      <a:pos x="45" y="51"/>
                    </a:cxn>
                    <a:cxn ang="0">
                      <a:pos x="47" y="48"/>
                    </a:cxn>
                    <a:cxn ang="0">
                      <a:pos x="37" y="37"/>
                    </a:cxn>
                    <a:cxn ang="0">
                      <a:pos x="52" y="37"/>
                    </a:cxn>
                    <a:cxn ang="0">
                      <a:pos x="51" y="46"/>
                    </a:cxn>
                    <a:cxn ang="0">
                      <a:pos x="55" y="37"/>
                    </a:cxn>
                    <a:cxn ang="0">
                      <a:pos x="67" y="37"/>
                    </a:cxn>
                    <a:cxn ang="0">
                      <a:pos x="65" y="46"/>
                    </a:cxn>
                    <a:cxn ang="0">
                      <a:pos x="70" y="35"/>
                    </a:cxn>
                    <a:cxn ang="0">
                      <a:pos x="37" y="0"/>
                    </a:cxn>
                  </a:cxnLst>
                  <a:rect l="0" t="0" r="r" b="b"/>
                  <a:pathLst>
                    <a:path w="70" h="70">
                      <a:moveTo>
                        <a:pt x="14" y="59"/>
                      </a:moveTo>
                      <a:cubicBezTo>
                        <a:pt x="14" y="59"/>
                        <a:pt x="14" y="59"/>
                        <a:pt x="14" y="59"/>
                      </a:cubicBezTo>
                      <a:cubicBezTo>
                        <a:pt x="14" y="57"/>
                        <a:pt x="16" y="55"/>
                        <a:pt x="18" y="54"/>
                      </a:cubicBezTo>
                      <a:cubicBezTo>
                        <a:pt x="19" y="58"/>
                        <a:pt x="21" y="62"/>
                        <a:pt x="24" y="65"/>
                      </a:cubicBezTo>
                      <a:cubicBezTo>
                        <a:pt x="24" y="65"/>
                        <a:pt x="24" y="65"/>
                        <a:pt x="24" y="65"/>
                      </a:cubicBezTo>
                      <a:cubicBezTo>
                        <a:pt x="20" y="63"/>
                        <a:pt x="17" y="61"/>
                        <a:pt x="14" y="59"/>
                      </a:cubicBezTo>
                      <a:moveTo>
                        <a:pt x="20" y="52"/>
                      </a:moveTo>
                      <a:cubicBezTo>
                        <a:pt x="20" y="52"/>
                        <a:pt x="20" y="52"/>
                        <a:pt x="20" y="52"/>
                      </a:cubicBezTo>
                      <a:cubicBezTo>
                        <a:pt x="24" y="51"/>
                        <a:pt x="29" y="50"/>
                        <a:pt x="33" y="50"/>
                      </a:cubicBezTo>
                      <a:cubicBezTo>
                        <a:pt x="33" y="66"/>
                        <a:pt x="33" y="66"/>
                        <a:pt x="33" y="66"/>
                      </a:cubicBezTo>
                      <a:cubicBezTo>
                        <a:pt x="33" y="66"/>
                        <a:pt x="33" y="66"/>
                        <a:pt x="33" y="66"/>
                      </a:cubicBezTo>
                      <a:cubicBezTo>
                        <a:pt x="27" y="65"/>
                        <a:pt x="23" y="59"/>
                        <a:pt x="20" y="52"/>
                      </a:cubicBezTo>
                      <a:moveTo>
                        <a:pt x="3" y="37"/>
                      </a:moveTo>
                      <a:cubicBezTo>
                        <a:pt x="3" y="37"/>
                        <a:pt x="3" y="37"/>
                        <a:pt x="3" y="37"/>
                      </a:cubicBezTo>
                      <a:cubicBezTo>
                        <a:pt x="14" y="37"/>
                        <a:pt x="14" y="37"/>
                        <a:pt x="14" y="37"/>
                      </a:cubicBezTo>
                      <a:cubicBezTo>
                        <a:pt x="14" y="41"/>
                        <a:pt x="15" y="46"/>
                        <a:pt x="16" y="51"/>
                      </a:cubicBezTo>
                      <a:cubicBezTo>
                        <a:pt x="16" y="51"/>
                        <a:pt x="16" y="51"/>
                        <a:pt x="16" y="51"/>
                      </a:cubicBezTo>
                      <a:cubicBezTo>
                        <a:pt x="14" y="52"/>
                        <a:pt x="12" y="54"/>
                        <a:pt x="11" y="56"/>
                      </a:cubicBezTo>
                      <a:cubicBezTo>
                        <a:pt x="7" y="51"/>
                        <a:pt x="4" y="44"/>
                        <a:pt x="3" y="37"/>
                      </a:cubicBezTo>
                      <a:moveTo>
                        <a:pt x="18" y="37"/>
                      </a:moveTo>
                      <a:cubicBezTo>
                        <a:pt x="18" y="37"/>
                        <a:pt x="18" y="37"/>
                        <a:pt x="18" y="37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33" y="46"/>
                        <a:pt x="33" y="46"/>
                        <a:pt x="33" y="46"/>
                      </a:cubicBezTo>
                      <a:cubicBezTo>
                        <a:pt x="33" y="46"/>
                        <a:pt x="33" y="46"/>
                        <a:pt x="33" y="46"/>
                      </a:cubicBezTo>
                      <a:cubicBezTo>
                        <a:pt x="29" y="47"/>
                        <a:pt x="24" y="47"/>
                        <a:pt x="19" y="49"/>
                      </a:cubicBezTo>
                      <a:cubicBezTo>
                        <a:pt x="18" y="45"/>
                        <a:pt x="18" y="41"/>
                        <a:pt x="18" y="37"/>
                      </a:cubicBezTo>
                      <a:moveTo>
                        <a:pt x="37" y="23"/>
                      </a:moveTo>
                      <a:cubicBezTo>
                        <a:pt x="37" y="23"/>
                        <a:pt x="37" y="23"/>
                        <a:pt x="37" y="23"/>
                      </a:cubicBezTo>
                      <a:cubicBezTo>
                        <a:pt x="41" y="23"/>
                        <a:pt x="46" y="23"/>
                        <a:pt x="50" y="21"/>
                      </a:cubicBezTo>
                      <a:cubicBezTo>
                        <a:pt x="51" y="25"/>
                        <a:pt x="52" y="30"/>
                        <a:pt x="52" y="34"/>
                      </a:cubicBezTo>
                      <a:cubicBezTo>
                        <a:pt x="52" y="34"/>
                        <a:pt x="52" y="34"/>
                        <a:pt x="52" y="34"/>
                      </a:cubicBezTo>
                      <a:cubicBezTo>
                        <a:pt x="37" y="34"/>
                        <a:pt x="37" y="34"/>
                        <a:pt x="37" y="34"/>
                      </a:cubicBezTo>
                      <a:cubicBezTo>
                        <a:pt x="37" y="23"/>
                        <a:pt x="37" y="23"/>
                        <a:pt x="37" y="23"/>
                      </a:cubicBezTo>
                      <a:moveTo>
                        <a:pt x="18" y="34"/>
                      </a:moveTo>
                      <a:cubicBezTo>
                        <a:pt x="18" y="29"/>
                        <a:pt x="18" y="25"/>
                        <a:pt x="19" y="21"/>
                      </a:cubicBezTo>
                      <a:cubicBezTo>
                        <a:pt x="23" y="22"/>
                        <a:pt x="29" y="23"/>
                        <a:pt x="33" y="23"/>
                      </a:cubicBezTo>
                      <a:cubicBezTo>
                        <a:pt x="33" y="34"/>
                        <a:pt x="33" y="34"/>
                        <a:pt x="33" y="34"/>
                      </a:cubicBezTo>
                      <a:cubicBezTo>
                        <a:pt x="18" y="34"/>
                        <a:pt x="18" y="34"/>
                        <a:pt x="18" y="34"/>
                      </a:cubicBezTo>
                      <a:moveTo>
                        <a:pt x="53" y="20"/>
                      </a:moveTo>
                      <a:cubicBezTo>
                        <a:pt x="53" y="20"/>
                        <a:pt x="53" y="20"/>
                        <a:pt x="53" y="20"/>
                      </a:cubicBezTo>
                      <a:cubicBezTo>
                        <a:pt x="56" y="18"/>
                        <a:pt x="58" y="16"/>
                        <a:pt x="59" y="14"/>
                      </a:cubicBezTo>
                      <a:cubicBezTo>
                        <a:pt x="64" y="19"/>
                        <a:pt x="67" y="26"/>
                        <a:pt x="67" y="34"/>
                      </a:cubicBezTo>
                      <a:cubicBezTo>
                        <a:pt x="67" y="34"/>
                        <a:pt x="67" y="34"/>
                        <a:pt x="67" y="34"/>
                      </a:cubicBezTo>
                      <a:cubicBezTo>
                        <a:pt x="55" y="34"/>
                        <a:pt x="55" y="34"/>
                        <a:pt x="55" y="34"/>
                      </a:cubicBezTo>
                      <a:cubicBezTo>
                        <a:pt x="55" y="29"/>
                        <a:pt x="55" y="24"/>
                        <a:pt x="53" y="20"/>
                      </a:cubicBezTo>
                      <a:moveTo>
                        <a:pt x="3" y="34"/>
                      </a:moveTo>
                      <a:cubicBezTo>
                        <a:pt x="4" y="26"/>
                        <a:pt x="7" y="19"/>
                        <a:pt x="12" y="14"/>
                      </a:cubicBezTo>
                      <a:cubicBezTo>
                        <a:pt x="12" y="16"/>
                        <a:pt x="14" y="18"/>
                        <a:pt x="16" y="19"/>
                      </a:cubicBez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15" y="24"/>
                        <a:pt x="14" y="29"/>
                        <a:pt x="14" y="34"/>
                      </a:cubicBezTo>
                      <a:cubicBezTo>
                        <a:pt x="3" y="34"/>
                        <a:pt x="3" y="34"/>
                        <a:pt x="3" y="34"/>
                      </a:cubicBezTo>
                      <a:moveTo>
                        <a:pt x="14" y="11"/>
                      </a:move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7" y="8"/>
                        <a:pt x="20" y="6"/>
                        <a:pt x="24" y="5"/>
                      </a:cubicBezTo>
                      <a:cubicBezTo>
                        <a:pt x="24" y="5"/>
                        <a:pt x="24" y="5"/>
                        <a:pt x="24" y="5"/>
                      </a:cubicBezTo>
                      <a:cubicBezTo>
                        <a:pt x="21" y="8"/>
                        <a:pt x="19" y="11"/>
                        <a:pt x="17" y="16"/>
                      </a:cubicBezTo>
                      <a:cubicBezTo>
                        <a:pt x="16" y="14"/>
                        <a:pt x="14" y="13"/>
                        <a:pt x="14" y="11"/>
                      </a:cubicBezTo>
                      <a:moveTo>
                        <a:pt x="37" y="5"/>
                      </a:moveTo>
                      <a:cubicBezTo>
                        <a:pt x="37" y="5"/>
                        <a:pt x="37" y="5"/>
                        <a:pt x="37" y="5"/>
                      </a:cubicBezTo>
                      <a:cubicBezTo>
                        <a:pt x="43" y="5"/>
                        <a:pt x="47" y="11"/>
                        <a:pt x="49" y="18"/>
                      </a:cubicBezTo>
                      <a:cubicBezTo>
                        <a:pt x="49" y="18"/>
                        <a:pt x="49" y="18"/>
                        <a:pt x="49" y="18"/>
                      </a:cubicBezTo>
                      <a:cubicBezTo>
                        <a:pt x="45" y="19"/>
                        <a:pt x="41" y="20"/>
                        <a:pt x="37" y="20"/>
                      </a:cubicBezTo>
                      <a:cubicBezTo>
                        <a:pt x="37" y="5"/>
                        <a:pt x="37" y="5"/>
                        <a:pt x="37" y="5"/>
                      </a:cubicBezTo>
                      <a:moveTo>
                        <a:pt x="44" y="4"/>
                      </a:moveTo>
                      <a:cubicBezTo>
                        <a:pt x="44" y="4"/>
                        <a:pt x="44" y="4"/>
                        <a:pt x="44" y="4"/>
                      </a:cubicBezTo>
                      <a:cubicBezTo>
                        <a:pt x="49" y="6"/>
                        <a:pt x="53" y="8"/>
                        <a:pt x="56" y="11"/>
                      </a:cubicBezTo>
                      <a:cubicBezTo>
                        <a:pt x="56" y="11"/>
                        <a:pt x="56" y="11"/>
                        <a:pt x="56" y="11"/>
                      </a:cubicBezTo>
                      <a:cubicBezTo>
                        <a:pt x="56" y="13"/>
                        <a:pt x="55" y="15"/>
                        <a:pt x="52" y="16"/>
                      </a:cubicBezTo>
                      <a:cubicBezTo>
                        <a:pt x="50" y="11"/>
                        <a:pt x="48" y="7"/>
                        <a:pt x="44" y="4"/>
                      </a:cubicBezTo>
                      <a:moveTo>
                        <a:pt x="20" y="17"/>
                      </a:moveTo>
                      <a:cubicBezTo>
                        <a:pt x="20" y="17"/>
                        <a:pt x="20" y="17"/>
                        <a:pt x="20" y="17"/>
                      </a:cubicBezTo>
                      <a:cubicBezTo>
                        <a:pt x="23" y="10"/>
                        <a:pt x="27" y="5"/>
                        <a:pt x="33" y="4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29" y="20"/>
                        <a:pt x="24" y="19"/>
                        <a:pt x="20" y="17"/>
                      </a:cubicBezTo>
                      <a:moveTo>
                        <a:pt x="37" y="0"/>
                      </a:move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15" y="1"/>
                        <a:pt x="0" y="16"/>
                        <a:pt x="0" y="35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54"/>
                        <a:pt x="16" y="70"/>
                        <a:pt x="35" y="70"/>
                      </a:cubicBezTo>
                      <a:cubicBezTo>
                        <a:pt x="38" y="70"/>
                        <a:pt x="41" y="69"/>
                        <a:pt x="44" y="69"/>
                      </a:cubicBezTo>
                      <a:cubicBezTo>
                        <a:pt x="44" y="69"/>
                        <a:pt x="44" y="69"/>
                        <a:pt x="44" y="69"/>
                      </a:cubicBezTo>
                      <a:cubicBezTo>
                        <a:pt x="43" y="67"/>
                        <a:pt x="42" y="66"/>
                        <a:pt x="42" y="64"/>
                      </a:cubicBezTo>
                      <a:cubicBezTo>
                        <a:pt x="40" y="65"/>
                        <a:pt x="39" y="66"/>
                        <a:pt x="37" y="66"/>
                      </a:cubicBezTo>
                      <a:cubicBezTo>
                        <a:pt x="37" y="50"/>
                        <a:pt x="37" y="50"/>
                        <a:pt x="37" y="50"/>
                      </a:cubicBezTo>
                      <a:cubicBezTo>
                        <a:pt x="39" y="50"/>
                        <a:pt x="42" y="50"/>
                        <a:pt x="45" y="51"/>
                      </a:cubicBezTo>
                      <a:cubicBezTo>
                        <a:pt x="46" y="50"/>
                        <a:pt x="46" y="49"/>
                        <a:pt x="47" y="48"/>
                      </a:cubicBezTo>
                      <a:cubicBezTo>
                        <a:pt x="47" y="48"/>
                        <a:pt x="47" y="48"/>
                        <a:pt x="47" y="48"/>
                      </a:cubicBezTo>
                      <a:cubicBezTo>
                        <a:pt x="44" y="47"/>
                        <a:pt x="40" y="47"/>
                        <a:pt x="37" y="46"/>
                      </a:cubicBezTo>
                      <a:cubicBezTo>
                        <a:pt x="37" y="37"/>
                        <a:pt x="37" y="37"/>
                        <a:pt x="37" y="37"/>
                      </a:cubicBezTo>
                      <a:cubicBezTo>
                        <a:pt x="52" y="37"/>
                        <a:pt x="52" y="37"/>
                        <a:pt x="52" y="37"/>
                      </a:cubicBezTo>
                      <a:cubicBezTo>
                        <a:pt x="52" y="37"/>
                        <a:pt x="52" y="37"/>
                        <a:pt x="52" y="37"/>
                      </a:cubicBezTo>
                      <a:cubicBezTo>
                        <a:pt x="52" y="40"/>
                        <a:pt x="52" y="43"/>
                        <a:pt x="51" y="46"/>
                      </a:cubicBezTo>
                      <a:cubicBezTo>
                        <a:pt x="51" y="46"/>
                        <a:pt x="51" y="46"/>
                        <a:pt x="51" y="46"/>
                      </a:cubicBezTo>
                      <a:cubicBezTo>
                        <a:pt x="52" y="45"/>
                        <a:pt x="53" y="45"/>
                        <a:pt x="55" y="45"/>
                      </a:cubicBezTo>
                      <a:cubicBezTo>
                        <a:pt x="55" y="42"/>
                        <a:pt x="55" y="39"/>
                        <a:pt x="55" y="37"/>
                      </a:cubicBezTo>
                      <a:cubicBezTo>
                        <a:pt x="67" y="37"/>
                        <a:pt x="67" y="37"/>
                        <a:pt x="67" y="37"/>
                      </a:cubicBezTo>
                      <a:cubicBezTo>
                        <a:pt x="67" y="37"/>
                        <a:pt x="67" y="37"/>
                        <a:pt x="67" y="37"/>
                      </a:cubicBezTo>
                      <a:cubicBezTo>
                        <a:pt x="67" y="40"/>
                        <a:pt x="66" y="43"/>
                        <a:pt x="65" y="46"/>
                      </a:cubicBezTo>
                      <a:cubicBezTo>
                        <a:pt x="65" y="46"/>
                        <a:pt x="65" y="46"/>
                        <a:pt x="65" y="46"/>
                      </a:cubicBezTo>
                      <a:cubicBezTo>
                        <a:pt x="66" y="46"/>
                        <a:pt x="67" y="47"/>
                        <a:pt x="68" y="47"/>
                      </a:cubicBezTo>
                      <a:cubicBezTo>
                        <a:pt x="69" y="43"/>
                        <a:pt x="70" y="39"/>
                        <a:pt x="70" y="35"/>
                      </a:cubicBezTo>
                      <a:cubicBezTo>
                        <a:pt x="70" y="35"/>
                        <a:pt x="70" y="35"/>
                        <a:pt x="70" y="35"/>
                      </a:cubicBezTo>
                      <a:cubicBezTo>
                        <a:pt x="70" y="16"/>
                        <a:pt x="55" y="0"/>
                        <a:pt x="37" y="0"/>
                      </a:cubicBezTo>
                      <a:cubicBezTo>
                        <a:pt x="37" y="0"/>
                        <a:pt x="37" y="0"/>
                        <a:pt x="37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kern="0" smtClean="0">
                    <a:solidFill>
                      <a:srgbClr val="000000"/>
                    </a:solidFill>
                    <a:latin typeface="Arial"/>
                    <a:ea typeface="微软雅黑"/>
                  </a:endParaRPr>
                </a:p>
              </p:txBody>
            </p:sp>
          </p:grpSp>
          <p:grpSp>
            <p:nvGrpSpPr>
              <p:cNvPr id="110" name="iṥḷiďê">
                <a:extLst>
                  <a:ext uri="{FF2B5EF4-FFF2-40B4-BE49-F238E27FC236}">
                    <a16:creationId xmlns:a16="http://schemas.microsoft.com/office/drawing/2014/main" xmlns="" id="{C1B93D6F-8362-4D77-9A91-0F7A9253F23B}"/>
                  </a:ext>
                </a:extLst>
              </p:cNvPr>
              <p:cNvGrpSpPr/>
              <p:nvPr/>
            </p:nvGrpSpPr>
            <p:grpSpPr>
              <a:xfrm>
                <a:off x="2710644" y="3317516"/>
                <a:ext cx="317741" cy="334339"/>
                <a:chOff x="2854325" y="2497138"/>
                <a:chExt cx="212725" cy="223837"/>
              </a:xfrm>
              <a:solidFill>
                <a:srgbClr val="FFFFFF"/>
              </a:solidFill>
            </p:grpSpPr>
            <p:sp>
              <p:nvSpPr>
                <p:cNvPr id="125" name="ïṩľîḓè">
                  <a:extLst>
                    <a:ext uri="{FF2B5EF4-FFF2-40B4-BE49-F238E27FC236}">
                      <a16:creationId xmlns:a16="http://schemas.microsoft.com/office/drawing/2014/main" xmlns="" id="{3D3FF6A0-7142-4ECF-BFA8-3EDCE954BD43}"/>
                    </a:ext>
                  </a:extLst>
                </p:cNvPr>
                <p:cNvSpPr/>
                <p:nvPr/>
              </p:nvSpPr>
              <p:spPr bwMode="auto">
                <a:xfrm>
                  <a:off x="2854325" y="2613025"/>
                  <a:ext cx="212725" cy="107950"/>
                </a:xfrm>
                <a:custGeom>
                  <a:avLst/>
                  <a:gdLst/>
                  <a:ahLst/>
                  <a:cxnLst>
                    <a:cxn ang="0">
                      <a:pos x="15" y="26"/>
                    </a:cxn>
                    <a:cxn ang="0">
                      <a:pos x="27" y="33"/>
                    </a:cxn>
                    <a:cxn ang="0">
                      <a:pos x="15" y="26"/>
                    </a:cxn>
                    <a:cxn ang="0">
                      <a:pos x="57" y="21"/>
                    </a:cxn>
                    <a:cxn ang="0">
                      <a:pos x="61" y="27"/>
                    </a:cxn>
                    <a:cxn ang="0">
                      <a:pos x="50" y="33"/>
                    </a:cxn>
                    <a:cxn ang="0">
                      <a:pos x="22" y="20"/>
                    </a:cxn>
                    <a:cxn ang="0">
                      <a:pos x="36" y="34"/>
                    </a:cxn>
                    <a:cxn ang="0">
                      <a:pos x="22" y="20"/>
                    </a:cxn>
                    <a:cxn ang="0">
                      <a:pos x="40" y="17"/>
                    </a:cxn>
                    <a:cxn ang="0">
                      <a:pos x="54" y="20"/>
                    </a:cxn>
                    <a:cxn ang="0">
                      <a:pos x="40" y="17"/>
                    </a:cxn>
                    <a:cxn ang="0">
                      <a:pos x="4" y="3"/>
                    </a:cxn>
                    <a:cxn ang="0">
                      <a:pos x="18" y="18"/>
                    </a:cxn>
                    <a:cxn ang="0">
                      <a:pos x="13" y="24"/>
                    </a:cxn>
                    <a:cxn ang="0">
                      <a:pos x="19" y="3"/>
                    </a:cxn>
                    <a:cxn ang="0">
                      <a:pos x="36" y="3"/>
                    </a:cxn>
                    <a:cxn ang="0">
                      <a:pos x="36" y="13"/>
                    </a:cxn>
                    <a:cxn ang="0">
                      <a:pos x="19" y="3"/>
                    </a:cxn>
                    <a:cxn ang="0">
                      <a:pos x="40" y="3"/>
                    </a:cxn>
                    <a:cxn ang="0">
                      <a:pos x="57" y="3"/>
                    </a:cxn>
                    <a:cxn ang="0">
                      <a:pos x="40" y="13"/>
                    </a:cxn>
                    <a:cxn ang="0">
                      <a:pos x="58" y="18"/>
                    </a:cxn>
                    <a:cxn ang="0">
                      <a:pos x="60" y="3"/>
                    </a:cxn>
                    <a:cxn ang="0">
                      <a:pos x="73" y="3"/>
                    </a:cxn>
                    <a:cxn ang="0">
                      <a:pos x="58" y="18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76" y="1"/>
                    </a:cxn>
                    <a:cxn ang="0">
                      <a:pos x="76" y="1"/>
                    </a:cxn>
                    <a:cxn ang="0">
                      <a:pos x="76" y="0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39">
                      <a:moveTo>
                        <a:pt x="15" y="26"/>
                      </a:move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6" y="24"/>
                        <a:pt x="17" y="23"/>
                        <a:pt x="19" y="21"/>
                      </a:cubicBezTo>
                      <a:cubicBezTo>
                        <a:pt x="21" y="26"/>
                        <a:pt x="23" y="30"/>
                        <a:pt x="27" y="33"/>
                      </a:cubicBezTo>
                      <a:cubicBezTo>
                        <a:pt x="27" y="33"/>
                        <a:pt x="27" y="33"/>
                        <a:pt x="27" y="33"/>
                      </a:cubicBezTo>
                      <a:cubicBezTo>
                        <a:pt x="22" y="32"/>
                        <a:pt x="19" y="29"/>
                        <a:pt x="15" y="26"/>
                      </a:cubicBezTo>
                      <a:moveTo>
                        <a:pt x="50" y="33"/>
                      </a:moveTo>
                      <a:cubicBezTo>
                        <a:pt x="53" y="30"/>
                        <a:pt x="56" y="26"/>
                        <a:pt x="57" y="21"/>
                      </a:cubicBezTo>
                      <a:cubicBezTo>
                        <a:pt x="59" y="23"/>
                        <a:pt x="61" y="25"/>
                        <a:pt x="61" y="27"/>
                      </a:cubicBezTo>
                      <a:cubicBezTo>
                        <a:pt x="61" y="27"/>
                        <a:pt x="61" y="27"/>
                        <a:pt x="61" y="27"/>
                      </a:cubicBezTo>
                      <a:cubicBezTo>
                        <a:pt x="58" y="29"/>
                        <a:pt x="54" y="32"/>
                        <a:pt x="50" y="33"/>
                      </a:cubicBezTo>
                      <a:cubicBezTo>
                        <a:pt x="50" y="33"/>
                        <a:pt x="50" y="33"/>
                        <a:pt x="50" y="33"/>
                      </a:cubicBezTo>
                      <a:moveTo>
                        <a:pt x="22" y="20"/>
                      </a:move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6" y="18"/>
                        <a:pt x="32" y="17"/>
                        <a:pt x="36" y="17"/>
                      </a:cubicBezTo>
                      <a:cubicBezTo>
                        <a:pt x="36" y="34"/>
                        <a:pt x="36" y="34"/>
                        <a:pt x="36" y="34"/>
                      </a:cubicBezTo>
                      <a:cubicBezTo>
                        <a:pt x="36" y="34"/>
                        <a:pt x="36" y="34"/>
                        <a:pt x="36" y="34"/>
                      </a:cubicBezTo>
                      <a:cubicBezTo>
                        <a:pt x="29" y="33"/>
                        <a:pt x="25" y="27"/>
                        <a:pt x="22" y="20"/>
                      </a:cubicBezTo>
                      <a:moveTo>
                        <a:pt x="40" y="17"/>
                      </a:moveTo>
                      <a:cubicBezTo>
                        <a:pt x="40" y="17"/>
                        <a:pt x="40" y="17"/>
                        <a:pt x="40" y="17"/>
                      </a:cubicBezTo>
                      <a:cubicBezTo>
                        <a:pt x="44" y="17"/>
                        <a:pt x="50" y="18"/>
                        <a:pt x="54" y="20"/>
                      </a:cubicBezTo>
                      <a:cubicBezTo>
                        <a:pt x="54" y="20"/>
                        <a:pt x="54" y="20"/>
                        <a:pt x="54" y="20"/>
                      </a:cubicBezTo>
                      <a:cubicBezTo>
                        <a:pt x="51" y="27"/>
                        <a:pt x="47" y="34"/>
                        <a:pt x="40" y="35"/>
                      </a:cubicBezTo>
                      <a:cubicBezTo>
                        <a:pt x="40" y="17"/>
                        <a:pt x="40" y="17"/>
                        <a:pt x="40" y="17"/>
                      </a:cubicBezTo>
                      <a:moveTo>
                        <a:pt x="4" y="3"/>
                      </a:move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8"/>
                        <a:pt x="17" y="13"/>
                        <a:pt x="18" y="18"/>
                      </a:cubicBezTo>
                      <a:cubicBezTo>
                        <a:pt x="18" y="18"/>
                        <a:pt x="18" y="18"/>
                        <a:pt x="18" y="18"/>
                      </a:cubicBezTo>
                      <a:cubicBezTo>
                        <a:pt x="16" y="19"/>
                        <a:pt x="14" y="21"/>
                        <a:pt x="13" y="24"/>
                      </a:cubicBezTo>
                      <a:cubicBezTo>
                        <a:pt x="8" y="18"/>
                        <a:pt x="4" y="11"/>
                        <a:pt x="4" y="3"/>
                      </a:cubicBezTo>
                      <a:moveTo>
                        <a:pt x="19" y="3"/>
                      </a:move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36" y="3"/>
                        <a:pt x="36" y="3"/>
                        <a:pt x="36" y="3"/>
                      </a:cubicBezTo>
                      <a:cubicBezTo>
                        <a:pt x="36" y="13"/>
                        <a:pt x="36" y="13"/>
                        <a:pt x="36" y="13"/>
                      </a:cubicBezTo>
                      <a:cubicBezTo>
                        <a:pt x="36" y="13"/>
                        <a:pt x="36" y="13"/>
                        <a:pt x="36" y="13"/>
                      </a:cubicBezTo>
                      <a:cubicBezTo>
                        <a:pt x="31" y="13"/>
                        <a:pt x="26" y="14"/>
                        <a:pt x="21" y="16"/>
                      </a:cubicBezTo>
                      <a:cubicBezTo>
                        <a:pt x="20" y="12"/>
                        <a:pt x="19" y="7"/>
                        <a:pt x="19" y="3"/>
                      </a:cubicBezTo>
                      <a:moveTo>
                        <a:pt x="40" y="3"/>
                      </a:moveTo>
                      <a:cubicBezTo>
                        <a:pt x="40" y="3"/>
                        <a:pt x="40" y="3"/>
                        <a:pt x="40" y="3"/>
                      </a:cubicBezTo>
                      <a:cubicBezTo>
                        <a:pt x="57" y="3"/>
                        <a:pt x="57" y="3"/>
                        <a:pt x="57" y="3"/>
                      </a:cubicBezTo>
                      <a:cubicBezTo>
                        <a:pt x="57" y="3"/>
                        <a:pt x="57" y="3"/>
                        <a:pt x="57" y="3"/>
                      </a:cubicBezTo>
                      <a:cubicBezTo>
                        <a:pt x="57" y="7"/>
                        <a:pt x="56" y="12"/>
                        <a:pt x="55" y="16"/>
                      </a:cubicBezTo>
                      <a:cubicBezTo>
                        <a:pt x="51" y="14"/>
                        <a:pt x="45" y="13"/>
                        <a:pt x="40" y="13"/>
                      </a:cubicBezTo>
                      <a:cubicBezTo>
                        <a:pt x="40" y="3"/>
                        <a:pt x="40" y="3"/>
                        <a:pt x="40" y="3"/>
                      </a:cubicBezTo>
                      <a:moveTo>
                        <a:pt x="58" y="18"/>
                      </a:moveTo>
                      <a:cubicBezTo>
                        <a:pt x="58" y="18"/>
                        <a:pt x="58" y="18"/>
                        <a:pt x="58" y="18"/>
                      </a:cubicBezTo>
                      <a:cubicBezTo>
                        <a:pt x="60" y="13"/>
                        <a:pt x="60" y="7"/>
                        <a:pt x="60" y="3"/>
                      </a:cubicBezTo>
                      <a:cubicBezTo>
                        <a:pt x="73" y="3"/>
                        <a:pt x="73" y="3"/>
                        <a:pt x="73" y="3"/>
                      </a:cubicBezTo>
                      <a:cubicBezTo>
                        <a:pt x="73" y="3"/>
                        <a:pt x="73" y="3"/>
                        <a:pt x="73" y="3"/>
                      </a:cubicBezTo>
                      <a:cubicBezTo>
                        <a:pt x="72" y="11"/>
                        <a:pt x="69" y="18"/>
                        <a:pt x="64" y="24"/>
                      </a:cubicBezTo>
                      <a:cubicBezTo>
                        <a:pt x="63" y="21"/>
                        <a:pt x="61" y="19"/>
                        <a:pt x="58" y="18"/>
                      </a:cubicBezTo>
                      <a:moveTo>
                        <a:pt x="76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22"/>
                        <a:pt x="18" y="39"/>
                        <a:pt x="38" y="39"/>
                      </a:cubicBezTo>
                      <a:cubicBezTo>
                        <a:pt x="59" y="39"/>
                        <a:pt x="76" y="22"/>
                        <a:pt x="76" y="1"/>
                      </a:cubicBezTo>
                      <a:cubicBezTo>
                        <a:pt x="76" y="1"/>
                        <a:pt x="76" y="1"/>
                        <a:pt x="76" y="1"/>
                      </a:cubicBezTo>
                      <a:cubicBezTo>
                        <a:pt x="76" y="1"/>
                        <a:pt x="76" y="1"/>
                        <a:pt x="76" y="1"/>
                      </a:cubicBezTo>
                      <a:cubicBezTo>
                        <a:pt x="76" y="1"/>
                        <a:pt x="76" y="1"/>
                        <a:pt x="76" y="1"/>
                      </a:cubicBezTo>
                      <a:cubicBezTo>
                        <a:pt x="76" y="0"/>
                        <a:pt x="76" y="0"/>
                        <a:pt x="76" y="0"/>
                      </a:cubicBezTo>
                      <a:cubicBezTo>
                        <a:pt x="76" y="0"/>
                        <a:pt x="76" y="0"/>
                        <a:pt x="76" y="0"/>
                      </a:cubicBezTo>
                      <a:cubicBezTo>
                        <a:pt x="76" y="0"/>
                        <a:pt x="76" y="0"/>
                        <a:pt x="76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kern="0" smtClean="0">
                    <a:solidFill>
                      <a:srgbClr val="000000"/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126" name="ïṧlíḍè">
                  <a:extLst>
                    <a:ext uri="{FF2B5EF4-FFF2-40B4-BE49-F238E27FC236}">
                      <a16:creationId xmlns:a16="http://schemas.microsoft.com/office/drawing/2014/main" xmlns="" id="{2049396A-D6B6-4C75-B6C4-686607C6860D}"/>
                    </a:ext>
                  </a:extLst>
                </p:cNvPr>
                <p:cNvSpPr/>
                <p:nvPr/>
              </p:nvSpPr>
              <p:spPr bwMode="auto">
                <a:xfrm>
                  <a:off x="2941638" y="2497138"/>
                  <a:ext cx="39688" cy="47625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7" y="17"/>
                    </a:cxn>
                    <a:cxn ang="0">
                      <a:pos x="14" y="8"/>
                    </a:cxn>
                    <a:cxn ang="0">
                      <a:pos x="14" y="8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14" h="17">
                      <a:moveTo>
                        <a:pt x="7" y="0"/>
                      </a:moveTo>
                      <a:cubicBezTo>
                        <a:pt x="3" y="0"/>
                        <a:pt x="0" y="4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13"/>
                        <a:pt x="3" y="17"/>
                        <a:pt x="7" y="17"/>
                      </a:cubicBezTo>
                      <a:cubicBezTo>
                        <a:pt x="11" y="17"/>
                        <a:pt x="14" y="13"/>
                        <a:pt x="14" y="8"/>
                      </a:cubicBezTo>
                      <a:cubicBezTo>
                        <a:pt x="14" y="8"/>
                        <a:pt x="14" y="8"/>
                        <a:pt x="14" y="8"/>
                      </a:cubicBezTo>
                      <a:cubicBezTo>
                        <a:pt x="14" y="4"/>
                        <a:pt x="11" y="0"/>
                        <a:pt x="7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kern="0" smtClean="0">
                    <a:solidFill>
                      <a:srgbClr val="000000"/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127" name="iS1iďe">
                  <a:extLst>
                    <a:ext uri="{FF2B5EF4-FFF2-40B4-BE49-F238E27FC236}">
                      <a16:creationId xmlns:a16="http://schemas.microsoft.com/office/drawing/2014/main" xmlns="" id="{DDBB7616-9AB2-4B38-AA36-C6C8131400CF}"/>
                    </a:ext>
                  </a:extLst>
                </p:cNvPr>
                <p:cNvSpPr/>
                <p:nvPr/>
              </p:nvSpPr>
              <p:spPr bwMode="auto">
                <a:xfrm>
                  <a:off x="2922588" y="2547938"/>
                  <a:ext cx="77788" cy="55563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19" y="0"/>
                    </a:cxn>
                    <a:cxn ang="0">
                      <a:pos x="16" y="15"/>
                    </a:cxn>
                    <a:cxn ang="0">
                      <a:pos x="14" y="3"/>
                    </a:cxn>
                    <a:cxn ang="0">
                      <a:pos x="12" y="15"/>
                    </a:cxn>
                    <a:cxn ang="0">
                      <a:pos x="8" y="0"/>
                    </a:cxn>
                    <a:cxn ang="0">
                      <a:pos x="5" y="0"/>
                    </a:cxn>
                    <a:cxn ang="0">
                      <a:pos x="0" y="7"/>
                    </a:cxn>
                    <a:cxn ang="0">
                      <a:pos x="0" y="20"/>
                    </a:cxn>
                    <a:cxn ang="0">
                      <a:pos x="28" y="20"/>
                    </a:cxn>
                    <a:cxn ang="0">
                      <a:pos x="28" y="7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28" h="20">
                      <a:moveTo>
                        <a:pt x="23" y="0"/>
                      </a:move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6" y="15"/>
                        <a:pt x="16" y="15"/>
                        <a:pt x="16" y="15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3"/>
                        <a:pt x="0" y="7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28" y="20"/>
                        <a:pt x="28" y="20"/>
                        <a:pt x="28" y="20"/>
                      </a:cubicBezTo>
                      <a:cubicBezTo>
                        <a:pt x="28" y="7"/>
                        <a:pt x="28" y="7"/>
                        <a:pt x="28" y="7"/>
                      </a:cubicBezTo>
                      <a:cubicBezTo>
                        <a:pt x="28" y="3"/>
                        <a:pt x="26" y="0"/>
                        <a:pt x="23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kern="0" smtClean="0">
                    <a:solidFill>
                      <a:srgbClr val="000000"/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128" name="íṥľídè">
                  <a:extLst>
                    <a:ext uri="{FF2B5EF4-FFF2-40B4-BE49-F238E27FC236}">
                      <a16:creationId xmlns:a16="http://schemas.microsoft.com/office/drawing/2014/main" xmlns="" id="{7BE8DEB0-CE64-453C-97C6-D609FAC21BD9}"/>
                    </a:ext>
                  </a:extLst>
                </p:cNvPr>
                <p:cNvSpPr/>
                <p:nvPr/>
              </p:nvSpPr>
              <p:spPr bwMode="auto">
                <a:xfrm>
                  <a:off x="2955925" y="2547938"/>
                  <a:ext cx="11113" cy="7938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3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3" y="5"/>
                    </a:cxn>
                    <a:cxn ang="0">
                      <a:pos x="7" y="2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7" h="5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3" y="5"/>
                      </a:lnTo>
                      <a:lnTo>
                        <a:pt x="7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kern="0" smtClean="0">
                    <a:solidFill>
                      <a:srgbClr val="000000"/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129" name="íṩḷïďê">
                  <a:extLst>
                    <a:ext uri="{FF2B5EF4-FFF2-40B4-BE49-F238E27FC236}">
                      <a16:creationId xmlns:a16="http://schemas.microsoft.com/office/drawing/2014/main" xmlns="" id="{CE7DB5C2-19B8-434B-A746-77E447EFF933}"/>
                    </a:ext>
                  </a:extLst>
                </p:cNvPr>
                <p:cNvSpPr/>
                <p:nvPr/>
              </p:nvSpPr>
              <p:spPr bwMode="auto">
                <a:xfrm>
                  <a:off x="2955925" y="2547938"/>
                  <a:ext cx="11113" cy="7938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3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3" y="5"/>
                    </a:cxn>
                    <a:cxn ang="0">
                      <a:pos x="7" y="2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7" h="5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3" y="5"/>
                      </a:lnTo>
                      <a:lnTo>
                        <a:pt x="7" y="2"/>
                      </a:lnTo>
                      <a:lnTo>
                        <a:pt x="5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kern="0" smtClean="0">
                    <a:solidFill>
                      <a:srgbClr val="000000"/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130" name="ïṧļîďè">
                  <a:extLst>
                    <a:ext uri="{FF2B5EF4-FFF2-40B4-BE49-F238E27FC236}">
                      <a16:creationId xmlns:a16="http://schemas.microsoft.com/office/drawing/2014/main" xmlns="" id="{1F54C5EB-868A-4BE6-9C0B-5473DAE2CEC9}"/>
                    </a:ext>
                  </a:extLst>
                </p:cNvPr>
                <p:cNvSpPr/>
                <p:nvPr/>
              </p:nvSpPr>
              <p:spPr bwMode="auto">
                <a:xfrm>
                  <a:off x="3006725" y="2505075"/>
                  <a:ext cx="36513" cy="46038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6" y="16"/>
                    </a:cxn>
                    <a:cxn ang="0">
                      <a:pos x="13" y="8"/>
                    </a:cxn>
                    <a:cxn ang="0">
                      <a:pos x="13" y="8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13" h="16">
                      <a:moveTo>
                        <a:pt x="6" y="0"/>
                      </a:moveTo>
                      <a:cubicBezTo>
                        <a:pt x="3" y="0"/>
                        <a:pt x="0" y="4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12"/>
                        <a:pt x="3" y="16"/>
                        <a:pt x="6" y="16"/>
                      </a:cubicBezTo>
                      <a:cubicBezTo>
                        <a:pt x="10" y="16"/>
                        <a:pt x="13" y="12"/>
                        <a:pt x="13" y="8"/>
                      </a:cubicBez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3" y="4"/>
                        <a:pt x="10" y="0"/>
                        <a:pt x="6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kern="0" smtClean="0">
                    <a:solidFill>
                      <a:srgbClr val="000000"/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131" name="iślïďè">
                  <a:extLst>
                    <a:ext uri="{FF2B5EF4-FFF2-40B4-BE49-F238E27FC236}">
                      <a16:creationId xmlns:a16="http://schemas.microsoft.com/office/drawing/2014/main" xmlns="" id="{A3D72D17-6FCB-488F-94FA-BD114184537E}"/>
                    </a:ext>
                  </a:extLst>
                </p:cNvPr>
                <p:cNvSpPr/>
                <p:nvPr/>
              </p:nvSpPr>
              <p:spPr bwMode="auto">
                <a:xfrm>
                  <a:off x="3021013" y="2552700"/>
                  <a:ext cx="7938" cy="6350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4"/>
                    </a:cxn>
                    <a:cxn ang="0">
                      <a:pos x="5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5" h="4">
                      <a:moveTo>
                        <a:pt x="3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" y="4"/>
                      </a:lnTo>
                      <a:lnTo>
                        <a:pt x="5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kern="0" smtClean="0">
                    <a:solidFill>
                      <a:srgbClr val="000000"/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132" name="î$1íḋê">
                  <a:extLst>
                    <a:ext uri="{FF2B5EF4-FFF2-40B4-BE49-F238E27FC236}">
                      <a16:creationId xmlns:a16="http://schemas.microsoft.com/office/drawing/2014/main" xmlns="" id="{C5564E8B-6610-4E70-9D01-2008105EE2E1}"/>
                    </a:ext>
                  </a:extLst>
                </p:cNvPr>
                <p:cNvSpPr/>
                <p:nvPr/>
              </p:nvSpPr>
              <p:spPr bwMode="auto">
                <a:xfrm>
                  <a:off x="3021013" y="2552700"/>
                  <a:ext cx="7938" cy="6350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4"/>
                    </a:cxn>
                    <a:cxn ang="0">
                      <a:pos x="5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5" h="4">
                      <a:moveTo>
                        <a:pt x="3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" y="4"/>
                      </a:lnTo>
                      <a:lnTo>
                        <a:pt x="5" y="0"/>
                      </a:lnTo>
                      <a:lnTo>
                        <a:pt x="3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kern="0" smtClean="0">
                    <a:solidFill>
                      <a:srgbClr val="000000"/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133" name="ïṧlídé">
                  <a:extLst>
                    <a:ext uri="{FF2B5EF4-FFF2-40B4-BE49-F238E27FC236}">
                      <a16:creationId xmlns:a16="http://schemas.microsoft.com/office/drawing/2014/main" xmlns="" id="{A36D6672-9B33-4282-8BD6-F54A7182C8B2}"/>
                    </a:ext>
                  </a:extLst>
                </p:cNvPr>
                <p:cNvSpPr/>
                <p:nvPr/>
              </p:nvSpPr>
              <p:spPr bwMode="auto">
                <a:xfrm>
                  <a:off x="3000375" y="2552700"/>
                  <a:ext cx="58738" cy="5080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3" y="0"/>
                    </a:cxn>
                    <a:cxn ang="0">
                      <a:pos x="10" y="14"/>
                    </a:cxn>
                    <a:cxn ang="0">
                      <a:pos x="8" y="2"/>
                    </a:cxn>
                    <a:cxn ang="0">
                      <a:pos x="6" y="14"/>
                    </a:cxn>
                    <a:cxn ang="0">
                      <a:pos x="3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5"/>
                    </a:cxn>
                    <a:cxn ang="0">
                      <a:pos x="1" y="18"/>
                    </a:cxn>
                    <a:cxn ang="0">
                      <a:pos x="21" y="18"/>
                    </a:cxn>
                    <a:cxn ang="0">
                      <a:pos x="21" y="6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21" h="18">
                      <a:moveTo>
                        <a:pt x="17" y="0"/>
                      </a:move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0" y="14"/>
                        <a:pt x="10" y="14"/>
                        <a:pt x="10" y="14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1" y="3"/>
                        <a:pt x="1" y="5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2"/>
                        <a:pt x="19" y="0"/>
                        <a:pt x="17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kern="0" smtClean="0">
                    <a:solidFill>
                      <a:srgbClr val="000000"/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134" name="iŝľidè">
                  <a:extLst>
                    <a:ext uri="{FF2B5EF4-FFF2-40B4-BE49-F238E27FC236}">
                      <a16:creationId xmlns:a16="http://schemas.microsoft.com/office/drawing/2014/main" xmlns="" id="{1CCBD709-5FAB-4E9C-9A33-C6BF600BB0B9}"/>
                    </a:ext>
                  </a:extLst>
                </p:cNvPr>
                <p:cNvSpPr/>
                <p:nvPr/>
              </p:nvSpPr>
              <p:spPr bwMode="auto">
                <a:xfrm>
                  <a:off x="2879725" y="2505075"/>
                  <a:ext cx="36513" cy="46038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6" y="16"/>
                    </a:cxn>
                    <a:cxn ang="0">
                      <a:pos x="13" y="8"/>
                    </a:cxn>
                    <a:cxn ang="0">
                      <a:pos x="13" y="8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13" h="16">
                      <a:moveTo>
                        <a:pt x="6" y="0"/>
                      </a:moveTo>
                      <a:cubicBezTo>
                        <a:pt x="3" y="0"/>
                        <a:pt x="0" y="4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12"/>
                        <a:pt x="3" y="16"/>
                        <a:pt x="6" y="16"/>
                      </a:cubicBezTo>
                      <a:cubicBezTo>
                        <a:pt x="10" y="16"/>
                        <a:pt x="13" y="12"/>
                        <a:pt x="13" y="8"/>
                      </a:cubicBez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3" y="4"/>
                        <a:pt x="10" y="0"/>
                        <a:pt x="6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kern="0" smtClean="0">
                    <a:solidFill>
                      <a:srgbClr val="000000"/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135" name="îşḻíḑé">
                  <a:extLst>
                    <a:ext uri="{FF2B5EF4-FFF2-40B4-BE49-F238E27FC236}">
                      <a16:creationId xmlns:a16="http://schemas.microsoft.com/office/drawing/2014/main" xmlns="" id="{EF78E4E8-6E09-49BA-BA17-25CB9C2CA911}"/>
                    </a:ext>
                  </a:extLst>
                </p:cNvPr>
                <p:cNvSpPr/>
                <p:nvPr/>
              </p:nvSpPr>
              <p:spPr bwMode="auto">
                <a:xfrm>
                  <a:off x="2890838" y="2552700"/>
                  <a:ext cx="11113" cy="6350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4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4" y="4"/>
                    </a:cxn>
                    <a:cxn ang="0">
                      <a:pos x="7" y="2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7" h="4">
                      <a:moveTo>
                        <a:pt x="6" y="0"/>
                      </a:move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4" y="4"/>
                      </a:lnTo>
                      <a:lnTo>
                        <a:pt x="7" y="2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kern="0" smtClean="0">
                    <a:solidFill>
                      <a:srgbClr val="000000"/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136" name="îŝ1ïďé">
                  <a:extLst>
                    <a:ext uri="{FF2B5EF4-FFF2-40B4-BE49-F238E27FC236}">
                      <a16:creationId xmlns:a16="http://schemas.microsoft.com/office/drawing/2014/main" xmlns="" id="{5D380D91-2F28-4A6A-8A35-11DA14EA1EBA}"/>
                    </a:ext>
                  </a:extLst>
                </p:cNvPr>
                <p:cNvSpPr/>
                <p:nvPr/>
              </p:nvSpPr>
              <p:spPr bwMode="auto">
                <a:xfrm>
                  <a:off x="2890838" y="2552700"/>
                  <a:ext cx="11113" cy="6350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4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4" y="4"/>
                    </a:cxn>
                    <a:cxn ang="0">
                      <a:pos x="7" y="2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7" h="4">
                      <a:moveTo>
                        <a:pt x="6" y="0"/>
                      </a:move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4" y="4"/>
                      </a:lnTo>
                      <a:lnTo>
                        <a:pt x="7" y="2"/>
                      </a:lnTo>
                      <a:lnTo>
                        <a:pt x="6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kern="0" smtClean="0">
                    <a:solidFill>
                      <a:srgbClr val="000000"/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137" name="ïṣļiḑê">
                  <a:extLst>
                    <a:ext uri="{FF2B5EF4-FFF2-40B4-BE49-F238E27FC236}">
                      <a16:creationId xmlns:a16="http://schemas.microsoft.com/office/drawing/2014/main" xmlns="" id="{F82A0CC8-5BDA-46C7-88C1-9EEEC42087B4}"/>
                    </a:ext>
                  </a:extLst>
                </p:cNvPr>
                <p:cNvSpPr/>
                <p:nvPr/>
              </p:nvSpPr>
              <p:spPr bwMode="auto">
                <a:xfrm>
                  <a:off x="2860675" y="2552700"/>
                  <a:ext cx="61913" cy="53975"/>
                </a:xfrm>
                <a:custGeom>
                  <a:avLst/>
                  <a:gdLst/>
                  <a:ahLst/>
                  <a:cxnLst>
                    <a:cxn ang="0">
                      <a:pos x="22" y="0"/>
                    </a:cxn>
                    <a:cxn ang="0">
                      <a:pos x="18" y="0"/>
                    </a:cxn>
                    <a:cxn ang="0">
                      <a:pos x="15" y="14"/>
                    </a:cxn>
                    <a:cxn ang="0">
                      <a:pos x="13" y="2"/>
                    </a:cxn>
                    <a:cxn ang="0">
                      <a:pos x="11" y="14"/>
                    </a:cxn>
                    <a:cxn ang="0">
                      <a:pos x="8" y="0"/>
                    </a:cxn>
                    <a:cxn ang="0">
                      <a:pos x="5" y="0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0" y="19"/>
                    </a:cxn>
                    <a:cxn ang="0">
                      <a:pos x="20" y="19"/>
                    </a:cxn>
                    <a:cxn ang="0">
                      <a:pos x="20" y="5"/>
                    </a:cxn>
                    <a:cxn ang="0">
                      <a:pos x="22" y="0"/>
                    </a:cxn>
                    <a:cxn ang="0">
                      <a:pos x="22" y="0"/>
                    </a:cxn>
                  </a:cxnLst>
                  <a:rect l="0" t="0" r="r" b="b"/>
                  <a:pathLst>
                    <a:path w="22" h="19">
                      <a:moveTo>
                        <a:pt x="22" y="0"/>
                      </a:move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5" y="14"/>
                        <a:pt x="15" y="14"/>
                        <a:pt x="15" y="14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3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20" y="19"/>
                        <a:pt x="20" y="19"/>
                        <a:pt x="20" y="19"/>
                      </a:cubicBez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20" y="3"/>
                        <a:pt x="21" y="1"/>
                        <a:pt x="22" y="0"/>
                      </a:cubicBezTo>
                      <a:cubicBezTo>
                        <a:pt x="22" y="0"/>
                        <a:pt x="22" y="0"/>
                        <a:pt x="22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kern="0" smtClean="0">
                    <a:solidFill>
                      <a:srgbClr val="000000"/>
                    </a:solidFill>
                    <a:latin typeface="Arial"/>
                    <a:ea typeface="微软雅黑"/>
                  </a:endParaRPr>
                </a:p>
              </p:txBody>
            </p:sp>
          </p:grpSp>
          <p:grpSp>
            <p:nvGrpSpPr>
              <p:cNvPr id="111" name="ïṧlïde">
                <a:extLst>
                  <a:ext uri="{FF2B5EF4-FFF2-40B4-BE49-F238E27FC236}">
                    <a16:creationId xmlns:a16="http://schemas.microsoft.com/office/drawing/2014/main" xmlns="" id="{6D524F33-D3E7-400C-9813-CF9F4C5FB2D4}"/>
                  </a:ext>
                </a:extLst>
              </p:cNvPr>
              <p:cNvGrpSpPr/>
              <p:nvPr/>
            </p:nvGrpSpPr>
            <p:grpSpPr>
              <a:xfrm>
                <a:off x="3765553" y="2845605"/>
                <a:ext cx="322492" cy="320109"/>
                <a:chOff x="3605213" y="2220913"/>
                <a:chExt cx="215900" cy="214313"/>
              </a:xfrm>
              <a:solidFill>
                <a:srgbClr val="FFFFFF"/>
              </a:solidFill>
            </p:grpSpPr>
            <p:sp>
              <p:nvSpPr>
                <p:cNvPr id="118" name="íslïďe">
                  <a:extLst>
                    <a:ext uri="{FF2B5EF4-FFF2-40B4-BE49-F238E27FC236}">
                      <a16:creationId xmlns:a16="http://schemas.microsoft.com/office/drawing/2014/main" xmlns="" id="{01E223E9-2369-4696-BC56-A7D71D98A8B7}"/>
                    </a:ext>
                  </a:extLst>
                </p:cNvPr>
                <p:cNvSpPr/>
                <p:nvPr/>
              </p:nvSpPr>
              <p:spPr bwMode="auto">
                <a:xfrm>
                  <a:off x="3722688" y="2316163"/>
                  <a:ext cx="7938" cy="111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2" y="1"/>
                    </a:cxn>
                    <a:cxn ang="0">
                      <a:pos x="2" y="1"/>
                    </a:cxn>
                    <a:cxn ang="0">
                      <a:pos x="4" y="3"/>
                    </a:cxn>
                    <a:cxn ang="0">
                      <a:pos x="4" y="3"/>
                    </a:cxn>
                    <a:cxn ang="0">
                      <a:pos x="4" y="5"/>
                    </a:cxn>
                    <a:cxn ang="0">
                      <a:pos x="4" y="5"/>
                    </a:cxn>
                    <a:cxn ang="0">
                      <a:pos x="4" y="7"/>
                    </a:cxn>
                    <a:cxn ang="0">
                      <a:pos x="2" y="7"/>
                    </a:cxn>
                    <a:cxn ang="0">
                      <a:pos x="4" y="7"/>
                    </a:cxn>
                    <a:cxn ang="0">
                      <a:pos x="4" y="7"/>
                    </a:cxn>
                    <a:cxn ang="0">
                      <a:pos x="4" y="7"/>
                    </a:cxn>
                    <a:cxn ang="0">
                      <a:pos x="4" y="5"/>
                    </a:cxn>
                    <a:cxn ang="0">
                      <a:pos x="5" y="5"/>
                    </a:cxn>
                    <a:cxn ang="0">
                      <a:pos x="5" y="5"/>
                    </a:cxn>
                    <a:cxn ang="0">
                      <a:pos x="5" y="5"/>
                    </a:cxn>
                    <a:cxn ang="0">
                      <a:pos x="5" y="3"/>
                    </a:cxn>
                    <a:cxn ang="0">
                      <a:pos x="5" y="3"/>
                    </a:cxn>
                    <a:cxn ang="0">
                      <a:pos x="5" y="1"/>
                    </a:cxn>
                    <a:cxn ang="0">
                      <a:pos x="5" y="1"/>
                    </a:cxn>
                    <a:cxn ang="0">
                      <a:pos x="5" y="1"/>
                    </a:cxn>
                    <a:cxn ang="0">
                      <a:pos x="5" y="0"/>
                    </a:cxn>
                    <a:cxn ang="0">
                      <a:pos x="5" y="0"/>
                    </a:cxn>
                    <a:cxn ang="0">
                      <a:pos x="4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5" h="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4" y="3"/>
                      </a:lnTo>
                      <a:lnTo>
                        <a:pt x="4" y="3"/>
                      </a:lnTo>
                      <a:lnTo>
                        <a:pt x="4" y="5"/>
                      </a:lnTo>
                      <a:lnTo>
                        <a:pt x="4" y="5"/>
                      </a:lnTo>
                      <a:lnTo>
                        <a:pt x="4" y="7"/>
                      </a:lnTo>
                      <a:lnTo>
                        <a:pt x="2" y="7"/>
                      </a:lnTo>
                      <a:lnTo>
                        <a:pt x="4" y="7"/>
                      </a:lnTo>
                      <a:lnTo>
                        <a:pt x="4" y="7"/>
                      </a:lnTo>
                      <a:lnTo>
                        <a:pt x="4" y="7"/>
                      </a:lnTo>
                      <a:lnTo>
                        <a:pt x="4" y="5"/>
                      </a:lnTo>
                      <a:lnTo>
                        <a:pt x="5" y="5"/>
                      </a:lnTo>
                      <a:lnTo>
                        <a:pt x="5" y="5"/>
                      </a:lnTo>
                      <a:lnTo>
                        <a:pt x="5" y="5"/>
                      </a:lnTo>
                      <a:lnTo>
                        <a:pt x="5" y="3"/>
                      </a:lnTo>
                      <a:lnTo>
                        <a:pt x="5" y="3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kern="0" smtClean="0">
                    <a:solidFill>
                      <a:srgbClr val="000000"/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119" name="îṥḷiḍè">
                  <a:extLst>
                    <a:ext uri="{FF2B5EF4-FFF2-40B4-BE49-F238E27FC236}">
                      <a16:creationId xmlns:a16="http://schemas.microsoft.com/office/drawing/2014/main" xmlns="" id="{21171FC1-FE0E-4F29-99B2-39DE0A437B0C}"/>
                    </a:ext>
                  </a:extLst>
                </p:cNvPr>
                <p:cNvSpPr/>
                <p:nvPr/>
              </p:nvSpPr>
              <p:spPr bwMode="auto">
                <a:xfrm>
                  <a:off x="3722688" y="2316163"/>
                  <a:ext cx="7938" cy="111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2" y="1"/>
                    </a:cxn>
                    <a:cxn ang="0">
                      <a:pos x="2" y="1"/>
                    </a:cxn>
                    <a:cxn ang="0">
                      <a:pos x="4" y="3"/>
                    </a:cxn>
                    <a:cxn ang="0">
                      <a:pos x="4" y="3"/>
                    </a:cxn>
                    <a:cxn ang="0">
                      <a:pos x="4" y="5"/>
                    </a:cxn>
                    <a:cxn ang="0">
                      <a:pos x="4" y="5"/>
                    </a:cxn>
                    <a:cxn ang="0">
                      <a:pos x="4" y="7"/>
                    </a:cxn>
                    <a:cxn ang="0">
                      <a:pos x="2" y="7"/>
                    </a:cxn>
                    <a:cxn ang="0">
                      <a:pos x="4" y="7"/>
                    </a:cxn>
                    <a:cxn ang="0">
                      <a:pos x="4" y="7"/>
                    </a:cxn>
                    <a:cxn ang="0">
                      <a:pos x="4" y="7"/>
                    </a:cxn>
                    <a:cxn ang="0">
                      <a:pos x="4" y="5"/>
                    </a:cxn>
                    <a:cxn ang="0">
                      <a:pos x="5" y="5"/>
                    </a:cxn>
                    <a:cxn ang="0">
                      <a:pos x="5" y="5"/>
                    </a:cxn>
                    <a:cxn ang="0">
                      <a:pos x="5" y="5"/>
                    </a:cxn>
                    <a:cxn ang="0">
                      <a:pos x="5" y="3"/>
                    </a:cxn>
                    <a:cxn ang="0">
                      <a:pos x="5" y="3"/>
                    </a:cxn>
                    <a:cxn ang="0">
                      <a:pos x="5" y="1"/>
                    </a:cxn>
                    <a:cxn ang="0">
                      <a:pos x="5" y="1"/>
                    </a:cxn>
                    <a:cxn ang="0">
                      <a:pos x="5" y="1"/>
                    </a:cxn>
                    <a:cxn ang="0">
                      <a:pos x="5" y="0"/>
                    </a:cxn>
                    <a:cxn ang="0">
                      <a:pos x="5" y="0"/>
                    </a:cxn>
                    <a:cxn ang="0">
                      <a:pos x="4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5" h="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4" y="3"/>
                      </a:lnTo>
                      <a:lnTo>
                        <a:pt x="4" y="3"/>
                      </a:lnTo>
                      <a:lnTo>
                        <a:pt x="4" y="5"/>
                      </a:lnTo>
                      <a:lnTo>
                        <a:pt x="4" y="5"/>
                      </a:lnTo>
                      <a:lnTo>
                        <a:pt x="4" y="7"/>
                      </a:lnTo>
                      <a:lnTo>
                        <a:pt x="2" y="7"/>
                      </a:lnTo>
                      <a:lnTo>
                        <a:pt x="4" y="7"/>
                      </a:lnTo>
                      <a:lnTo>
                        <a:pt x="4" y="7"/>
                      </a:lnTo>
                      <a:lnTo>
                        <a:pt x="4" y="7"/>
                      </a:lnTo>
                      <a:lnTo>
                        <a:pt x="4" y="5"/>
                      </a:lnTo>
                      <a:lnTo>
                        <a:pt x="5" y="5"/>
                      </a:lnTo>
                      <a:lnTo>
                        <a:pt x="5" y="5"/>
                      </a:lnTo>
                      <a:lnTo>
                        <a:pt x="5" y="5"/>
                      </a:lnTo>
                      <a:lnTo>
                        <a:pt x="5" y="3"/>
                      </a:lnTo>
                      <a:lnTo>
                        <a:pt x="5" y="3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kern="0" smtClean="0">
                    <a:solidFill>
                      <a:srgbClr val="000000"/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120" name="ïslïḋê">
                  <a:extLst>
                    <a:ext uri="{FF2B5EF4-FFF2-40B4-BE49-F238E27FC236}">
                      <a16:creationId xmlns:a16="http://schemas.microsoft.com/office/drawing/2014/main" xmlns="" id="{1BFA330C-3646-473E-81D5-5F9214B0B005}"/>
                    </a:ext>
                  </a:extLst>
                </p:cNvPr>
                <p:cNvSpPr/>
                <p:nvPr/>
              </p:nvSpPr>
              <p:spPr bwMode="auto">
                <a:xfrm>
                  <a:off x="3705225" y="2312988"/>
                  <a:ext cx="17463" cy="3175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2" y="0"/>
                    </a:cxn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1" y="1"/>
                    </a:cxn>
                    <a:cxn ang="0">
                      <a:pos x="2" y="1"/>
                    </a:cxn>
                    <a:cxn ang="0">
                      <a:pos x="3" y="1"/>
                    </a:cxn>
                    <a:cxn ang="0">
                      <a:pos x="4" y="1"/>
                    </a:cxn>
                    <a:cxn ang="0">
                      <a:pos x="4" y="1"/>
                    </a:cxn>
                    <a:cxn ang="0">
                      <a:pos x="4" y="1"/>
                    </a:cxn>
                    <a:cxn ang="0">
                      <a:pos x="5" y="1"/>
                    </a:cxn>
                    <a:cxn ang="0">
                      <a:pos x="5" y="1"/>
                    </a:cxn>
                    <a:cxn ang="0">
                      <a:pos x="6" y="1"/>
                    </a:cxn>
                    <a:cxn ang="0">
                      <a:pos x="5" y="1"/>
                    </a:cxn>
                    <a:cxn ang="0">
                      <a:pos x="5" y="0"/>
                    </a:cxn>
                    <a:cxn ang="0">
                      <a:pos x="5" y="0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6" h="1">
                      <a:moveTo>
                        <a:pt x="3" y="0"/>
                      </a:moveTo>
                      <a:cubicBezTo>
                        <a:pt x="3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1" y="1"/>
                        <a:pt x="2" y="1"/>
                        <a:pt x="2" y="1"/>
                      </a:cubicBezTo>
                      <a:cubicBezTo>
                        <a:pt x="2" y="1"/>
                        <a:pt x="3" y="1"/>
                        <a:pt x="3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0"/>
                        <a:pt x="3" y="0"/>
                        <a:pt x="3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kern="0" smtClean="0">
                    <a:solidFill>
                      <a:srgbClr val="000000"/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121" name="íṡḷíḓé">
                  <a:extLst>
                    <a:ext uri="{FF2B5EF4-FFF2-40B4-BE49-F238E27FC236}">
                      <a16:creationId xmlns:a16="http://schemas.microsoft.com/office/drawing/2014/main" xmlns="" id="{8A91C060-69C4-43AD-99F2-77BF107A045F}"/>
                    </a:ext>
                  </a:extLst>
                </p:cNvPr>
                <p:cNvSpPr/>
                <p:nvPr/>
              </p:nvSpPr>
              <p:spPr bwMode="auto">
                <a:xfrm>
                  <a:off x="3700463" y="231616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2" y="1"/>
                    </a:cxn>
                    <a:cxn ang="0">
                      <a:pos x="2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2" y="1"/>
                      </a:lnTo>
                      <a:lnTo>
                        <a:pt x="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kern="0" smtClean="0">
                    <a:solidFill>
                      <a:srgbClr val="000000"/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122" name="ï$ḻîḍè">
                  <a:extLst>
                    <a:ext uri="{FF2B5EF4-FFF2-40B4-BE49-F238E27FC236}">
                      <a16:creationId xmlns:a16="http://schemas.microsoft.com/office/drawing/2014/main" xmlns="" id="{24BDC4A5-1152-4122-85CC-11F2225943C0}"/>
                    </a:ext>
                  </a:extLst>
                </p:cNvPr>
                <p:cNvSpPr/>
                <p:nvPr/>
              </p:nvSpPr>
              <p:spPr bwMode="auto">
                <a:xfrm>
                  <a:off x="3700463" y="231616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2" y="1"/>
                    </a:cxn>
                    <a:cxn ang="0">
                      <a:pos x="2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2" y="1"/>
                      </a:lnTo>
                      <a:lnTo>
                        <a:pt x="2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kern="0" smtClean="0">
                    <a:solidFill>
                      <a:srgbClr val="000000"/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123" name="iş1îḑe">
                  <a:extLst>
                    <a:ext uri="{FF2B5EF4-FFF2-40B4-BE49-F238E27FC236}">
                      <a16:creationId xmlns:a16="http://schemas.microsoft.com/office/drawing/2014/main" xmlns="" id="{4D8AD91E-60EF-4D99-8A52-FA4B7824EACE}"/>
                    </a:ext>
                  </a:extLst>
                </p:cNvPr>
                <p:cNvSpPr/>
                <p:nvPr/>
              </p:nvSpPr>
              <p:spPr bwMode="auto">
                <a:xfrm>
                  <a:off x="3686175" y="2306638"/>
                  <a:ext cx="22225" cy="9525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1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2" y="1"/>
                    </a:cxn>
                    <a:cxn ang="0">
                      <a:pos x="3" y="1"/>
                    </a:cxn>
                    <a:cxn ang="0">
                      <a:pos x="3" y="1"/>
                    </a:cxn>
                    <a:cxn ang="0">
                      <a:pos x="5" y="2"/>
                    </a:cxn>
                    <a:cxn ang="0">
                      <a:pos x="6" y="2"/>
                    </a:cxn>
                    <a:cxn ang="0">
                      <a:pos x="6" y="3"/>
                    </a:cxn>
                    <a:cxn ang="0">
                      <a:pos x="7" y="3"/>
                    </a:cxn>
                    <a:cxn ang="0">
                      <a:pos x="7" y="2"/>
                    </a:cxn>
                    <a:cxn ang="0">
                      <a:pos x="7" y="2"/>
                    </a:cxn>
                    <a:cxn ang="0">
                      <a:pos x="7" y="2"/>
                    </a:cxn>
                    <a:cxn ang="0">
                      <a:pos x="8" y="1"/>
                    </a:cxn>
                    <a:cxn ang="0">
                      <a:pos x="8" y="1"/>
                    </a:cxn>
                    <a:cxn ang="0">
                      <a:pos x="7" y="1"/>
                    </a:cxn>
                    <a:cxn ang="0">
                      <a:pos x="7" y="1"/>
                    </a:cxn>
                    <a:cxn ang="0">
                      <a:pos x="7" y="1"/>
                    </a:cxn>
                    <a:cxn ang="0">
                      <a:pos x="6" y="1"/>
                    </a:cxn>
                    <a:cxn ang="0">
                      <a:pos x="5" y="1"/>
                    </a:cxn>
                    <a:cxn ang="0">
                      <a:pos x="5" y="1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8" h="3">
                      <a:moveTo>
                        <a:pt x="4" y="0"/>
                      </a:move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1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2" y="2"/>
                        <a:pt x="2" y="1"/>
                      </a:cubicBezTo>
                      <a:cubicBezTo>
                        <a:pt x="2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4" y="2"/>
                        <a:pt x="5" y="2"/>
                        <a:pt x="5" y="2"/>
                      </a:cubicBezTo>
                      <a:cubicBezTo>
                        <a:pt x="5" y="2"/>
                        <a:pt x="5" y="2"/>
                        <a:pt x="6" y="2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4" y="0"/>
                        <a:pt x="4" y="0"/>
                        <a:pt x="4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kern="0" smtClean="0">
                    <a:solidFill>
                      <a:srgbClr val="000000"/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124" name="iṧ1îḑê">
                  <a:extLst>
                    <a:ext uri="{FF2B5EF4-FFF2-40B4-BE49-F238E27FC236}">
                      <a16:creationId xmlns:a16="http://schemas.microsoft.com/office/drawing/2014/main" xmlns="" id="{54E6986C-A713-4221-8BD4-E932D06CBD95}"/>
                    </a:ext>
                  </a:extLst>
                </p:cNvPr>
                <p:cNvSpPr/>
                <p:nvPr/>
              </p:nvSpPr>
              <p:spPr bwMode="auto">
                <a:xfrm>
                  <a:off x="3605213" y="2220913"/>
                  <a:ext cx="215900" cy="214313"/>
                </a:xfrm>
                <a:custGeom>
                  <a:avLst/>
                  <a:gdLst/>
                  <a:ahLst/>
                  <a:cxnLst>
                    <a:cxn ang="0">
                      <a:pos x="16" y="17"/>
                    </a:cxn>
                    <a:cxn ang="0">
                      <a:pos x="14" y="22"/>
                    </a:cxn>
                    <a:cxn ang="0">
                      <a:pos x="12" y="28"/>
                    </a:cxn>
                    <a:cxn ang="0">
                      <a:pos x="13" y="31"/>
                    </a:cxn>
                    <a:cxn ang="0">
                      <a:pos x="14" y="31"/>
                    </a:cxn>
                    <a:cxn ang="0">
                      <a:pos x="15" y="31"/>
                    </a:cxn>
                    <a:cxn ang="0">
                      <a:pos x="17" y="35"/>
                    </a:cxn>
                    <a:cxn ang="0">
                      <a:pos x="24" y="38"/>
                    </a:cxn>
                    <a:cxn ang="0">
                      <a:pos x="28" y="40"/>
                    </a:cxn>
                    <a:cxn ang="0">
                      <a:pos x="31" y="41"/>
                    </a:cxn>
                    <a:cxn ang="0">
                      <a:pos x="31" y="45"/>
                    </a:cxn>
                    <a:cxn ang="0">
                      <a:pos x="31" y="51"/>
                    </a:cxn>
                    <a:cxn ang="0">
                      <a:pos x="38" y="59"/>
                    </a:cxn>
                    <a:cxn ang="0">
                      <a:pos x="38" y="66"/>
                    </a:cxn>
                    <a:cxn ang="0">
                      <a:pos x="40" y="71"/>
                    </a:cxn>
                    <a:cxn ang="0">
                      <a:pos x="3" y="39"/>
                    </a:cxn>
                    <a:cxn ang="0">
                      <a:pos x="13" y="17"/>
                    </a:cxn>
                    <a:cxn ang="0">
                      <a:pos x="47" y="6"/>
                    </a:cxn>
                    <a:cxn ang="0">
                      <a:pos x="54" y="8"/>
                    </a:cxn>
                    <a:cxn ang="0">
                      <a:pos x="57" y="14"/>
                    </a:cxn>
                    <a:cxn ang="0">
                      <a:pos x="72" y="29"/>
                    </a:cxn>
                    <a:cxn ang="0">
                      <a:pos x="43" y="70"/>
                    </a:cxn>
                    <a:cxn ang="0">
                      <a:pos x="47" y="66"/>
                    </a:cxn>
                    <a:cxn ang="0">
                      <a:pos x="51" y="61"/>
                    </a:cxn>
                    <a:cxn ang="0">
                      <a:pos x="55" y="56"/>
                    </a:cxn>
                    <a:cxn ang="0">
                      <a:pos x="58" y="50"/>
                    </a:cxn>
                    <a:cxn ang="0">
                      <a:pos x="51" y="46"/>
                    </a:cxn>
                    <a:cxn ang="0">
                      <a:pos x="44" y="41"/>
                    </a:cxn>
                    <a:cxn ang="0">
                      <a:pos x="39" y="39"/>
                    </a:cxn>
                    <a:cxn ang="0">
                      <a:pos x="31" y="40"/>
                    </a:cxn>
                    <a:cxn ang="0">
                      <a:pos x="26" y="36"/>
                    </a:cxn>
                    <a:cxn ang="0">
                      <a:pos x="22" y="34"/>
                    </a:cxn>
                    <a:cxn ang="0">
                      <a:pos x="27" y="28"/>
                    </a:cxn>
                    <a:cxn ang="0">
                      <a:pos x="32" y="31"/>
                    </a:cxn>
                    <a:cxn ang="0">
                      <a:pos x="33" y="30"/>
                    </a:cxn>
                    <a:cxn ang="0">
                      <a:pos x="36" y="24"/>
                    </a:cxn>
                    <a:cxn ang="0">
                      <a:pos x="43" y="20"/>
                    </a:cxn>
                    <a:cxn ang="0">
                      <a:pos x="46" y="18"/>
                    </a:cxn>
                    <a:cxn ang="0">
                      <a:pos x="49" y="19"/>
                    </a:cxn>
                    <a:cxn ang="0">
                      <a:pos x="50" y="15"/>
                    </a:cxn>
                    <a:cxn ang="0">
                      <a:pos x="45" y="11"/>
                    </a:cxn>
                    <a:cxn ang="0">
                      <a:pos x="40" y="14"/>
                    </a:cxn>
                    <a:cxn ang="0">
                      <a:pos x="37" y="13"/>
                    </a:cxn>
                    <a:cxn ang="0">
                      <a:pos x="40" y="10"/>
                    </a:cxn>
                    <a:cxn ang="0">
                      <a:pos x="44" y="8"/>
                    </a:cxn>
                    <a:cxn ang="0">
                      <a:pos x="45" y="9"/>
                    </a:cxn>
                    <a:cxn ang="0">
                      <a:pos x="48" y="11"/>
                    </a:cxn>
                    <a:cxn ang="0">
                      <a:pos x="49" y="8"/>
                    </a:cxn>
                    <a:cxn ang="0">
                      <a:pos x="46" y="5"/>
                    </a:cxn>
                    <a:cxn ang="0">
                      <a:pos x="43" y="5"/>
                    </a:cxn>
                    <a:cxn ang="0">
                      <a:pos x="41" y="6"/>
                    </a:cxn>
                    <a:cxn ang="0">
                      <a:pos x="38" y="7"/>
                    </a:cxn>
                    <a:cxn ang="0">
                      <a:pos x="37" y="7"/>
                    </a:cxn>
                    <a:cxn ang="0">
                      <a:pos x="33" y="6"/>
                    </a:cxn>
                    <a:cxn ang="0">
                      <a:pos x="31" y="8"/>
                    </a:cxn>
                    <a:cxn ang="0">
                      <a:pos x="24" y="9"/>
                    </a:cxn>
                    <a:cxn ang="0">
                      <a:pos x="16" y="12"/>
                    </a:cxn>
                    <a:cxn ang="0">
                      <a:pos x="72" y="57"/>
                    </a:cxn>
                  </a:cxnLst>
                  <a:rect l="0" t="0" r="r" b="b"/>
                  <a:pathLst>
                    <a:path w="77" h="77">
                      <a:moveTo>
                        <a:pt x="15" y="16"/>
                      </a:moveTo>
                      <a:cubicBezTo>
                        <a:pt x="16" y="15"/>
                        <a:pt x="16" y="15"/>
                        <a:pt x="16" y="15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15" y="19"/>
                        <a:pt x="15" y="19"/>
                        <a:pt x="15" y="19"/>
                      </a:cubicBezTo>
                      <a:cubicBezTo>
                        <a:pt x="15" y="20"/>
                        <a:pt x="15" y="20"/>
                        <a:pt x="15" y="20"/>
                      </a:cubicBezTo>
                      <a:cubicBezTo>
                        <a:pt x="16" y="20"/>
                        <a:pt x="16" y="20"/>
                        <a:pt x="16" y="20"/>
                      </a:cubicBezTo>
                      <a:cubicBezTo>
                        <a:pt x="16" y="20"/>
                        <a:pt x="16" y="20"/>
                        <a:pt x="16" y="20"/>
                      </a:cubicBezTo>
                      <a:cubicBezTo>
                        <a:pt x="15" y="20"/>
                        <a:pt x="15" y="20"/>
                        <a:pt x="15" y="20"/>
                      </a:cubicBezTo>
                      <a:cubicBezTo>
                        <a:pt x="15" y="21"/>
                        <a:pt x="15" y="21"/>
                        <a:pt x="15" y="21"/>
                      </a:cubicBezTo>
                      <a:cubicBezTo>
                        <a:pt x="15" y="22"/>
                        <a:pt x="15" y="22"/>
                        <a:pt x="15" y="22"/>
                      </a:cubicBezTo>
                      <a:cubicBezTo>
                        <a:pt x="14" y="22"/>
                        <a:pt x="14" y="22"/>
                        <a:pt x="14" y="22"/>
                      </a:cubicBezTo>
                      <a:cubicBezTo>
                        <a:pt x="13" y="23"/>
                        <a:pt x="13" y="23"/>
                        <a:pt x="13" y="23"/>
                      </a:cubicBezTo>
                      <a:cubicBezTo>
                        <a:pt x="13" y="23"/>
                        <a:pt x="13" y="23"/>
                        <a:pt x="13" y="23"/>
                      </a:cubicBezTo>
                      <a:cubicBezTo>
                        <a:pt x="12" y="24"/>
                        <a:pt x="12" y="24"/>
                        <a:pt x="12" y="24"/>
                      </a:cubicBezTo>
                      <a:cubicBezTo>
                        <a:pt x="12" y="25"/>
                        <a:pt x="12" y="25"/>
                        <a:pt x="12" y="25"/>
                      </a:cubicBezTo>
                      <a:cubicBezTo>
                        <a:pt x="12" y="25"/>
                        <a:pt x="12" y="25"/>
                        <a:pt x="12" y="25"/>
                      </a:cubicBezTo>
                      <a:cubicBezTo>
                        <a:pt x="12" y="25"/>
                        <a:pt x="12" y="25"/>
                        <a:pt x="12" y="25"/>
                      </a:cubicBezTo>
                      <a:cubicBezTo>
                        <a:pt x="12" y="26"/>
                        <a:pt x="12" y="26"/>
                        <a:pt x="12" y="26"/>
                      </a:cubicBezTo>
                      <a:cubicBezTo>
                        <a:pt x="12" y="26"/>
                        <a:pt x="12" y="26"/>
                        <a:pt x="12" y="26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2" y="28"/>
                        <a:pt x="12" y="28"/>
                        <a:pt x="12" y="28"/>
                      </a:cubicBezTo>
                      <a:cubicBezTo>
                        <a:pt x="13" y="28"/>
                        <a:pt x="13" y="28"/>
                        <a:pt x="13" y="28"/>
                      </a:cubicBezTo>
                      <a:cubicBezTo>
                        <a:pt x="13" y="28"/>
                        <a:pt x="13" y="28"/>
                        <a:pt x="13" y="28"/>
                      </a:cubicBezTo>
                      <a:cubicBezTo>
                        <a:pt x="13" y="29"/>
                        <a:pt x="13" y="29"/>
                        <a:pt x="13" y="29"/>
                      </a:cubicBezTo>
                      <a:cubicBezTo>
                        <a:pt x="13" y="29"/>
                        <a:pt x="13" y="29"/>
                        <a:pt x="13" y="29"/>
                      </a:cubicBezTo>
                      <a:cubicBezTo>
                        <a:pt x="13" y="29"/>
                        <a:pt x="13" y="29"/>
                        <a:pt x="13" y="29"/>
                      </a:cubicBezTo>
                      <a:cubicBezTo>
                        <a:pt x="13" y="30"/>
                        <a:pt x="13" y="30"/>
                        <a:pt x="13" y="30"/>
                      </a:cubicBezTo>
                      <a:cubicBezTo>
                        <a:pt x="13" y="30"/>
                        <a:pt x="13" y="30"/>
                        <a:pt x="13" y="30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3" y="32"/>
                        <a:pt x="13" y="32"/>
                        <a:pt x="13" y="32"/>
                      </a:cubicBezTo>
                      <a:cubicBezTo>
                        <a:pt x="14" y="32"/>
                        <a:pt x="14" y="32"/>
                        <a:pt x="14" y="32"/>
                      </a:cubicBezTo>
                      <a:cubicBezTo>
                        <a:pt x="14" y="32"/>
                        <a:pt x="14" y="32"/>
                        <a:pt x="14" y="32"/>
                      </a:cubicBezTo>
                      <a:cubicBezTo>
                        <a:pt x="14" y="33"/>
                        <a:pt x="14" y="33"/>
                        <a:pt x="14" y="33"/>
                      </a:cubicBezTo>
                      <a:cubicBezTo>
                        <a:pt x="14" y="33"/>
                        <a:pt x="14" y="33"/>
                        <a:pt x="14" y="33"/>
                      </a:cubicBezTo>
                      <a:cubicBezTo>
                        <a:pt x="15" y="33"/>
                        <a:pt x="15" y="33"/>
                        <a:pt x="15" y="33"/>
                      </a:cubicBezTo>
                      <a:cubicBezTo>
                        <a:pt x="15" y="32"/>
                        <a:pt x="15" y="32"/>
                        <a:pt x="15" y="32"/>
                      </a:cubicBezTo>
                      <a:cubicBezTo>
                        <a:pt x="15" y="32"/>
                        <a:pt x="15" y="32"/>
                        <a:pt x="15" y="32"/>
                      </a:cubicBezTo>
                      <a:cubicBezTo>
                        <a:pt x="14" y="32"/>
                        <a:pt x="14" y="32"/>
                        <a:pt x="14" y="32"/>
                      </a:cubicBezTo>
                      <a:cubicBezTo>
                        <a:pt x="14" y="31"/>
                        <a:pt x="14" y="31"/>
                        <a:pt x="14" y="31"/>
                      </a:cubicBezTo>
                      <a:cubicBezTo>
                        <a:pt x="14" y="31"/>
                        <a:pt x="14" y="31"/>
                        <a:pt x="14" y="31"/>
                      </a:cubicBezTo>
                      <a:cubicBezTo>
                        <a:pt x="14" y="30"/>
                        <a:pt x="14" y="30"/>
                        <a:pt x="14" y="30"/>
                      </a:cubicBezTo>
                      <a:cubicBezTo>
                        <a:pt x="14" y="30"/>
                        <a:pt x="14" y="30"/>
                        <a:pt x="14" y="30"/>
                      </a:cubicBezTo>
                      <a:cubicBezTo>
                        <a:pt x="14" y="29"/>
                        <a:pt x="14" y="29"/>
                        <a:pt x="14" y="29"/>
                      </a:cubicBezTo>
                      <a:cubicBezTo>
                        <a:pt x="14" y="29"/>
                        <a:pt x="14" y="29"/>
                        <a:pt x="14" y="29"/>
                      </a:cubicBezTo>
                      <a:cubicBezTo>
                        <a:pt x="14" y="29"/>
                        <a:pt x="14" y="29"/>
                        <a:pt x="14" y="29"/>
                      </a:cubicBezTo>
                      <a:cubicBezTo>
                        <a:pt x="14" y="29"/>
                        <a:pt x="14" y="29"/>
                        <a:pt x="14" y="29"/>
                      </a:cubicBezTo>
                      <a:cubicBezTo>
                        <a:pt x="14" y="29"/>
                        <a:pt x="14" y="29"/>
                        <a:pt x="14" y="29"/>
                      </a:cubicBezTo>
                      <a:cubicBezTo>
                        <a:pt x="15" y="29"/>
                        <a:pt x="15" y="29"/>
                        <a:pt x="15" y="29"/>
                      </a:cubicBezTo>
                      <a:cubicBezTo>
                        <a:pt x="14" y="30"/>
                        <a:pt x="14" y="30"/>
                        <a:pt x="14" y="30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15" y="31"/>
                        <a:pt x="15" y="31"/>
                        <a:pt x="15" y="31"/>
                      </a:cubicBezTo>
                      <a:cubicBezTo>
                        <a:pt x="15" y="31"/>
                        <a:pt x="15" y="31"/>
                        <a:pt x="15" y="31"/>
                      </a:cubicBezTo>
                      <a:cubicBezTo>
                        <a:pt x="15" y="32"/>
                        <a:pt x="15" y="32"/>
                        <a:pt x="15" y="32"/>
                      </a:cubicBezTo>
                      <a:cubicBezTo>
                        <a:pt x="16" y="32"/>
                        <a:pt x="16" y="32"/>
                        <a:pt x="16" y="32"/>
                      </a:cubicBezTo>
                      <a:cubicBezTo>
                        <a:pt x="16" y="32"/>
                        <a:pt x="16" y="32"/>
                        <a:pt x="16" y="32"/>
                      </a:cubicBezTo>
                      <a:cubicBezTo>
                        <a:pt x="16" y="33"/>
                        <a:pt x="16" y="33"/>
                        <a:pt x="16" y="33"/>
                      </a:cubicBezTo>
                      <a:cubicBezTo>
                        <a:pt x="16" y="33"/>
                        <a:pt x="16" y="33"/>
                        <a:pt x="16" y="33"/>
                      </a:cubicBezTo>
                      <a:cubicBezTo>
                        <a:pt x="16" y="33"/>
                        <a:pt x="16" y="33"/>
                        <a:pt x="16" y="33"/>
                      </a:cubicBezTo>
                      <a:cubicBezTo>
                        <a:pt x="16" y="34"/>
                        <a:pt x="16" y="34"/>
                        <a:pt x="16" y="34"/>
                      </a:cubicBezTo>
                      <a:cubicBezTo>
                        <a:pt x="16" y="34"/>
                        <a:pt x="16" y="34"/>
                        <a:pt x="16" y="34"/>
                      </a:cubicBezTo>
                      <a:cubicBezTo>
                        <a:pt x="17" y="35"/>
                        <a:pt x="17" y="35"/>
                        <a:pt x="17" y="35"/>
                      </a:cubicBezTo>
                      <a:cubicBezTo>
                        <a:pt x="17" y="35"/>
                        <a:pt x="17" y="35"/>
                        <a:pt x="17" y="35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19" y="36"/>
                        <a:pt x="19" y="36"/>
                        <a:pt x="19" y="36"/>
                      </a:cubicBezTo>
                      <a:cubicBezTo>
                        <a:pt x="19" y="36"/>
                        <a:pt x="19" y="36"/>
                        <a:pt x="19" y="36"/>
                      </a:cubicBezTo>
                      <a:cubicBezTo>
                        <a:pt x="20" y="36"/>
                        <a:pt x="20" y="36"/>
                        <a:pt x="20" y="36"/>
                      </a:cubicBezTo>
                      <a:cubicBezTo>
                        <a:pt x="20" y="36"/>
                        <a:pt x="20" y="36"/>
                        <a:pt x="20" y="36"/>
                      </a:cubicBezTo>
                      <a:cubicBezTo>
                        <a:pt x="21" y="37"/>
                        <a:pt x="21" y="37"/>
                        <a:pt x="21" y="37"/>
                      </a:cubicBezTo>
                      <a:cubicBezTo>
                        <a:pt x="22" y="36"/>
                        <a:pt x="22" y="36"/>
                        <a:pt x="22" y="36"/>
                      </a:cubicBezTo>
                      <a:cubicBezTo>
                        <a:pt x="22" y="36"/>
                        <a:pt x="22" y="36"/>
                        <a:pt x="22" y="36"/>
                      </a:cubicBezTo>
                      <a:cubicBezTo>
                        <a:pt x="23" y="37"/>
                        <a:pt x="23" y="37"/>
                        <a:pt x="23" y="37"/>
                      </a:cubicBezTo>
                      <a:cubicBezTo>
                        <a:pt x="23" y="37"/>
                        <a:pt x="23" y="37"/>
                        <a:pt x="23" y="37"/>
                      </a:cubicBezTo>
                      <a:cubicBezTo>
                        <a:pt x="24" y="38"/>
                        <a:pt x="24" y="38"/>
                        <a:pt x="24" y="38"/>
                      </a:cubicBezTo>
                      <a:cubicBezTo>
                        <a:pt x="25" y="38"/>
                        <a:pt x="25" y="38"/>
                        <a:pt x="25" y="38"/>
                      </a:cubicBezTo>
                      <a:cubicBezTo>
                        <a:pt x="25" y="38"/>
                        <a:pt x="25" y="38"/>
                        <a:pt x="25" y="38"/>
                      </a:cubicBezTo>
                      <a:cubicBezTo>
                        <a:pt x="25" y="38"/>
                        <a:pt x="25" y="38"/>
                        <a:pt x="25" y="38"/>
                      </a:cubicBezTo>
                      <a:cubicBezTo>
                        <a:pt x="26" y="38"/>
                        <a:pt x="26" y="38"/>
                        <a:pt x="26" y="38"/>
                      </a:cubicBezTo>
                      <a:cubicBezTo>
                        <a:pt x="26" y="38"/>
                        <a:pt x="26" y="38"/>
                        <a:pt x="26" y="38"/>
                      </a:cubicBezTo>
                      <a:cubicBezTo>
                        <a:pt x="26" y="39"/>
                        <a:pt x="26" y="39"/>
                        <a:pt x="26" y="39"/>
                      </a:cubicBezTo>
                      <a:cubicBezTo>
                        <a:pt x="27" y="39"/>
                        <a:pt x="27" y="39"/>
                        <a:pt x="27" y="39"/>
                      </a:cubicBezTo>
                      <a:cubicBezTo>
                        <a:pt x="27" y="39"/>
                        <a:pt x="27" y="39"/>
                        <a:pt x="27" y="39"/>
                      </a:cubicBezTo>
                      <a:cubicBezTo>
                        <a:pt x="27" y="40"/>
                        <a:pt x="27" y="40"/>
                        <a:pt x="27" y="40"/>
                      </a:cubicBezTo>
                      <a:cubicBezTo>
                        <a:pt x="27" y="40"/>
                        <a:pt x="27" y="40"/>
                        <a:pt x="27" y="40"/>
                      </a:cubicBezTo>
                      <a:cubicBezTo>
                        <a:pt x="28" y="40"/>
                        <a:pt x="28" y="40"/>
                        <a:pt x="28" y="40"/>
                      </a:cubicBezTo>
                      <a:cubicBezTo>
                        <a:pt x="28" y="41"/>
                        <a:pt x="28" y="41"/>
                        <a:pt x="28" y="41"/>
                      </a:cubicBezTo>
                      <a:cubicBezTo>
                        <a:pt x="28" y="41"/>
                        <a:pt x="28" y="41"/>
                        <a:pt x="28" y="41"/>
                      </a:cubicBezTo>
                      <a:cubicBezTo>
                        <a:pt x="29" y="41"/>
                        <a:pt x="29" y="41"/>
                        <a:pt x="29" y="41"/>
                      </a:cubicBezTo>
                      <a:cubicBezTo>
                        <a:pt x="29" y="41"/>
                        <a:pt x="29" y="41"/>
                        <a:pt x="29" y="41"/>
                      </a:cubicBezTo>
                      <a:cubicBezTo>
                        <a:pt x="29" y="41"/>
                        <a:pt x="29" y="41"/>
                        <a:pt x="29" y="41"/>
                      </a:cubicBezTo>
                      <a:cubicBezTo>
                        <a:pt x="30" y="41"/>
                        <a:pt x="30" y="41"/>
                        <a:pt x="30" y="41"/>
                      </a:cubicBezTo>
                      <a:cubicBezTo>
                        <a:pt x="30" y="41"/>
                        <a:pt x="30" y="41"/>
                        <a:pt x="30" y="41"/>
                      </a:cubicBezTo>
                      <a:cubicBezTo>
                        <a:pt x="30" y="41"/>
                        <a:pt x="30" y="41"/>
                        <a:pt x="30" y="41"/>
                      </a:cubicBezTo>
                      <a:cubicBezTo>
                        <a:pt x="31" y="41"/>
                        <a:pt x="31" y="41"/>
                        <a:pt x="31" y="41"/>
                      </a:cubicBezTo>
                      <a:cubicBezTo>
                        <a:pt x="31" y="41"/>
                        <a:pt x="31" y="41"/>
                        <a:pt x="31" y="41"/>
                      </a:cubicBezTo>
                      <a:cubicBezTo>
                        <a:pt x="31" y="41"/>
                        <a:pt x="31" y="41"/>
                        <a:pt x="31" y="41"/>
                      </a:cubicBezTo>
                      <a:cubicBezTo>
                        <a:pt x="31" y="41"/>
                        <a:pt x="31" y="41"/>
                        <a:pt x="31" y="41"/>
                      </a:cubicBezTo>
                      <a:cubicBezTo>
                        <a:pt x="31" y="41"/>
                        <a:pt x="31" y="41"/>
                        <a:pt x="31" y="41"/>
                      </a:cubicBezTo>
                      <a:cubicBezTo>
                        <a:pt x="32" y="41"/>
                        <a:pt x="32" y="41"/>
                        <a:pt x="32" y="41"/>
                      </a:cubicBezTo>
                      <a:cubicBezTo>
                        <a:pt x="32" y="41"/>
                        <a:pt x="32" y="41"/>
                        <a:pt x="32" y="41"/>
                      </a:cubicBezTo>
                      <a:cubicBezTo>
                        <a:pt x="32" y="42"/>
                        <a:pt x="32" y="42"/>
                        <a:pt x="32" y="42"/>
                      </a:cubicBezTo>
                      <a:cubicBezTo>
                        <a:pt x="32" y="42"/>
                        <a:pt x="32" y="42"/>
                        <a:pt x="32" y="42"/>
                      </a:cubicBezTo>
                      <a:cubicBezTo>
                        <a:pt x="32" y="42"/>
                        <a:pt x="32" y="42"/>
                        <a:pt x="32" y="42"/>
                      </a:cubicBezTo>
                      <a:cubicBezTo>
                        <a:pt x="32" y="43"/>
                        <a:pt x="32" y="43"/>
                        <a:pt x="32" y="43"/>
                      </a:cubicBezTo>
                      <a:cubicBezTo>
                        <a:pt x="32" y="44"/>
                        <a:pt x="32" y="44"/>
                        <a:pt x="32" y="44"/>
                      </a:cubicBezTo>
                      <a:cubicBezTo>
                        <a:pt x="32" y="44"/>
                        <a:pt x="32" y="44"/>
                        <a:pt x="32" y="44"/>
                      </a:cubicBezTo>
                      <a:cubicBezTo>
                        <a:pt x="31" y="45"/>
                        <a:pt x="31" y="45"/>
                        <a:pt x="31" y="45"/>
                      </a:cubicBezTo>
                      <a:cubicBezTo>
                        <a:pt x="31" y="45"/>
                        <a:pt x="31" y="45"/>
                        <a:pt x="31" y="45"/>
                      </a:cubicBezTo>
                      <a:cubicBezTo>
                        <a:pt x="30" y="46"/>
                        <a:pt x="30" y="46"/>
                        <a:pt x="30" y="46"/>
                      </a:cubicBezTo>
                      <a:cubicBezTo>
                        <a:pt x="30" y="46"/>
                        <a:pt x="30" y="46"/>
                        <a:pt x="30" y="46"/>
                      </a:cubicBezTo>
                      <a:cubicBezTo>
                        <a:pt x="30" y="47"/>
                        <a:pt x="30" y="47"/>
                        <a:pt x="30" y="47"/>
                      </a:cubicBezTo>
                      <a:cubicBezTo>
                        <a:pt x="30" y="48"/>
                        <a:pt x="30" y="48"/>
                        <a:pt x="30" y="48"/>
                      </a:cubicBezTo>
                      <a:cubicBezTo>
                        <a:pt x="30" y="48"/>
                        <a:pt x="30" y="48"/>
                        <a:pt x="30" y="48"/>
                      </a:cubicBezTo>
                      <a:cubicBezTo>
                        <a:pt x="30" y="48"/>
                        <a:pt x="30" y="48"/>
                        <a:pt x="30" y="48"/>
                      </a:cubicBezTo>
                      <a:cubicBezTo>
                        <a:pt x="30" y="49"/>
                        <a:pt x="30" y="49"/>
                        <a:pt x="30" y="49"/>
                      </a:cubicBezTo>
                      <a:cubicBezTo>
                        <a:pt x="30" y="50"/>
                        <a:pt x="30" y="50"/>
                        <a:pt x="30" y="50"/>
                      </a:cubicBezTo>
                      <a:cubicBezTo>
                        <a:pt x="31" y="50"/>
                        <a:pt x="31" y="50"/>
                        <a:pt x="31" y="50"/>
                      </a:cubicBezTo>
                      <a:cubicBezTo>
                        <a:pt x="31" y="51"/>
                        <a:pt x="31" y="51"/>
                        <a:pt x="31" y="51"/>
                      </a:cubicBezTo>
                      <a:cubicBezTo>
                        <a:pt x="31" y="51"/>
                        <a:pt x="32" y="51"/>
                        <a:pt x="32" y="52"/>
                      </a:cubicBezTo>
                      <a:cubicBezTo>
                        <a:pt x="32" y="53"/>
                        <a:pt x="32" y="53"/>
                        <a:pt x="32" y="53"/>
                      </a:cubicBezTo>
                      <a:cubicBezTo>
                        <a:pt x="33" y="53"/>
                        <a:pt x="33" y="53"/>
                        <a:pt x="33" y="53"/>
                      </a:cubicBezTo>
                      <a:cubicBezTo>
                        <a:pt x="33" y="54"/>
                        <a:pt x="33" y="54"/>
                        <a:pt x="34" y="54"/>
                      </a:cubicBezTo>
                      <a:cubicBezTo>
                        <a:pt x="34" y="55"/>
                        <a:pt x="34" y="55"/>
                        <a:pt x="35" y="55"/>
                      </a:cubicBezTo>
                      <a:cubicBezTo>
                        <a:pt x="35" y="56"/>
                        <a:pt x="36" y="56"/>
                        <a:pt x="37" y="56"/>
                      </a:cubicBezTo>
                      <a:cubicBezTo>
                        <a:pt x="37" y="57"/>
                        <a:pt x="37" y="57"/>
                        <a:pt x="38" y="57"/>
                      </a:cubicBezTo>
                      <a:cubicBezTo>
                        <a:pt x="38" y="58"/>
                        <a:pt x="38" y="58"/>
                        <a:pt x="38" y="58"/>
                      </a:cubicBezTo>
                      <a:cubicBezTo>
                        <a:pt x="38" y="58"/>
                        <a:pt x="38" y="58"/>
                        <a:pt x="38" y="58"/>
                      </a:cubicBezTo>
                      <a:cubicBezTo>
                        <a:pt x="38" y="58"/>
                        <a:pt x="38" y="59"/>
                        <a:pt x="38" y="59"/>
                      </a:cubicBezTo>
                      <a:cubicBezTo>
                        <a:pt x="38" y="59"/>
                        <a:pt x="38" y="59"/>
                        <a:pt x="38" y="59"/>
                      </a:cubicBezTo>
                      <a:cubicBezTo>
                        <a:pt x="38" y="60"/>
                        <a:pt x="38" y="60"/>
                        <a:pt x="38" y="60"/>
                      </a:cubicBezTo>
                      <a:cubicBezTo>
                        <a:pt x="38" y="61"/>
                        <a:pt x="38" y="61"/>
                        <a:pt x="38" y="61"/>
                      </a:cubicBezTo>
                      <a:cubicBezTo>
                        <a:pt x="38" y="61"/>
                        <a:pt x="38" y="61"/>
                        <a:pt x="38" y="61"/>
                      </a:cubicBezTo>
                      <a:cubicBezTo>
                        <a:pt x="38" y="61"/>
                        <a:pt x="38" y="61"/>
                        <a:pt x="38" y="61"/>
                      </a:cubicBezTo>
                      <a:cubicBezTo>
                        <a:pt x="38" y="61"/>
                        <a:pt x="38" y="62"/>
                        <a:pt x="38" y="62"/>
                      </a:cubicBezTo>
                      <a:cubicBezTo>
                        <a:pt x="38" y="62"/>
                        <a:pt x="38" y="63"/>
                        <a:pt x="38" y="63"/>
                      </a:cubicBezTo>
                      <a:cubicBezTo>
                        <a:pt x="38" y="63"/>
                        <a:pt x="38" y="64"/>
                        <a:pt x="38" y="64"/>
                      </a:cubicBezTo>
                      <a:cubicBezTo>
                        <a:pt x="38" y="64"/>
                        <a:pt x="38" y="64"/>
                        <a:pt x="38" y="64"/>
                      </a:cubicBezTo>
                      <a:cubicBezTo>
                        <a:pt x="38" y="65"/>
                        <a:pt x="38" y="65"/>
                        <a:pt x="38" y="65"/>
                      </a:cubicBezTo>
                      <a:cubicBezTo>
                        <a:pt x="38" y="66"/>
                        <a:pt x="38" y="66"/>
                        <a:pt x="38" y="66"/>
                      </a:cubicBezTo>
                      <a:cubicBezTo>
                        <a:pt x="38" y="66"/>
                        <a:pt x="38" y="66"/>
                        <a:pt x="38" y="66"/>
                      </a:cubicBezTo>
                      <a:cubicBezTo>
                        <a:pt x="38" y="66"/>
                        <a:pt x="38" y="66"/>
                        <a:pt x="38" y="66"/>
                      </a:cubicBezTo>
                      <a:cubicBezTo>
                        <a:pt x="38" y="66"/>
                        <a:pt x="38" y="67"/>
                        <a:pt x="38" y="67"/>
                      </a:cubicBezTo>
                      <a:cubicBezTo>
                        <a:pt x="38" y="67"/>
                        <a:pt x="38" y="67"/>
                        <a:pt x="38" y="67"/>
                      </a:cubicBezTo>
                      <a:cubicBezTo>
                        <a:pt x="38" y="68"/>
                        <a:pt x="38" y="68"/>
                        <a:pt x="38" y="68"/>
                      </a:cubicBezTo>
                      <a:cubicBezTo>
                        <a:pt x="39" y="69"/>
                        <a:pt x="39" y="69"/>
                        <a:pt x="39" y="69"/>
                      </a:cubicBezTo>
                      <a:cubicBezTo>
                        <a:pt x="39" y="69"/>
                        <a:pt x="39" y="69"/>
                        <a:pt x="39" y="69"/>
                      </a:cubicBezTo>
                      <a:cubicBezTo>
                        <a:pt x="39" y="70"/>
                        <a:pt x="39" y="70"/>
                        <a:pt x="39" y="70"/>
                      </a:cubicBezTo>
                      <a:cubicBezTo>
                        <a:pt x="39" y="70"/>
                        <a:pt x="39" y="70"/>
                        <a:pt x="39" y="70"/>
                      </a:cubicBezTo>
                      <a:cubicBezTo>
                        <a:pt x="40" y="70"/>
                        <a:pt x="40" y="70"/>
                        <a:pt x="40" y="70"/>
                      </a:cubicBezTo>
                      <a:cubicBezTo>
                        <a:pt x="40" y="71"/>
                        <a:pt x="40" y="71"/>
                        <a:pt x="40" y="71"/>
                      </a:cubicBezTo>
                      <a:cubicBezTo>
                        <a:pt x="40" y="71"/>
                        <a:pt x="40" y="71"/>
                        <a:pt x="40" y="71"/>
                      </a:cubicBezTo>
                      <a:cubicBezTo>
                        <a:pt x="39" y="71"/>
                        <a:pt x="39" y="71"/>
                        <a:pt x="39" y="71"/>
                      </a:cubicBezTo>
                      <a:cubicBezTo>
                        <a:pt x="39" y="71"/>
                        <a:pt x="39" y="71"/>
                        <a:pt x="39" y="71"/>
                      </a:cubicBezTo>
                      <a:cubicBezTo>
                        <a:pt x="40" y="72"/>
                        <a:pt x="40" y="72"/>
                        <a:pt x="40" y="72"/>
                      </a:cubicBezTo>
                      <a:cubicBezTo>
                        <a:pt x="40" y="72"/>
                        <a:pt x="40" y="72"/>
                        <a:pt x="40" y="72"/>
                      </a:cubicBezTo>
                      <a:cubicBezTo>
                        <a:pt x="40" y="73"/>
                        <a:pt x="40" y="73"/>
                        <a:pt x="40" y="73"/>
                      </a:cubicBezTo>
                      <a:cubicBezTo>
                        <a:pt x="41" y="73"/>
                        <a:pt x="41" y="73"/>
                        <a:pt x="41" y="73"/>
                      </a:cubicBezTo>
                      <a:cubicBezTo>
                        <a:pt x="41" y="74"/>
                        <a:pt x="41" y="74"/>
                        <a:pt x="41" y="74"/>
                      </a:cubicBezTo>
                      <a:cubicBezTo>
                        <a:pt x="41" y="74"/>
                        <a:pt x="41" y="74"/>
                        <a:pt x="41" y="74"/>
                      </a:cubicBezTo>
                      <a:cubicBezTo>
                        <a:pt x="40" y="74"/>
                        <a:pt x="39" y="74"/>
                        <a:pt x="38" y="74"/>
                      </a:cubicBezTo>
                      <a:cubicBezTo>
                        <a:pt x="23" y="74"/>
                        <a:pt x="9" y="63"/>
                        <a:pt x="5" y="49"/>
                      </a:cubicBezTo>
                      <a:cubicBezTo>
                        <a:pt x="4" y="45"/>
                        <a:pt x="3" y="42"/>
                        <a:pt x="3" y="39"/>
                      </a:cubicBezTo>
                      <a:cubicBezTo>
                        <a:pt x="3" y="32"/>
                        <a:pt x="6" y="25"/>
                        <a:pt x="10" y="19"/>
                      </a:cubicBezTo>
                      <a:cubicBezTo>
                        <a:pt x="10" y="19"/>
                        <a:pt x="10" y="19"/>
                        <a:pt x="10" y="19"/>
                      </a:cubicBez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11" y="18"/>
                        <a:pt x="11" y="18"/>
                        <a:pt x="11" y="18"/>
                      </a:cubicBezTo>
                      <a:cubicBezTo>
                        <a:pt x="11" y="18"/>
                        <a:pt x="11" y="18"/>
                        <a:pt x="11" y="18"/>
                      </a:cubicBezTo>
                      <a:cubicBezTo>
                        <a:pt x="11" y="17"/>
                        <a:pt x="11" y="17"/>
                        <a:pt x="11" y="17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13" y="17"/>
                        <a:pt x="13" y="17"/>
                        <a:pt x="13" y="17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moveTo>
                        <a:pt x="13" y="14"/>
                      </a:move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moveTo>
                        <a:pt x="46" y="6"/>
                      </a:moveTo>
                      <a:cubicBezTo>
                        <a:pt x="47" y="6"/>
                        <a:pt x="47" y="6"/>
                        <a:pt x="47" y="6"/>
                      </a:cubicBezTo>
                      <a:cubicBezTo>
                        <a:pt x="47" y="6"/>
                        <a:pt x="47" y="6"/>
                        <a:pt x="47" y="6"/>
                      </a:cubicBezTo>
                      <a:cubicBezTo>
                        <a:pt x="48" y="6"/>
                        <a:pt x="48" y="6"/>
                        <a:pt x="48" y="6"/>
                      </a:cubicBezTo>
                      <a:cubicBezTo>
                        <a:pt x="48" y="6"/>
                        <a:pt x="48" y="6"/>
                        <a:pt x="48" y="6"/>
                      </a:cubicBezTo>
                      <a:cubicBezTo>
                        <a:pt x="49" y="6"/>
                        <a:pt x="49" y="6"/>
                        <a:pt x="49" y="6"/>
                      </a:cubicBezTo>
                      <a:cubicBezTo>
                        <a:pt x="49" y="6"/>
                        <a:pt x="50" y="6"/>
                        <a:pt x="50" y="6"/>
                      </a:cubicBezTo>
                      <a:cubicBezTo>
                        <a:pt x="50" y="6"/>
                        <a:pt x="50" y="6"/>
                        <a:pt x="50" y="6"/>
                      </a:cubicBezTo>
                      <a:cubicBezTo>
                        <a:pt x="51" y="7"/>
                        <a:pt x="51" y="7"/>
                        <a:pt x="51" y="7"/>
                      </a:cubicBezTo>
                      <a:cubicBezTo>
                        <a:pt x="51" y="7"/>
                        <a:pt x="51" y="7"/>
                        <a:pt x="51" y="7"/>
                      </a:cubicBezTo>
                      <a:cubicBezTo>
                        <a:pt x="52" y="7"/>
                        <a:pt x="52" y="7"/>
                        <a:pt x="52" y="7"/>
                      </a:cubicBezTo>
                      <a:cubicBezTo>
                        <a:pt x="53" y="7"/>
                        <a:pt x="53" y="7"/>
                        <a:pt x="53" y="7"/>
                      </a:cubicBezTo>
                      <a:cubicBezTo>
                        <a:pt x="54" y="8"/>
                        <a:pt x="54" y="8"/>
                        <a:pt x="54" y="8"/>
                      </a:cubicBezTo>
                      <a:cubicBezTo>
                        <a:pt x="54" y="9"/>
                        <a:pt x="54" y="9"/>
                        <a:pt x="54" y="9"/>
                      </a:cubicBezTo>
                      <a:cubicBezTo>
                        <a:pt x="55" y="10"/>
                        <a:pt x="55" y="10"/>
                        <a:pt x="55" y="10"/>
                      </a:cubicBezTo>
                      <a:cubicBezTo>
                        <a:pt x="55" y="10"/>
                        <a:pt x="55" y="10"/>
                        <a:pt x="55" y="10"/>
                      </a:cubicBezTo>
                      <a:cubicBezTo>
                        <a:pt x="55" y="10"/>
                        <a:pt x="55" y="10"/>
                        <a:pt x="55" y="10"/>
                      </a:cubicBezTo>
                      <a:cubicBezTo>
                        <a:pt x="54" y="10"/>
                        <a:pt x="54" y="10"/>
                        <a:pt x="54" y="10"/>
                      </a:cubicBezTo>
                      <a:cubicBezTo>
                        <a:pt x="54" y="11"/>
                        <a:pt x="54" y="11"/>
                        <a:pt x="54" y="11"/>
                      </a:cubicBezTo>
                      <a:cubicBezTo>
                        <a:pt x="54" y="11"/>
                        <a:pt x="54" y="11"/>
                        <a:pt x="54" y="11"/>
                      </a:cubicBezTo>
                      <a:cubicBezTo>
                        <a:pt x="54" y="12"/>
                        <a:pt x="54" y="12"/>
                        <a:pt x="54" y="12"/>
                      </a:cubicBezTo>
                      <a:cubicBezTo>
                        <a:pt x="55" y="13"/>
                        <a:pt x="55" y="13"/>
                        <a:pt x="55" y="13"/>
                      </a:cubicBezTo>
                      <a:cubicBezTo>
                        <a:pt x="55" y="13"/>
                        <a:pt x="56" y="14"/>
                        <a:pt x="56" y="14"/>
                      </a:cubicBezTo>
                      <a:cubicBezTo>
                        <a:pt x="57" y="14"/>
                        <a:pt x="57" y="14"/>
                        <a:pt x="57" y="14"/>
                      </a:cubicBezTo>
                      <a:cubicBezTo>
                        <a:pt x="57" y="14"/>
                        <a:pt x="57" y="14"/>
                        <a:pt x="57" y="14"/>
                      </a:cubicBezTo>
                      <a:cubicBezTo>
                        <a:pt x="57" y="13"/>
                        <a:pt x="57" y="13"/>
                        <a:pt x="57" y="13"/>
                      </a:cubicBezTo>
                      <a:cubicBezTo>
                        <a:pt x="58" y="13"/>
                        <a:pt x="58" y="13"/>
                        <a:pt x="58" y="13"/>
                      </a:cubicBezTo>
                      <a:cubicBezTo>
                        <a:pt x="59" y="13"/>
                        <a:pt x="59" y="13"/>
                        <a:pt x="59" y="13"/>
                      </a:cubicBezTo>
                      <a:cubicBezTo>
                        <a:pt x="59" y="13"/>
                        <a:pt x="59" y="13"/>
                        <a:pt x="59" y="13"/>
                      </a:cubicBezTo>
                      <a:cubicBezTo>
                        <a:pt x="60" y="13"/>
                        <a:pt x="60" y="13"/>
                        <a:pt x="60" y="13"/>
                      </a:cubicBezTo>
                      <a:cubicBezTo>
                        <a:pt x="61" y="13"/>
                        <a:pt x="61" y="13"/>
                        <a:pt x="61" y="13"/>
                      </a:cubicBezTo>
                      <a:cubicBezTo>
                        <a:pt x="61" y="13"/>
                        <a:pt x="61" y="13"/>
                        <a:pt x="61" y="13"/>
                      </a:cubicBezTo>
                      <a:cubicBezTo>
                        <a:pt x="61" y="13"/>
                        <a:pt x="62" y="13"/>
                        <a:pt x="62" y="14"/>
                      </a:cubicBezTo>
                      <a:cubicBezTo>
                        <a:pt x="62" y="14"/>
                        <a:pt x="62" y="14"/>
                        <a:pt x="62" y="14"/>
                      </a:cubicBezTo>
                      <a:cubicBezTo>
                        <a:pt x="67" y="18"/>
                        <a:pt x="70" y="23"/>
                        <a:pt x="72" y="29"/>
                      </a:cubicBezTo>
                      <a:cubicBezTo>
                        <a:pt x="73" y="32"/>
                        <a:pt x="73" y="36"/>
                        <a:pt x="73" y="39"/>
                      </a:cubicBezTo>
                      <a:cubicBezTo>
                        <a:pt x="73" y="54"/>
                        <a:pt x="63" y="68"/>
                        <a:pt x="48" y="72"/>
                      </a:cubicBezTo>
                      <a:cubicBezTo>
                        <a:pt x="46" y="73"/>
                        <a:pt x="45" y="73"/>
                        <a:pt x="43" y="73"/>
                      </a:cubicBezTo>
                      <a:cubicBezTo>
                        <a:pt x="43" y="73"/>
                        <a:pt x="43" y="73"/>
                        <a:pt x="43" y="73"/>
                      </a:cubicBezTo>
                      <a:cubicBezTo>
                        <a:pt x="43" y="73"/>
                        <a:pt x="43" y="73"/>
                        <a:pt x="43" y="73"/>
                      </a:cubicBezTo>
                      <a:cubicBezTo>
                        <a:pt x="43" y="72"/>
                        <a:pt x="43" y="72"/>
                        <a:pt x="43" y="72"/>
                      </a:cubicBezTo>
                      <a:cubicBezTo>
                        <a:pt x="44" y="72"/>
                        <a:pt x="44" y="72"/>
                        <a:pt x="44" y="72"/>
                      </a:cubicBezTo>
                      <a:cubicBezTo>
                        <a:pt x="44" y="71"/>
                        <a:pt x="44" y="71"/>
                        <a:pt x="44" y="71"/>
                      </a:cubicBezTo>
                      <a:cubicBezTo>
                        <a:pt x="43" y="71"/>
                        <a:pt x="43" y="71"/>
                        <a:pt x="43" y="71"/>
                      </a:cubicBezTo>
                      <a:cubicBezTo>
                        <a:pt x="43" y="70"/>
                        <a:pt x="43" y="70"/>
                        <a:pt x="43" y="70"/>
                      </a:cubicBezTo>
                      <a:cubicBezTo>
                        <a:pt x="43" y="70"/>
                        <a:pt x="43" y="70"/>
                        <a:pt x="43" y="70"/>
                      </a:cubicBezTo>
                      <a:cubicBezTo>
                        <a:pt x="44" y="70"/>
                        <a:pt x="44" y="70"/>
                        <a:pt x="44" y="70"/>
                      </a:cubicBezTo>
                      <a:cubicBezTo>
                        <a:pt x="44" y="69"/>
                        <a:pt x="44" y="69"/>
                        <a:pt x="44" y="69"/>
                      </a:cubicBezTo>
                      <a:cubicBezTo>
                        <a:pt x="43" y="69"/>
                        <a:pt x="43" y="69"/>
                        <a:pt x="43" y="69"/>
                      </a:cubicBezTo>
                      <a:cubicBezTo>
                        <a:pt x="44" y="69"/>
                        <a:pt x="44" y="69"/>
                        <a:pt x="44" y="69"/>
                      </a:cubicBezTo>
                      <a:cubicBezTo>
                        <a:pt x="44" y="69"/>
                        <a:pt x="44" y="69"/>
                        <a:pt x="44" y="69"/>
                      </a:cubicBezTo>
                      <a:cubicBezTo>
                        <a:pt x="44" y="68"/>
                        <a:pt x="44" y="68"/>
                        <a:pt x="44" y="68"/>
                      </a:cubicBezTo>
                      <a:cubicBezTo>
                        <a:pt x="45" y="67"/>
                        <a:pt x="45" y="67"/>
                        <a:pt x="45" y="67"/>
                      </a:cubicBezTo>
                      <a:cubicBezTo>
                        <a:pt x="45" y="67"/>
                        <a:pt x="45" y="67"/>
                        <a:pt x="46" y="67"/>
                      </a:cubicBezTo>
                      <a:cubicBezTo>
                        <a:pt x="46" y="67"/>
                        <a:pt x="46" y="67"/>
                        <a:pt x="46" y="67"/>
                      </a:cubicBezTo>
                      <a:cubicBezTo>
                        <a:pt x="47" y="67"/>
                        <a:pt x="47" y="67"/>
                        <a:pt x="47" y="67"/>
                      </a:cubicBezTo>
                      <a:cubicBezTo>
                        <a:pt x="47" y="66"/>
                        <a:pt x="47" y="66"/>
                        <a:pt x="47" y="66"/>
                      </a:cubicBezTo>
                      <a:cubicBezTo>
                        <a:pt x="47" y="66"/>
                        <a:pt x="46" y="65"/>
                        <a:pt x="46" y="65"/>
                      </a:cubicBezTo>
                      <a:cubicBezTo>
                        <a:pt x="46" y="65"/>
                        <a:pt x="46" y="65"/>
                        <a:pt x="46" y="65"/>
                      </a:cubicBezTo>
                      <a:cubicBezTo>
                        <a:pt x="47" y="65"/>
                        <a:pt x="47" y="65"/>
                        <a:pt x="47" y="65"/>
                      </a:cubicBezTo>
                      <a:cubicBezTo>
                        <a:pt x="48" y="65"/>
                        <a:pt x="48" y="65"/>
                        <a:pt x="48" y="65"/>
                      </a:cubicBezTo>
                      <a:cubicBezTo>
                        <a:pt x="48" y="64"/>
                        <a:pt x="48" y="64"/>
                        <a:pt x="48" y="64"/>
                      </a:cubicBezTo>
                      <a:cubicBezTo>
                        <a:pt x="49" y="64"/>
                        <a:pt x="49" y="64"/>
                        <a:pt x="49" y="63"/>
                      </a:cubicBezTo>
                      <a:cubicBezTo>
                        <a:pt x="50" y="63"/>
                        <a:pt x="50" y="63"/>
                        <a:pt x="50" y="63"/>
                      </a:cubicBezTo>
                      <a:cubicBezTo>
                        <a:pt x="50" y="62"/>
                        <a:pt x="50" y="62"/>
                        <a:pt x="50" y="62"/>
                      </a:cubicBezTo>
                      <a:cubicBezTo>
                        <a:pt x="50" y="62"/>
                        <a:pt x="50" y="62"/>
                        <a:pt x="50" y="62"/>
                      </a:cubicBezTo>
                      <a:cubicBezTo>
                        <a:pt x="50" y="61"/>
                        <a:pt x="50" y="61"/>
                        <a:pt x="50" y="61"/>
                      </a:cubicBezTo>
                      <a:cubicBezTo>
                        <a:pt x="51" y="61"/>
                        <a:pt x="51" y="61"/>
                        <a:pt x="51" y="61"/>
                      </a:cubicBezTo>
                      <a:cubicBezTo>
                        <a:pt x="50" y="60"/>
                        <a:pt x="50" y="60"/>
                        <a:pt x="50" y="60"/>
                      </a:cubicBezTo>
                      <a:cubicBezTo>
                        <a:pt x="51" y="59"/>
                        <a:pt x="51" y="59"/>
                        <a:pt x="51" y="59"/>
                      </a:cubicBezTo>
                      <a:cubicBezTo>
                        <a:pt x="51" y="59"/>
                        <a:pt x="51" y="59"/>
                        <a:pt x="52" y="59"/>
                      </a:cubicBezTo>
                      <a:cubicBezTo>
                        <a:pt x="52" y="59"/>
                        <a:pt x="52" y="59"/>
                        <a:pt x="53" y="58"/>
                      </a:cubicBezTo>
                      <a:cubicBezTo>
                        <a:pt x="53" y="58"/>
                        <a:pt x="53" y="58"/>
                        <a:pt x="53" y="58"/>
                      </a:cubicBezTo>
                      <a:cubicBezTo>
                        <a:pt x="54" y="58"/>
                        <a:pt x="54" y="58"/>
                        <a:pt x="54" y="58"/>
                      </a:cubicBezTo>
                      <a:cubicBezTo>
                        <a:pt x="54" y="57"/>
                        <a:pt x="54" y="57"/>
                        <a:pt x="54" y="57"/>
                      </a:cubicBezTo>
                      <a:cubicBezTo>
                        <a:pt x="55" y="57"/>
                        <a:pt x="55" y="57"/>
                        <a:pt x="55" y="57"/>
                      </a:cubicBezTo>
                      <a:cubicBezTo>
                        <a:pt x="55" y="57"/>
                        <a:pt x="55" y="57"/>
                        <a:pt x="55" y="57"/>
                      </a:cubicBezTo>
                      <a:cubicBezTo>
                        <a:pt x="55" y="56"/>
                        <a:pt x="55" y="56"/>
                        <a:pt x="55" y="56"/>
                      </a:cubicBezTo>
                      <a:cubicBezTo>
                        <a:pt x="55" y="56"/>
                        <a:pt x="55" y="56"/>
                        <a:pt x="55" y="56"/>
                      </a:cubicBezTo>
                      <a:cubicBezTo>
                        <a:pt x="55" y="55"/>
                        <a:pt x="55" y="55"/>
                        <a:pt x="55" y="55"/>
                      </a:cubicBezTo>
                      <a:cubicBezTo>
                        <a:pt x="55" y="55"/>
                        <a:pt x="55" y="55"/>
                        <a:pt x="55" y="55"/>
                      </a:cubicBezTo>
                      <a:cubicBezTo>
                        <a:pt x="56" y="55"/>
                        <a:pt x="56" y="55"/>
                        <a:pt x="56" y="55"/>
                      </a:cubicBezTo>
                      <a:cubicBezTo>
                        <a:pt x="56" y="54"/>
                        <a:pt x="56" y="54"/>
                        <a:pt x="56" y="54"/>
                      </a:cubicBezTo>
                      <a:cubicBezTo>
                        <a:pt x="56" y="53"/>
                        <a:pt x="56" y="53"/>
                        <a:pt x="56" y="53"/>
                      </a:cubicBezTo>
                      <a:cubicBezTo>
                        <a:pt x="57" y="52"/>
                        <a:pt x="57" y="52"/>
                        <a:pt x="57" y="52"/>
                      </a:cubicBezTo>
                      <a:cubicBezTo>
                        <a:pt x="57" y="51"/>
                        <a:pt x="57" y="51"/>
                        <a:pt x="57" y="51"/>
                      </a:cubicBezTo>
                      <a:cubicBezTo>
                        <a:pt x="58" y="51"/>
                        <a:pt x="58" y="51"/>
                        <a:pt x="58" y="51"/>
                      </a:cubicBezTo>
                      <a:cubicBezTo>
                        <a:pt x="58" y="50"/>
                        <a:pt x="58" y="50"/>
                        <a:pt x="58" y="50"/>
                      </a:cubicBezTo>
                      <a:cubicBezTo>
                        <a:pt x="58" y="50"/>
                        <a:pt x="58" y="50"/>
                        <a:pt x="58" y="50"/>
                      </a:cubicBezTo>
                      <a:cubicBezTo>
                        <a:pt x="58" y="50"/>
                        <a:pt x="58" y="50"/>
                        <a:pt x="58" y="50"/>
                      </a:cubicBezTo>
                      <a:cubicBezTo>
                        <a:pt x="58" y="49"/>
                        <a:pt x="58" y="49"/>
                        <a:pt x="59" y="49"/>
                      </a:cubicBezTo>
                      <a:cubicBezTo>
                        <a:pt x="59" y="49"/>
                        <a:pt x="59" y="49"/>
                        <a:pt x="59" y="49"/>
                      </a:cubicBezTo>
                      <a:cubicBezTo>
                        <a:pt x="58" y="48"/>
                        <a:pt x="58" y="48"/>
                        <a:pt x="58" y="48"/>
                      </a:cubicBezTo>
                      <a:cubicBezTo>
                        <a:pt x="58" y="48"/>
                        <a:pt x="57" y="48"/>
                        <a:pt x="57" y="48"/>
                      </a:cubicBezTo>
                      <a:cubicBezTo>
                        <a:pt x="56" y="48"/>
                        <a:pt x="56" y="47"/>
                        <a:pt x="56" y="47"/>
                      </a:cubicBezTo>
                      <a:cubicBezTo>
                        <a:pt x="55" y="47"/>
                        <a:pt x="55" y="47"/>
                        <a:pt x="55" y="47"/>
                      </a:cubicBezTo>
                      <a:cubicBezTo>
                        <a:pt x="54" y="47"/>
                        <a:pt x="54" y="47"/>
                        <a:pt x="54" y="47"/>
                      </a:cubicBezTo>
                      <a:cubicBezTo>
                        <a:pt x="54" y="47"/>
                        <a:pt x="54" y="47"/>
                        <a:pt x="53" y="47"/>
                      </a:cubicBezTo>
                      <a:cubicBezTo>
                        <a:pt x="53" y="46"/>
                        <a:pt x="53" y="46"/>
                        <a:pt x="53" y="46"/>
                      </a:cubicBezTo>
                      <a:cubicBezTo>
                        <a:pt x="52" y="46"/>
                        <a:pt x="52" y="46"/>
                        <a:pt x="52" y="46"/>
                      </a:cubicBezTo>
                      <a:cubicBezTo>
                        <a:pt x="51" y="46"/>
                        <a:pt x="51" y="46"/>
                        <a:pt x="51" y="46"/>
                      </a:cubicBezTo>
                      <a:cubicBezTo>
                        <a:pt x="51" y="46"/>
                        <a:pt x="51" y="46"/>
                        <a:pt x="50" y="46"/>
                      </a:cubicBezTo>
                      <a:cubicBezTo>
                        <a:pt x="50" y="45"/>
                        <a:pt x="50" y="45"/>
                        <a:pt x="50" y="45"/>
                      </a:cubicBezTo>
                      <a:cubicBezTo>
                        <a:pt x="49" y="45"/>
                        <a:pt x="49" y="45"/>
                        <a:pt x="49" y="45"/>
                      </a:cubicBezTo>
                      <a:cubicBezTo>
                        <a:pt x="49" y="44"/>
                        <a:pt x="49" y="44"/>
                        <a:pt x="49" y="44"/>
                      </a:cubicBezTo>
                      <a:cubicBezTo>
                        <a:pt x="49" y="43"/>
                        <a:pt x="49" y="43"/>
                        <a:pt x="49" y="43"/>
                      </a:cubicBezTo>
                      <a:cubicBezTo>
                        <a:pt x="48" y="43"/>
                        <a:pt x="48" y="43"/>
                        <a:pt x="48" y="43"/>
                      </a:cubicBezTo>
                      <a:cubicBezTo>
                        <a:pt x="48" y="42"/>
                        <a:pt x="48" y="42"/>
                        <a:pt x="47" y="42"/>
                      </a:cubicBezTo>
                      <a:cubicBezTo>
                        <a:pt x="47" y="42"/>
                        <a:pt x="47" y="42"/>
                        <a:pt x="47" y="42"/>
                      </a:cubicBezTo>
                      <a:cubicBezTo>
                        <a:pt x="46" y="42"/>
                        <a:pt x="46" y="42"/>
                        <a:pt x="45" y="42"/>
                      </a:cubicBezTo>
                      <a:cubicBezTo>
                        <a:pt x="45" y="42"/>
                        <a:pt x="45" y="42"/>
                        <a:pt x="45" y="42"/>
                      </a:cubicBezTo>
                      <a:cubicBezTo>
                        <a:pt x="45" y="41"/>
                        <a:pt x="45" y="41"/>
                        <a:pt x="44" y="41"/>
                      </a:cubicBezTo>
                      <a:cubicBezTo>
                        <a:pt x="44" y="41"/>
                        <a:pt x="44" y="41"/>
                        <a:pt x="44" y="41"/>
                      </a:cubicBezTo>
                      <a:cubicBezTo>
                        <a:pt x="43" y="40"/>
                        <a:pt x="43" y="40"/>
                        <a:pt x="43" y="40"/>
                      </a:cubicBezTo>
                      <a:cubicBezTo>
                        <a:pt x="43" y="40"/>
                        <a:pt x="43" y="40"/>
                        <a:pt x="43" y="40"/>
                      </a:cubicBezTo>
                      <a:cubicBezTo>
                        <a:pt x="43" y="39"/>
                        <a:pt x="43" y="39"/>
                        <a:pt x="43" y="39"/>
                      </a:cubicBezTo>
                      <a:cubicBezTo>
                        <a:pt x="44" y="39"/>
                        <a:pt x="44" y="39"/>
                        <a:pt x="44" y="39"/>
                      </a:cubicBezTo>
                      <a:cubicBezTo>
                        <a:pt x="43" y="39"/>
                        <a:pt x="43" y="39"/>
                        <a:pt x="43" y="39"/>
                      </a:cubicBezTo>
                      <a:cubicBezTo>
                        <a:pt x="43" y="39"/>
                        <a:pt x="43" y="39"/>
                        <a:pt x="43" y="39"/>
                      </a:cubicBezTo>
                      <a:cubicBezTo>
                        <a:pt x="42" y="39"/>
                        <a:pt x="42" y="39"/>
                        <a:pt x="42" y="39"/>
                      </a:cubicBezTo>
                      <a:cubicBezTo>
                        <a:pt x="42" y="39"/>
                        <a:pt x="42" y="39"/>
                        <a:pt x="41" y="39"/>
                      </a:cubicBezTo>
                      <a:cubicBezTo>
                        <a:pt x="40" y="39"/>
                        <a:pt x="40" y="39"/>
                        <a:pt x="40" y="39"/>
                      </a:cubicBezTo>
                      <a:cubicBezTo>
                        <a:pt x="40" y="39"/>
                        <a:pt x="39" y="39"/>
                        <a:pt x="39" y="39"/>
                      </a:cubicBezTo>
                      <a:cubicBezTo>
                        <a:pt x="38" y="39"/>
                        <a:pt x="38" y="39"/>
                        <a:pt x="38" y="39"/>
                      </a:cubicBezTo>
                      <a:cubicBezTo>
                        <a:pt x="38" y="39"/>
                        <a:pt x="38" y="39"/>
                        <a:pt x="38" y="39"/>
                      </a:cubicBezTo>
                      <a:cubicBezTo>
                        <a:pt x="37" y="39"/>
                        <a:pt x="37" y="39"/>
                        <a:pt x="37" y="39"/>
                      </a:cubicBezTo>
                      <a:cubicBezTo>
                        <a:pt x="36" y="39"/>
                        <a:pt x="36" y="38"/>
                        <a:pt x="36" y="38"/>
                      </a:cubicBezTo>
                      <a:cubicBezTo>
                        <a:pt x="35" y="39"/>
                        <a:pt x="35" y="39"/>
                        <a:pt x="35" y="39"/>
                      </a:cubicBezTo>
                      <a:cubicBezTo>
                        <a:pt x="35" y="39"/>
                        <a:pt x="35" y="39"/>
                        <a:pt x="35" y="39"/>
                      </a:cubicBezTo>
                      <a:cubicBezTo>
                        <a:pt x="34" y="39"/>
                        <a:pt x="34" y="39"/>
                        <a:pt x="34" y="39"/>
                      </a:cubicBezTo>
                      <a:cubicBezTo>
                        <a:pt x="33" y="40"/>
                        <a:pt x="33" y="40"/>
                        <a:pt x="33" y="40"/>
                      </a:cubicBezTo>
                      <a:cubicBezTo>
                        <a:pt x="33" y="40"/>
                        <a:pt x="33" y="40"/>
                        <a:pt x="32" y="40"/>
                      </a:cubicBezTo>
                      <a:cubicBezTo>
                        <a:pt x="32" y="40"/>
                        <a:pt x="32" y="40"/>
                        <a:pt x="32" y="40"/>
                      </a:cubicBezTo>
                      <a:cubicBezTo>
                        <a:pt x="31" y="40"/>
                        <a:pt x="31" y="40"/>
                        <a:pt x="31" y="40"/>
                      </a:cubicBezTo>
                      <a:cubicBezTo>
                        <a:pt x="30" y="40"/>
                        <a:pt x="30" y="40"/>
                        <a:pt x="30" y="40"/>
                      </a:cubicBezTo>
                      <a:cubicBezTo>
                        <a:pt x="30" y="40"/>
                        <a:pt x="30" y="40"/>
                        <a:pt x="30" y="40"/>
                      </a:cubicBezTo>
                      <a:cubicBezTo>
                        <a:pt x="29" y="39"/>
                        <a:pt x="29" y="39"/>
                        <a:pt x="29" y="39"/>
                      </a:cubicBezTo>
                      <a:cubicBezTo>
                        <a:pt x="29" y="39"/>
                        <a:pt x="29" y="39"/>
                        <a:pt x="29" y="39"/>
                      </a:cubicBezTo>
                      <a:cubicBezTo>
                        <a:pt x="29" y="38"/>
                        <a:pt x="29" y="38"/>
                        <a:pt x="29" y="38"/>
                      </a:cubicBezTo>
                      <a:cubicBezTo>
                        <a:pt x="29" y="38"/>
                        <a:pt x="29" y="38"/>
                        <a:pt x="29" y="38"/>
                      </a:cubicBezTo>
                      <a:cubicBezTo>
                        <a:pt x="29" y="37"/>
                        <a:pt x="29" y="37"/>
                        <a:pt x="29" y="37"/>
                      </a:cubicBezTo>
                      <a:cubicBezTo>
                        <a:pt x="29" y="36"/>
                        <a:pt x="29" y="36"/>
                        <a:pt x="29" y="36"/>
                      </a:cubicBezTo>
                      <a:cubicBezTo>
                        <a:pt x="28" y="36"/>
                        <a:pt x="28" y="36"/>
                        <a:pt x="28" y="36"/>
                      </a:cubicBezTo>
                      <a:cubicBezTo>
                        <a:pt x="27" y="36"/>
                        <a:pt x="27" y="36"/>
                        <a:pt x="26" y="36"/>
                      </a:cubicBezTo>
                      <a:cubicBezTo>
                        <a:pt x="26" y="36"/>
                        <a:pt x="26" y="36"/>
                        <a:pt x="26" y="36"/>
                      </a:cubicBezTo>
                      <a:cubicBezTo>
                        <a:pt x="26" y="36"/>
                        <a:pt x="26" y="36"/>
                        <a:pt x="27" y="35"/>
                      </a:cubicBezTo>
                      <a:cubicBezTo>
                        <a:pt x="27" y="34"/>
                        <a:pt x="27" y="34"/>
                        <a:pt x="27" y="34"/>
                      </a:cubicBezTo>
                      <a:cubicBezTo>
                        <a:pt x="27" y="33"/>
                        <a:pt x="27" y="33"/>
                        <a:pt x="27" y="33"/>
                      </a:cubicBezTo>
                      <a:cubicBezTo>
                        <a:pt x="27" y="33"/>
                        <a:pt x="27" y="33"/>
                        <a:pt x="27" y="33"/>
                      </a:cubicBezTo>
                      <a:cubicBezTo>
                        <a:pt x="26" y="33"/>
                        <a:pt x="26" y="33"/>
                        <a:pt x="26" y="33"/>
                      </a:cubicBezTo>
                      <a:cubicBezTo>
                        <a:pt x="26" y="33"/>
                        <a:pt x="26" y="33"/>
                        <a:pt x="26" y="33"/>
                      </a:cubicBezTo>
                      <a:cubicBezTo>
                        <a:pt x="25" y="34"/>
                        <a:pt x="25" y="34"/>
                        <a:pt x="25" y="34"/>
                      </a:cubicBezTo>
                      <a:cubicBezTo>
                        <a:pt x="25" y="34"/>
                        <a:pt x="25" y="34"/>
                        <a:pt x="25" y="34"/>
                      </a:cubicBezTo>
                      <a:cubicBezTo>
                        <a:pt x="24" y="34"/>
                        <a:pt x="24" y="34"/>
                        <a:pt x="24" y="34"/>
                      </a:cubicBez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22" y="34"/>
                        <a:pt x="22" y="34"/>
                        <a:pt x="22" y="34"/>
                      </a:cubicBezTo>
                      <a:cubicBezTo>
                        <a:pt x="22" y="34"/>
                        <a:pt x="22" y="34"/>
                        <a:pt x="22" y="34"/>
                      </a:cubicBezTo>
                      <a:cubicBezTo>
                        <a:pt x="22" y="33"/>
                        <a:pt x="22" y="33"/>
                        <a:pt x="22" y="33"/>
                      </a:cubicBezTo>
                      <a:cubicBezTo>
                        <a:pt x="21" y="32"/>
                        <a:pt x="21" y="32"/>
                        <a:pt x="21" y="32"/>
                      </a:cubicBezTo>
                      <a:cubicBezTo>
                        <a:pt x="22" y="32"/>
                        <a:pt x="22" y="32"/>
                        <a:pt x="22" y="31"/>
                      </a:cubicBezTo>
                      <a:cubicBezTo>
                        <a:pt x="22" y="30"/>
                        <a:pt x="22" y="30"/>
                        <a:pt x="22" y="30"/>
                      </a:cubicBezTo>
                      <a:cubicBezTo>
                        <a:pt x="22" y="30"/>
                        <a:pt x="23" y="30"/>
                        <a:pt x="23" y="29"/>
                      </a:cubicBezTo>
                      <a:cubicBezTo>
                        <a:pt x="23" y="29"/>
                        <a:pt x="24" y="29"/>
                        <a:pt x="24" y="29"/>
                      </a:cubicBezTo>
                      <a:cubicBezTo>
                        <a:pt x="25" y="29"/>
                        <a:pt x="25" y="29"/>
                        <a:pt x="25" y="28"/>
                      </a:cubicBezTo>
                      <a:cubicBezTo>
                        <a:pt x="26" y="28"/>
                        <a:pt x="26" y="28"/>
                        <a:pt x="26" y="28"/>
                      </a:cubicBezTo>
                      <a:cubicBezTo>
                        <a:pt x="27" y="29"/>
                        <a:pt x="27" y="29"/>
                        <a:pt x="27" y="29"/>
                      </a:cubicBezTo>
                      <a:cubicBezTo>
                        <a:pt x="27" y="28"/>
                        <a:pt x="27" y="28"/>
                        <a:pt x="27" y="28"/>
                      </a:cubicBezTo>
                      <a:cubicBezTo>
                        <a:pt x="28" y="28"/>
                        <a:pt x="28" y="28"/>
                        <a:pt x="28" y="28"/>
                      </a:cubicBezTo>
                      <a:cubicBezTo>
                        <a:pt x="28" y="28"/>
                        <a:pt x="28" y="28"/>
                        <a:pt x="28" y="28"/>
                      </a:cubicBezTo>
                      <a:cubicBezTo>
                        <a:pt x="29" y="28"/>
                        <a:pt x="29" y="28"/>
                        <a:pt x="29" y="28"/>
                      </a:cubicBezTo>
                      <a:cubicBezTo>
                        <a:pt x="30" y="28"/>
                        <a:pt x="30" y="28"/>
                        <a:pt x="30" y="28"/>
                      </a:cubicBezTo>
                      <a:cubicBezTo>
                        <a:pt x="30" y="28"/>
                        <a:pt x="30" y="28"/>
                        <a:pt x="31" y="28"/>
                      </a:cubicBezTo>
                      <a:cubicBezTo>
                        <a:pt x="31" y="29"/>
                        <a:pt x="31" y="29"/>
                        <a:pt x="31" y="29"/>
                      </a:cubicBezTo>
                      <a:cubicBezTo>
                        <a:pt x="31" y="29"/>
                        <a:pt x="31" y="29"/>
                        <a:pt x="31" y="29"/>
                      </a:cubicBezTo>
                      <a:cubicBezTo>
                        <a:pt x="31" y="30"/>
                        <a:pt x="31" y="30"/>
                        <a:pt x="31" y="30"/>
                      </a:cubicBezTo>
                      <a:cubicBezTo>
                        <a:pt x="31" y="31"/>
                        <a:pt x="31" y="31"/>
                        <a:pt x="31" y="31"/>
                      </a:cubicBezTo>
                      <a:cubicBezTo>
                        <a:pt x="32" y="31"/>
                        <a:pt x="32" y="31"/>
                        <a:pt x="32" y="31"/>
                      </a:cubicBezTo>
                      <a:cubicBezTo>
                        <a:pt x="32" y="31"/>
                        <a:pt x="32" y="31"/>
                        <a:pt x="32" y="31"/>
                      </a:cubicBezTo>
                      <a:cubicBezTo>
                        <a:pt x="33" y="31"/>
                        <a:pt x="33" y="31"/>
                        <a:pt x="33" y="31"/>
                      </a:cubicBezTo>
                      <a:cubicBezTo>
                        <a:pt x="33" y="31"/>
                        <a:pt x="33" y="31"/>
                        <a:pt x="33" y="31"/>
                      </a:cubicBezTo>
                      <a:cubicBezTo>
                        <a:pt x="33" y="31"/>
                        <a:pt x="33" y="31"/>
                        <a:pt x="33" y="31"/>
                      </a:cubicBezTo>
                      <a:cubicBezTo>
                        <a:pt x="33" y="31"/>
                        <a:pt x="33" y="31"/>
                        <a:pt x="33" y="31"/>
                      </a:cubicBezTo>
                      <a:cubicBezTo>
                        <a:pt x="34" y="31"/>
                        <a:pt x="34" y="31"/>
                        <a:pt x="34" y="31"/>
                      </a:cubicBezTo>
                      <a:cubicBezTo>
                        <a:pt x="34" y="30"/>
                        <a:pt x="34" y="30"/>
                        <a:pt x="34" y="30"/>
                      </a:cubicBezTo>
                      <a:cubicBezTo>
                        <a:pt x="35" y="30"/>
                        <a:pt x="35" y="30"/>
                        <a:pt x="35" y="30"/>
                      </a:cubicBezTo>
                      <a:cubicBezTo>
                        <a:pt x="35" y="29"/>
                        <a:pt x="35" y="29"/>
                        <a:pt x="35" y="29"/>
                      </a:cubicBezTo>
                      <a:cubicBezTo>
                        <a:pt x="34" y="29"/>
                        <a:pt x="34" y="29"/>
                        <a:pt x="34" y="29"/>
                      </a:cubicBezTo>
                      <a:cubicBezTo>
                        <a:pt x="33" y="29"/>
                        <a:pt x="33" y="29"/>
                        <a:pt x="33" y="29"/>
                      </a:cubicBezTo>
                      <a:cubicBezTo>
                        <a:pt x="33" y="30"/>
                        <a:pt x="33" y="30"/>
                        <a:pt x="33" y="30"/>
                      </a:cubicBezTo>
                      <a:cubicBezTo>
                        <a:pt x="32" y="29"/>
                        <a:pt x="32" y="29"/>
                        <a:pt x="32" y="29"/>
                      </a:cubicBezTo>
                      <a:cubicBezTo>
                        <a:pt x="32" y="29"/>
                        <a:pt x="32" y="29"/>
                        <a:pt x="32" y="28"/>
                      </a:cubicBezTo>
                      <a:cubicBezTo>
                        <a:pt x="32" y="28"/>
                        <a:pt x="32" y="28"/>
                        <a:pt x="32" y="28"/>
                      </a:cubicBezTo>
                      <a:cubicBezTo>
                        <a:pt x="32" y="28"/>
                        <a:pt x="32" y="28"/>
                        <a:pt x="32" y="28"/>
                      </a:cubicBezTo>
                      <a:cubicBezTo>
                        <a:pt x="33" y="27"/>
                        <a:pt x="33" y="27"/>
                        <a:pt x="33" y="27"/>
                      </a:cubicBezTo>
                      <a:cubicBezTo>
                        <a:pt x="33" y="27"/>
                        <a:pt x="33" y="26"/>
                        <a:pt x="34" y="26"/>
                      </a:cubicBezTo>
                      <a:cubicBezTo>
                        <a:pt x="34" y="26"/>
                        <a:pt x="34" y="26"/>
                        <a:pt x="34" y="26"/>
                      </a:cubicBezTo>
                      <a:cubicBezTo>
                        <a:pt x="35" y="25"/>
                        <a:pt x="35" y="25"/>
                        <a:pt x="35" y="25"/>
                      </a:cubicBezTo>
                      <a:cubicBezTo>
                        <a:pt x="36" y="25"/>
                        <a:pt x="36" y="25"/>
                        <a:pt x="36" y="25"/>
                      </a:cubicBezTo>
                      <a:cubicBezTo>
                        <a:pt x="36" y="25"/>
                        <a:pt x="36" y="25"/>
                        <a:pt x="36" y="25"/>
                      </a:cubicBezTo>
                      <a:cubicBezTo>
                        <a:pt x="36" y="24"/>
                        <a:pt x="36" y="24"/>
                        <a:pt x="36" y="24"/>
                      </a:cubicBezTo>
                      <a:cubicBezTo>
                        <a:pt x="37" y="23"/>
                        <a:pt x="37" y="23"/>
                        <a:pt x="37" y="23"/>
                      </a:cubicBezTo>
                      <a:cubicBezTo>
                        <a:pt x="37" y="23"/>
                        <a:pt x="37" y="23"/>
                        <a:pt x="37" y="23"/>
                      </a:cubicBezTo>
                      <a:cubicBezTo>
                        <a:pt x="37" y="23"/>
                        <a:pt x="37" y="23"/>
                        <a:pt x="37" y="23"/>
                      </a:cubicBezTo>
                      <a:cubicBezTo>
                        <a:pt x="38" y="22"/>
                        <a:pt x="38" y="22"/>
                        <a:pt x="38" y="22"/>
                      </a:cubicBezTo>
                      <a:cubicBezTo>
                        <a:pt x="38" y="22"/>
                        <a:pt x="38" y="22"/>
                        <a:pt x="38" y="22"/>
                      </a:cubicBezTo>
                      <a:cubicBezTo>
                        <a:pt x="39" y="22"/>
                        <a:pt x="39" y="22"/>
                        <a:pt x="39" y="22"/>
                      </a:cubicBezTo>
                      <a:cubicBezTo>
                        <a:pt x="39" y="22"/>
                        <a:pt x="39" y="22"/>
                        <a:pt x="39" y="22"/>
                      </a:cubicBezTo>
                      <a:cubicBezTo>
                        <a:pt x="40" y="21"/>
                        <a:pt x="40" y="21"/>
                        <a:pt x="40" y="21"/>
                      </a:cubicBezTo>
                      <a:cubicBezTo>
                        <a:pt x="40" y="21"/>
                        <a:pt x="40" y="21"/>
                        <a:pt x="41" y="21"/>
                      </a:cubicBezTo>
                      <a:cubicBezTo>
                        <a:pt x="42" y="20"/>
                        <a:pt x="42" y="20"/>
                        <a:pt x="42" y="20"/>
                      </a:cubicBezTo>
                      <a:cubicBezTo>
                        <a:pt x="43" y="20"/>
                        <a:pt x="43" y="20"/>
                        <a:pt x="43" y="20"/>
                      </a:cubicBezTo>
                      <a:cubicBezTo>
                        <a:pt x="44" y="20"/>
                        <a:pt x="44" y="20"/>
                        <a:pt x="44" y="20"/>
                      </a:cubicBezTo>
                      <a:cubicBezTo>
                        <a:pt x="43" y="20"/>
                        <a:pt x="43" y="20"/>
                        <a:pt x="43" y="20"/>
                      </a:cubicBezTo>
                      <a:cubicBezTo>
                        <a:pt x="44" y="20"/>
                        <a:pt x="44" y="20"/>
                        <a:pt x="44" y="20"/>
                      </a:cubicBezTo>
                      <a:cubicBezTo>
                        <a:pt x="45" y="20"/>
                        <a:pt x="45" y="20"/>
                        <a:pt x="45" y="20"/>
                      </a:cubicBezTo>
                      <a:cubicBezTo>
                        <a:pt x="45" y="20"/>
                        <a:pt x="45" y="20"/>
                        <a:pt x="46" y="20"/>
                      </a:cubicBezTo>
                      <a:cubicBezTo>
                        <a:pt x="46" y="20"/>
                        <a:pt x="47" y="20"/>
                        <a:pt x="47" y="19"/>
                      </a:cubicBezTo>
                      <a:cubicBezTo>
                        <a:pt x="47" y="19"/>
                        <a:pt x="47" y="19"/>
                        <a:pt x="47" y="19"/>
                      </a:cubicBezTo>
                      <a:cubicBezTo>
                        <a:pt x="47" y="19"/>
                        <a:pt x="47" y="19"/>
                        <a:pt x="47" y="19"/>
                      </a:cubicBezTo>
                      <a:cubicBezTo>
                        <a:pt x="46" y="19"/>
                        <a:pt x="46" y="19"/>
                        <a:pt x="46" y="19"/>
                      </a:cubicBezTo>
                      <a:cubicBezTo>
                        <a:pt x="45" y="19"/>
                        <a:pt x="45" y="19"/>
                        <a:pt x="45" y="19"/>
                      </a:cubicBezTo>
                      <a:cubicBezTo>
                        <a:pt x="46" y="18"/>
                        <a:pt x="46" y="18"/>
                        <a:pt x="46" y="18"/>
                      </a:cubicBezTo>
                      <a:cubicBezTo>
                        <a:pt x="45" y="17"/>
                        <a:pt x="45" y="17"/>
                        <a:pt x="45" y="17"/>
                      </a:cubicBezTo>
                      <a:cubicBezTo>
                        <a:pt x="45" y="17"/>
                        <a:pt x="45" y="17"/>
                        <a:pt x="45" y="17"/>
                      </a:cubicBezTo>
                      <a:cubicBezTo>
                        <a:pt x="46" y="17"/>
                        <a:pt x="46" y="17"/>
                        <a:pt x="46" y="17"/>
                      </a:cubicBezTo>
                      <a:cubicBezTo>
                        <a:pt x="46" y="17"/>
                        <a:pt x="46" y="17"/>
                        <a:pt x="46" y="17"/>
                      </a:cubicBezTo>
                      <a:cubicBezTo>
                        <a:pt x="47" y="17"/>
                        <a:pt x="47" y="17"/>
                        <a:pt x="47" y="17"/>
                      </a:cubicBezTo>
                      <a:cubicBezTo>
                        <a:pt x="48" y="17"/>
                        <a:pt x="48" y="17"/>
                        <a:pt x="48" y="17"/>
                      </a:cubicBezTo>
                      <a:cubicBezTo>
                        <a:pt x="49" y="17"/>
                        <a:pt x="49" y="17"/>
                        <a:pt x="49" y="17"/>
                      </a:cubicBezTo>
                      <a:cubicBezTo>
                        <a:pt x="49" y="17"/>
                        <a:pt x="49" y="17"/>
                        <a:pt x="49" y="17"/>
                      </a:cubicBezTo>
                      <a:cubicBezTo>
                        <a:pt x="48" y="18"/>
                        <a:pt x="48" y="18"/>
                        <a:pt x="48" y="18"/>
                      </a:cubicBezTo>
                      <a:cubicBezTo>
                        <a:pt x="48" y="18"/>
                        <a:pt x="48" y="18"/>
                        <a:pt x="48" y="18"/>
                      </a:cubicBezTo>
                      <a:cubicBezTo>
                        <a:pt x="49" y="19"/>
                        <a:pt x="49" y="19"/>
                        <a:pt x="49" y="19"/>
                      </a:cubicBezTo>
                      <a:cubicBezTo>
                        <a:pt x="50" y="19"/>
                        <a:pt x="50" y="19"/>
                        <a:pt x="50" y="19"/>
                      </a:cubicBezTo>
                      <a:cubicBezTo>
                        <a:pt x="51" y="19"/>
                        <a:pt x="51" y="19"/>
                        <a:pt x="51" y="19"/>
                      </a:cubicBezTo>
                      <a:cubicBezTo>
                        <a:pt x="51" y="19"/>
                        <a:pt x="51" y="19"/>
                        <a:pt x="51" y="19"/>
                      </a:cubicBezTo>
                      <a:cubicBezTo>
                        <a:pt x="51" y="18"/>
                        <a:pt x="51" y="18"/>
                        <a:pt x="51" y="18"/>
                      </a:cubicBezTo>
                      <a:cubicBezTo>
                        <a:pt x="50" y="18"/>
                        <a:pt x="50" y="18"/>
                        <a:pt x="50" y="18"/>
                      </a:cubicBezTo>
                      <a:cubicBezTo>
                        <a:pt x="50" y="17"/>
                        <a:pt x="50" y="17"/>
                        <a:pt x="50" y="17"/>
                      </a:cubicBezTo>
                      <a:cubicBezTo>
                        <a:pt x="50" y="16"/>
                        <a:pt x="50" y="16"/>
                        <a:pt x="50" y="16"/>
                      </a:cubicBezTo>
                      <a:cubicBezTo>
                        <a:pt x="51" y="16"/>
                        <a:pt x="51" y="16"/>
                        <a:pt x="51" y="16"/>
                      </a:cubicBezTo>
                      <a:cubicBezTo>
                        <a:pt x="51" y="16"/>
                        <a:pt x="51" y="16"/>
                        <a:pt x="51" y="16"/>
                      </a:cubicBezTo>
                      <a:cubicBezTo>
                        <a:pt x="50" y="15"/>
                        <a:pt x="50" y="15"/>
                        <a:pt x="50" y="15"/>
                      </a:cubicBezTo>
                      <a:cubicBezTo>
                        <a:pt x="50" y="15"/>
                        <a:pt x="50" y="15"/>
                        <a:pt x="50" y="15"/>
                      </a:cubicBezTo>
                      <a:cubicBezTo>
                        <a:pt x="49" y="15"/>
                        <a:pt x="49" y="15"/>
                        <a:pt x="49" y="15"/>
                      </a:cubicBezTo>
                      <a:cubicBezTo>
                        <a:pt x="49" y="13"/>
                        <a:pt x="49" y="13"/>
                        <a:pt x="49" y="13"/>
                      </a:cubicBezTo>
                      <a:cubicBezTo>
                        <a:pt x="48" y="13"/>
                        <a:pt x="48" y="13"/>
                        <a:pt x="48" y="13"/>
                      </a:cubicBezTo>
                      <a:cubicBezTo>
                        <a:pt x="48" y="12"/>
                        <a:pt x="48" y="12"/>
                        <a:pt x="48" y="12"/>
                      </a:cubicBezTo>
                      <a:cubicBezTo>
                        <a:pt x="47" y="12"/>
                        <a:pt x="47" y="12"/>
                        <a:pt x="47" y="12"/>
                      </a:cubicBezTo>
                      <a:cubicBezTo>
                        <a:pt x="47" y="13"/>
                        <a:pt x="47" y="13"/>
                        <a:pt x="47" y="13"/>
                      </a:cubicBezTo>
                      <a:cubicBezTo>
                        <a:pt x="47" y="13"/>
                        <a:pt x="47" y="13"/>
                        <a:pt x="47" y="13"/>
                      </a:cubicBezTo>
                      <a:cubicBezTo>
                        <a:pt x="46" y="13"/>
                        <a:pt x="46" y="13"/>
                        <a:pt x="46" y="13"/>
                      </a:cubicBezTo>
                      <a:cubicBezTo>
                        <a:pt x="46" y="12"/>
                        <a:pt x="46" y="12"/>
                        <a:pt x="46" y="12"/>
                      </a:cubicBezTo>
                      <a:cubicBezTo>
                        <a:pt x="46" y="11"/>
                        <a:pt x="46" y="11"/>
                        <a:pt x="46" y="11"/>
                      </a:cubicBezTo>
                      <a:cubicBezTo>
                        <a:pt x="45" y="11"/>
                        <a:pt x="45" y="11"/>
                        <a:pt x="45" y="11"/>
                      </a:cubicBezTo>
                      <a:cubicBezTo>
                        <a:pt x="45" y="11"/>
                        <a:pt x="45" y="11"/>
                        <a:pt x="45" y="11"/>
                      </a:cubicBezTo>
                      <a:cubicBezTo>
                        <a:pt x="44" y="11"/>
                        <a:pt x="44" y="11"/>
                        <a:pt x="44" y="11"/>
                      </a:cubicBezTo>
                      <a:cubicBezTo>
                        <a:pt x="43" y="11"/>
                        <a:pt x="43" y="11"/>
                        <a:pt x="43" y="11"/>
                      </a:cubicBezTo>
                      <a:cubicBezTo>
                        <a:pt x="43" y="11"/>
                        <a:pt x="43" y="11"/>
                        <a:pt x="43" y="11"/>
                      </a:cubicBezTo>
                      <a:cubicBezTo>
                        <a:pt x="43" y="11"/>
                        <a:pt x="43" y="11"/>
                        <a:pt x="43" y="11"/>
                      </a:cubicBezTo>
                      <a:cubicBezTo>
                        <a:pt x="42" y="12"/>
                        <a:pt x="42" y="12"/>
                        <a:pt x="42" y="12"/>
                      </a:cubicBezTo>
                      <a:cubicBezTo>
                        <a:pt x="42" y="12"/>
                        <a:pt x="42" y="12"/>
                        <a:pt x="42" y="12"/>
                      </a:cubicBezTo>
                      <a:cubicBezTo>
                        <a:pt x="42" y="13"/>
                        <a:pt x="42" y="13"/>
                        <a:pt x="42" y="13"/>
                      </a:cubicBezTo>
                      <a:cubicBezTo>
                        <a:pt x="42" y="13"/>
                        <a:pt x="42" y="13"/>
                        <a:pt x="42" y="13"/>
                      </a:cubicBezTo>
                      <a:cubicBezTo>
                        <a:pt x="41" y="14"/>
                        <a:pt x="41" y="14"/>
                        <a:pt x="41" y="14"/>
                      </a:cubicBezTo>
                      <a:cubicBezTo>
                        <a:pt x="40" y="14"/>
                        <a:pt x="40" y="14"/>
                        <a:pt x="40" y="14"/>
                      </a:cubicBezTo>
                      <a:cubicBezTo>
                        <a:pt x="40" y="14"/>
                        <a:pt x="40" y="14"/>
                        <a:pt x="40" y="14"/>
                      </a:cubicBezTo>
                      <a:cubicBezTo>
                        <a:pt x="40" y="15"/>
                        <a:pt x="40" y="15"/>
                        <a:pt x="40" y="15"/>
                      </a:cubicBezTo>
                      <a:cubicBezTo>
                        <a:pt x="39" y="16"/>
                        <a:pt x="39" y="16"/>
                        <a:pt x="39" y="16"/>
                      </a:cubicBezTo>
                      <a:cubicBezTo>
                        <a:pt x="38" y="16"/>
                        <a:pt x="38" y="16"/>
                        <a:pt x="38" y="16"/>
                      </a:cubicBezTo>
                      <a:cubicBezTo>
                        <a:pt x="38" y="15"/>
                        <a:pt x="38" y="15"/>
                        <a:pt x="38" y="15"/>
                      </a:cubicBezTo>
                      <a:cubicBezTo>
                        <a:pt x="38" y="15"/>
                        <a:pt x="38" y="15"/>
                        <a:pt x="38" y="15"/>
                      </a:cubicBezTo>
                      <a:cubicBezTo>
                        <a:pt x="39" y="14"/>
                        <a:pt x="39" y="14"/>
                        <a:pt x="39" y="14"/>
                      </a:cubicBezTo>
                      <a:cubicBezTo>
                        <a:pt x="38" y="14"/>
                        <a:pt x="38" y="14"/>
                        <a:pt x="38" y="14"/>
                      </a:cubicBezTo>
                      <a:cubicBezTo>
                        <a:pt x="38" y="14"/>
                        <a:pt x="38" y="14"/>
                        <a:pt x="38" y="14"/>
                      </a:cubicBezTo>
                      <a:cubicBezTo>
                        <a:pt x="37" y="13"/>
                        <a:pt x="37" y="13"/>
                        <a:pt x="37" y="13"/>
                      </a:cubicBezTo>
                      <a:cubicBezTo>
                        <a:pt x="37" y="13"/>
                        <a:pt x="37" y="13"/>
                        <a:pt x="37" y="13"/>
                      </a:cubicBezTo>
                      <a:cubicBezTo>
                        <a:pt x="36" y="13"/>
                        <a:pt x="36" y="13"/>
                        <a:pt x="36" y="13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6" y="11"/>
                        <a:pt x="36" y="11"/>
                        <a:pt x="36" y="11"/>
                      </a:cubicBezTo>
                      <a:cubicBezTo>
                        <a:pt x="37" y="11"/>
                        <a:pt x="37" y="11"/>
                        <a:pt x="37" y="11"/>
                      </a:cubicBezTo>
                      <a:cubicBezTo>
                        <a:pt x="37" y="11"/>
                        <a:pt x="37" y="11"/>
                        <a:pt x="38" y="11"/>
                      </a:cubicBezTo>
                      <a:cubicBezTo>
                        <a:pt x="38" y="10"/>
                        <a:pt x="38" y="10"/>
                        <a:pt x="38" y="10"/>
                      </a:cubicBezTo>
                      <a:cubicBezTo>
                        <a:pt x="39" y="10"/>
                        <a:pt x="39" y="10"/>
                        <a:pt x="39" y="10"/>
                      </a:cubicBezTo>
                      <a:cubicBezTo>
                        <a:pt x="40" y="10"/>
                        <a:pt x="40" y="10"/>
                        <a:pt x="40" y="10"/>
                      </a:cubicBezTo>
                      <a:cubicBezTo>
                        <a:pt x="40" y="10"/>
                        <a:pt x="40" y="10"/>
                        <a:pt x="40" y="10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42" y="10"/>
                        <a:pt x="42" y="10"/>
                        <a:pt x="42" y="10"/>
                      </a:cubicBezTo>
                      <a:cubicBezTo>
                        <a:pt x="42" y="10"/>
                        <a:pt x="42" y="10"/>
                        <a:pt x="42" y="10"/>
                      </a:cubicBezTo>
                      <a:cubicBezTo>
                        <a:pt x="43" y="10"/>
                        <a:pt x="43" y="10"/>
                        <a:pt x="43" y="10"/>
                      </a:cubicBezTo>
                      <a:cubicBezTo>
                        <a:pt x="43" y="10"/>
                        <a:pt x="43" y="10"/>
                        <a:pt x="43" y="10"/>
                      </a:cubicBezTo>
                      <a:cubicBezTo>
                        <a:pt x="42" y="9"/>
                        <a:pt x="42" y="9"/>
                        <a:pt x="42" y="9"/>
                      </a:cubicBezTo>
                      <a:cubicBezTo>
                        <a:pt x="42" y="9"/>
                        <a:pt x="42" y="9"/>
                        <a:pt x="42" y="9"/>
                      </a:cubicBezTo>
                      <a:cubicBezTo>
                        <a:pt x="43" y="9"/>
                        <a:pt x="43" y="9"/>
                        <a:pt x="43" y="9"/>
                      </a:cubicBezTo>
                      <a:cubicBezTo>
                        <a:pt x="43" y="9"/>
                        <a:pt x="43" y="9"/>
                        <a:pt x="43" y="9"/>
                      </a:cubicBezTo>
                      <a:cubicBezTo>
                        <a:pt x="44" y="9"/>
                        <a:pt x="44" y="9"/>
                        <a:pt x="44" y="9"/>
                      </a:cubicBezTo>
                      <a:cubicBezTo>
                        <a:pt x="44" y="8"/>
                        <a:pt x="44" y="8"/>
                        <a:pt x="44" y="8"/>
                      </a:cubicBezTo>
                      <a:cubicBezTo>
                        <a:pt x="44" y="8"/>
                        <a:pt x="44" y="8"/>
                        <a:pt x="44" y="8"/>
                      </a:cubicBezTo>
                      <a:cubicBezTo>
                        <a:pt x="44" y="8"/>
                        <a:pt x="44" y="8"/>
                        <a:pt x="44" y="8"/>
                      </a:cubicBezTo>
                      <a:cubicBezTo>
                        <a:pt x="45" y="8"/>
                        <a:pt x="45" y="8"/>
                        <a:pt x="45" y="8"/>
                      </a:cubicBezTo>
                      <a:cubicBezTo>
                        <a:pt x="45" y="8"/>
                        <a:pt x="45" y="8"/>
                        <a:pt x="45" y="8"/>
                      </a:cubicBezTo>
                      <a:cubicBezTo>
                        <a:pt x="46" y="8"/>
                        <a:pt x="46" y="8"/>
                        <a:pt x="46" y="8"/>
                      </a:cubicBezTo>
                      <a:cubicBezTo>
                        <a:pt x="47" y="9"/>
                        <a:pt x="47" y="9"/>
                        <a:pt x="47" y="9"/>
                      </a:cubicBezTo>
                      <a:cubicBezTo>
                        <a:pt x="47" y="9"/>
                        <a:pt x="47" y="9"/>
                        <a:pt x="47" y="9"/>
                      </a:cubicBezTo>
                      <a:cubicBezTo>
                        <a:pt x="47" y="9"/>
                        <a:pt x="47" y="9"/>
                        <a:pt x="47" y="9"/>
                      </a:cubicBezTo>
                      <a:cubicBezTo>
                        <a:pt x="46" y="9"/>
                        <a:pt x="46" y="9"/>
                        <a:pt x="46" y="9"/>
                      </a:cubicBezTo>
                      <a:cubicBezTo>
                        <a:pt x="46" y="9"/>
                        <a:pt x="46" y="9"/>
                        <a:pt x="46" y="9"/>
                      </a:cubicBezTo>
                      <a:cubicBezTo>
                        <a:pt x="45" y="9"/>
                        <a:pt x="45" y="9"/>
                        <a:pt x="45" y="9"/>
                      </a:cubicBezTo>
                      <a:cubicBezTo>
                        <a:pt x="44" y="9"/>
                        <a:pt x="44" y="9"/>
                        <a:pt x="44" y="9"/>
                      </a:cubicBezTo>
                      <a:cubicBezTo>
                        <a:pt x="44" y="10"/>
                        <a:pt x="44" y="10"/>
                        <a:pt x="44" y="10"/>
                      </a:cubicBezTo>
                      <a:cubicBezTo>
                        <a:pt x="44" y="10"/>
                        <a:pt x="44" y="10"/>
                        <a:pt x="44" y="10"/>
                      </a:cubicBezTo>
                      <a:cubicBezTo>
                        <a:pt x="45" y="10"/>
                        <a:pt x="45" y="10"/>
                        <a:pt x="45" y="10"/>
                      </a:cubicBezTo>
                      <a:cubicBezTo>
                        <a:pt x="45" y="10"/>
                        <a:pt x="45" y="10"/>
                        <a:pt x="45" y="10"/>
                      </a:cubicBezTo>
                      <a:cubicBezTo>
                        <a:pt x="46" y="10"/>
                        <a:pt x="46" y="10"/>
                        <a:pt x="46" y="10"/>
                      </a:cubicBezTo>
                      <a:cubicBezTo>
                        <a:pt x="46" y="11"/>
                        <a:pt x="46" y="11"/>
                        <a:pt x="46" y="11"/>
                      </a:cubicBezTo>
                      <a:cubicBezTo>
                        <a:pt x="47" y="11"/>
                        <a:pt x="47" y="11"/>
                        <a:pt x="47" y="11"/>
                      </a:cubicBezTo>
                      <a:cubicBezTo>
                        <a:pt x="47" y="11"/>
                        <a:pt x="47" y="11"/>
                        <a:pt x="48" y="12"/>
                      </a:cubicBezTo>
                      <a:cubicBezTo>
                        <a:pt x="48" y="11"/>
                        <a:pt x="48" y="11"/>
                        <a:pt x="48" y="11"/>
                      </a:cubicBezTo>
                      <a:cubicBezTo>
                        <a:pt x="48" y="11"/>
                        <a:pt x="48" y="11"/>
                        <a:pt x="48" y="11"/>
                      </a:cubicBezTo>
                      <a:cubicBezTo>
                        <a:pt x="49" y="11"/>
                        <a:pt x="49" y="11"/>
                        <a:pt x="49" y="11"/>
                      </a:cubicBezTo>
                      <a:cubicBezTo>
                        <a:pt x="49" y="11"/>
                        <a:pt x="49" y="11"/>
                        <a:pt x="49" y="11"/>
                      </a:cubicBezTo>
                      <a:cubicBezTo>
                        <a:pt x="49" y="11"/>
                        <a:pt x="49" y="11"/>
                        <a:pt x="49" y="11"/>
                      </a:cubicBezTo>
                      <a:cubicBezTo>
                        <a:pt x="49" y="10"/>
                        <a:pt x="49" y="10"/>
                        <a:pt x="49" y="10"/>
                      </a:cubicBezTo>
                      <a:cubicBezTo>
                        <a:pt x="49" y="10"/>
                        <a:pt x="49" y="10"/>
                        <a:pt x="49" y="10"/>
                      </a:cubicBezTo>
                      <a:cubicBezTo>
                        <a:pt x="50" y="10"/>
                        <a:pt x="50" y="10"/>
                        <a:pt x="50" y="10"/>
                      </a:cubicBezTo>
                      <a:cubicBezTo>
                        <a:pt x="50" y="10"/>
                        <a:pt x="50" y="10"/>
                        <a:pt x="50" y="10"/>
                      </a:cubicBezTo>
                      <a:cubicBezTo>
                        <a:pt x="50" y="10"/>
                        <a:pt x="50" y="10"/>
                        <a:pt x="50" y="10"/>
                      </a:cubicBezTo>
                      <a:cubicBezTo>
                        <a:pt x="50" y="10"/>
                        <a:pt x="50" y="10"/>
                        <a:pt x="50" y="10"/>
                      </a:cubicBezTo>
                      <a:cubicBezTo>
                        <a:pt x="49" y="9"/>
                        <a:pt x="49" y="9"/>
                        <a:pt x="49" y="9"/>
                      </a:cubicBezTo>
                      <a:cubicBezTo>
                        <a:pt x="49" y="8"/>
                        <a:pt x="49" y="8"/>
                        <a:pt x="49" y="8"/>
                      </a:cubicBezTo>
                      <a:cubicBezTo>
                        <a:pt x="49" y="8"/>
                        <a:pt x="49" y="8"/>
                        <a:pt x="49" y="8"/>
                      </a:cubicBezTo>
                      <a:cubicBezTo>
                        <a:pt x="48" y="8"/>
                        <a:pt x="48" y="8"/>
                        <a:pt x="48" y="8"/>
                      </a:cubicBezTo>
                      <a:cubicBezTo>
                        <a:pt x="48" y="7"/>
                        <a:pt x="48" y="7"/>
                        <a:pt x="48" y="7"/>
                      </a:cubicBezTo>
                      <a:cubicBezTo>
                        <a:pt x="47" y="7"/>
                        <a:pt x="47" y="7"/>
                        <a:pt x="47" y="7"/>
                      </a:cubicBezTo>
                      <a:cubicBezTo>
                        <a:pt x="46" y="7"/>
                        <a:pt x="46" y="7"/>
                        <a:pt x="46" y="7"/>
                      </a:cubicBezTo>
                      <a:cubicBezTo>
                        <a:pt x="46" y="6"/>
                        <a:pt x="46" y="6"/>
                        <a:pt x="46" y="6"/>
                      </a:cubicBezTo>
                      <a:cubicBezTo>
                        <a:pt x="46" y="6"/>
                        <a:pt x="46" y="6"/>
                        <a:pt x="46" y="6"/>
                      </a:cubicBezTo>
                      <a:moveTo>
                        <a:pt x="15" y="13"/>
                      </a:moveTo>
                      <a:cubicBezTo>
                        <a:pt x="18" y="10"/>
                        <a:pt x="23" y="7"/>
                        <a:pt x="28" y="5"/>
                      </a:cubicBezTo>
                      <a:cubicBezTo>
                        <a:pt x="32" y="4"/>
                        <a:pt x="35" y="4"/>
                        <a:pt x="38" y="4"/>
                      </a:cubicBezTo>
                      <a:cubicBezTo>
                        <a:pt x="41" y="4"/>
                        <a:pt x="43" y="4"/>
                        <a:pt x="46" y="5"/>
                      </a:cubicBezTo>
                      <a:cubicBezTo>
                        <a:pt x="46" y="5"/>
                        <a:pt x="46" y="5"/>
                        <a:pt x="46" y="5"/>
                      </a:cubicBezTo>
                      <a:cubicBezTo>
                        <a:pt x="46" y="5"/>
                        <a:pt x="46" y="5"/>
                        <a:pt x="46" y="5"/>
                      </a:cubicBezTo>
                      <a:cubicBezTo>
                        <a:pt x="45" y="5"/>
                        <a:pt x="45" y="5"/>
                        <a:pt x="45" y="5"/>
                      </a:cubicBezTo>
                      <a:cubicBezTo>
                        <a:pt x="45" y="5"/>
                        <a:pt x="45" y="5"/>
                        <a:pt x="45" y="5"/>
                      </a:cubicBezTo>
                      <a:cubicBezTo>
                        <a:pt x="45" y="5"/>
                        <a:pt x="45" y="5"/>
                        <a:pt x="45" y="5"/>
                      </a:cubicBezTo>
                      <a:cubicBezTo>
                        <a:pt x="45" y="5"/>
                        <a:pt x="45" y="5"/>
                        <a:pt x="45" y="5"/>
                      </a:cubicBezTo>
                      <a:cubicBezTo>
                        <a:pt x="45" y="5"/>
                        <a:pt x="45" y="5"/>
                        <a:pt x="45" y="5"/>
                      </a:cubicBezTo>
                      <a:cubicBezTo>
                        <a:pt x="44" y="5"/>
                        <a:pt x="44" y="5"/>
                        <a:pt x="44" y="5"/>
                      </a:cubicBezTo>
                      <a:cubicBezTo>
                        <a:pt x="44" y="5"/>
                        <a:pt x="44" y="5"/>
                        <a:pt x="44" y="5"/>
                      </a:cubicBezTo>
                      <a:cubicBezTo>
                        <a:pt x="43" y="5"/>
                        <a:pt x="43" y="5"/>
                        <a:pt x="43" y="5"/>
                      </a:cubicBezTo>
                      <a:cubicBezTo>
                        <a:pt x="43" y="5"/>
                        <a:pt x="43" y="5"/>
                        <a:pt x="43" y="5"/>
                      </a:cubicBezTo>
                      <a:cubicBezTo>
                        <a:pt x="43" y="5"/>
                        <a:pt x="43" y="5"/>
                        <a:pt x="43" y="5"/>
                      </a:cubicBezTo>
                      <a:cubicBezTo>
                        <a:pt x="43" y="6"/>
                        <a:pt x="43" y="6"/>
                        <a:pt x="43" y="6"/>
                      </a:cubicBezTo>
                      <a:cubicBezTo>
                        <a:pt x="43" y="6"/>
                        <a:pt x="43" y="6"/>
                        <a:pt x="43" y="6"/>
                      </a:cubicBezTo>
                      <a:cubicBezTo>
                        <a:pt x="43" y="6"/>
                        <a:pt x="43" y="6"/>
                        <a:pt x="43" y="6"/>
                      </a:cubicBezTo>
                      <a:cubicBezTo>
                        <a:pt x="43" y="6"/>
                        <a:pt x="43" y="6"/>
                        <a:pt x="43" y="6"/>
                      </a:cubicBezTo>
                      <a:cubicBezTo>
                        <a:pt x="43" y="6"/>
                        <a:pt x="43" y="6"/>
                        <a:pt x="43" y="6"/>
                      </a:cubicBezTo>
                      <a:cubicBezTo>
                        <a:pt x="42" y="6"/>
                        <a:pt x="42" y="6"/>
                        <a:pt x="42" y="6"/>
                      </a:cubicBezTo>
                      <a:cubicBezTo>
                        <a:pt x="42" y="5"/>
                        <a:pt x="42" y="5"/>
                        <a:pt x="42" y="5"/>
                      </a:cubicBezTo>
                      <a:cubicBezTo>
                        <a:pt x="42" y="5"/>
                        <a:pt x="42" y="5"/>
                        <a:pt x="42" y="5"/>
                      </a:cubicBezTo>
                      <a:cubicBezTo>
                        <a:pt x="41" y="6"/>
                        <a:pt x="41" y="6"/>
                        <a:pt x="41" y="6"/>
                      </a:cubicBezTo>
                      <a:cubicBezTo>
                        <a:pt x="41" y="6"/>
                        <a:pt x="41" y="6"/>
                        <a:pt x="41" y="6"/>
                      </a:cubicBezTo>
                      <a:cubicBezTo>
                        <a:pt x="40" y="6"/>
                        <a:pt x="40" y="6"/>
                        <a:pt x="40" y="6"/>
                      </a:cubicBezTo>
                      <a:cubicBezTo>
                        <a:pt x="40" y="6"/>
                        <a:pt x="40" y="6"/>
                        <a:pt x="40" y="6"/>
                      </a:cubicBezTo>
                      <a:cubicBezTo>
                        <a:pt x="39" y="6"/>
                        <a:pt x="39" y="6"/>
                        <a:pt x="39" y="6"/>
                      </a:cubicBezTo>
                      <a:cubicBezTo>
                        <a:pt x="39" y="6"/>
                        <a:pt x="39" y="6"/>
                        <a:pt x="39" y="6"/>
                      </a:cubicBezTo>
                      <a:cubicBezTo>
                        <a:pt x="38" y="6"/>
                        <a:pt x="38" y="6"/>
                        <a:pt x="38" y="6"/>
                      </a:cubicBezTo>
                      <a:cubicBezTo>
                        <a:pt x="38" y="6"/>
                        <a:pt x="38" y="6"/>
                        <a:pt x="38" y="6"/>
                      </a:cubicBezTo>
                      <a:cubicBezTo>
                        <a:pt x="38" y="7"/>
                        <a:pt x="38" y="7"/>
                        <a:pt x="38" y="7"/>
                      </a:cubicBezTo>
                      <a:cubicBezTo>
                        <a:pt x="39" y="7"/>
                        <a:pt x="39" y="7"/>
                        <a:pt x="39" y="7"/>
                      </a:cubicBezTo>
                      <a:cubicBezTo>
                        <a:pt x="39" y="7"/>
                        <a:pt x="39" y="7"/>
                        <a:pt x="39" y="7"/>
                      </a:cubicBezTo>
                      <a:cubicBezTo>
                        <a:pt x="39" y="7"/>
                        <a:pt x="39" y="7"/>
                        <a:pt x="39" y="7"/>
                      </a:cubicBezTo>
                      <a:cubicBezTo>
                        <a:pt x="38" y="7"/>
                        <a:pt x="38" y="7"/>
                        <a:pt x="38" y="7"/>
                      </a:cubicBezTo>
                      <a:cubicBezTo>
                        <a:pt x="38" y="7"/>
                        <a:pt x="38" y="7"/>
                        <a:pt x="38" y="7"/>
                      </a:cubicBez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37" y="8"/>
                        <a:pt x="37" y="8"/>
                        <a:pt x="37" y="8"/>
                      </a:cubicBezTo>
                      <a:cubicBezTo>
                        <a:pt x="37" y="8"/>
                        <a:pt x="37" y="8"/>
                        <a:pt x="37" y="8"/>
                      </a:cubicBezTo>
                      <a:cubicBezTo>
                        <a:pt x="36" y="8"/>
                        <a:pt x="36" y="8"/>
                        <a:pt x="36" y="8"/>
                      </a:cubicBezTo>
                      <a:cubicBezTo>
                        <a:pt x="36" y="8"/>
                        <a:pt x="36" y="8"/>
                        <a:pt x="36" y="8"/>
                      </a:cubicBez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37" y="6"/>
                        <a:pt x="37" y="6"/>
                        <a:pt x="37" y="6"/>
                      </a:cubicBezTo>
                      <a:cubicBezTo>
                        <a:pt x="37" y="6"/>
                        <a:pt x="37" y="6"/>
                        <a:pt x="37" y="6"/>
                      </a:cubicBezTo>
                      <a:cubicBezTo>
                        <a:pt x="37" y="6"/>
                        <a:pt x="37" y="6"/>
                        <a:pt x="37" y="6"/>
                      </a:cubicBezTo>
                      <a:cubicBezTo>
                        <a:pt x="36" y="6"/>
                        <a:pt x="36" y="6"/>
                        <a:pt x="36" y="6"/>
                      </a:cubicBezTo>
                      <a:cubicBezTo>
                        <a:pt x="36" y="6"/>
                        <a:pt x="36" y="6"/>
                        <a:pt x="36" y="6"/>
                      </a:cubicBezTo>
                      <a:cubicBezTo>
                        <a:pt x="35" y="6"/>
                        <a:pt x="35" y="6"/>
                        <a:pt x="35" y="6"/>
                      </a:cubicBezTo>
                      <a:cubicBezTo>
                        <a:pt x="35" y="6"/>
                        <a:pt x="35" y="6"/>
                        <a:pt x="35" y="6"/>
                      </a:cubicBezTo>
                      <a:cubicBezTo>
                        <a:pt x="34" y="6"/>
                        <a:pt x="34" y="6"/>
                        <a:pt x="34" y="6"/>
                      </a:cubicBezTo>
                      <a:cubicBezTo>
                        <a:pt x="34" y="6"/>
                        <a:pt x="34" y="6"/>
                        <a:pt x="34" y="6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2" y="6"/>
                        <a:pt x="32" y="6"/>
                        <a:pt x="32" y="6"/>
                      </a:cubicBezTo>
                      <a:cubicBezTo>
                        <a:pt x="32" y="6"/>
                        <a:pt x="31" y="6"/>
                        <a:pt x="31" y="6"/>
                      </a:cubicBezTo>
                      <a:cubicBezTo>
                        <a:pt x="30" y="7"/>
                        <a:pt x="30" y="7"/>
                        <a:pt x="30" y="7"/>
                      </a:cubicBezTo>
                      <a:cubicBezTo>
                        <a:pt x="30" y="7"/>
                        <a:pt x="30" y="7"/>
                        <a:pt x="30" y="7"/>
                      </a:cubicBezTo>
                      <a:cubicBezTo>
                        <a:pt x="30" y="7"/>
                        <a:pt x="30" y="7"/>
                        <a:pt x="30" y="7"/>
                      </a:cubicBezTo>
                      <a:cubicBezTo>
                        <a:pt x="30" y="7"/>
                        <a:pt x="30" y="7"/>
                        <a:pt x="30" y="7"/>
                      </a:cubicBezTo>
                      <a:cubicBezTo>
                        <a:pt x="31" y="7"/>
                        <a:pt x="31" y="7"/>
                        <a:pt x="31" y="7"/>
                      </a:cubicBezTo>
                      <a:cubicBezTo>
                        <a:pt x="31" y="7"/>
                        <a:pt x="31" y="7"/>
                        <a:pt x="31" y="7"/>
                      </a:cubicBezTo>
                      <a:cubicBezTo>
                        <a:pt x="32" y="7"/>
                        <a:pt x="32" y="7"/>
                        <a:pt x="32" y="7"/>
                      </a:cubicBez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30" y="8"/>
                        <a:pt x="30" y="8"/>
                        <a:pt x="30" y="8"/>
                      </a:cubicBezTo>
                      <a:cubicBezTo>
                        <a:pt x="30" y="8"/>
                        <a:pt x="30" y="8"/>
                        <a:pt x="30" y="8"/>
                      </a:cubicBezTo>
                      <a:cubicBezTo>
                        <a:pt x="29" y="8"/>
                        <a:pt x="29" y="8"/>
                        <a:pt x="29" y="8"/>
                      </a:cubicBezTo>
                      <a:cubicBezTo>
                        <a:pt x="29" y="8"/>
                        <a:pt x="29" y="8"/>
                        <a:pt x="28" y="8"/>
                      </a:cubicBezTo>
                      <a:cubicBezTo>
                        <a:pt x="28" y="8"/>
                        <a:pt x="28" y="8"/>
                        <a:pt x="28" y="8"/>
                      </a:cubicBezTo>
                      <a:cubicBezTo>
                        <a:pt x="27" y="8"/>
                        <a:pt x="27" y="8"/>
                        <a:pt x="27" y="8"/>
                      </a:cubicBezTo>
                      <a:cubicBezTo>
                        <a:pt x="26" y="9"/>
                        <a:pt x="26" y="9"/>
                        <a:pt x="26" y="9"/>
                      </a:cubicBezTo>
                      <a:cubicBezTo>
                        <a:pt x="25" y="9"/>
                        <a:pt x="25" y="9"/>
                        <a:pt x="25" y="9"/>
                      </a:cubicBezTo>
                      <a:cubicBezTo>
                        <a:pt x="24" y="9"/>
                        <a:pt x="24" y="9"/>
                        <a:pt x="24" y="9"/>
                      </a:cubicBezTo>
                      <a:cubicBezTo>
                        <a:pt x="24" y="9"/>
                        <a:pt x="24" y="9"/>
                        <a:pt x="24" y="9"/>
                      </a:cubicBezTo>
                      <a:cubicBezTo>
                        <a:pt x="23" y="9"/>
                        <a:pt x="23" y="9"/>
                        <a:pt x="23" y="9"/>
                      </a:cubicBezTo>
                      <a:cubicBezTo>
                        <a:pt x="22" y="10"/>
                        <a:pt x="22" y="10"/>
                        <a:pt x="22" y="10"/>
                      </a:cubicBezTo>
                      <a:cubicBezTo>
                        <a:pt x="22" y="10"/>
                        <a:pt x="22" y="10"/>
                        <a:pt x="22" y="10"/>
                      </a:cubicBezTo>
                      <a:cubicBezTo>
                        <a:pt x="21" y="10"/>
                        <a:pt x="21" y="10"/>
                        <a:pt x="21" y="10"/>
                      </a:cubicBezTo>
                      <a:cubicBezTo>
                        <a:pt x="21" y="10"/>
                        <a:pt x="21" y="10"/>
                        <a:pt x="21" y="10"/>
                      </a:cubicBezTo>
                      <a:cubicBezTo>
                        <a:pt x="20" y="10"/>
                        <a:pt x="20" y="10"/>
                        <a:pt x="20" y="10"/>
                      </a:cubicBezTo>
                      <a:cubicBezTo>
                        <a:pt x="20" y="10"/>
                        <a:pt x="19" y="10"/>
                        <a:pt x="19" y="11"/>
                      </a:cubicBezTo>
                      <a:cubicBezTo>
                        <a:pt x="19" y="11"/>
                        <a:pt x="18" y="11"/>
                        <a:pt x="18" y="11"/>
                      </a:cubicBezTo>
                      <a:cubicBezTo>
                        <a:pt x="17" y="11"/>
                        <a:pt x="17" y="11"/>
                        <a:pt x="17" y="11"/>
                      </a:cubicBezTo>
                      <a:cubicBezTo>
                        <a:pt x="17" y="12"/>
                        <a:pt x="17" y="12"/>
                        <a:pt x="17" y="12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moveTo>
                        <a:pt x="38" y="0"/>
                      </a:moveTo>
                      <a:cubicBezTo>
                        <a:pt x="35" y="0"/>
                        <a:pt x="31" y="1"/>
                        <a:pt x="27" y="2"/>
                      </a:cubicBezTo>
                      <a:cubicBezTo>
                        <a:pt x="11" y="7"/>
                        <a:pt x="0" y="22"/>
                        <a:pt x="0" y="39"/>
                      </a:cubicBezTo>
                      <a:cubicBezTo>
                        <a:pt x="0" y="42"/>
                        <a:pt x="0" y="46"/>
                        <a:pt x="1" y="49"/>
                      </a:cubicBezTo>
                      <a:cubicBezTo>
                        <a:pt x="6" y="66"/>
                        <a:pt x="21" y="77"/>
                        <a:pt x="38" y="77"/>
                      </a:cubicBezTo>
                      <a:cubicBezTo>
                        <a:pt x="38" y="77"/>
                        <a:pt x="38" y="77"/>
                        <a:pt x="38" y="77"/>
                      </a:cubicBezTo>
                      <a:cubicBezTo>
                        <a:pt x="42" y="77"/>
                        <a:pt x="45" y="77"/>
                        <a:pt x="49" y="76"/>
                      </a:cubicBezTo>
                      <a:cubicBezTo>
                        <a:pt x="59" y="73"/>
                        <a:pt x="67" y="66"/>
                        <a:pt x="72" y="57"/>
                      </a:cubicBezTo>
                      <a:cubicBezTo>
                        <a:pt x="75" y="52"/>
                        <a:pt x="77" y="45"/>
                        <a:pt x="77" y="39"/>
                      </a:cubicBezTo>
                      <a:cubicBezTo>
                        <a:pt x="77" y="35"/>
                        <a:pt x="76" y="32"/>
                        <a:pt x="75" y="28"/>
                      </a:cubicBezTo>
                      <a:cubicBezTo>
                        <a:pt x="70" y="12"/>
                        <a:pt x="55" y="0"/>
                        <a:pt x="38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kern="0" smtClean="0">
                    <a:solidFill>
                      <a:srgbClr val="000000"/>
                    </a:solidFill>
                    <a:latin typeface="Arial"/>
                    <a:ea typeface="微软雅黑"/>
                  </a:endParaRPr>
                </a:p>
              </p:txBody>
            </p:sp>
          </p:grpSp>
          <p:sp>
            <p:nvSpPr>
              <p:cNvPr id="112" name="ïṥlïďê">
                <a:extLst>
                  <a:ext uri="{FF2B5EF4-FFF2-40B4-BE49-F238E27FC236}">
                    <a16:creationId xmlns:a16="http://schemas.microsoft.com/office/drawing/2014/main" xmlns="" id="{6BF95012-5446-4091-A895-83D36C79E005}"/>
                  </a:ext>
                </a:extLst>
              </p:cNvPr>
              <p:cNvSpPr/>
              <p:nvPr/>
            </p:nvSpPr>
            <p:spPr bwMode="auto">
              <a:xfrm>
                <a:off x="1628036" y="3727732"/>
                <a:ext cx="373132" cy="300912"/>
              </a:xfrm>
              <a:custGeom>
                <a:avLst/>
                <a:gdLst/>
                <a:ahLst/>
                <a:cxnLst>
                  <a:cxn ang="0">
                    <a:pos x="55" y="27"/>
                  </a:cxn>
                  <a:cxn ang="0">
                    <a:pos x="54" y="27"/>
                  </a:cxn>
                  <a:cxn ang="0">
                    <a:pos x="54" y="27"/>
                  </a:cxn>
                  <a:cxn ang="0">
                    <a:pos x="53" y="27"/>
                  </a:cxn>
                  <a:cxn ang="0">
                    <a:pos x="28" y="6"/>
                  </a:cxn>
                  <a:cxn ang="0">
                    <a:pos x="4" y="27"/>
                  </a:cxn>
                  <a:cxn ang="0">
                    <a:pos x="3" y="27"/>
                  </a:cxn>
                  <a:cxn ang="0">
                    <a:pos x="2" y="27"/>
                  </a:cxn>
                  <a:cxn ang="0">
                    <a:pos x="0" y="24"/>
                  </a:cxn>
                  <a:cxn ang="0">
                    <a:pos x="0" y="23"/>
                  </a:cxn>
                  <a:cxn ang="0">
                    <a:pos x="26" y="1"/>
                  </a:cxn>
                  <a:cxn ang="0">
                    <a:pos x="31" y="1"/>
                  </a:cxn>
                  <a:cxn ang="0">
                    <a:pos x="40" y="8"/>
                  </a:cxn>
                  <a:cxn ang="0">
                    <a:pos x="40" y="1"/>
                  </a:cxn>
                  <a:cxn ang="0">
                    <a:pos x="41" y="0"/>
                  </a:cxn>
                  <a:cxn ang="0">
                    <a:pos x="48" y="0"/>
                  </a:cxn>
                  <a:cxn ang="0">
                    <a:pos x="49" y="1"/>
                  </a:cxn>
                  <a:cxn ang="0">
                    <a:pos x="49" y="16"/>
                  </a:cxn>
                  <a:cxn ang="0">
                    <a:pos x="57" y="23"/>
                  </a:cxn>
                  <a:cxn ang="0">
                    <a:pos x="57" y="24"/>
                  </a:cxn>
                  <a:cxn ang="0">
                    <a:pos x="55" y="27"/>
                  </a:cxn>
                  <a:cxn ang="0">
                    <a:pos x="49" y="44"/>
                  </a:cxn>
                  <a:cxn ang="0">
                    <a:pos x="47" y="46"/>
                  </a:cxn>
                  <a:cxn ang="0">
                    <a:pos x="33" y="46"/>
                  </a:cxn>
                  <a:cxn ang="0">
                    <a:pos x="33" y="32"/>
                  </a:cxn>
                  <a:cxn ang="0">
                    <a:pos x="24" y="32"/>
                  </a:cxn>
                  <a:cxn ang="0">
                    <a:pos x="24" y="46"/>
                  </a:cxn>
                  <a:cxn ang="0">
                    <a:pos x="10" y="46"/>
                  </a:cxn>
                  <a:cxn ang="0">
                    <a:pos x="8" y="44"/>
                  </a:cxn>
                  <a:cxn ang="0">
                    <a:pos x="8" y="27"/>
                  </a:cxn>
                  <a:cxn ang="0">
                    <a:pos x="8" y="26"/>
                  </a:cxn>
                  <a:cxn ang="0">
                    <a:pos x="28" y="9"/>
                  </a:cxn>
                  <a:cxn ang="0">
                    <a:pos x="49" y="26"/>
                  </a:cxn>
                  <a:cxn ang="0">
                    <a:pos x="49" y="27"/>
                  </a:cxn>
                  <a:cxn ang="0">
                    <a:pos x="49" y="44"/>
                  </a:cxn>
                </a:cxnLst>
                <a:rect l="0" t="0" r="r" b="b"/>
                <a:pathLst>
                  <a:path w="57" h="46">
                    <a:moveTo>
                      <a:pt x="55" y="27"/>
                    </a:moveTo>
                    <a:cubicBezTo>
                      <a:pt x="55" y="27"/>
                      <a:pt x="54" y="27"/>
                      <a:pt x="54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7"/>
                      <a:pt x="53" y="27"/>
                      <a:pt x="53" y="27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3" y="27"/>
                      <a:pt x="3" y="27"/>
                    </a:cubicBezTo>
                    <a:cubicBezTo>
                      <a:pt x="3" y="27"/>
                      <a:pt x="2" y="27"/>
                      <a:pt x="2" y="2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3"/>
                      <a:pt x="0" y="23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7" y="0"/>
                      <a:pt x="30" y="0"/>
                      <a:pt x="31" y="1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0"/>
                      <a:pt x="41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9" y="0"/>
                      <a:pt x="49" y="1"/>
                      <a:pt x="49" y="1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7" y="23"/>
                      <a:pt x="57" y="24"/>
                      <a:pt x="57" y="24"/>
                    </a:cubicBezTo>
                    <a:lnTo>
                      <a:pt x="55" y="27"/>
                    </a:lnTo>
                    <a:close/>
                    <a:moveTo>
                      <a:pt x="49" y="44"/>
                    </a:moveTo>
                    <a:cubicBezTo>
                      <a:pt x="49" y="45"/>
                      <a:pt x="48" y="46"/>
                      <a:pt x="47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9" y="46"/>
                      <a:pt x="8" y="45"/>
                      <a:pt x="8" y="4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6"/>
                      <a:pt x="8" y="26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6"/>
                      <a:pt x="49" y="27"/>
                      <a:pt x="49" y="27"/>
                    </a:cubicBezTo>
                    <a:lnTo>
                      <a:pt x="49" y="4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kern="0" smtClean="0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113" name="íslîḓe">
                <a:extLst>
                  <a:ext uri="{FF2B5EF4-FFF2-40B4-BE49-F238E27FC236}">
                    <a16:creationId xmlns:a16="http://schemas.microsoft.com/office/drawing/2014/main" xmlns="" id="{2549F640-4C7C-4CC5-A8AB-7AC8425564E0}"/>
                  </a:ext>
                </a:extLst>
              </p:cNvPr>
              <p:cNvSpPr/>
              <p:nvPr/>
            </p:nvSpPr>
            <p:spPr>
              <a:xfrm rot="16200000">
                <a:off x="1163384" y="4795110"/>
                <a:ext cx="1261884" cy="332579"/>
              </a:xfrm>
              <a:prstGeom prst="rect">
                <a:avLst/>
              </a:prstGeom>
            </p:spPr>
            <p:txBody>
              <a:bodyPr wrap="none">
                <a:normAutofit fontScale="92500" lnSpcReduction="10000"/>
              </a:bodyPr>
              <a:lstStyle/>
              <a:p>
                <a:r>
                  <a:rPr lang="en-US" altLang="zh-CN" sz="1600" b="1" kern="0" dirty="0" smtClean="0">
                    <a:solidFill>
                      <a:srgbClr val="FFFFFF"/>
                    </a:solidFill>
                    <a:latin typeface="Arial"/>
                  </a:rPr>
                  <a:t>PPT</a:t>
                </a:r>
                <a:r>
                  <a:rPr lang="zh-CN" altLang="en-US" sz="1600" b="1" kern="0" dirty="0" smtClean="0">
                    <a:solidFill>
                      <a:srgbClr val="FFFFFF"/>
                    </a:solidFill>
                    <a:latin typeface="Arial"/>
                  </a:rPr>
                  <a:t>标题文档</a:t>
                </a:r>
              </a:p>
            </p:txBody>
          </p:sp>
          <p:sp>
            <p:nvSpPr>
              <p:cNvPr id="114" name="işľîďê">
                <a:extLst>
                  <a:ext uri="{FF2B5EF4-FFF2-40B4-BE49-F238E27FC236}">
                    <a16:creationId xmlns:a16="http://schemas.microsoft.com/office/drawing/2014/main" xmlns="" id="{D1A546BF-D962-4621-89AD-865B3589BE29}"/>
                  </a:ext>
                </a:extLst>
              </p:cNvPr>
              <p:cNvSpPr/>
              <p:nvPr/>
            </p:nvSpPr>
            <p:spPr>
              <a:xfrm rot="16200000">
                <a:off x="2250973" y="4795110"/>
                <a:ext cx="1261884" cy="332579"/>
              </a:xfrm>
              <a:prstGeom prst="rect">
                <a:avLst/>
              </a:prstGeom>
            </p:spPr>
            <p:txBody>
              <a:bodyPr wrap="none">
                <a:normAutofit fontScale="92500" lnSpcReduction="10000"/>
              </a:bodyPr>
              <a:lstStyle/>
              <a:p>
                <a:r>
                  <a:rPr lang="en-US" altLang="zh-CN" sz="1600" b="1" kern="0" dirty="0" smtClean="0">
                    <a:solidFill>
                      <a:srgbClr val="FFFFFF"/>
                    </a:solidFill>
                    <a:latin typeface="Arial"/>
                  </a:rPr>
                  <a:t>PPT</a:t>
                </a:r>
                <a:r>
                  <a:rPr lang="zh-CN" altLang="en-US" sz="1600" b="1" kern="0" dirty="0" smtClean="0">
                    <a:solidFill>
                      <a:srgbClr val="FFFFFF"/>
                    </a:solidFill>
                    <a:latin typeface="Arial"/>
                  </a:rPr>
                  <a:t>标题文档</a:t>
                </a:r>
              </a:p>
            </p:txBody>
          </p:sp>
          <p:sp>
            <p:nvSpPr>
              <p:cNvPr id="115" name="ís1íďè">
                <a:extLst>
                  <a:ext uri="{FF2B5EF4-FFF2-40B4-BE49-F238E27FC236}">
                    <a16:creationId xmlns:a16="http://schemas.microsoft.com/office/drawing/2014/main" xmlns="" id="{3022E5B2-3E5B-4B03-AE4E-6AFFB8B80948}"/>
                  </a:ext>
                </a:extLst>
              </p:cNvPr>
              <p:cNvSpPr/>
              <p:nvPr/>
            </p:nvSpPr>
            <p:spPr>
              <a:xfrm rot="16200000">
                <a:off x="3334205" y="4795110"/>
                <a:ext cx="1261884" cy="332579"/>
              </a:xfrm>
              <a:prstGeom prst="rect">
                <a:avLst/>
              </a:prstGeom>
            </p:spPr>
            <p:txBody>
              <a:bodyPr wrap="none">
                <a:normAutofit fontScale="92500" lnSpcReduction="10000"/>
              </a:bodyPr>
              <a:lstStyle/>
              <a:p>
                <a:r>
                  <a:rPr lang="en-US" altLang="zh-CN" sz="1600" b="1" kern="0" dirty="0" smtClean="0">
                    <a:solidFill>
                      <a:srgbClr val="FFFFFF"/>
                    </a:solidFill>
                    <a:latin typeface="Arial"/>
                  </a:rPr>
                  <a:t>PPT</a:t>
                </a:r>
                <a:r>
                  <a:rPr lang="zh-CN" altLang="en-US" sz="1600" b="1" kern="0" dirty="0" smtClean="0">
                    <a:solidFill>
                      <a:srgbClr val="FFFFFF"/>
                    </a:solidFill>
                    <a:latin typeface="Arial"/>
                  </a:rPr>
                  <a:t>标题文档</a:t>
                </a:r>
              </a:p>
            </p:txBody>
          </p:sp>
          <p:sp>
            <p:nvSpPr>
              <p:cNvPr id="116" name="iśļiḓé">
                <a:extLst>
                  <a:ext uri="{FF2B5EF4-FFF2-40B4-BE49-F238E27FC236}">
                    <a16:creationId xmlns:a16="http://schemas.microsoft.com/office/drawing/2014/main" xmlns="" id="{A411B254-A460-421F-9201-D117ADF023DF}"/>
                  </a:ext>
                </a:extLst>
              </p:cNvPr>
              <p:cNvSpPr/>
              <p:nvPr/>
            </p:nvSpPr>
            <p:spPr>
              <a:xfrm rot="16200000">
                <a:off x="4352500" y="4795109"/>
                <a:ext cx="1261884" cy="332581"/>
              </a:xfrm>
              <a:prstGeom prst="rect">
                <a:avLst/>
              </a:prstGeom>
            </p:spPr>
            <p:txBody>
              <a:bodyPr wrap="none">
                <a:normAutofit fontScale="92500" lnSpcReduction="10000"/>
              </a:bodyPr>
              <a:lstStyle/>
              <a:p>
                <a:r>
                  <a:rPr lang="en-US" altLang="zh-CN" sz="1600" b="1" kern="0" dirty="0" smtClean="0">
                    <a:solidFill>
                      <a:srgbClr val="FFFFFF"/>
                    </a:solidFill>
                    <a:latin typeface="Arial"/>
                  </a:rPr>
                  <a:t>PPT</a:t>
                </a:r>
                <a:r>
                  <a:rPr lang="zh-CN" altLang="en-US" sz="1600" b="1" kern="0" dirty="0" smtClean="0">
                    <a:solidFill>
                      <a:srgbClr val="FFFFFF"/>
                    </a:solidFill>
                    <a:latin typeface="Arial"/>
                  </a:rPr>
                  <a:t>标题文档</a:t>
                </a:r>
              </a:p>
            </p:txBody>
          </p:sp>
          <p:sp>
            <p:nvSpPr>
              <p:cNvPr id="117" name="ïŝḷîḑe">
                <a:extLst>
                  <a:ext uri="{FF2B5EF4-FFF2-40B4-BE49-F238E27FC236}">
                    <a16:creationId xmlns:a16="http://schemas.microsoft.com/office/drawing/2014/main" xmlns="" id="{F8140110-32C2-415C-9FF7-4289708269E9}"/>
                  </a:ext>
                </a:extLst>
              </p:cNvPr>
              <p:cNvSpPr/>
              <p:nvPr/>
            </p:nvSpPr>
            <p:spPr>
              <a:xfrm rot="16200000">
                <a:off x="5395767" y="4795110"/>
                <a:ext cx="1261884" cy="332580"/>
              </a:xfrm>
              <a:prstGeom prst="rect">
                <a:avLst/>
              </a:prstGeom>
            </p:spPr>
            <p:txBody>
              <a:bodyPr wrap="none">
                <a:normAutofit fontScale="92500" lnSpcReduction="10000"/>
              </a:bodyPr>
              <a:lstStyle/>
              <a:p>
                <a:r>
                  <a:rPr lang="en-US" altLang="zh-CN" sz="1600" b="1" kern="0" dirty="0" smtClean="0">
                    <a:solidFill>
                      <a:srgbClr val="FFFFFF"/>
                    </a:solidFill>
                    <a:latin typeface="Arial"/>
                  </a:rPr>
                  <a:t>PPT</a:t>
                </a:r>
                <a:r>
                  <a:rPr lang="zh-CN" altLang="en-US" sz="1600" b="1" kern="0" dirty="0" smtClean="0">
                    <a:solidFill>
                      <a:srgbClr val="FFFFFF"/>
                    </a:solidFill>
                    <a:latin typeface="Arial"/>
                  </a:rPr>
                  <a:t>标题文档</a:t>
                </a:r>
              </a:p>
            </p:txBody>
          </p:sp>
        </p:grpSp>
        <p:sp>
          <p:nvSpPr>
            <p:cNvPr id="84" name="islidè">
              <a:extLst>
                <a:ext uri="{FF2B5EF4-FFF2-40B4-BE49-F238E27FC236}">
                  <a16:creationId xmlns:a16="http://schemas.microsoft.com/office/drawing/2014/main" xmlns="" id="{FCAE43DC-A234-4D9F-83C0-19723224C0CC}"/>
                </a:ext>
              </a:extLst>
            </p:cNvPr>
            <p:cNvSpPr/>
            <p:nvPr/>
          </p:nvSpPr>
          <p:spPr bwMode="auto">
            <a:xfrm>
              <a:off x="11034182" y="1519759"/>
              <a:ext cx="335548" cy="338232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rgbClr val="F1593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kern="0" smtClean="0">
                <a:solidFill>
                  <a:srgbClr val="000000"/>
                </a:solidFill>
                <a:latin typeface="Arial"/>
                <a:ea typeface="微软雅黑"/>
              </a:endParaRPr>
            </a:p>
          </p:txBody>
        </p:sp>
        <p:sp>
          <p:nvSpPr>
            <p:cNvPr id="85" name="iṩ1ïḍé">
              <a:extLst>
                <a:ext uri="{FF2B5EF4-FFF2-40B4-BE49-F238E27FC236}">
                  <a16:creationId xmlns:a16="http://schemas.microsoft.com/office/drawing/2014/main" xmlns="" id="{BEDDCCFA-3BD4-43D3-BEE7-779493103143}"/>
                </a:ext>
              </a:extLst>
            </p:cNvPr>
            <p:cNvSpPr txBox="1"/>
            <p:nvPr/>
          </p:nvSpPr>
          <p:spPr bwMode="auto">
            <a:xfrm>
              <a:off x="7726134" y="1314218"/>
              <a:ext cx="3228811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rmAutofit fontScale="92500" lnSpcReduction="10000"/>
            </a:bodyPr>
            <a:lstStyle/>
            <a:p>
              <a:pPr algn="r"/>
              <a:r>
                <a:rPr lang="en-US" altLang="zh-CN" sz="1400" b="1" kern="0" dirty="0" smtClean="0">
                  <a:solidFill>
                    <a:srgbClr val="000000"/>
                  </a:solidFill>
                  <a:latin typeface="Arial"/>
                </a:rPr>
                <a:t>PPT</a:t>
              </a:r>
              <a:r>
                <a:rPr lang="zh-CN" altLang="en-US" sz="1400" b="1" kern="0" dirty="0" smtClean="0">
                  <a:solidFill>
                    <a:srgbClr val="000000"/>
                  </a:solidFill>
                  <a:latin typeface="Arial"/>
                </a:rPr>
                <a:t>标题文档</a:t>
              </a:r>
            </a:p>
          </p:txBody>
        </p:sp>
        <p:sp>
          <p:nvSpPr>
            <p:cNvPr id="86" name="îṩḷiḍé">
              <a:extLst>
                <a:ext uri="{FF2B5EF4-FFF2-40B4-BE49-F238E27FC236}">
                  <a16:creationId xmlns:a16="http://schemas.microsoft.com/office/drawing/2014/main" xmlns="" id="{B337DFE5-54F0-46CA-B205-0ED9491ACCE1}"/>
                </a:ext>
              </a:extLst>
            </p:cNvPr>
            <p:cNvSpPr txBox="1"/>
            <p:nvPr/>
          </p:nvSpPr>
          <p:spPr bwMode="auto">
            <a:xfrm>
              <a:off x="7726134" y="1624176"/>
              <a:ext cx="3228811" cy="40070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0">
              <a:normAutofit fontScale="70000" lnSpcReduction="20000"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000" dirty="0">
                <a:solidFill>
                  <a:prstClr val="black"/>
                </a:solidFill>
              </a:endParaRPr>
            </a:p>
          </p:txBody>
        </p:sp>
        <p:sp>
          <p:nvSpPr>
            <p:cNvPr id="87" name="ïṡļïḑé">
              <a:extLst>
                <a:ext uri="{FF2B5EF4-FFF2-40B4-BE49-F238E27FC236}">
                  <a16:creationId xmlns:a16="http://schemas.microsoft.com/office/drawing/2014/main" xmlns="" id="{9AC1322D-5290-46F2-B044-B867E68FDF06}"/>
                </a:ext>
              </a:extLst>
            </p:cNvPr>
            <p:cNvSpPr/>
            <p:nvPr/>
          </p:nvSpPr>
          <p:spPr bwMode="auto">
            <a:xfrm>
              <a:off x="11034182" y="2465871"/>
              <a:ext cx="335548" cy="338232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rgbClr val="666666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kern="0" smtClean="0">
                <a:solidFill>
                  <a:srgbClr val="000000"/>
                </a:solidFill>
                <a:latin typeface="Arial"/>
                <a:ea typeface="微软雅黑"/>
              </a:endParaRPr>
            </a:p>
          </p:txBody>
        </p:sp>
        <p:sp>
          <p:nvSpPr>
            <p:cNvPr id="88" name="iśľïḑe">
              <a:extLst>
                <a:ext uri="{FF2B5EF4-FFF2-40B4-BE49-F238E27FC236}">
                  <a16:creationId xmlns:a16="http://schemas.microsoft.com/office/drawing/2014/main" xmlns="" id="{5BCA3CD8-A80F-46FE-9208-35455D1B7C40}"/>
                </a:ext>
              </a:extLst>
            </p:cNvPr>
            <p:cNvSpPr txBox="1"/>
            <p:nvPr/>
          </p:nvSpPr>
          <p:spPr bwMode="auto">
            <a:xfrm>
              <a:off x="7726134" y="2269895"/>
              <a:ext cx="3228811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rmAutofit fontScale="92500" lnSpcReduction="10000"/>
            </a:bodyPr>
            <a:lstStyle/>
            <a:p>
              <a:pPr algn="r"/>
              <a:r>
                <a:rPr lang="en-US" altLang="zh-CN" sz="1400" b="1" kern="0" dirty="0" smtClean="0">
                  <a:solidFill>
                    <a:srgbClr val="000000"/>
                  </a:solidFill>
                  <a:latin typeface="Arial"/>
                </a:rPr>
                <a:t>PPT</a:t>
              </a:r>
              <a:r>
                <a:rPr lang="zh-CN" altLang="en-US" sz="1400" b="1" kern="0" dirty="0" smtClean="0">
                  <a:solidFill>
                    <a:srgbClr val="000000"/>
                  </a:solidFill>
                  <a:latin typeface="Arial"/>
                </a:rPr>
                <a:t>标题文档</a:t>
              </a:r>
            </a:p>
          </p:txBody>
        </p:sp>
        <p:sp>
          <p:nvSpPr>
            <p:cNvPr id="89" name="íṩľíḍê">
              <a:extLst>
                <a:ext uri="{FF2B5EF4-FFF2-40B4-BE49-F238E27FC236}">
                  <a16:creationId xmlns:a16="http://schemas.microsoft.com/office/drawing/2014/main" xmlns="" id="{E5F3C2DC-B7EE-4592-BD18-E7CF10BDB24A}"/>
                </a:ext>
              </a:extLst>
            </p:cNvPr>
            <p:cNvSpPr txBox="1"/>
            <p:nvPr/>
          </p:nvSpPr>
          <p:spPr bwMode="auto">
            <a:xfrm>
              <a:off x="7726134" y="2579853"/>
              <a:ext cx="3228811" cy="40070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0">
              <a:normAutofit fontScale="70000" lnSpcReduction="20000"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000" dirty="0">
                <a:solidFill>
                  <a:prstClr val="black"/>
                </a:solidFill>
              </a:endParaRPr>
            </a:p>
          </p:txBody>
        </p:sp>
        <p:sp>
          <p:nvSpPr>
            <p:cNvPr id="90" name="ís1îḍé">
              <a:extLst>
                <a:ext uri="{FF2B5EF4-FFF2-40B4-BE49-F238E27FC236}">
                  <a16:creationId xmlns:a16="http://schemas.microsoft.com/office/drawing/2014/main" xmlns="" id="{6007C997-9B6C-49A3-BCE5-06FEF3E958C4}"/>
                </a:ext>
              </a:extLst>
            </p:cNvPr>
            <p:cNvSpPr/>
            <p:nvPr/>
          </p:nvSpPr>
          <p:spPr bwMode="auto">
            <a:xfrm>
              <a:off x="11034182" y="3411983"/>
              <a:ext cx="335548" cy="338232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rgbClr val="72727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kern="0" smtClean="0">
                <a:solidFill>
                  <a:srgbClr val="000000"/>
                </a:solidFill>
                <a:latin typeface="Arial"/>
                <a:ea typeface="微软雅黑"/>
              </a:endParaRPr>
            </a:p>
          </p:txBody>
        </p:sp>
        <p:sp>
          <p:nvSpPr>
            <p:cNvPr id="91" name="í$ḷïḑe">
              <a:extLst>
                <a:ext uri="{FF2B5EF4-FFF2-40B4-BE49-F238E27FC236}">
                  <a16:creationId xmlns:a16="http://schemas.microsoft.com/office/drawing/2014/main" xmlns="" id="{73C1B9E1-5758-4199-94A4-EE681736FF22}"/>
                </a:ext>
              </a:extLst>
            </p:cNvPr>
            <p:cNvSpPr txBox="1"/>
            <p:nvPr/>
          </p:nvSpPr>
          <p:spPr bwMode="auto">
            <a:xfrm>
              <a:off x="7726134" y="3225572"/>
              <a:ext cx="3228811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rmAutofit fontScale="92500" lnSpcReduction="10000"/>
            </a:bodyPr>
            <a:lstStyle/>
            <a:p>
              <a:pPr algn="r"/>
              <a:r>
                <a:rPr lang="en-US" altLang="zh-CN" sz="1400" b="1" kern="0" dirty="0" smtClean="0">
                  <a:solidFill>
                    <a:srgbClr val="000000"/>
                  </a:solidFill>
                  <a:latin typeface="Arial"/>
                </a:rPr>
                <a:t>PPT</a:t>
              </a:r>
              <a:r>
                <a:rPr lang="zh-CN" altLang="en-US" sz="1400" b="1" kern="0" dirty="0" smtClean="0">
                  <a:solidFill>
                    <a:srgbClr val="000000"/>
                  </a:solidFill>
                  <a:latin typeface="Arial"/>
                </a:rPr>
                <a:t>标题文档</a:t>
              </a:r>
            </a:p>
          </p:txBody>
        </p:sp>
        <p:sp>
          <p:nvSpPr>
            <p:cNvPr id="92" name="îŝliḓe">
              <a:extLst>
                <a:ext uri="{FF2B5EF4-FFF2-40B4-BE49-F238E27FC236}">
                  <a16:creationId xmlns:a16="http://schemas.microsoft.com/office/drawing/2014/main" xmlns="" id="{2425A315-FC91-48DC-B7F6-FAB5A122BE51}"/>
                </a:ext>
              </a:extLst>
            </p:cNvPr>
            <p:cNvSpPr txBox="1"/>
            <p:nvPr/>
          </p:nvSpPr>
          <p:spPr bwMode="auto">
            <a:xfrm>
              <a:off x="7726134" y="3535530"/>
              <a:ext cx="3228811" cy="40070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0">
              <a:normAutofit fontScale="70000" lnSpcReduction="20000"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000" dirty="0">
                <a:solidFill>
                  <a:prstClr val="black"/>
                </a:solidFill>
              </a:endParaRPr>
            </a:p>
          </p:txBody>
        </p:sp>
        <p:sp>
          <p:nvSpPr>
            <p:cNvPr id="93" name="îṡľîďé">
              <a:extLst>
                <a:ext uri="{FF2B5EF4-FFF2-40B4-BE49-F238E27FC236}">
                  <a16:creationId xmlns:a16="http://schemas.microsoft.com/office/drawing/2014/main" xmlns="" id="{752C257F-497A-4945-B28C-46D98182B77C}"/>
                </a:ext>
              </a:extLst>
            </p:cNvPr>
            <p:cNvSpPr/>
            <p:nvPr/>
          </p:nvSpPr>
          <p:spPr bwMode="auto">
            <a:xfrm>
              <a:off x="11034182" y="4358095"/>
              <a:ext cx="335548" cy="338232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kern="0" smtClean="0">
                <a:solidFill>
                  <a:srgbClr val="000000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ïśḻiḍe">
              <a:extLst>
                <a:ext uri="{FF2B5EF4-FFF2-40B4-BE49-F238E27FC236}">
                  <a16:creationId xmlns:a16="http://schemas.microsoft.com/office/drawing/2014/main" xmlns="" id="{5D978A7E-44C9-4038-9D9D-B37CACBC6E3B}"/>
                </a:ext>
              </a:extLst>
            </p:cNvPr>
            <p:cNvSpPr txBox="1"/>
            <p:nvPr/>
          </p:nvSpPr>
          <p:spPr bwMode="auto">
            <a:xfrm>
              <a:off x="7726134" y="4181249"/>
              <a:ext cx="3228811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rmAutofit fontScale="92500" lnSpcReduction="10000"/>
            </a:bodyPr>
            <a:lstStyle/>
            <a:p>
              <a:pPr algn="r"/>
              <a:r>
                <a:rPr lang="en-US" altLang="zh-CN" sz="1400" b="1" kern="0" dirty="0" smtClean="0">
                  <a:solidFill>
                    <a:srgbClr val="000000"/>
                  </a:solidFill>
                  <a:latin typeface="Arial"/>
                </a:rPr>
                <a:t>PPT</a:t>
              </a:r>
              <a:r>
                <a:rPr lang="zh-CN" altLang="en-US" sz="1400" b="1" kern="0" dirty="0" smtClean="0">
                  <a:solidFill>
                    <a:srgbClr val="000000"/>
                  </a:solidFill>
                  <a:latin typeface="Arial"/>
                </a:rPr>
                <a:t>标题文档</a:t>
              </a:r>
            </a:p>
          </p:txBody>
        </p:sp>
        <p:sp>
          <p:nvSpPr>
            <p:cNvPr id="95" name="iś1ïḓè">
              <a:extLst>
                <a:ext uri="{FF2B5EF4-FFF2-40B4-BE49-F238E27FC236}">
                  <a16:creationId xmlns:a16="http://schemas.microsoft.com/office/drawing/2014/main" xmlns="" id="{15E4DA83-FBF5-4409-9CE7-C12F33B7C280}"/>
                </a:ext>
              </a:extLst>
            </p:cNvPr>
            <p:cNvSpPr txBox="1"/>
            <p:nvPr/>
          </p:nvSpPr>
          <p:spPr bwMode="auto">
            <a:xfrm>
              <a:off x="7726134" y="4491207"/>
              <a:ext cx="3228811" cy="40070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0">
              <a:normAutofit fontScale="70000" lnSpcReduction="20000"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000" dirty="0">
                <a:solidFill>
                  <a:prstClr val="black"/>
                </a:solidFill>
              </a:endParaRPr>
            </a:p>
          </p:txBody>
        </p:sp>
        <p:sp>
          <p:nvSpPr>
            <p:cNvPr id="96" name="íś1iḑè">
              <a:extLst>
                <a:ext uri="{FF2B5EF4-FFF2-40B4-BE49-F238E27FC236}">
                  <a16:creationId xmlns:a16="http://schemas.microsoft.com/office/drawing/2014/main" xmlns="" id="{6E0AE02D-9A75-4840-8973-AB8AC42853D4}"/>
                </a:ext>
              </a:extLst>
            </p:cNvPr>
            <p:cNvSpPr/>
            <p:nvPr/>
          </p:nvSpPr>
          <p:spPr bwMode="auto">
            <a:xfrm>
              <a:off x="11034182" y="5236945"/>
              <a:ext cx="335548" cy="338232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rgbClr val="9B835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kern="0" smtClean="0">
                <a:solidFill>
                  <a:srgbClr val="000000"/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ï$ḷidê">
              <a:extLst>
                <a:ext uri="{FF2B5EF4-FFF2-40B4-BE49-F238E27FC236}">
                  <a16:creationId xmlns:a16="http://schemas.microsoft.com/office/drawing/2014/main" xmlns="" id="{607A32AD-D74D-4AF2-9F1C-E03AD384DD59}"/>
                </a:ext>
              </a:extLst>
            </p:cNvPr>
            <p:cNvSpPr txBox="1"/>
            <p:nvPr/>
          </p:nvSpPr>
          <p:spPr bwMode="auto">
            <a:xfrm>
              <a:off x="7726134" y="5136926"/>
              <a:ext cx="3228811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rmAutofit fontScale="92500" lnSpcReduction="10000"/>
            </a:bodyPr>
            <a:lstStyle/>
            <a:p>
              <a:pPr algn="r"/>
              <a:r>
                <a:rPr lang="en-US" altLang="zh-CN" sz="1400" b="1" kern="0" dirty="0" smtClean="0">
                  <a:solidFill>
                    <a:srgbClr val="000000"/>
                  </a:solidFill>
                  <a:latin typeface="Arial"/>
                </a:rPr>
                <a:t>PPT</a:t>
              </a:r>
              <a:r>
                <a:rPr lang="zh-CN" altLang="en-US" sz="1400" b="1" kern="0" dirty="0" smtClean="0">
                  <a:solidFill>
                    <a:srgbClr val="000000"/>
                  </a:solidFill>
                  <a:latin typeface="Arial"/>
                </a:rPr>
                <a:t>标题文档</a:t>
              </a:r>
            </a:p>
          </p:txBody>
        </p:sp>
        <p:sp>
          <p:nvSpPr>
            <p:cNvPr id="98" name="ïśḷiḓe">
              <a:extLst>
                <a:ext uri="{FF2B5EF4-FFF2-40B4-BE49-F238E27FC236}">
                  <a16:creationId xmlns:a16="http://schemas.microsoft.com/office/drawing/2014/main" xmlns="" id="{07C20ACE-F0C5-4D2E-A9BE-6D246F0AE362}"/>
                </a:ext>
              </a:extLst>
            </p:cNvPr>
            <p:cNvSpPr txBox="1"/>
            <p:nvPr/>
          </p:nvSpPr>
          <p:spPr bwMode="auto">
            <a:xfrm>
              <a:off x="7726134" y="5446884"/>
              <a:ext cx="3228811" cy="40070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0">
              <a:normAutofit fontScale="70000" lnSpcReduction="20000"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000" dirty="0">
                <a:solidFill>
                  <a:prstClr val="black"/>
                </a:solidFill>
              </a:endParaRPr>
            </a:p>
          </p:txBody>
        </p:sp>
      </p:grpSp>
      <p:sp>
        <p:nvSpPr>
          <p:cNvPr id="165" name="文本框 1"/>
          <p:cNvSpPr txBox="1"/>
          <p:nvPr/>
        </p:nvSpPr>
        <p:spPr>
          <a:xfrm>
            <a:off x="679858" y="727083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477772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组合 64"/>
          <p:cNvGrpSpPr/>
          <p:nvPr/>
        </p:nvGrpSpPr>
        <p:grpSpPr>
          <a:xfrm>
            <a:off x="171450" y="194310"/>
            <a:ext cx="11852910" cy="6526529"/>
            <a:chOff x="171450" y="194310"/>
            <a:chExt cx="11852910" cy="6526529"/>
          </a:xfrm>
        </p:grpSpPr>
        <p:sp>
          <p:nvSpPr>
            <p:cNvPr id="66" name="矩形 65"/>
            <p:cNvSpPr/>
            <p:nvPr/>
          </p:nvSpPr>
          <p:spPr>
            <a:xfrm>
              <a:off x="171450" y="194310"/>
              <a:ext cx="11852910" cy="6526529"/>
            </a:xfrm>
            <a:prstGeom prst="rect">
              <a:avLst/>
            </a:prstGeom>
            <a:solidFill>
              <a:schemeClr val="bg1">
                <a:alpha val="8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400050" y="377190"/>
              <a:ext cx="11441430" cy="6126480"/>
            </a:xfrm>
            <a:prstGeom prst="rect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1898651" y="4071938"/>
            <a:ext cx="8337550" cy="0"/>
          </a:xfrm>
          <a:prstGeom prst="line">
            <a:avLst/>
          </a:prstGeom>
          <a:noFill/>
          <a:ln w="66675" cap="flat">
            <a:solidFill>
              <a:srgbClr val="D2381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2208213" y="2100263"/>
            <a:ext cx="1925638" cy="2171700"/>
          </a:xfrm>
          <a:custGeom>
            <a:avLst/>
            <a:gdLst>
              <a:gd name="T0" fmla="*/ 235 w 462"/>
              <a:gd name="T1" fmla="*/ 519 h 519"/>
              <a:gd name="T2" fmla="*/ 199 w 462"/>
              <a:gd name="T3" fmla="*/ 498 h 519"/>
              <a:gd name="T4" fmla="*/ 174 w 462"/>
              <a:gd name="T5" fmla="*/ 456 h 519"/>
              <a:gd name="T6" fmla="*/ 157 w 462"/>
              <a:gd name="T7" fmla="*/ 442 h 519"/>
              <a:gd name="T8" fmla="*/ 26 w 462"/>
              <a:gd name="T9" fmla="*/ 319 h 519"/>
              <a:gd name="T10" fmla="*/ 27 w 462"/>
              <a:gd name="T11" fmla="*/ 131 h 519"/>
              <a:gd name="T12" fmla="*/ 138 w 462"/>
              <a:gd name="T13" fmla="*/ 20 h 519"/>
              <a:gd name="T14" fmla="*/ 235 w 462"/>
              <a:gd name="T15" fmla="*/ 0 h 519"/>
              <a:gd name="T16" fmla="*/ 462 w 462"/>
              <a:gd name="T17" fmla="*/ 228 h 519"/>
              <a:gd name="T18" fmla="*/ 311 w 462"/>
              <a:gd name="T19" fmla="*/ 442 h 519"/>
              <a:gd name="T20" fmla="*/ 295 w 462"/>
              <a:gd name="T21" fmla="*/ 456 h 519"/>
              <a:gd name="T22" fmla="*/ 270 w 462"/>
              <a:gd name="T23" fmla="*/ 498 h 519"/>
              <a:gd name="T24" fmla="*/ 235 w 462"/>
              <a:gd name="T25" fmla="*/ 519 h 5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2" h="519">
                <a:moveTo>
                  <a:pt x="235" y="519"/>
                </a:moveTo>
                <a:cubicBezTo>
                  <a:pt x="220" y="519"/>
                  <a:pt x="206" y="511"/>
                  <a:pt x="199" y="498"/>
                </a:cubicBezTo>
                <a:cubicBezTo>
                  <a:pt x="174" y="456"/>
                  <a:pt x="174" y="456"/>
                  <a:pt x="174" y="456"/>
                </a:cubicBezTo>
                <a:cubicBezTo>
                  <a:pt x="171" y="449"/>
                  <a:pt x="164" y="444"/>
                  <a:pt x="157" y="442"/>
                </a:cubicBezTo>
                <a:cubicBezTo>
                  <a:pt x="99" y="420"/>
                  <a:pt x="51" y="376"/>
                  <a:pt x="26" y="319"/>
                </a:cubicBezTo>
                <a:cubicBezTo>
                  <a:pt x="0" y="260"/>
                  <a:pt x="1" y="194"/>
                  <a:pt x="27" y="131"/>
                </a:cubicBezTo>
                <a:cubicBezTo>
                  <a:pt x="48" y="82"/>
                  <a:pt x="88" y="41"/>
                  <a:pt x="138" y="20"/>
                </a:cubicBezTo>
                <a:cubicBezTo>
                  <a:pt x="170" y="7"/>
                  <a:pt x="202" y="0"/>
                  <a:pt x="235" y="0"/>
                </a:cubicBezTo>
                <a:cubicBezTo>
                  <a:pt x="360" y="0"/>
                  <a:pt x="462" y="102"/>
                  <a:pt x="462" y="228"/>
                </a:cubicBezTo>
                <a:cubicBezTo>
                  <a:pt x="462" y="324"/>
                  <a:pt x="401" y="410"/>
                  <a:pt x="311" y="442"/>
                </a:cubicBezTo>
                <a:cubicBezTo>
                  <a:pt x="304" y="444"/>
                  <a:pt x="299" y="449"/>
                  <a:pt x="295" y="456"/>
                </a:cubicBezTo>
                <a:cubicBezTo>
                  <a:pt x="270" y="498"/>
                  <a:pt x="270" y="498"/>
                  <a:pt x="270" y="498"/>
                </a:cubicBezTo>
                <a:cubicBezTo>
                  <a:pt x="263" y="511"/>
                  <a:pt x="249" y="519"/>
                  <a:pt x="235" y="519"/>
                </a:cubicBezTo>
                <a:close/>
              </a:path>
            </a:pathLst>
          </a:custGeom>
          <a:solidFill>
            <a:srgbClr val="D4DB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2457451" y="2325688"/>
            <a:ext cx="1455738" cy="1460500"/>
          </a:xfrm>
          <a:custGeom>
            <a:avLst/>
            <a:gdLst>
              <a:gd name="T0" fmla="*/ 349 w 349"/>
              <a:gd name="T1" fmla="*/ 174 h 349"/>
              <a:gd name="T2" fmla="*/ 175 w 349"/>
              <a:gd name="T3" fmla="*/ 349 h 349"/>
              <a:gd name="T4" fmla="*/ 0 w 349"/>
              <a:gd name="T5" fmla="*/ 174 h 349"/>
              <a:gd name="T6" fmla="*/ 1 w 349"/>
              <a:gd name="T7" fmla="*/ 151 h 349"/>
              <a:gd name="T8" fmla="*/ 175 w 349"/>
              <a:gd name="T9" fmla="*/ 0 h 349"/>
              <a:gd name="T10" fmla="*/ 348 w 349"/>
              <a:gd name="T11" fmla="*/ 151 h 349"/>
              <a:gd name="T12" fmla="*/ 349 w 349"/>
              <a:gd name="T13" fmla="*/ 174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9" h="349">
                <a:moveTo>
                  <a:pt x="349" y="174"/>
                </a:moveTo>
                <a:cubicBezTo>
                  <a:pt x="349" y="271"/>
                  <a:pt x="271" y="349"/>
                  <a:pt x="175" y="349"/>
                </a:cubicBezTo>
                <a:cubicBezTo>
                  <a:pt x="78" y="349"/>
                  <a:pt x="0" y="271"/>
                  <a:pt x="0" y="174"/>
                </a:cubicBezTo>
                <a:cubicBezTo>
                  <a:pt x="0" y="167"/>
                  <a:pt x="0" y="159"/>
                  <a:pt x="1" y="151"/>
                </a:cubicBezTo>
                <a:cubicBezTo>
                  <a:pt x="13" y="66"/>
                  <a:pt x="86" y="0"/>
                  <a:pt x="175" y="0"/>
                </a:cubicBezTo>
                <a:cubicBezTo>
                  <a:pt x="263" y="0"/>
                  <a:pt x="337" y="66"/>
                  <a:pt x="348" y="151"/>
                </a:cubicBezTo>
                <a:cubicBezTo>
                  <a:pt x="349" y="159"/>
                  <a:pt x="349" y="167"/>
                  <a:pt x="349" y="17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3000376" y="3151188"/>
            <a:ext cx="195263" cy="196850"/>
          </a:xfrm>
          <a:custGeom>
            <a:avLst/>
            <a:gdLst>
              <a:gd name="T0" fmla="*/ 47 w 47"/>
              <a:gd name="T1" fmla="*/ 23 h 47"/>
              <a:gd name="T2" fmla="*/ 38 w 47"/>
              <a:gd name="T3" fmla="*/ 42 h 47"/>
              <a:gd name="T4" fmla="*/ 23 w 47"/>
              <a:gd name="T5" fmla="*/ 47 h 47"/>
              <a:gd name="T6" fmla="*/ 0 w 47"/>
              <a:gd name="T7" fmla="*/ 23 h 47"/>
              <a:gd name="T8" fmla="*/ 23 w 47"/>
              <a:gd name="T9" fmla="*/ 0 h 47"/>
              <a:gd name="T10" fmla="*/ 40 w 47"/>
              <a:gd name="T11" fmla="*/ 6 h 47"/>
              <a:gd name="T12" fmla="*/ 47 w 47"/>
              <a:gd name="T13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" h="47">
                <a:moveTo>
                  <a:pt x="47" y="23"/>
                </a:moveTo>
                <a:cubicBezTo>
                  <a:pt x="47" y="31"/>
                  <a:pt x="43" y="37"/>
                  <a:pt x="38" y="42"/>
                </a:cubicBezTo>
                <a:cubicBezTo>
                  <a:pt x="34" y="45"/>
                  <a:pt x="29" y="47"/>
                  <a:pt x="23" y="47"/>
                </a:cubicBezTo>
                <a:cubicBezTo>
                  <a:pt x="10" y="47"/>
                  <a:pt x="0" y="36"/>
                  <a:pt x="0" y="23"/>
                </a:cubicBezTo>
                <a:cubicBezTo>
                  <a:pt x="0" y="10"/>
                  <a:pt x="10" y="0"/>
                  <a:pt x="23" y="0"/>
                </a:cubicBezTo>
                <a:cubicBezTo>
                  <a:pt x="30" y="0"/>
                  <a:pt x="35" y="2"/>
                  <a:pt x="40" y="6"/>
                </a:cubicBezTo>
                <a:cubicBezTo>
                  <a:pt x="44" y="10"/>
                  <a:pt x="47" y="16"/>
                  <a:pt x="47" y="23"/>
                </a:cubicBezTo>
                <a:close/>
              </a:path>
            </a:pathLst>
          </a:custGeom>
          <a:noFill/>
          <a:ln w="12700" cap="rnd">
            <a:solidFill>
              <a:srgbClr val="7C7D7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3095626" y="3205163"/>
            <a:ext cx="41275" cy="41275"/>
          </a:xfrm>
          <a:custGeom>
            <a:avLst/>
            <a:gdLst>
              <a:gd name="T0" fmla="*/ 0 w 10"/>
              <a:gd name="T1" fmla="*/ 0 h 10"/>
              <a:gd name="T2" fmla="*/ 7 w 10"/>
              <a:gd name="T3" fmla="*/ 3 h 10"/>
              <a:gd name="T4" fmla="*/ 10 w 10"/>
              <a:gd name="T5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" h="10">
                <a:moveTo>
                  <a:pt x="0" y="0"/>
                </a:moveTo>
                <a:cubicBezTo>
                  <a:pt x="3" y="0"/>
                  <a:pt x="5" y="1"/>
                  <a:pt x="7" y="3"/>
                </a:cubicBezTo>
                <a:cubicBezTo>
                  <a:pt x="9" y="5"/>
                  <a:pt x="10" y="7"/>
                  <a:pt x="10" y="10"/>
                </a:cubicBezTo>
              </a:path>
            </a:pathLst>
          </a:custGeom>
          <a:noFill/>
          <a:ln w="12700" cap="rnd">
            <a:solidFill>
              <a:srgbClr val="7C7D7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2921001" y="3389313"/>
            <a:ext cx="357188" cy="171450"/>
          </a:xfrm>
          <a:custGeom>
            <a:avLst/>
            <a:gdLst>
              <a:gd name="T0" fmla="*/ 86 w 86"/>
              <a:gd name="T1" fmla="*/ 41 h 41"/>
              <a:gd name="T2" fmla="*/ 0 w 86"/>
              <a:gd name="T3" fmla="*/ 41 h 41"/>
              <a:gd name="T4" fmla="*/ 12 w 86"/>
              <a:gd name="T5" fmla="*/ 12 h 41"/>
              <a:gd name="T6" fmla="*/ 40 w 86"/>
              <a:gd name="T7" fmla="*/ 0 h 41"/>
              <a:gd name="T8" fmla="*/ 45 w 86"/>
              <a:gd name="T9" fmla="*/ 0 h 41"/>
              <a:gd name="T10" fmla="*/ 60 w 86"/>
              <a:gd name="T11" fmla="*/ 3 h 41"/>
              <a:gd name="T12" fmla="*/ 75 w 86"/>
              <a:gd name="T13" fmla="*/ 13 h 41"/>
              <a:gd name="T14" fmla="*/ 86 w 86"/>
              <a:gd name="T15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6" h="41">
                <a:moveTo>
                  <a:pt x="86" y="41"/>
                </a:moveTo>
                <a:cubicBezTo>
                  <a:pt x="0" y="41"/>
                  <a:pt x="0" y="41"/>
                  <a:pt x="0" y="41"/>
                </a:cubicBezTo>
                <a:cubicBezTo>
                  <a:pt x="0" y="30"/>
                  <a:pt x="4" y="19"/>
                  <a:pt x="12" y="12"/>
                </a:cubicBezTo>
                <a:cubicBezTo>
                  <a:pt x="19" y="5"/>
                  <a:pt x="29" y="0"/>
                  <a:pt x="40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51" y="0"/>
                  <a:pt x="56" y="1"/>
                  <a:pt x="60" y="3"/>
                </a:cubicBezTo>
                <a:cubicBezTo>
                  <a:pt x="66" y="5"/>
                  <a:pt x="71" y="9"/>
                  <a:pt x="75" y="13"/>
                </a:cubicBezTo>
                <a:cubicBezTo>
                  <a:pt x="82" y="20"/>
                  <a:pt x="86" y="30"/>
                  <a:pt x="86" y="41"/>
                </a:cubicBezTo>
                <a:close/>
              </a:path>
            </a:pathLst>
          </a:custGeom>
          <a:noFill/>
          <a:ln w="12700" cap="rnd">
            <a:solidFill>
              <a:srgbClr val="7C7D7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3228976" y="3233738"/>
            <a:ext cx="158750" cy="155575"/>
          </a:xfrm>
          <a:custGeom>
            <a:avLst/>
            <a:gdLst>
              <a:gd name="T0" fmla="*/ 38 w 38"/>
              <a:gd name="T1" fmla="*/ 19 h 37"/>
              <a:gd name="T2" fmla="*/ 31 w 38"/>
              <a:gd name="T3" fmla="*/ 33 h 37"/>
              <a:gd name="T4" fmla="*/ 19 w 38"/>
              <a:gd name="T5" fmla="*/ 37 h 37"/>
              <a:gd name="T6" fmla="*/ 0 w 38"/>
              <a:gd name="T7" fmla="*/ 19 h 37"/>
              <a:gd name="T8" fmla="*/ 19 w 38"/>
              <a:gd name="T9" fmla="*/ 0 h 37"/>
              <a:gd name="T10" fmla="*/ 32 w 38"/>
              <a:gd name="T11" fmla="*/ 5 h 37"/>
              <a:gd name="T12" fmla="*/ 38 w 38"/>
              <a:gd name="T13" fmla="*/ 19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" h="37">
                <a:moveTo>
                  <a:pt x="38" y="19"/>
                </a:moveTo>
                <a:cubicBezTo>
                  <a:pt x="38" y="25"/>
                  <a:pt x="35" y="30"/>
                  <a:pt x="31" y="33"/>
                </a:cubicBezTo>
                <a:cubicBezTo>
                  <a:pt x="27" y="36"/>
                  <a:pt x="23" y="37"/>
                  <a:pt x="19" y="37"/>
                </a:cubicBezTo>
                <a:cubicBezTo>
                  <a:pt x="9" y="37"/>
                  <a:pt x="0" y="29"/>
                  <a:pt x="0" y="19"/>
                </a:cubicBezTo>
                <a:cubicBezTo>
                  <a:pt x="0" y="8"/>
                  <a:pt x="9" y="0"/>
                  <a:pt x="19" y="0"/>
                </a:cubicBezTo>
                <a:cubicBezTo>
                  <a:pt x="24" y="0"/>
                  <a:pt x="29" y="2"/>
                  <a:pt x="32" y="5"/>
                </a:cubicBezTo>
                <a:cubicBezTo>
                  <a:pt x="36" y="9"/>
                  <a:pt x="38" y="13"/>
                  <a:pt x="38" y="19"/>
                </a:cubicBezTo>
                <a:close/>
              </a:path>
            </a:pathLst>
          </a:custGeom>
          <a:noFill/>
          <a:ln w="12700" cap="rnd">
            <a:solidFill>
              <a:srgbClr val="7C7D7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3167063" y="3427413"/>
            <a:ext cx="287338" cy="133350"/>
          </a:xfrm>
          <a:custGeom>
            <a:avLst/>
            <a:gdLst>
              <a:gd name="T0" fmla="*/ 69 w 69"/>
              <a:gd name="T1" fmla="*/ 32 h 32"/>
              <a:gd name="T2" fmla="*/ 0 w 69"/>
              <a:gd name="T3" fmla="*/ 32 h 32"/>
              <a:gd name="T4" fmla="*/ 0 w 69"/>
              <a:gd name="T5" fmla="*/ 32 h 32"/>
              <a:gd name="T6" fmla="*/ 27 w 69"/>
              <a:gd name="T7" fmla="*/ 32 h 32"/>
              <a:gd name="T8" fmla="*/ 16 w 69"/>
              <a:gd name="T9" fmla="*/ 4 h 32"/>
              <a:gd name="T10" fmla="*/ 33 w 69"/>
              <a:gd name="T11" fmla="*/ 0 h 32"/>
              <a:gd name="T12" fmla="*/ 36 w 69"/>
              <a:gd name="T13" fmla="*/ 0 h 32"/>
              <a:gd name="T14" fmla="*/ 48 w 69"/>
              <a:gd name="T15" fmla="*/ 2 h 32"/>
              <a:gd name="T16" fmla="*/ 69 w 69"/>
              <a:gd name="T17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32">
                <a:moveTo>
                  <a:pt x="69" y="32"/>
                </a:move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27" y="32"/>
                  <a:pt x="27" y="32"/>
                  <a:pt x="27" y="32"/>
                </a:cubicBezTo>
                <a:cubicBezTo>
                  <a:pt x="27" y="21"/>
                  <a:pt x="23" y="11"/>
                  <a:pt x="16" y="4"/>
                </a:cubicBezTo>
                <a:cubicBezTo>
                  <a:pt x="21" y="1"/>
                  <a:pt x="27" y="0"/>
                  <a:pt x="33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41" y="0"/>
                  <a:pt x="45" y="1"/>
                  <a:pt x="48" y="2"/>
                </a:cubicBezTo>
                <a:cubicBezTo>
                  <a:pt x="60" y="7"/>
                  <a:pt x="69" y="18"/>
                  <a:pt x="69" y="32"/>
                </a:cubicBezTo>
                <a:close/>
              </a:path>
            </a:pathLst>
          </a:custGeom>
          <a:noFill/>
          <a:ln w="12700" cap="rnd">
            <a:solidFill>
              <a:srgbClr val="7C7D7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2462213" y="2325688"/>
            <a:ext cx="1446213" cy="631825"/>
          </a:xfrm>
          <a:custGeom>
            <a:avLst/>
            <a:gdLst>
              <a:gd name="T0" fmla="*/ 347 w 347"/>
              <a:gd name="T1" fmla="*/ 151 h 151"/>
              <a:gd name="T2" fmla="*/ 0 w 347"/>
              <a:gd name="T3" fmla="*/ 151 h 151"/>
              <a:gd name="T4" fmla="*/ 174 w 347"/>
              <a:gd name="T5" fmla="*/ 0 h 151"/>
              <a:gd name="T6" fmla="*/ 347 w 347"/>
              <a:gd name="T7" fmla="*/ 15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7" h="151">
                <a:moveTo>
                  <a:pt x="347" y="151"/>
                </a:moveTo>
                <a:cubicBezTo>
                  <a:pt x="0" y="151"/>
                  <a:pt x="0" y="151"/>
                  <a:pt x="0" y="151"/>
                </a:cubicBezTo>
                <a:cubicBezTo>
                  <a:pt x="12" y="66"/>
                  <a:pt x="85" y="0"/>
                  <a:pt x="174" y="0"/>
                </a:cubicBezTo>
                <a:cubicBezTo>
                  <a:pt x="262" y="0"/>
                  <a:pt x="336" y="66"/>
                  <a:pt x="347" y="151"/>
                </a:cubicBezTo>
                <a:close/>
              </a:path>
            </a:pathLst>
          </a:custGeom>
          <a:solidFill>
            <a:srgbClr val="D2381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3062288" y="2449513"/>
            <a:ext cx="4127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2200" smtClean="0">
                <a:solidFill>
                  <a:srgbClr val="FFFFFF"/>
                </a:solidFill>
                <a:latin typeface="Times New Roman" panose="02020603050405020304" pitchFamily="18" charset="0"/>
              </a:rPr>
              <a:t>01</a:t>
            </a:r>
            <a:endParaRPr lang="zh-CN" altLang="zh-CN" smtClean="0">
              <a:solidFill>
                <a:prstClr val="black"/>
              </a:solidFill>
            </a:endParaRPr>
          </a:p>
        </p:txBody>
      </p:sp>
      <p:sp>
        <p:nvSpPr>
          <p:cNvPr id="15" name="Rectangle 15"/>
          <p:cNvSpPr>
            <a:spLocks noChangeArrowheads="1"/>
          </p:cNvSpPr>
          <p:nvPr/>
        </p:nvSpPr>
        <p:spPr bwMode="auto">
          <a:xfrm>
            <a:off x="2868613" y="2732088"/>
            <a:ext cx="774700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1500" smtClean="0">
                <a:solidFill>
                  <a:srgbClr val="FFFFFF"/>
                </a:solidFill>
                <a:latin typeface="Times New Roman" panose="02020603050405020304" pitchFamily="18" charset="0"/>
              </a:rPr>
              <a:t>OPTION</a:t>
            </a:r>
            <a:endParaRPr lang="zh-CN" altLang="zh-CN" smtClean="0">
              <a:solidFill>
                <a:prstClr val="black"/>
              </a:solidFill>
            </a:endParaRPr>
          </a:p>
        </p:txBody>
      </p:sp>
      <p:sp>
        <p:nvSpPr>
          <p:cNvPr id="16" name="Freeform 16"/>
          <p:cNvSpPr>
            <a:spLocks/>
          </p:cNvSpPr>
          <p:nvPr/>
        </p:nvSpPr>
        <p:spPr bwMode="auto">
          <a:xfrm>
            <a:off x="4129088" y="2100263"/>
            <a:ext cx="1925638" cy="2171700"/>
          </a:xfrm>
          <a:custGeom>
            <a:avLst/>
            <a:gdLst>
              <a:gd name="T0" fmla="*/ 235 w 462"/>
              <a:gd name="T1" fmla="*/ 519 h 519"/>
              <a:gd name="T2" fmla="*/ 199 w 462"/>
              <a:gd name="T3" fmla="*/ 498 h 519"/>
              <a:gd name="T4" fmla="*/ 174 w 462"/>
              <a:gd name="T5" fmla="*/ 456 h 519"/>
              <a:gd name="T6" fmla="*/ 157 w 462"/>
              <a:gd name="T7" fmla="*/ 442 h 519"/>
              <a:gd name="T8" fmla="*/ 26 w 462"/>
              <a:gd name="T9" fmla="*/ 319 h 519"/>
              <a:gd name="T10" fmla="*/ 27 w 462"/>
              <a:gd name="T11" fmla="*/ 131 h 519"/>
              <a:gd name="T12" fmla="*/ 138 w 462"/>
              <a:gd name="T13" fmla="*/ 20 h 519"/>
              <a:gd name="T14" fmla="*/ 235 w 462"/>
              <a:gd name="T15" fmla="*/ 0 h 519"/>
              <a:gd name="T16" fmla="*/ 462 w 462"/>
              <a:gd name="T17" fmla="*/ 228 h 519"/>
              <a:gd name="T18" fmla="*/ 311 w 462"/>
              <a:gd name="T19" fmla="*/ 442 h 519"/>
              <a:gd name="T20" fmla="*/ 295 w 462"/>
              <a:gd name="T21" fmla="*/ 456 h 519"/>
              <a:gd name="T22" fmla="*/ 270 w 462"/>
              <a:gd name="T23" fmla="*/ 498 h 519"/>
              <a:gd name="T24" fmla="*/ 235 w 462"/>
              <a:gd name="T25" fmla="*/ 519 h 5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2" h="519">
                <a:moveTo>
                  <a:pt x="235" y="519"/>
                </a:moveTo>
                <a:cubicBezTo>
                  <a:pt x="220" y="519"/>
                  <a:pt x="206" y="511"/>
                  <a:pt x="199" y="498"/>
                </a:cubicBezTo>
                <a:cubicBezTo>
                  <a:pt x="174" y="456"/>
                  <a:pt x="174" y="456"/>
                  <a:pt x="174" y="456"/>
                </a:cubicBezTo>
                <a:cubicBezTo>
                  <a:pt x="171" y="449"/>
                  <a:pt x="164" y="444"/>
                  <a:pt x="157" y="442"/>
                </a:cubicBezTo>
                <a:cubicBezTo>
                  <a:pt x="98" y="420"/>
                  <a:pt x="51" y="376"/>
                  <a:pt x="26" y="319"/>
                </a:cubicBezTo>
                <a:cubicBezTo>
                  <a:pt x="0" y="260"/>
                  <a:pt x="1" y="194"/>
                  <a:pt x="27" y="131"/>
                </a:cubicBezTo>
                <a:cubicBezTo>
                  <a:pt x="48" y="82"/>
                  <a:pt x="88" y="41"/>
                  <a:pt x="138" y="20"/>
                </a:cubicBezTo>
                <a:cubicBezTo>
                  <a:pt x="170" y="7"/>
                  <a:pt x="202" y="0"/>
                  <a:pt x="235" y="0"/>
                </a:cubicBezTo>
                <a:cubicBezTo>
                  <a:pt x="360" y="0"/>
                  <a:pt x="462" y="102"/>
                  <a:pt x="462" y="228"/>
                </a:cubicBezTo>
                <a:cubicBezTo>
                  <a:pt x="462" y="324"/>
                  <a:pt x="401" y="410"/>
                  <a:pt x="311" y="442"/>
                </a:cubicBezTo>
                <a:cubicBezTo>
                  <a:pt x="304" y="444"/>
                  <a:pt x="299" y="449"/>
                  <a:pt x="295" y="456"/>
                </a:cubicBezTo>
                <a:cubicBezTo>
                  <a:pt x="270" y="498"/>
                  <a:pt x="270" y="498"/>
                  <a:pt x="270" y="498"/>
                </a:cubicBezTo>
                <a:cubicBezTo>
                  <a:pt x="263" y="511"/>
                  <a:pt x="249" y="519"/>
                  <a:pt x="235" y="519"/>
                </a:cubicBezTo>
                <a:close/>
              </a:path>
            </a:pathLst>
          </a:custGeom>
          <a:solidFill>
            <a:srgbClr val="D4DB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" name="Freeform 17"/>
          <p:cNvSpPr>
            <a:spLocks/>
          </p:cNvSpPr>
          <p:nvPr/>
        </p:nvSpPr>
        <p:spPr bwMode="auto">
          <a:xfrm>
            <a:off x="4379913" y="2325688"/>
            <a:ext cx="1454150" cy="1460500"/>
          </a:xfrm>
          <a:custGeom>
            <a:avLst/>
            <a:gdLst>
              <a:gd name="T0" fmla="*/ 349 w 349"/>
              <a:gd name="T1" fmla="*/ 174 h 349"/>
              <a:gd name="T2" fmla="*/ 175 w 349"/>
              <a:gd name="T3" fmla="*/ 349 h 349"/>
              <a:gd name="T4" fmla="*/ 0 w 349"/>
              <a:gd name="T5" fmla="*/ 174 h 349"/>
              <a:gd name="T6" fmla="*/ 1 w 349"/>
              <a:gd name="T7" fmla="*/ 151 h 349"/>
              <a:gd name="T8" fmla="*/ 175 w 349"/>
              <a:gd name="T9" fmla="*/ 0 h 349"/>
              <a:gd name="T10" fmla="*/ 348 w 349"/>
              <a:gd name="T11" fmla="*/ 151 h 349"/>
              <a:gd name="T12" fmla="*/ 349 w 349"/>
              <a:gd name="T13" fmla="*/ 174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9" h="349">
                <a:moveTo>
                  <a:pt x="349" y="174"/>
                </a:moveTo>
                <a:cubicBezTo>
                  <a:pt x="349" y="271"/>
                  <a:pt x="271" y="349"/>
                  <a:pt x="175" y="349"/>
                </a:cubicBezTo>
                <a:cubicBezTo>
                  <a:pt x="78" y="349"/>
                  <a:pt x="0" y="271"/>
                  <a:pt x="0" y="174"/>
                </a:cubicBezTo>
                <a:cubicBezTo>
                  <a:pt x="0" y="167"/>
                  <a:pt x="0" y="159"/>
                  <a:pt x="1" y="151"/>
                </a:cubicBezTo>
                <a:cubicBezTo>
                  <a:pt x="13" y="66"/>
                  <a:pt x="86" y="0"/>
                  <a:pt x="175" y="0"/>
                </a:cubicBezTo>
                <a:cubicBezTo>
                  <a:pt x="263" y="0"/>
                  <a:pt x="336" y="66"/>
                  <a:pt x="348" y="151"/>
                </a:cubicBezTo>
                <a:cubicBezTo>
                  <a:pt x="349" y="159"/>
                  <a:pt x="349" y="167"/>
                  <a:pt x="349" y="17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>
            <a:off x="4383088" y="2325688"/>
            <a:ext cx="1446213" cy="631825"/>
          </a:xfrm>
          <a:custGeom>
            <a:avLst/>
            <a:gdLst>
              <a:gd name="T0" fmla="*/ 347 w 347"/>
              <a:gd name="T1" fmla="*/ 151 h 151"/>
              <a:gd name="T2" fmla="*/ 0 w 347"/>
              <a:gd name="T3" fmla="*/ 151 h 151"/>
              <a:gd name="T4" fmla="*/ 174 w 347"/>
              <a:gd name="T5" fmla="*/ 0 h 151"/>
              <a:gd name="T6" fmla="*/ 347 w 347"/>
              <a:gd name="T7" fmla="*/ 15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7" h="151">
                <a:moveTo>
                  <a:pt x="347" y="151"/>
                </a:moveTo>
                <a:cubicBezTo>
                  <a:pt x="0" y="151"/>
                  <a:pt x="0" y="151"/>
                  <a:pt x="0" y="151"/>
                </a:cubicBezTo>
                <a:cubicBezTo>
                  <a:pt x="12" y="66"/>
                  <a:pt x="85" y="0"/>
                  <a:pt x="174" y="0"/>
                </a:cubicBezTo>
                <a:cubicBezTo>
                  <a:pt x="262" y="0"/>
                  <a:pt x="335" y="66"/>
                  <a:pt x="347" y="151"/>
                </a:cubicBezTo>
                <a:close/>
              </a:path>
            </a:pathLst>
          </a:custGeom>
          <a:solidFill>
            <a:srgbClr val="D2381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" name="Rectangle 19"/>
          <p:cNvSpPr>
            <a:spLocks noChangeArrowheads="1"/>
          </p:cNvSpPr>
          <p:nvPr/>
        </p:nvSpPr>
        <p:spPr bwMode="auto">
          <a:xfrm>
            <a:off x="4957763" y="2449513"/>
            <a:ext cx="4127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2200" smtClean="0">
                <a:solidFill>
                  <a:srgbClr val="FFFFFF"/>
                </a:solidFill>
                <a:latin typeface="Times New Roman" panose="02020603050405020304" pitchFamily="18" charset="0"/>
              </a:rPr>
              <a:t>02</a:t>
            </a:r>
            <a:endParaRPr lang="zh-CN" altLang="zh-CN" smtClean="0">
              <a:solidFill>
                <a:prstClr val="black"/>
              </a:solidFill>
            </a:endParaRPr>
          </a:p>
        </p:txBody>
      </p:sp>
      <p:sp>
        <p:nvSpPr>
          <p:cNvPr id="20" name="Rectangle 20"/>
          <p:cNvSpPr>
            <a:spLocks noChangeArrowheads="1"/>
          </p:cNvSpPr>
          <p:nvPr/>
        </p:nvSpPr>
        <p:spPr bwMode="auto">
          <a:xfrm>
            <a:off x="4789488" y="2732088"/>
            <a:ext cx="776288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1500" smtClean="0">
                <a:solidFill>
                  <a:srgbClr val="FFFFFF"/>
                </a:solidFill>
                <a:latin typeface="Times New Roman" panose="02020603050405020304" pitchFamily="18" charset="0"/>
              </a:rPr>
              <a:t>OPTION</a:t>
            </a:r>
            <a:endParaRPr lang="zh-CN" altLang="zh-CN" smtClean="0">
              <a:solidFill>
                <a:prstClr val="black"/>
              </a:solidFill>
            </a:endParaRPr>
          </a:p>
        </p:txBody>
      </p:sp>
      <p:sp>
        <p:nvSpPr>
          <p:cNvPr id="21" name="Freeform 21"/>
          <p:cNvSpPr>
            <a:spLocks/>
          </p:cNvSpPr>
          <p:nvPr/>
        </p:nvSpPr>
        <p:spPr bwMode="auto">
          <a:xfrm>
            <a:off x="4954588" y="3154363"/>
            <a:ext cx="307975" cy="388938"/>
          </a:xfrm>
          <a:custGeom>
            <a:avLst/>
            <a:gdLst>
              <a:gd name="T0" fmla="*/ 74 w 74"/>
              <a:gd name="T1" fmla="*/ 36 h 93"/>
              <a:gd name="T2" fmla="*/ 64 w 74"/>
              <a:gd name="T3" fmla="*/ 62 h 93"/>
              <a:gd name="T4" fmla="*/ 58 w 74"/>
              <a:gd name="T5" fmla="*/ 67 h 93"/>
              <a:gd name="T6" fmla="*/ 50 w 74"/>
              <a:gd name="T7" fmla="*/ 93 h 93"/>
              <a:gd name="T8" fmla="*/ 23 w 74"/>
              <a:gd name="T9" fmla="*/ 93 h 93"/>
              <a:gd name="T10" fmla="*/ 15 w 74"/>
              <a:gd name="T11" fmla="*/ 66 h 93"/>
              <a:gd name="T12" fmla="*/ 12 w 74"/>
              <a:gd name="T13" fmla="*/ 64 h 93"/>
              <a:gd name="T14" fmla="*/ 0 w 74"/>
              <a:gd name="T15" fmla="*/ 36 h 93"/>
              <a:gd name="T16" fmla="*/ 37 w 74"/>
              <a:gd name="T17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4" h="93">
                <a:moveTo>
                  <a:pt x="74" y="36"/>
                </a:moveTo>
                <a:cubicBezTo>
                  <a:pt x="74" y="46"/>
                  <a:pt x="70" y="55"/>
                  <a:pt x="64" y="62"/>
                </a:cubicBezTo>
                <a:cubicBezTo>
                  <a:pt x="62" y="64"/>
                  <a:pt x="60" y="65"/>
                  <a:pt x="58" y="67"/>
                </a:cubicBezTo>
                <a:cubicBezTo>
                  <a:pt x="50" y="93"/>
                  <a:pt x="50" y="93"/>
                  <a:pt x="50" y="93"/>
                </a:cubicBezTo>
                <a:cubicBezTo>
                  <a:pt x="23" y="93"/>
                  <a:pt x="23" y="93"/>
                  <a:pt x="23" y="93"/>
                </a:cubicBezTo>
                <a:cubicBezTo>
                  <a:pt x="15" y="66"/>
                  <a:pt x="15" y="66"/>
                  <a:pt x="15" y="66"/>
                </a:cubicBezTo>
                <a:cubicBezTo>
                  <a:pt x="14" y="65"/>
                  <a:pt x="13" y="65"/>
                  <a:pt x="12" y="64"/>
                </a:cubicBezTo>
                <a:cubicBezTo>
                  <a:pt x="5" y="57"/>
                  <a:pt x="0" y="47"/>
                  <a:pt x="0" y="36"/>
                </a:cubicBezTo>
                <a:cubicBezTo>
                  <a:pt x="0" y="16"/>
                  <a:pt x="16" y="0"/>
                  <a:pt x="37" y="0"/>
                </a:cubicBezTo>
              </a:path>
            </a:pathLst>
          </a:custGeom>
          <a:noFill/>
          <a:ln w="12700" cap="rnd">
            <a:solidFill>
              <a:srgbClr val="7C7D7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" name="Freeform 22"/>
          <p:cNvSpPr>
            <a:spLocks/>
          </p:cNvSpPr>
          <p:nvPr/>
        </p:nvSpPr>
        <p:spPr bwMode="auto">
          <a:xfrm>
            <a:off x="4954588" y="3154363"/>
            <a:ext cx="307975" cy="388938"/>
          </a:xfrm>
          <a:custGeom>
            <a:avLst/>
            <a:gdLst>
              <a:gd name="T0" fmla="*/ 74 w 74"/>
              <a:gd name="T1" fmla="*/ 36 h 93"/>
              <a:gd name="T2" fmla="*/ 64 w 74"/>
              <a:gd name="T3" fmla="*/ 62 h 93"/>
              <a:gd name="T4" fmla="*/ 58 w 74"/>
              <a:gd name="T5" fmla="*/ 67 h 93"/>
              <a:gd name="T6" fmla="*/ 50 w 74"/>
              <a:gd name="T7" fmla="*/ 93 h 93"/>
              <a:gd name="T8" fmla="*/ 23 w 74"/>
              <a:gd name="T9" fmla="*/ 93 h 93"/>
              <a:gd name="T10" fmla="*/ 15 w 74"/>
              <a:gd name="T11" fmla="*/ 66 h 93"/>
              <a:gd name="T12" fmla="*/ 12 w 74"/>
              <a:gd name="T13" fmla="*/ 64 h 93"/>
              <a:gd name="T14" fmla="*/ 0 w 74"/>
              <a:gd name="T15" fmla="*/ 36 h 93"/>
              <a:gd name="T16" fmla="*/ 37 w 74"/>
              <a:gd name="T17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4" h="93">
                <a:moveTo>
                  <a:pt x="74" y="36"/>
                </a:moveTo>
                <a:cubicBezTo>
                  <a:pt x="74" y="46"/>
                  <a:pt x="70" y="55"/>
                  <a:pt x="64" y="62"/>
                </a:cubicBezTo>
                <a:cubicBezTo>
                  <a:pt x="62" y="64"/>
                  <a:pt x="60" y="65"/>
                  <a:pt x="58" y="67"/>
                </a:cubicBezTo>
                <a:cubicBezTo>
                  <a:pt x="50" y="93"/>
                  <a:pt x="50" y="93"/>
                  <a:pt x="50" y="93"/>
                </a:cubicBezTo>
                <a:cubicBezTo>
                  <a:pt x="23" y="93"/>
                  <a:pt x="23" y="93"/>
                  <a:pt x="23" y="93"/>
                </a:cubicBezTo>
                <a:cubicBezTo>
                  <a:pt x="15" y="66"/>
                  <a:pt x="15" y="66"/>
                  <a:pt x="15" y="66"/>
                </a:cubicBezTo>
                <a:cubicBezTo>
                  <a:pt x="14" y="65"/>
                  <a:pt x="13" y="65"/>
                  <a:pt x="12" y="64"/>
                </a:cubicBezTo>
                <a:cubicBezTo>
                  <a:pt x="5" y="57"/>
                  <a:pt x="0" y="47"/>
                  <a:pt x="0" y="36"/>
                </a:cubicBezTo>
                <a:cubicBezTo>
                  <a:pt x="0" y="16"/>
                  <a:pt x="16" y="0"/>
                  <a:pt x="37" y="0"/>
                </a:cubicBezTo>
              </a:path>
            </a:pathLst>
          </a:custGeom>
          <a:noFill/>
          <a:ln w="12700" cap="rnd">
            <a:solidFill>
              <a:srgbClr val="7C7D7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Freeform 23"/>
          <p:cNvSpPr>
            <a:spLocks/>
          </p:cNvSpPr>
          <p:nvPr/>
        </p:nvSpPr>
        <p:spPr bwMode="auto">
          <a:xfrm>
            <a:off x="4949826" y="3154363"/>
            <a:ext cx="309563" cy="388938"/>
          </a:xfrm>
          <a:custGeom>
            <a:avLst/>
            <a:gdLst>
              <a:gd name="T0" fmla="*/ 0 w 74"/>
              <a:gd name="T1" fmla="*/ 36 h 93"/>
              <a:gd name="T2" fmla="*/ 10 w 74"/>
              <a:gd name="T3" fmla="*/ 62 h 93"/>
              <a:gd name="T4" fmla="*/ 16 w 74"/>
              <a:gd name="T5" fmla="*/ 67 h 93"/>
              <a:gd name="T6" fmla="*/ 25 w 74"/>
              <a:gd name="T7" fmla="*/ 93 h 93"/>
              <a:gd name="T8" fmla="*/ 51 w 74"/>
              <a:gd name="T9" fmla="*/ 93 h 93"/>
              <a:gd name="T10" fmla="*/ 59 w 74"/>
              <a:gd name="T11" fmla="*/ 66 h 93"/>
              <a:gd name="T12" fmla="*/ 62 w 74"/>
              <a:gd name="T13" fmla="*/ 64 h 93"/>
              <a:gd name="T14" fmla="*/ 74 w 74"/>
              <a:gd name="T15" fmla="*/ 36 h 93"/>
              <a:gd name="T16" fmla="*/ 37 w 74"/>
              <a:gd name="T17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4" h="93">
                <a:moveTo>
                  <a:pt x="0" y="36"/>
                </a:moveTo>
                <a:cubicBezTo>
                  <a:pt x="0" y="46"/>
                  <a:pt x="4" y="55"/>
                  <a:pt x="10" y="62"/>
                </a:cubicBezTo>
                <a:cubicBezTo>
                  <a:pt x="12" y="64"/>
                  <a:pt x="14" y="65"/>
                  <a:pt x="16" y="67"/>
                </a:cubicBezTo>
                <a:cubicBezTo>
                  <a:pt x="25" y="93"/>
                  <a:pt x="25" y="93"/>
                  <a:pt x="25" y="93"/>
                </a:cubicBezTo>
                <a:cubicBezTo>
                  <a:pt x="51" y="93"/>
                  <a:pt x="51" y="93"/>
                  <a:pt x="51" y="93"/>
                </a:cubicBezTo>
                <a:cubicBezTo>
                  <a:pt x="59" y="66"/>
                  <a:pt x="59" y="66"/>
                  <a:pt x="59" y="66"/>
                </a:cubicBezTo>
                <a:cubicBezTo>
                  <a:pt x="60" y="65"/>
                  <a:pt x="61" y="65"/>
                  <a:pt x="62" y="64"/>
                </a:cubicBezTo>
                <a:cubicBezTo>
                  <a:pt x="70" y="57"/>
                  <a:pt x="74" y="47"/>
                  <a:pt x="74" y="36"/>
                </a:cubicBezTo>
                <a:cubicBezTo>
                  <a:pt x="74" y="16"/>
                  <a:pt x="58" y="0"/>
                  <a:pt x="37" y="0"/>
                </a:cubicBezTo>
              </a:path>
            </a:pathLst>
          </a:custGeom>
          <a:noFill/>
          <a:ln w="12700" cap="rnd">
            <a:solidFill>
              <a:srgbClr val="7C7D7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Line 24"/>
          <p:cNvSpPr>
            <a:spLocks noChangeShapeType="1"/>
          </p:cNvSpPr>
          <p:nvPr/>
        </p:nvSpPr>
        <p:spPr bwMode="auto">
          <a:xfrm>
            <a:off x="5108576" y="3267076"/>
            <a:ext cx="0" cy="104775"/>
          </a:xfrm>
          <a:prstGeom prst="line">
            <a:avLst/>
          </a:prstGeom>
          <a:noFill/>
          <a:ln w="12700" cap="rnd">
            <a:solidFill>
              <a:srgbClr val="7C7D7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" name="Line 25"/>
          <p:cNvSpPr>
            <a:spLocks noChangeShapeType="1"/>
          </p:cNvSpPr>
          <p:nvPr/>
        </p:nvSpPr>
        <p:spPr bwMode="auto">
          <a:xfrm flipH="1">
            <a:off x="5054601" y="3317876"/>
            <a:ext cx="104775" cy="0"/>
          </a:xfrm>
          <a:prstGeom prst="line">
            <a:avLst/>
          </a:prstGeom>
          <a:noFill/>
          <a:ln w="12700" cap="rnd">
            <a:solidFill>
              <a:srgbClr val="7C7D7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Line 26"/>
          <p:cNvSpPr>
            <a:spLocks noChangeShapeType="1"/>
          </p:cNvSpPr>
          <p:nvPr/>
        </p:nvSpPr>
        <p:spPr bwMode="auto">
          <a:xfrm>
            <a:off x="5083176" y="3598863"/>
            <a:ext cx="46038" cy="0"/>
          </a:xfrm>
          <a:prstGeom prst="line">
            <a:avLst/>
          </a:prstGeom>
          <a:noFill/>
          <a:ln w="12700" cap="rnd">
            <a:solidFill>
              <a:srgbClr val="7C7D7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7" name="Line 27"/>
          <p:cNvSpPr>
            <a:spLocks noChangeShapeType="1"/>
          </p:cNvSpPr>
          <p:nvPr/>
        </p:nvSpPr>
        <p:spPr bwMode="auto">
          <a:xfrm>
            <a:off x="5037138" y="3489326"/>
            <a:ext cx="142875" cy="0"/>
          </a:xfrm>
          <a:prstGeom prst="line">
            <a:avLst/>
          </a:prstGeom>
          <a:noFill/>
          <a:ln w="12700" cap="rnd">
            <a:solidFill>
              <a:srgbClr val="7C7D7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8" name="Line 28"/>
          <p:cNvSpPr>
            <a:spLocks noChangeShapeType="1"/>
          </p:cNvSpPr>
          <p:nvPr/>
        </p:nvSpPr>
        <p:spPr bwMode="auto">
          <a:xfrm>
            <a:off x="4949826" y="3494088"/>
            <a:ext cx="0" cy="0"/>
          </a:xfrm>
          <a:prstGeom prst="line">
            <a:avLst/>
          </a:prstGeom>
          <a:noFill/>
          <a:ln w="12700" cap="rnd">
            <a:solidFill>
              <a:srgbClr val="7C7D7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" name="Line 29"/>
          <p:cNvSpPr>
            <a:spLocks noChangeShapeType="1"/>
          </p:cNvSpPr>
          <p:nvPr/>
        </p:nvSpPr>
        <p:spPr bwMode="auto">
          <a:xfrm flipH="1" flipV="1">
            <a:off x="4983163" y="3095626"/>
            <a:ext cx="20638" cy="33338"/>
          </a:xfrm>
          <a:prstGeom prst="line">
            <a:avLst/>
          </a:prstGeom>
          <a:noFill/>
          <a:ln w="12700" cap="rnd">
            <a:solidFill>
              <a:srgbClr val="7C7D7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" name="Line 30"/>
          <p:cNvSpPr>
            <a:spLocks noChangeShapeType="1"/>
          </p:cNvSpPr>
          <p:nvPr/>
        </p:nvSpPr>
        <p:spPr bwMode="auto">
          <a:xfrm flipH="1" flipV="1">
            <a:off x="4883151" y="3209926"/>
            <a:ext cx="38100" cy="11113"/>
          </a:xfrm>
          <a:prstGeom prst="line">
            <a:avLst/>
          </a:prstGeom>
          <a:noFill/>
          <a:ln w="12700" cap="rnd">
            <a:solidFill>
              <a:srgbClr val="7C7D7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" name="Line 31"/>
          <p:cNvSpPr>
            <a:spLocks noChangeShapeType="1"/>
          </p:cNvSpPr>
          <p:nvPr/>
        </p:nvSpPr>
        <p:spPr bwMode="auto">
          <a:xfrm flipH="1">
            <a:off x="4870451" y="3348038"/>
            <a:ext cx="38100" cy="11113"/>
          </a:xfrm>
          <a:prstGeom prst="line">
            <a:avLst/>
          </a:prstGeom>
          <a:noFill/>
          <a:ln w="12700" cap="rnd">
            <a:solidFill>
              <a:srgbClr val="7C7D7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2" name="Line 32"/>
          <p:cNvSpPr>
            <a:spLocks noChangeShapeType="1"/>
          </p:cNvSpPr>
          <p:nvPr/>
        </p:nvSpPr>
        <p:spPr bwMode="auto">
          <a:xfrm flipV="1">
            <a:off x="5208588" y="3095626"/>
            <a:ext cx="25400" cy="33338"/>
          </a:xfrm>
          <a:prstGeom prst="line">
            <a:avLst/>
          </a:prstGeom>
          <a:noFill/>
          <a:ln w="12700" cap="rnd">
            <a:solidFill>
              <a:srgbClr val="7C7D7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3" name="Line 33"/>
          <p:cNvSpPr>
            <a:spLocks noChangeShapeType="1"/>
          </p:cNvSpPr>
          <p:nvPr/>
        </p:nvSpPr>
        <p:spPr bwMode="auto">
          <a:xfrm flipV="1">
            <a:off x="5292726" y="3209926"/>
            <a:ext cx="36513" cy="11113"/>
          </a:xfrm>
          <a:prstGeom prst="line">
            <a:avLst/>
          </a:prstGeom>
          <a:noFill/>
          <a:ln w="12700" cap="rnd">
            <a:solidFill>
              <a:srgbClr val="7C7D7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" name="Line 34"/>
          <p:cNvSpPr>
            <a:spLocks noChangeShapeType="1"/>
          </p:cNvSpPr>
          <p:nvPr/>
        </p:nvSpPr>
        <p:spPr bwMode="auto">
          <a:xfrm>
            <a:off x="5303838" y="3348038"/>
            <a:ext cx="38100" cy="11113"/>
          </a:xfrm>
          <a:prstGeom prst="line">
            <a:avLst/>
          </a:prstGeom>
          <a:noFill/>
          <a:ln w="12700" cap="rnd">
            <a:solidFill>
              <a:srgbClr val="7C7D7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5" name="Freeform 35"/>
          <p:cNvSpPr>
            <a:spLocks/>
          </p:cNvSpPr>
          <p:nvPr/>
        </p:nvSpPr>
        <p:spPr bwMode="auto">
          <a:xfrm>
            <a:off x="7967663" y="2100263"/>
            <a:ext cx="1925638" cy="2171700"/>
          </a:xfrm>
          <a:custGeom>
            <a:avLst/>
            <a:gdLst>
              <a:gd name="T0" fmla="*/ 234 w 462"/>
              <a:gd name="T1" fmla="*/ 519 h 519"/>
              <a:gd name="T2" fmla="*/ 199 w 462"/>
              <a:gd name="T3" fmla="*/ 498 h 519"/>
              <a:gd name="T4" fmla="*/ 174 w 462"/>
              <a:gd name="T5" fmla="*/ 456 h 519"/>
              <a:gd name="T6" fmla="*/ 157 w 462"/>
              <a:gd name="T7" fmla="*/ 442 h 519"/>
              <a:gd name="T8" fmla="*/ 26 w 462"/>
              <a:gd name="T9" fmla="*/ 319 h 519"/>
              <a:gd name="T10" fmla="*/ 27 w 462"/>
              <a:gd name="T11" fmla="*/ 131 h 519"/>
              <a:gd name="T12" fmla="*/ 138 w 462"/>
              <a:gd name="T13" fmla="*/ 20 h 519"/>
              <a:gd name="T14" fmla="*/ 234 w 462"/>
              <a:gd name="T15" fmla="*/ 0 h 519"/>
              <a:gd name="T16" fmla="*/ 462 w 462"/>
              <a:gd name="T17" fmla="*/ 228 h 519"/>
              <a:gd name="T18" fmla="*/ 311 w 462"/>
              <a:gd name="T19" fmla="*/ 442 h 519"/>
              <a:gd name="T20" fmla="*/ 295 w 462"/>
              <a:gd name="T21" fmla="*/ 456 h 519"/>
              <a:gd name="T22" fmla="*/ 270 w 462"/>
              <a:gd name="T23" fmla="*/ 498 h 519"/>
              <a:gd name="T24" fmla="*/ 234 w 462"/>
              <a:gd name="T25" fmla="*/ 519 h 5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2" h="519">
                <a:moveTo>
                  <a:pt x="234" y="519"/>
                </a:moveTo>
                <a:cubicBezTo>
                  <a:pt x="220" y="519"/>
                  <a:pt x="206" y="511"/>
                  <a:pt x="199" y="498"/>
                </a:cubicBezTo>
                <a:cubicBezTo>
                  <a:pt x="174" y="456"/>
                  <a:pt x="174" y="456"/>
                  <a:pt x="174" y="456"/>
                </a:cubicBezTo>
                <a:cubicBezTo>
                  <a:pt x="170" y="449"/>
                  <a:pt x="164" y="444"/>
                  <a:pt x="157" y="442"/>
                </a:cubicBezTo>
                <a:cubicBezTo>
                  <a:pt x="98" y="420"/>
                  <a:pt x="51" y="376"/>
                  <a:pt x="26" y="319"/>
                </a:cubicBezTo>
                <a:cubicBezTo>
                  <a:pt x="0" y="260"/>
                  <a:pt x="1" y="194"/>
                  <a:pt x="27" y="131"/>
                </a:cubicBezTo>
                <a:cubicBezTo>
                  <a:pt x="48" y="82"/>
                  <a:pt x="88" y="41"/>
                  <a:pt x="138" y="20"/>
                </a:cubicBezTo>
                <a:cubicBezTo>
                  <a:pt x="170" y="7"/>
                  <a:pt x="202" y="0"/>
                  <a:pt x="234" y="0"/>
                </a:cubicBezTo>
                <a:cubicBezTo>
                  <a:pt x="360" y="0"/>
                  <a:pt x="462" y="102"/>
                  <a:pt x="462" y="228"/>
                </a:cubicBezTo>
                <a:cubicBezTo>
                  <a:pt x="462" y="324"/>
                  <a:pt x="401" y="410"/>
                  <a:pt x="311" y="442"/>
                </a:cubicBezTo>
                <a:cubicBezTo>
                  <a:pt x="304" y="444"/>
                  <a:pt x="298" y="449"/>
                  <a:pt x="295" y="456"/>
                </a:cubicBezTo>
                <a:cubicBezTo>
                  <a:pt x="270" y="498"/>
                  <a:pt x="270" y="498"/>
                  <a:pt x="270" y="498"/>
                </a:cubicBezTo>
                <a:cubicBezTo>
                  <a:pt x="263" y="511"/>
                  <a:pt x="249" y="519"/>
                  <a:pt x="234" y="519"/>
                </a:cubicBezTo>
                <a:close/>
              </a:path>
            </a:pathLst>
          </a:custGeom>
          <a:solidFill>
            <a:srgbClr val="D4DB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" name="Freeform 36"/>
          <p:cNvSpPr>
            <a:spLocks/>
          </p:cNvSpPr>
          <p:nvPr/>
        </p:nvSpPr>
        <p:spPr bwMode="auto">
          <a:xfrm>
            <a:off x="8218488" y="2325688"/>
            <a:ext cx="1454150" cy="1460500"/>
          </a:xfrm>
          <a:custGeom>
            <a:avLst/>
            <a:gdLst>
              <a:gd name="T0" fmla="*/ 349 w 349"/>
              <a:gd name="T1" fmla="*/ 174 h 349"/>
              <a:gd name="T2" fmla="*/ 174 w 349"/>
              <a:gd name="T3" fmla="*/ 349 h 349"/>
              <a:gd name="T4" fmla="*/ 0 w 349"/>
              <a:gd name="T5" fmla="*/ 174 h 349"/>
              <a:gd name="T6" fmla="*/ 1 w 349"/>
              <a:gd name="T7" fmla="*/ 151 h 349"/>
              <a:gd name="T8" fmla="*/ 174 w 349"/>
              <a:gd name="T9" fmla="*/ 0 h 349"/>
              <a:gd name="T10" fmla="*/ 348 w 349"/>
              <a:gd name="T11" fmla="*/ 151 h 349"/>
              <a:gd name="T12" fmla="*/ 349 w 349"/>
              <a:gd name="T13" fmla="*/ 174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9" h="349">
                <a:moveTo>
                  <a:pt x="349" y="174"/>
                </a:moveTo>
                <a:cubicBezTo>
                  <a:pt x="349" y="271"/>
                  <a:pt x="271" y="349"/>
                  <a:pt x="174" y="349"/>
                </a:cubicBezTo>
                <a:cubicBezTo>
                  <a:pt x="78" y="349"/>
                  <a:pt x="0" y="271"/>
                  <a:pt x="0" y="174"/>
                </a:cubicBezTo>
                <a:cubicBezTo>
                  <a:pt x="0" y="167"/>
                  <a:pt x="0" y="159"/>
                  <a:pt x="1" y="151"/>
                </a:cubicBezTo>
                <a:cubicBezTo>
                  <a:pt x="13" y="66"/>
                  <a:pt x="86" y="0"/>
                  <a:pt x="174" y="0"/>
                </a:cubicBezTo>
                <a:cubicBezTo>
                  <a:pt x="263" y="0"/>
                  <a:pt x="336" y="66"/>
                  <a:pt x="348" y="151"/>
                </a:cubicBezTo>
                <a:cubicBezTo>
                  <a:pt x="349" y="159"/>
                  <a:pt x="349" y="167"/>
                  <a:pt x="349" y="17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" name="Freeform 37"/>
          <p:cNvSpPr>
            <a:spLocks/>
          </p:cNvSpPr>
          <p:nvPr/>
        </p:nvSpPr>
        <p:spPr bwMode="auto">
          <a:xfrm>
            <a:off x="8221663" y="2325688"/>
            <a:ext cx="1446213" cy="631825"/>
          </a:xfrm>
          <a:custGeom>
            <a:avLst/>
            <a:gdLst>
              <a:gd name="T0" fmla="*/ 347 w 347"/>
              <a:gd name="T1" fmla="*/ 151 h 151"/>
              <a:gd name="T2" fmla="*/ 0 w 347"/>
              <a:gd name="T3" fmla="*/ 151 h 151"/>
              <a:gd name="T4" fmla="*/ 173 w 347"/>
              <a:gd name="T5" fmla="*/ 0 h 151"/>
              <a:gd name="T6" fmla="*/ 347 w 347"/>
              <a:gd name="T7" fmla="*/ 15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7" h="151">
                <a:moveTo>
                  <a:pt x="347" y="151"/>
                </a:moveTo>
                <a:cubicBezTo>
                  <a:pt x="0" y="151"/>
                  <a:pt x="0" y="151"/>
                  <a:pt x="0" y="151"/>
                </a:cubicBezTo>
                <a:cubicBezTo>
                  <a:pt x="12" y="66"/>
                  <a:pt x="85" y="0"/>
                  <a:pt x="173" y="0"/>
                </a:cubicBezTo>
                <a:cubicBezTo>
                  <a:pt x="262" y="0"/>
                  <a:pt x="335" y="66"/>
                  <a:pt x="347" y="151"/>
                </a:cubicBezTo>
                <a:close/>
              </a:path>
            </a:pathLst>
          </a:custGeom>
          <a:solidFill>
            <a:srgbClr val="D2381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8" name="Rectangle 38"/>
          <p:cNvSpPr>
            <a:spLocks noChangeArrowheads="1"/>
          </p:cNvSpPr>
          <p:nvPr/>
        </p:nvSpPr>
        <p:spPr bwMode="auto">
          <a:xfrm>
            <a:off x="8796338" y="2449513"/>
            <a:ext cx="4127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2200" smtClean="0">
                <a:solidFill>
                  <a:srgbClr val="FFFFFF"/>
                </a:solidFill>
                <a:latin typeface="Times New Roman" panose="02020603050405020304" pitchFamily="18" charset="0"/>
              </a:rPr>
              <a:t>04</a:t>
            </a:r>
            <a:endParaRPr lang="zh-CN" altLang="zh-CN" smtClean="0">
              <a:solidFill>
                <a:prstClr val="black"/>
              </a:solidFill>
            </a:endParaRPr>
          </a:p>
        </p:txBody>
      </p:sp>
      <p:sp>
        <p:nvSpPr>
          <p:cNvPr id="39" name="Rectangle 39"/>
          <p:cNvSpPr>
            <a:spLocks noChangeArrowheads="1"/>
          </p:cNvSpPr>
          <p:nvPr/>
        </p:nvSpPr>
        <p:spPr bwMode="auto">
          <a:xfrm>
            <a:off x="8628063" y="2732088"/>
            <a:ext cx="774700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1500" smtClean="0">
                <a:solidFill>
                  <a:srgbClr val="FFFFFF"/>
                </a:solidFill>
                <a:latin typeface="Times New Roman" panose="02020603050405020304" pitchFamily="18" charset="0"/>
              </a:rPr>
              <a:t>OPTION</a:t>
            </a:r>
            <a:endParaRPr lang="zh-CN" altLang="zh-CN" smtClean="0">
              <a:solidFill>
                <a:prstClr val="black"/>
              </a:solidFill>
            </a:endParaRPr>
          </a:p>
        </p:txBody>
      </p:sp>
      <p:sp>
        <p:nvSpPr>
          <p:cNvPr id="40" name="Freeform 40"/>
          <p:cNvSpPr>
            <a:spLocks noEditPoints="1"/>
          </p:cNvSpPr>
          <p:nvPr/>
        </p:nvSpPr>
        <p:spPr bwMode="auto">
          <a:xfrm>
            <a:off x="8818563" y="3113088"/>
            <a:ext cx="400050" cy="350838"/>
          </a:xfrm>
          <a:custGeom>
            <a:avLst/>
            <a:gdLst>
              <a:gd name="T0" fmla="*/ 67 w 96"/>
              <a:gd name="T1" fmla="*/ 67 h 84"/>
              <a:gd name="T2" fmla="*/ 96 w 96"/>
              <a:gd name="T3" fmla="*/ 7 h 84"/>
              <a:gd name="T4" fmla="*/ 29 w 96"/>
              <a:gd name="T5" fmla="*/ 19 h 84"/>
              <a:gd name="T6" fmla="*/ 26 w 96"/>
              <a:gd name="T7" fmla="*/ 21 h 84"/>
              <a:gd name="T8" fmla="*/ 7 w 96"/>
              <a:gd name="T9" fmla="*/ 43 h 84"/>
              <a:gd name="T10" fmla="*/ 0 w 96"/>
              <a:gd name="T11" fmla="*/ 58 h 84"/>
              <a:gd name="T12" fmla="*/ 19 w 96"/>
              <a:gd name="T13" fmla="*/ 84 h 84"/>
              <a:gd name="T14" fmla="*/ 35 w 96"/>
              <a:gd name="T15" fmla="*/ 82 h 84"/>
              <a:gd name="T16" fmla="*/ 63 w 96"/>
              <a:gd name="T17" fmla="*/ 70 h 84"/>
              <a:gd name="T18" fmla="*/ 67 w 96"/>
              <a:gd name="T19" fmla="*/ 67 h 84"/>
              <a:gd name="T20" fmla="*/ 37 w 96"/>
              <a:gd name="T21" fmla="*/ 51 h 84"/>
              <a:gd name="T22" fmla="*/ 39 w 96"/>
              <a:gd name="T23" fmla="*/ 33 h 84"/>
              <a:gd name="T24" fmla="*/ 58 w 96"/>
              <a:gd name="T25" fmla="*/ 36 h 84"/>
              <a:gd name="T26" fmla="*/ 55 w 96"/>
              <a:gd name="T27" fmla="*/ 54 h 84"/>
              <a:gd name="T28" fmla="*/ 37 w 96"/>
              <a:gd name="T29" fmla="*/ 51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6" h="84">
                <a:moveTo>
                  <a:pt x="67" y="67"/>
                </a:moveTo>
                <a:cubicBezTo>
                  <a:pt x="92" y="45"/>
                  <a:pt x="96" y="7"/>
                  <a:pt x="96" y="7"/>
                </a:cubicBezTo>
                <a:cubicBezTo>
                  <a:pt x="96" y="7"/>
                  <a:pt x="57" y="0"/>
                  <a:pt x="29" y="19"/>
                </a:cubicBezTo>
                <a:cubicBezTo>
                  <a:pt x="28" y="19"/>
                  <a:pt x="27" y="20"/>
                  <a:pt x="26" y="21"/>
                </a:cubicBezTo>
                <a:cubicBezTo>
                  <a:pt x="18" y="27"/>
                  <a:pt x="12" y="35"/>
                  <a:pt x="7" y="43"/>
                </a:cubicBezTo>
                <a:cubicBezTo>
                  <a:pt x="4" y="48"/>
                  <a:pt x="2" y="53"/>
                  <a:pt x="0" y="58"/>
                </a:cubicBezTo>
                <a:cubicBezTo>
                  <a:pt x="19" y="84"/>
                  <a:pt x="19" y="84"/>
                  <a:pt x="19" y="84"/>
                </a:cubicBezTo>
                <a:cubicBezTo>
                  <a:pt x="24" y="84"/>
                  <a:pt x="29" y="83"/>
                  <a:pt x="35" y="82"/>
                </a:cubicBezTo>
                <a:cubicBezTo>
                  <a:pt x="44" y="80"/>
                  <a:pt x="54" y="76"/>
                  <a:pt x="63" y="70"/>
                </a:cubicBezTo>
                <a:cubicBezTo>
                  <a:pt x="64" y="69"/>
                  <a:pt x="65" y="68"/>
                  <a:pt x="67" y="67"/>
                </a:cubicBezTo>
                <a:close/>
                <a:moveTo>
                  <a:pt x="37" y="51"/>
                </a:moveTo>
                <a:cubicBezTo>
                  <a:pt x="32" y="45"/>
                  <a:pt x="34" y="37"/>
                  <a:pt x="39" y="33"/>
                </a:cubicBezTo>
                <a:cubicBezTo>
                  <a:pt x="45" y="29"/>
                  <a:pt x="53" y="30"/>
                  <a:pt x="58" y="36"/>
                </a:cubicBezTo>
                <a:cubicBezTo>
                  <a:pt x="62" y="41"/>
                  <a:pt x="61" y="50"/>
                  <a:pt x="55" y="54"/>
                </a:cubicBezTo>
                <a:cubicBezTo>
                  <a:pt x="49" y="58"/>
                  <a:pt x="41" y="57"/>
                  <a:pt x="37" y="51"/>
                </a:cubicBezTo>
                <a:close/>
              </a:path>
            </a:pathLst>
          </a:custGeom>
          <a:noFill/>
          <a:ln w="12700" cap="rnd">
            <a:solidFill>
              <a:srgbClr val="7C7D7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1" name="Freeform 41"/>
          <p:cNvSpPr>
            <a:spLocks/>
          </p:cNvSpPr>
          <p:nvPr/>
        </p:nvSpPr>
        <p:spPr bwMode="auto">
          <a:xfrm>
            <a:off x="8951913" y="3233738"/>
            <a:ext cx="125413" cy="122238"/>
          </a:xfrm>
          <a:custGeom>
            <a:avLst/>
            <a:gdLst>
              <a:gd name="T0" fmla="*/ 23 w 30"/>
              <a:gd name="T1" fmla="*/ 25 h 29"/>
              <a:gd name="T2" fmla="*/ 5 w 30"/>
              <a:gd name="T3" fmla="*/ 22 h 29"/>
              <a:gd name="T4" fmla="*/ 7 w 30"/>
              <a:gd name="T5" fmla="*/ 4 h 29"/>
              <a:gd name="T6" fmla="*/ 26 w 30"/>
              <a:gd name="T7" fmla="*/ 7 h 29"/>
              <a:gd name="T8" fmla="*/ 23 w 30"/>
              <a:gd name="T9" fmla="*/ 25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29">
                <a:moveTo>
                  <a:pt x="23" y="25"/>
                </a:moveTo>
                <a:cubicBezTo>
                  <a:pt x="17" y="29"/>
                  <a:pt x="9" y="28"/>
                  <a:pt x="5" y="22"/>
                </a:cubicBezTo>
                <a:cubicBezTo>
                  <a:pt x="0" y="16"/>
                  <a:pt x="2" y="8"/>
                  <a:pt x="7" y="4"/>
                </a:cubicBezTo>
                <a:cubicBezTo>
                  <a:pt x="13" y="0"/>
                  <a:pt x="21" y="1"/>
                  <a:pt x="26" y="7"/>
                </a:cubicBezTo>
                <a:cubicBezTo>
                  <a:pt x="30" y="12"/>
                  <a:pt x="29" y="21"/>
                  <a:pt x="23" y="25"/>
                </a:cubicBezTo>
                <a:close/>
              </a:path>
            </a:pathLst>
          </a:custGeom>
          <a:noFill/>
          <a:ln w="12700" cap="rnd">
            <a:solidFill>
              <a:srgbClr val="7C7D7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2" name="Freeform 42"/>
          <p:cNvSpPr>
            <a:spLocks/>
          </p:cNvSpPr>
          <p:nvPr/>
        </p:nvSpPr>
        <p:spPr bwMode="auto">
          <a:xfrm>
            <a:off x="8951913" y="3233738"/>
            <a:ext cx="125413" cy="122238"/>
          </a:xfrm>
          <a:custGeom>
            <a:avLst/>
            <a:gdLst>
              <a:gd name="T0" fmla="*/ 23 w 30"/>
              <a:gd name="T1" fmla="*/ 25 h 29"/>
              <a:gd name="T2" fmla="*/ 5 w 30"/>
              <a:gd name="T3" fmla="*/ 22 h 29"/>
              <a:gd name="T4" fmla="*/ 7 w 30"/>
              <a:gd name="T5" fmla="*/ 4 h 29"/>
              <a:gd name="T6" fmla="*/ 26 w 30"/>
              <a:gd name="T7" fmla="*/ 7 h 29"/>
              <a:gd name="T8" fmla="*/ 23 w 30"/>
              <a:gd name="T9" fmla="*/ 25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29">
                <a:moveTo>
                  <a:pt x="23" y="25"/>
                </a:moveTo>
                <a:cubicBezTo>
                  <a:pt x="17" y="29"/>
                  <a:pt x="9" y="28"/>
                  <a:pt x="5" y="22"/>
                </a:cubicBezTo>
                <a:cubicBezTo>
                  <a:pt x="0" y="16"/>
                  <a:pt x="2" y="8"/>
                  <a:pt x="7" y="4"/>
                </a:cubicBezTo>
                <a:cubicBezTo>
                  <a:pt x="13" y="0"/>
                  <a:pt x="21" y="1"/>
                  <a:pt x="26" y="7"/>
                </a:cubicBezTo>
                <a:cubicBezTo>
                  <a:pt x="30" y="12"/>
                  <a:pt x="29" y="21"/>
                  <a:pt x="23" y="25"/>
                </a:cubicBezTo>
                <a:close/>
              </a:path>
            </a:pathLst>
          </a:custGeom>
          <a:noFill/>
          <a:ln w="12700" cap="rnd">
            <a:solidFill>
              <a:srgbClr val="7C7D7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" name="Line 43"/>
          <p:cNvSpPr>
            <a:spLocks noChangeShapeType="1"/>
          </p:cNvSpPr>
          <p:nvPr/>
        </p:nvSpPr>
        <p:spPr bwMode="auto">
          <a:xfrm>
            <a:off x="9101138" y="3141663"/>
            <a:ext cx="84138" cy="114300"/>
          </a:xfrm>
          <a:prstGeom prst="line">
            <a:avLst/>
          </a:prstGeom>
          <a:noFill/>
          <a:ln w="12700" cap="rnd">
            <a:solidFill>
              <a:srgbClr val="7C7D7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4" name="Freeform 44"/>
          <p:cNvSpPr>
            <a:spLocks/>
          </p:cNvSpPr>
          <p:nvPr/>
        </p:nvSpPr>
        <p:spPr bwMode="auto">
          <a:xfrm>
            <a:off x="8672513" y="3351213"/>
            <a:ext cx="225425" cy="209550"/>
          </a:xfrm>
          <a:custGeom>
            <a:avLst/>
            <a:gdLst>
              <a:gd name="T0" fmla="*/ 35 w 54"/>
              <a:gd name="T1" fmla="*/ 46 h 50"/>
              <a:gd name="T2" fmla="*/ 35 w 54"/>
              <a:gd name="T3" fmla="*/ 39 h 50"/>
              <a:gd name="T4" fmla="*/ 0 w 54"/>
              <a:gd name="T5" fmla="*/ 48 h 50"/>
              <a:gd name="T6" fmla="*/ 1 w 54"/>
              <a:gd name="T7" fmla="*/ 47 h 50"/>
              <a:gd name="T8" fmla="*/ 0 w 54"/>
              <a:gd name="T9" fmla="*/ 48 h 50"/>
              <a:gd name="T10" fmla="*/ 19 w 54"/>
              <a:gd name="T11" fmla="*/ 17 h 50"/>
              <a:gd name="T12" fmla="*/ 12 w 54"/>
              <a:gd name="T13" fmla="*/ 15 h 50"/>
              <a:gd name="T14" fmla="*/ 36 w 54"/>
              <a:gd name="T15" fmla="*/ 3 h 50"/>
              <a:gd name="T16" fmla="*/ 53 w 54"/>
              <a:gd name="T17" fmla="*/ 26 h 50"/>
              <a:gd name="T18" fmla="*/ 35 w 54"/>
              <a:gd name="T19" fmla="*/ 46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4" h="50">
                <a:moveTo>
                  <a:pt x="35" y="46"/>
                </a:moveTo>
                <a:cubicBezTo>
                  <a:pt x="35" y="39"/>
                  <a:pt x="35" y="39"/>
                  <a:pt x="35" y="39"/>
                </a:cubicBezTo>
                <a:cubicBezTo>
                  <a:pt x="35" y="39"/>
                  <a:pt x="23" y="50"/>
                  <a:pt x="0" y="48"/>
                </a:cubicBezTo>
                <a:cubicBezTo>
                  <a:pt x="1" y="47"/>
                  <a:pt x="1" y="47"/>
                  <a:pt x="1" y="47"/>
                </a:cubicBezTo>
                <a:cubicBezTo>
                  <a:pt x="0" y="48"/>
                  <a:pt x="0" y="48"/>
                  <a:pt x="0" y="48"/>
                </a:cubicBezTo>
                <a:cubicBezTo>
                  <a:pt x="4" y="25"/>
                  <a:pt x="19" y="17"/>
                  <a:pt x="19" y="17"/>
                </a:cubicBezTo>
                <a:cubicBezTo>
                  <a:pt x="12" y="15"/>
                  <a:pt x="12" y="15"/>
                  <a:pt x="12" y="15"/>
                </a:cubicBezTo>
                <a:cubicBezTo>
                  <a:pt x="24" y="0"/>
                  <a:pt x="36" y="3"/>
                  <a:pt x="36" y="3"/>
                </a:cubicBezTo>
                <a:cubicBezTo>
                  <a:pt x="36" y="3"/>
                  <a:pt x="54" y="26"/>
                  <a:pt x="53" y="26"/>
                </a:cubicBezTo>
                <a:cubicBezTo>
                  <a:pt x="53" y="26"/>
                  <a:pt x="53" y="38"/>
                  <a:pt x="35" y="46"/>
                </a:cubicBezTo>
                <a:close/>
              </a:path>
            </a:pathLst>
          </a:custGeom>
          <a:noFill/>
          <a:ln w="12700" cap="rnd">
            <a:solidFill>
              <a:srgbClr val="7C7D7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5" name="Freeform 45"/>
          <p:cNvSpPr>
            <a:spLocks/>
          </p:cNvSpPr>
          <p:nvPr/>
        </p:nvSpPr>
        <p:spPr bwMode="auto">
          <a:xfrm>
            <a:off x="8785226" y="3167063"/>
            <a:ext cx="166688" cy="138113"/>
          </a:xfrm>
          <a:custGeom>
            <a:avLst/>
            <a:gdLst>
              <a:gd name="T0" fmla="*/ 12 w 40"/>
              <a:gd name="T1" fmla="*/ 33 h 33"/>
              <a:gd name="T2" fmla="*/ 0 w 40"/>
              <a:gd name="T3" fmla="*/ 12 h 33"/>
              <a:gd name="T4" fmla="*/ 40 w 40"/>
              <a:gd name="T5" fmla="*/ 3 h 33"/>
              <a:gd name="T6" fmla="*/ 37 w 40"/>
              <a:gd name="T7" fmla="*/ 6 h 33"/>
              <a:gd name="T8" fmla="*/ 34 w 40"/>
              <a:gd name="T9" fmla="*/ 8 h 33"/>
              <a:gd name="T10" fmla="*/ 15 w 40"/>
              <a:gd name="T11" fmla="*/ 30 h 33"/>
              <a:gd name="T12" fmla="*/ 12 w 40"/>
              <a:gd name="T13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" h="33">
                <a:moveTo>
                  <a:pt x="12" y="33"/>
                </a:moveTo>
                <a:cubicBezTo>
                  <a:pt x="0" y="12"/>
                  <a:pt x="0" y="12"/>
                  <a:pt x="0" y="12"/>
                </a:cubicBezTo>
                <a:cubicBezTo>
                  <a:pt x="16" y="0"/>
                  <a:pt x="40" y="3"/>
                  <a:pt x="40" y="3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6"/>
                  <a:pt x="35" y="7"/>
                  <a:pt x="34" y="8"/>
                </a:cubicBezTo>
                <a:cubicBezTo>
                  <a:pt x="26" y="14"/>
                  <a:pt x="20" y="22"/>
                  <a:pt x="15" y="30"/>
                </a:cubicBezTo>
                <a:lnTo>
                  <a:pt x="12" y="33"/>
                </a:lnTo>
                <a:close/>
              </a:path>
            </a:pathLst>
          </a:custGeom>
          <a:noFill/>
          <a:ln w="12700" cap="rnd">
            <a:solidFill>
              <a:srgbClr val="7C7D7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6" name="Freeform 46"/>
          <p:cNvSpPr>
            <a:spLocks/>
          </p:cNvSpPr>
          <p:nvPr/>
        </p:nvSpPr>
        <p:spPr bwMode="auto">
          <a:xfrm>
            <a:off x="8951913" y="3389313"/>
            <a:ext cx="153988" cy="146050"/>
          </a:xfrm>
          <a:custGeom>
            <a:avLst/>
            <a:gdLst>
              <a:gd name="T0" fmla="*/ 17 w 37"/>
              <a:gd name="T1" fmla="*/ 35 h 35"/>
              <a:gd name="T2" fmla="*/ 0 w 37"/>
              <a:gd name="T3" fmla="*/ 17 h 35"/>
              <a:gd name="T4" fmla="*/ 3 w 37"/>
              <a:gd name="T5" fmla="*/ 16 h 35"/>
              <a:gd name="T6" fmla="*/ 31 w 37"/>
              <a:gd name="T7" fmla="*/ 4 h 35"/>
              <a:gd name="T8" fmla="*/ 35 w 37"/>
              <a:gd name="T9" fmla="*/ 1 h 35"/>
              <a:gd name="T10" fmla="*/ 37 w 37"/>
              <a:gd name="T11" fmla="*/ 0 h 35"/>
              <a:gd name="T12" fmla="*/ 17 w 37"/>
              <a:gd name="T13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" h="35">
                <a:moveTo>
                  <a:pt x="17" y="35"/>
                </a:moveTo>
                <a:cubicBezTo>
                  <a:pt x="0" y="17"/>
                  <a:pt x="0" y="17"/>
                  <a:pt x="0" y="17"/>
                </a:cubicBezTo>
                <a:cubicBezTo>
                  <a:pt x="3" y="16"/>
                  <a:pt x="3" y="16"/>
                  <a:pt x="3" y="16"/>
                </a:cubicBezTo>
                <a:cubicBezTo>
                  <a:pt x="12" y="14"/>
                  <a:pt x="22" y="10"/>
                  <a:pt x="31" y="4"/>
                </a:cubicBezTo>
                <a:cubicBezTo>
                  <a:pt x="32" y="3"/>
                  <a:pt x="33" y="2"/>
                  <a:pt x="35" y="1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0"/>
                  <a:pt x="33" y="24"/>
                  <a:pt x="17" y="35"/>
                </a:cubicBezTo>
                <a:close/>
              </a:path>
            </a:pathLst>
          </a:custGeom>
          <a:noFill/>
          <a:ln w="12700" cap="rnd">
            <a:solidFill>
              <a:srgbClr val="7C7D7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7" name="Freeform 47"/>
          <p:cNvSpPr>
            <a:spLocks/>
          </p:cNvSpPr>
          <p:nvPr/>
        </p:nvSpPr>
        <p:spPr bwMode="auto">
          <a:xfrm>
            <a:off x="6049963" y="2100263"/>
            <a:ext cx="1925638" cy="2171700"/>
          </a:xfrm>
          <a:custGeom>
            <a:avLst/>
            <a:gdLst>
              <a:gd name="T0" fmla="*/ 234 w 462"/>
              <a:gd name="T1" fmla="*/ 519 h 519"/>
              <a:gd name="T2" fmla="*/ 198 w 462"/>
              <a:gd name="T3" fmla="*/ 498 h 519"/>
              <a:gd name="T4" fmla="*/ 174 w 462"/>
              <a:gd name="T5" fmla="*/ 456 h 519"/>
              <a:gd name="T6" fmla="*/ 156 w 462"/>
              <a:gd name="T7" fmla="*/ 442 h 519"/>
              <a:gd name="T8" fmla="*/ 25 w 462"/>
              <a:gd name="T9" fmla="*/ 319 h 519"/>
              <a:gd name="T10" fmla="*/ 26 w 462"/>
              <a:gd name="T11" fmla="*/ 131 h 519"/>
              <a:gd name="T12" fmla="*/ 137 w 462"/>
              <a:gd name="T13" fmla="*/ 20 h 519"/>
              <a:gd name="T14" fmla="*/ 234 w 462"/>
              <a:gd name="T15" fmla="*/ 0 h 519"/>
              <a:gd name="T16" fmla="*/ 462 w 462"/>
              <a:gd name="T17" fmla="*/ 228 h 519"/>
              <a:gd name="T18" fmla="*/ 310 w 462"/>
              <a:gd name="T19" fmla="*/ 442 h 519"/>
              <a:gd name="T20" fmla="*/ 294 w 462"/>
              <a:gd name="T21" fmla="*/ 456 h 519"/>
              <a:gd name="T22" fmla="*/ 270 w 462"/>
              <a:gd name="T23" fmla="*/ 498 h 519"/>
              <a:gd name="T24" fmla="*/ 234 w 462"/>
              <a:gd name="T25" fmla="*/ 519 h 5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2" h="519">
                <a:moveTo>
                  <a:pt x="234" y="519"/>
                </a:moveTo>
                <a:cubicBezTo>
                  <a:pt x="219" y="519"/>
                  <a:pt x="206" y="511"/>
                  <a:pt x="198" y="498"/>
                </a:cubicBezTo>
                <a:cubicBezTo>
                  <a:pt x="174" y="456"/>
                  <a:pt x="174" y="456"/>
                  <a:pt x="174" y="456"/>
                </a:cubicBezTo>
                <a:cubicBezTo>
                  <a:pt x="170" y="449"/>
                  <a:pt x="164" y="444"/>
                  <a:pt x="156" y="442"/>
                </a:cubicBezTo>
                <a:cubicBezTo>
                  <a:pt x="98" y="420"/>
                  <a:pt x="50" y="376"/>
                  <a:pt x="25" y="319"/>
                </a:cubicBezTo>
                <a:cubicBezTo>
                  <a:pt x="0" y="260"/>
                  <a:pt x="0" y="194"/>
                  <a:pt x="26" y="131"/>
                </a:cubicBezTo>
                <a:cubicBezTo>
                  <a:pt x="47" y="82"/>
                  <a:pt x="88" y="41"/>
                  <a:pt x="137" y="20"/>
                </a:cubicBezTo>
                <a:cubicBezTo>
                  <a:pt x="169" y="7"/>
                  <a:pt x="202" y="0"/>
                  <a:pt x="234" y="0"/>
                </a:cubicBezTo>
                <a:cubicBezTo>
                  <a:pt x="360" y="0"/>
                  <a:pt x="462" y="102"/>
                  <a:pt x="462" y="228"/>
                </a:cubicBezTo>
                <a:cubicBezTo>
                  <a:pt x="462" y="324"/>
                  <a:pt x="401" y="410"/>
                  <a:pt x="310" y="442"/>
                </a:cubicBezTo>
                <a:cubicBezTo>
                  <a:pt x="304" y="444"/>
                  <a:pt x="298" y="449"/>
                  <a:pt x="294" y="456"/>
                </a:cubicBezTo>
                <a:cubicBezTo>
                  <a:pt x="270" y="498"/>
                  <a:pt x="270" y="498"/>
                  <a:pt x="270" y="498"/>
                </a:cubicBezTo>
                <a:cubicBezTo>
                  <a:pt x="262" y="511"/>
                  <a:pt x="249" y="519"/>
                  <a:pt x="234" y="519"/>
                </a:cubicBezTo>
                <a:close/>
              </a:path>
            </a:pathLst>
          </a:custGeom>
          <a:solidFill>
            <a:srgbClr val="D4DB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8" name="Freeform 48"/>
          <p:cNvSpPr>
            <a:spLocks/>
          </p:cNvSpPr>
          <p:nvPr/>
        </p:nvSpPr>
        <p:spPr bwMode="auto">
          <a:xfrm>
            <a:off x="6296026" y="2325688"/>
            <a:ext cx="1458913" cy="1460500"/>
          </a:xfrm>
          <a:custGeom>
            <a:avLst/>
            <a:gdLst>
              <a:gd name="T0" fmla="*/ 350 w 350"/>
              <a:gd name="T1" fmla="*/ 174 h 349"/>
              <a:gd name="T2" fmla="*/ 175 w 350"/>
              <a:gd name="T3" fmla="*/ 349 h 349"/>
              <a:gd name="T4" fmla="*/ 0 w 350"/>
              <a:gd name="T5" fmla="*/ 174 h 349"/>
              <a:gd name="T6" fmla="*/ 2 w 350"/>
              <a:gd name="T7" fmla="*/ 151 h 349"/>
              <a:gd name="T8" fmla="*/ 175 w 350"/>
              <a:gd name="T9" fmla="*/ 0 h 349"/>
              <a:gd name="T10" fmla="*/ 348 w 350"/>
              <a:gd name="T11" fmla="*/ 151 h 349"/>
              <a:gd name="T12" fmla="*/ 350 w 350"/>
              <a:gd name="T13" fmla="*/ 174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0" h="349">
                <a:moveTo>
                  <a:pt x="350" y="174"/>
                </a:moveTo>
                <a:cubicBezTo>
                  <a:pt x="350" y="271"/>
                  <a:pt x="272" y="349"/>
                  <a:pt x="175" y="349"/>
                </a:cubicBezTo>
                <a:cubicBezTo>
                  <a:pt x="79" y="349"/>
                  <a:pt x="0" y="271"/>
                  <a:pt x="0" y="174"/>
                </a:cubicBezTo>
                <a:cubicBezTo>
                  <a:pt x="0" y="167"/>
                  <a:pt x="1" y="159"/>
                  <a:pt x="2" y="151"/>
                </a:cubicBezTo>
                <a:cubicBezTo>
                  <a:pt x="13" y="66"/>
                  <a:pt x="86" y="0"/>
                  <a:pt x="175" y="0"/>
                </a:cubicBezTo>
                <a:cubicBezTo>
                  <a:pt x="264" y="0"/>
                  <a:pt x="337" y="66"/>
                  <a:pt x="348" y="151"/>
                </a:cubicBezTo>
                <a:cubicBezTo>
                  <a:pt x="349" y="159"/>
                  <a:pt x="350" y="167"/>
                  <a:pt x="350" y="17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9" name="Freeform 49"/>
          <p:cNvSpPr>
            <a:spLocks/>
          </p:cNvSpPr>
          <p:nvPr/>
        </p:nvSpPr>
        <p:spPr bwMode="auto">
          <a:xfrm>
            <a:off x="6305551" y="2325688"/>
            <a:ext cx="1441450" cy="631825"/>
          </a:xfrm>
          <a:custGeom>
            <a:avLst/>
            <a:gdLst>
              <a:gd name="T0" fmla="*/ 346 w 346"/>
              <a:gd name="T1" fmla="*/ 151 h 151"/>
              <a:gd name="T2" fmla="*/ 0 w 346"/>
              <a:gd name="T3" fmla="*/ 151 h 151"/>
              <a:gd name="T4" fmla="*/ 173 w 346"/>
              <a:gd name="T5" fmla="*/ 0 h 151"/>
              <a:gd name="T6" fmla="*/ 346 w 346"/>
              <a:gd name="T7" fmla="*/ 15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6" h="151">
                <a:moveTo>
                  <a:pt x="346" y="151"/>
                </a:moveTo>
                <a:cubicBezTo>
                  <a:pt x="0" y="151"/>
                  <a:pt x="0" y="151"/>
                  <a:pt x="0" y="151"/>
                </a:cubicBezTo>
                <a:cubicBezTo>
                  <a:pt x="11" y="66"/>
                  <a:pt x="84" y="0"/>
                  <a:pt x="173" y="0"/>
                </a:cubicBezTo>
                <a:cubicBezTo>
                  <a:pt x="262" y="0"/>
                  <a:pt x="335" y="66"/>
                  <a:pt x="346" y="151"/>
                </a:cubicBezTo>
                <a:close/>
              </a:path>
            </a:pathLst>
          </a:custGeom>
          <a:solidFill>
            <a:srgbClr val="D2381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0" name="Rectangle 50"/>
          <p:cNvSpPr>
            <a:spLocks noChangeArrowheads="1"/>
          </p:cNvSpPr>
          <p:nvPr/>
        </p:nvSpPr>
        <p:spPr bwMode="auto">
          <a:xfrm>
            <a:off x="6877051" y="2449513"/>
            <a:ext cx="4127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2200" dirty="0" smtClean="0">
                <a:solidFill>
                  <a:srgbClr val="FFFFFF"/>
                </a:solidFill>
                <a:latin typeface="Times New Roman" panose="02020603050405020304" pitchFamily="18" charset="0"/>
              </a:rPr>
              <a:t>03</a:t>
            </a:r>
            <a:endParaRPr lang="zh-CN" altLang="zh-CN" dirty="0" smtClean="0">
              <a:solidFill>
                <a:prstClr val="black"/>
              </a:solidFill>
            </a:endParaRPr>
          </a:p>
        </p:txBody>
      </p:sp>
      <p:sp>
        <p:nvSpPr>
          <p:cNvPr id="51" name="Rectangle 51"/>
          <p:cNvSpPr>
            <a:spLocks noChangeArrowheads="1"/>
          </p:cNvSpPr>
          <p:nvPr/>
        </p:nvSpPr>
        <p:spPr bwMode="auto">
          <a:xfrm>
            <a:off x="6708776" y="2732088"/>
            <a:ext cx="776288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1500" smtClean="0">
                <a:solidFill>
                  <a:srgbClr val="FFFFFF"/>
                </a:solidFill>
                <a:latin typeface="Times New Roman" panose="02020603050405020304" pitchFamily="18" charset="0"/>
              </a:rPr>
              <a:t>OPTION</a:t>
            </a:r>
            <a:endParaRPr lang="zh-CN" altLang="zh-CN" smtClean="0">
              <a:solidFill>
                <a:prstClr val="black"/>
              </a:solidFill>
            </a:endParaRPr>
          </a:p>
        </p:txBody>
      </p:sp>
      <p:sp>
        <p:nvSpPr>
          <p:cNvPr id="52" name="Oval 52"/>
          <p:cNvSpPr>
            <a:spLocks noChangeArrowheads="1"/>
          </p:cNvSpPr>
          <p:nvPr/>
        </p:nvSpPr>
        <p:spPr bwMode="auto">
          <a:xfrm>
            <a:off x="6821488" y="3276601"/>
            <a:ext cx="179388" cy="174625"/>
          </a:xfrm>
          <a:prstGeom prst="ellipse">
            <a:avLst/>
          </a:prstGeom>
          <a:noFill/>
          <a:ln w="12700" cap="rnd">
            <a:solidFill>
              <a:srgbClr val="7C7D7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3" name="Freeform 53"/>
          <p:cNvSpPr>
            <a:spLocks/>
          </p:cNvSpPr>
          <p:nvPr/>
        </p:nvSpPr>
        <p:spPr bwMode="auto">
          <a:xfrm>
            <a:off x="6708776" y="3167063"/>
            <a:ext cx="400050" cy="398463"/>
          </a:xfrm>
          <a:custGeom>
            <a:avLst/>
            <a:gdLst>
              <a:gd name="T0" fmla="*/ 96 w 96"/>
              <a:gd name="T1" fmla="*/ 55 h 95"/>
              <a:gd name="T2" fmla="*/ 96 w 96"/>
              <a:gd name="T3" fmla="*/ 47 h 95"/>
              <a:gd name="T4" fmla="*/ 96 w 96"/>
              <a:gd name="T5" fmla="*/ 40 h 95"/>
              <a:gd name="T6" fmla="*/ 86 w 96"/>
              <a:gd name="T7" fmla="*/ 39 h 95"/>
              <a:gd name="T8" fmla="*/ 84 w 96"/>
              <a:gd name="T9" fmla="*/ 33 h 95"/>
              <a:gd name="T10" fmla="*/ 91 w 96"/>
              <a:gd name="T11" fmla="*/ 26 h 95"/>
              <a:gd name="T12" fmla="*/ 83 w 96"/>
              <a:gd name="T13" fmla="*/ 14 h 95"/>
              <a:gd name="T14" fmla="*/ 74 w 96"/>
              <a:gd name="T15" fmla="*/ 18 h 95"/>
              <a:gd name="T16" fmla="*/ 69 w 96"/>
              <a:gd name="T17" fmla="*/ 14 h 95"/>
              <a:gd name="T18" fmla="*/ 71 w 96"/>
              <a:gd name="T19" fmla="*/ 5 h 95"/>
              <a:gd name="T20" fmla="*/ 56 w 96"/>
              <a:gd name="T21" fmla="*/ 0 h 95"/>
              <a:gd name="T22" fmla="*/ 52 w 96"/>
              <a:gd name="T23" fmla="*/ 9 h 95"/>
              <a:gd name="T24" fmla="*/ 46 w 96"/>
              <a:gd name="T25" fmla="*/ 9 h 95"/>
              <a:gd name="T26" fmla="*/ 41 w 96"/>
              <a:gd name="T27" fmla="*/ 0 h 95"/>
              <a:gd name="T28" fmla="*/ 27 w 96"/>
              <a:gd name="T29" fmla="*/ 4 h 95"/>
              <a:gd name="T30" fmla="*/ 29 w 96"/>
              <a:gd name="T31" fmla="*/ 14 h 95"/>
              <a:gd name="T32" fmla="*/ 24 w 96"/>
              <a:gd name="T33" fmla="*/ 18 h 95"/>
              <a:gd name="T34" fmla="*/ 15 w 96"/>
              <a:gd name="T35" fmla="*/ 13 h 95"/>
              <a:gd name="T36" fmla="*/ 6 w 96"/>
              <a:gd name="T37" fmla="*/ 25 h 95"/>
              <a:gd name="T38" fmla="*/ 13 w 96"/>
              <a:gd name="T39" fmla="*/ 32 h 95"/>
              <a:gd name="T40" fmla="*/ 11 w 96"/>
              <a:gd name="T41" fmla="*/ 38 h 95"/>
              <a:gd name="T42" fmla="*/ 1 w 96"/>
              <a:gd name="T43" fmla="*/ 39 h 95"/>
              <a:gd name="T44" fmla="*/ 0 w 96"/>
              <a:gd name="T45" fmla="*/ 47 h 95"/>
              <a:gd name="T46" fmla="*/ 1 w 96"/>
              <a:gd name="T47" fmla="*/ 54 h 95"/>
              <a:gd name="T48" fmla="*/ 11 w 96"/>
              <a:gd name="T49" fmla="*/ 56 h 95"/>
              <a:gd name="T50" fmla="*/ 13 w 96"/>
              <a:gd name="T51" fmla="*/ 62 h 95"/>
              <a:gd name="T52" fmla="*/ 5 w 96"/>
              <a:gd name="T53" fmla="*/ 68 h 95"/>
              <a:gd name="T54" fmla="*/ 14 w 96"/>
              <a:gd name="T55" fmla="*/ 81 h 95"/>
              <a:gd name="T56" fmla="*/ 23 w 96"/>
              <a:gd name="T57" fmla="*/ 76 h 95"/>
              <a:gd name="T58" fmla="*/ 28 w 96"/>
              <a:gd name="T59" fmla="*/ 80 h 95"/>
              <a:gd name="T60" fmla="*/ 26 w 96"/>
              <a:gd name="T61" fmla="*/ 90 h 95"/>
              <a:gd name="T62" fmla="*/ 40 w 96"/>
              <a:gd name="T63" fmla="*/ 95 h 95"/>
              <a:gd name="T64" fmla="*/ 45 w 96"/>
              <a:gd name="T65" fmla="*/ 85 h 95"/>
              <a:gd name="T66" fmla="*/ 51 w 96"/>
              <a:gd name="T67" fmla="*/ 86 h 95"/>
              <a:gd name="T68" fmla="*/ 55 w 96"/>
              <a:gd name="T69" fmla="*/ 95 h 95"/>
              <a:gd name="T70" fmla="*/ 70 w 96"/>
              <a:gd name="T71" fmla="*/ 90 h 95"/>
              <a:gd name="T72" fmla="*/ 68 w 96"/>
              <a:gd name="T73" fmla="*/ 80 h 95"/>
              <a:gd name="T74" fmla="*/ 73 w 96"/>
              <a:gd name="T75" fmla="*/ 77 h 95"/>
              <a:gd name="T76" fmla="*/ 82 w 96"/>
              <a:gd name="T77" fmla="*/ 82 h 95"/>
              <a:gd name="T78" fmla="*/ 91 w 96"/>
              <a:gd name="T79" fmla="*/ 70 h 95"/>
              <a:gd name="T80" fmla="*/ 84 w 96"/>
              <a:gd name="T81" fmla="*/ 62 h 95"/>
              <a:gd name="T82" fmla="*/ 86 w 96"/>
              <a:gd name="T83" fmla="*/ 56 h 95"/>
              <a:gd name="T84" fmla="*/ 96 w 96"/>
              <a:gd name="T85" fmla="*/ 5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96" h="95">
                <a:moveTo>
                  <a:pt x="96" y="55"/>
                </a:moveTo>
                <a:cubicBezTo>
                  <a:pt x="96" y="53"/>
                  <a:pt x="96" y="50"/>
                  <a:pt x="96" y="47"/>
                </a:cubicBezTo>
                <a:cubicBezTo>
                  <a:pt x="96" y="45"/>
                  <a:pt x="96" y="43"/>
                  <a:pt x="96" y="40"/>
                </a:cubicBezTo>
                <a:cubicBezTo>
                  <a:pt x="86" y="39"/>
                  <a:pt x="86" y="39"/>
                  <a:pt x="86" y="39"/>
                </a:cubicBezTo>
                <a:cubicBezTo>
                  <a:pt x="85" y="36"/>
                  <a:pt x="85" y="36"/>
                  <a:pt x="84" y="33"/>
                </a:cubicBezTo>
                <a:cubicBezTo>
                  <a:pt x="91" y="26"/>
                  <a:pt x="91" y="26"/>
                  <a:pt x="91" y="26"/>
                </a:cubicBezTo>
                <a:cubicBezTo>
                  <a:pt x="89" y="21"/>
                  <a:pt x="86" y="17"/>
                  <a:pt x="83" y="14"/>
                </a:cubicBezTo>
                <a:cubicBezTo>
                  <a:pt x="74" y="18"/>
                  <a:pt x="74" y="18"/>
                  <a:pt x="74" y="18"/>
                </a:cubicBezTo>
                <a:cubicBezTo>
                  <a:pt x="71" y="17"/>
                  <a:pt x="71" y="16"/>
                  <a:pt x="69" y="14"/>
                </a:cubicBezTo>
                <a:cubicBezTo>
                  <a:pt x="71" y="5"/>
                  <a:pt x="71" y="5"/>
                  <a:pt x="71" y="5"/>
                </a:cubicBezTo>
                <a:cubicBezTo>
                  <a:pt x="66" y="2"/>
                  <a:pt x="61" y="1"/>
                  <a:pt x="56" y="0"/>
                </a:cubicBezTo>
                <a:cubicBezTo>
                  <a:pt x="52" y="9"/>
                  <a:pt x="52" y="9"/>
                  <a:pt x="52" y="9"/>
                </a:cubicBezTo>
                <a:cubicBezTo>
                  <a:pt x="49" y="9"/>
                  <a:pt x="49" y="9"/>
                  <a:pt x="46" y="9"/>
                </a:cubicBezTo>
                <a:cubicBezTo>
                  <a:pt x="41" y="0"/>
                  <a:pt x="41" y="0"/>
                  <a:pt x="41" y="0"/>
                </a:cubicBezTo>
                <a:cubicBezTo>
                  <a:pt x="36" y="0"/>
                  <a:pt x="31" y="2"/>
                  <a:pt x="27" y="4"/>
                </a:cubicBezTo>
                <a:cubicBezTo>
                  <a:pt x="29" y="14"/>
                  <a:pt x="29" y="14"/>
                  <a:pt x="29" y="14"/>
                </a:cubicBezTo>
                <a:cubicBezTo>
                  <a:pt x="26" y="16"/>
                  <a:pt x="26" y="16"/>
                  <a:pt x="24" y="18"/>
                </a:cubicBezTo>
                <a:cubicBezTo>
                  <a:pt x="15" y="13"/>
                  <a:pt x="15" y="13"/>
                  <a:pt x="15" y="13"/>
                </a:cubicBezTo>
                <a:cubicBezTo>
                  <a:pt x="11" y="16"/>
                  <a:pt x="8" y="20"/>
                  <a:pt x="6" y="25"/>
                </a:cubicBezTo>
                <a:cubicBezTo>
                  <a:pt x="13" y="32"/>
                  <a:pt x="13" y="32"/>
                  <a:pt x="13" y="32"/>
                </a:cubicBezTo>
                <a:cubicBezTo>
                  <a:pt x="12" y="35"/>
                  <a:pt x="12" y="35"/>
                  <a:pt x="11" y="38"/>
                </a:cubicBezTo>
                <a:cubicBezTo>
                  <a:pt x="1" y="39"/>
                  <a:pt x="1" y="39"/>
                  <a:pt x="1" y="39"/>
                </a:cubicBezTo>
                <a:cubicBezTo>
                  <a:pt x="0" y="42"/>
                  <a:pt x="0" y="44"/>
                  <a:pt x="0" y="47"/>
                </a:cubicBezTo>
                <a:cubicBezTo>
                  <a:pt x="0" y="49"/>
                  <a:pt x="0" y="52"/>
                  <a:pt x="1" y="54"/>
                </a:cubicBezTo>
                <a:cubicBezTo>
                  <a:pt x="11" y="56"/>
                  <a:pt x="11" y="56"/>
                  <a:pt x="11" y="56"/>
                </a:cubicBezTo>
                <a:cubicBezTo>
                  <a:pt x="12" y="58"/>
                  <a:pt x="12" y="59"/>
                  <a:pt x="13" y="62"/>
                </a:cubicBezTo>
                <a:cubicBezTo>
                  <a:pt x="5" y="68"/>
                  <a:pt x="5" y="68"/>
                  <a:pt x="5" y="68"/>
                </a:cubicBezTo>
                <a:cubicBezTo>
                  <a:pt x="7" y="73"/>
                  <a:pt x="10" y="77"/>
                  <a:pt x="14" y="81"/>
                </a:cubicBezTo>
                <a:cubicBezTo>
                  <a:pt x="23" y="76"/>
                  <a:pt x="23" y="76"/>
                  <a:pt x="23" y="76"/>
                </a:cubicBezTo>
                <a:cubicBezTo>
                  <a:pt x="25" y="78"/>
                  <a:pt x="26" y="78"/>
                  <a:pt x="28" y="80"/>
                </a:cubicBezTo>
                <a:cubicBezTo>
                  <a:pt x="26" y="90"/>
                  <a:pt x="26" y="90"/>
                  <a:pt x="26" y="90"/>
                </a:cubicBezTo>
                <a:cubicBezTo>
                  <a:pt x="30" y="92"/>
                  <a:pt x="35" y="94"/>
                  <a:pt x="40" y="95"/>
                </a:cubicBezTo>
                <a:cubicBezTo>
                  <a:pt x="45" y="85"/>
                  <a:pt x="45" y="85"/>
                  <a:pt x="45" y="85"/>
                </a:cubicBezTo>
                <a:cubicBezTo>
                  <a:pt x="48" y="85"/>
                  <a:pt x="48" y="85"/>
                  <a:pt x="51" y="86"/>
                </a:cubicBezTo>
                <a:cubicBezTo>
                  <a:pt x="55" y="95"/>
                  <a:pt x="55" y="95"/>
                  <a:pt x="55" y="95"/>
                </a:cubicBezTo>
                <a:cubicBezTo>
                  <a:pt x="60" y="94"/>
                  <a:pt x="65" y="92"/>
                  <a:pt x="70" y="90"/>
                </a:cubicBezTo>
                <a:cubicBezTo>
                  <a:pt x="68" y="80"/>
                  <a:pt x="68" y="80"/>
                  <a:pt x="68" y="80"/>
                </a:cubicBezTo>
                <a:cubicBezTo>
                  <a:pt x="70" y="79"/>
                  <a:pt x="71" y="78"/>
                  <a:pt x="73" y="77"/>
                </a:cubicBezTo>
                <a:cubicBezTo>
                  <a:pt x="82" y="82"/>
                  <a:pt x="82" y="82"/>
                  <a:pt x="82" y="82"/>
                </a:cubicBezTo>
                <a:cubicBezTo>
                  <a:pt x="85" y="78"/>
                  <a:pt x="88" y="74"/>
                  <a:pt x="91" y="70"/>
                </a:cubicBezTo>
                <a:cubicBezTo>
                  <a:pt x="84" y="62"/>
                  <a:pt x="84" y="62"/>
                  <a:pt x="84" y="62"/>
                </a:cubicBezTo>
                <a:cubicBezTo>
                  <a:pt x="85" y="60"/>
                  <a:pt x="85" y="59"/>
                  <a:pt x="86" y="56"/>
                </a:cubicBezTo>
                <a:lnTo>
                  <a:pt x="96" y="55"/>
                </a:lnTo>
                <a:close/>
              </a:path>
            </a:pathLst>
          </a:custGeom>
          <a:noFill/>
          <a:ln w="12700" cap="rnd">
            <a:solidFill>
              <a:srgbClr val="7C7D7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4" name="Freeform 54"/>
          <p:cNvSpPr>
            <a:spLocks/>
          </p:cNvSpPr>
          <p:nvPr/>
        </p:nvSpPr>
        <p:spPr bwMode="auto">
          <a:xfrm>
            <a:off x="7113588" y="3121026"/>
            <a:ext cx="228600" cy="222250"/>
          </a:xfrm>
          <a:custGeom>
            <a:avLst/>
            <a:gdLst>
              <a:gd name="T0" fmla="*/ 48 w 55"/>
              <a:gd name="T1" fmla="*/ 8 h 53"/>
              <a:gd name="T2" fmla="*/ 47 w 55"/>
              <a:gd name="T3" fmla="*/ 13 h 53"/>
              <a:gd name="T4" fmla="*/ 51 w 55"/>
              <a:gd name="T5" fmla="*/ 26 h 53"/>
              <a:gd name="T6" fmla="*/ 55 w 55"/>
              <a:gd name="T7" fmla="*/ 29 h 53"/>
              <a:gd name="T8" fmla="*/ 54 w 55"/>
              <a:gd name="T9" fmla="*/ 35 h 53"/>
              <a:gd name="T10" fmla="*/ 49 w 55"/>
              <a:gd name="T11" fmla="*/ 36 h 53"/>
              <a:gd name="T12" fmla="*/ 40 w 55"/>
              <a:gd name="T13" fmla="*/ 46 h 53"/>
              <a:gd name="T14" fmla="*/ 39 w 55"/>
              <a:gd name="T15" fmla="*/ 52 h 53"/>
              <a:gd name="T16" fmla="*/ 34 w 55"/>
              <a:gd name="T17" fmla="*/ 53 h 53"/>
              <a:gd name="T18" fmla="*/ 29 w 55"/>
              <a:gd name="T19" fmla="*/ 50 h 53"/>
              <a:gd name="T20" fmla="*/ 17 w 55"/>
              <a:gd name="T21" fmla="*/ 47 h 53"/>
              <a:gd name="T22" fmla="*/ 11 w 55"/>
              <a:gd name="T23" fmla="*/ 49 h 53"/>
              <a:gd name="T24" fmla="*/ 7 w 55"/>
              <a:gd name="T25" fmla="*/ 45 h 53"/>
              <a:gd name="T26" fmla="*/ 8 w 55"/>
              <a:gd name="T27" fmla="*/ 40 h 53"/>
              <a:gd name="T28" fmla="*/ 4 w 55"/>
              <a:gd name="T29" fmla="*/ 27 h 53"/>
              <a:gd name="T30" fmla="*/ 0 w 55"/>
              <a:gd name="T31" fmla="*/ 24 h 53"/>
              <a:gd name="T32" fmla="*/ 1 w 55"/>
              <a:gd name="T33" fmla="*/ 18 h 53"/>
              <a:gd name="T34" fmla="*/ 6 w 55"/>
              <a:gd name="T35" fmla="*/ 17 h 53"/>
              <a:gd name="T36" fmla="*/ 15 w 55"/>
              <a:gd name="T37" fmla="*/ 7 h 53"/>
              <a:gd name="T38" fmla="*/ 16 w 55"/>
              <a:gd name="T39" fmla="*/ 1 h 53"/>
              <a:gd name="T40" fmla="*/ 21 w 55"/>
              <a:gd name="T41" fmla="*/ 0 h 53"/>
              <a:gd name="T42" fmla="*/ 25 w 55"/>
              <a:gd name="T43" fmla="*/ 3 h 53"/>
              <a:gd name="T44" fmla="*/ 38 w 55"/>
              <a:gd name="T45" fmla="*/ 6 h 53"/>
              <a:gd name="T46" fmla="*/ 44 w 55"/>
              <a:gd name="T47" fmla="*/ 4 h 53"/>
              <a:gd name="T48" fmla="*/ 48 w 55"/>
              <a:gd name="T49" fmla="*/ 8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5" h="53">
                <a:moveTo>
                  <a:pt x="48" y="8"/>
                </a:moveTo>
                <a:cubicBezTo>
                  <a:pt x="47" y="13"/>
                  <a:pt x="47" y="13"/>
                  <a:pt x="47" y="13"/>
                </a:cubicBezTo>
                <a:cubicBezTo>
                  <a:pt x="48" y="18"/>
                  <a:pt x="49" y="21"/>
                  <a:pt x="51" y="26"/>
                </a:cubicBezTo>
                <a:cubicBezTo>
                  <a:pt x="55" y="29"/>
                  <a:pt x="55" y="29"/>
                  <a:pt x="55" y="29"/>
                </a:cubicBezTo>
                <a:cubicBezTo>
                  <a:pt x="54" y="32"/>
                  <a:pt x="54" y="32"/>
                  <a:pt x="54" y="35"/>
                </a:cubicBezTo>
                <a:cubicBezTo>
                  <a:pt x="49" y="36"/>
                  <a:pt x="49" y="36"/>
                  <a:pt x="49" y="36"/>
                </a:cubicBezTo>
                <a:cubicBezTo>
                  <a:pt x="45" y="40"/>
                  <a:pt x="43" y="43"/>
                  <a:pt x="40" y="46"/>
                </a:cubicBezTo>
                <a:cubicBezTo>
                  <a:pt x="39" y="52"/>
                  <a:pt x="39" y="52"/>
                  <a:pt x="39" y="52"/>
                </a:cubicBezTo>
                <a:cubicBezTo>
                  <a:pt x="36" y="52"/>
                  <a:pt x="36" y="53"/>
                  <a:pt x="34" y="53"/>
                </a:cubicBezTo>
                <a:cubicBezTo>
                  <a:pt x="29" y="50"/>
                  <a:pt x="29" y="50"/>
                  <a:pt x="29" y="50"/>
                </a:cubicBezTo>
                <a:cubicBezTo>
                  <a:pt x="25" y="49"/>
                  <a:pt x="21" y="48"/>
                  <a:pt x="17" y="47"/>
                </a:cubicBezTo>
                <a:cubicBezTo>
                  <a:pt x="11" y="49"/>
                  <a:pt x="11" y="49"/>
                  <a:pt x="11" y="49"/>
                </a:cubicBezTo>
                <a:cubicBezTo>
                  <a:pt x="10" y="47"/>
                  <a:pt x="9" y="47"/>
                  <a:pt x="7" y="45"/>
                </a:cubicBezTo>
                <a:cubicBezTo>
                  <a:pt x="8" y="40"/>
                  <a:pt x="8" y="40"/>
                  <a:pt x="8" y="40"/>
                </a:cubicBezTo>
                <a:cubicBezTo>
                  <a:pt x="7" y="35"/>
                  <a:pt x="6" y="32"/>
                  <a:pt x="4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1" y="21"/>
                  <a:pt x="1" y="21"/>
                  <a:pt x="1" y="18"/>
                </a:cubicBezTo>
                <a:cubicBezTo>
                  <a:pt x="6" y="17"/>
                  <a:pt x="6" y="17"/>
                  <a:pt x="6" y="17"/>
                </a:cubicBezTo>
                <a:cubicBezTo>
                  <a:pt x="9" y="13"/>
                  <a:pt x="12" y="10"/>
                  <a:pt x="15" y="7"/>
                </a:cubicBezTo>
                <a:cubicBezTo>
                  <a:pt x="16" y="1"/>
                  <a:pt x="16" y="1"/>
                  <a:pt x="16" y="1"/>
                </a:cubicBezTo>
                <a:cubicBezTo>
                  <a:pt x="18" y="1"/>
                  <a:pt x="19" y="0"/>
                  <a:pt x="21" y="0"/>
                </a:cubicBezTo>
                <a:cubicBezTo>
                  <a:pt x="25" y="3"/>
                  <a:pt x="25" y="3"/>
                  <a:pt x="25" y="3"/>
                </a:cubicBezTo>
                <a:cubicBezTo>
                  <a:pt x="30" y="4"/>
                  <a:pt x="34" y="5"/>
                  <a:pt x="38" y="6"/>
                </a:cubicBezTo>
                <a:cubicBezTo>
                  <a:pt x="44" y="4"/>
                  <a:pt x="44" y="4"/>
                  <a:pt x="44" y="4"/>
                </a:cubicBezTo>
                <a:cubicBezTo>
                  <a:pt x="45" y="6"/>
                  <a:pt x="46" y="6"/>
                  <a:pt x="48" y="8"/>
                </a:cubicBezTo>
                <a:close/>
              </a:path>
            </a:pathLst>
          </a:custGeom>
          <a:noFill/>
          <a:ln w="12700" cap="rnd">
            <a:solidFill>
              <a:srgbClr val="7C7D7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5" name="Freeform 55"/>
          <p:cNvSpPr>
            <a:spLocks/>
          </p:cNvSpPr>
          <p:nvPr/>
        </p:nvSpPr>
        <p:spPr bwMode="auto">
          <a:xfrm>
            <a:off x="7180263" y="3184526"/>
            <a:ext cx="95250" cy="95250"/>
          </a:xfrm>
          <a:custGeom>
            <a:avLst/>
            <a:gdLst>
              <a:gd name="T0" fmla="*/ 19 w 23"/>
              <a:gd name="T1" fmla="*/ 18 h 23"/>
              <a:gd name="T2" fmla="*/ 5 w 23"/>
              <a:gd name="T3" fmla="*/ 19 h 23"/>
              <a:gd name="T4" fmla="*/ 4 w 23"/>
              <a:gd name="T5" fmla="*/ 5 h 23"/>
              <a:gd name="T6" fmla="*/ 18 w 23"/>
              <a:gd name="T7" fmla="*/ 4 h 23"/>
              <a:gd name="T8" fmla="*/ 19 w 23"/>
              <a:gd name="T9" fmla="*/ 18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23">
                <a:moveTo>
                  <a:pt x="19" y="18"/>
                </a:moveTo>
                <a:cubicBezTo>
                  <a:pt x="15" y="22"/>
                  <a:pt x="9" y="23"/>
                  <a:pt x="5" y="19"/>
                </a:cubicBezTo>
                <a:cubicBezTo>
                  <a:pt x="1" y="15"/>
                  <a:pt x="0" y="9"/>
                  <a:pt x="4" y="5"/>
                </a:cubicBezTo>
                <a:cubicBezTo>
                  <a:pt x="8" y="1"/>
                  <a:pt x="14" y="0"/>
                  <a:pt x="18" y="4"/>
                </a:cubicBezTo>
                <a:cubicBezTo>
                  <a:pt x="22" y="8"/>
                  <a:pt x="23" y="14"/>
                  <a:pt x="19" y="18"/>
                </a:cubicBezTo>
                <a:close/>
              </a:path>
            </a:pathLst>
          </a:custGeom>
          <a:noFill/>
          <a:ln w="12700" cap="rnd">
            <a:solidFill>
              <a:srgbClr val="7C7D7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6" name="Oval 56"/>
          <p:cNvSpPr>
            <a:spLocks noChangeArrowheads="1"/>
          </p:cNvSpPr>
          <p:nvPr/>
        </p:nvSpPr>
        <p:spPr bwMode="auto">
          <a:xfrm>
            <a:off x="3074988" y="3957638"/>
            <a:ext cx="220663" cy="22701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7" name="Oval 57"/>
          <p:cNvSpPr>
            <a:spLocks noChangeArrowheads="1"/>
          </p:cNvSpPr>
          <p:nvPr/>
        </p:nvSpPr>
        <p:spPr bwMode="auto">
          <a:xfrm>
            <a:off x="4995863" y="3957638"/>
            <a:ext cx="220663" cy="22701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8" name="Oval 58"/>
          <p:cNvSpPr>
            <a:spLocks noChangeArrowheads="1"/>
          </p:cNvSpPr>
          <p:nvPr/>
        </p:nvSpPr>
        <p:spPr bwMode="auto">
          <a:xfrm>
            <a:off x="6913563" y="3957638"/>
            <a:ext cx="225425" cy="22701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9" name="Oval 59"/>
          <p:cNvSpPr>
            <a:spLocks noChangeArrowheads="1"/>
          </p:cNvSpPr>
          <p:nvPr/>
        </p:nvSpPr>
        <p:spPr bwMode="auto">
          <a:xfrm>
            <a:off x="8834438" y="3957638"/>
            <a:ext cx="220663" cy="22701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2" name="ïšḷiďé">
            <a:extLst>
              <a:ext uri="{FF2B5EF4-FFF2-40B4-BE49-F238E27FC236}">
                <a16:creationId xmlns:a16="http://schemas.microsoft.com/office/drawing/2014/main" xmlns="" id="{39340196-E1AA-4B49-976A-BF366BB2B662}"/>
              </a:ext>
            </a:extLst>
          </p:cNvPr>
          <p:cNvSpPr/>
          <p:nvPr/>
        </p:nvSpPr>
        <p:spPr bwMode="auto">
          <a:xfrm>
            <a:off x="1535250" y="5221250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prstClr val="black"/>
              </a:solidFill>
            </a:endParaRPr>
          </a:p>
        </p:txBody>
      </p:sp>
      <p:sp>
        <p:nvSpPr>
          <p:cNvPr id="73" name="ïṡḻíḍê">
            <a:extLst>
              <a:ext uri="{FF2B5EF4-FFF2-40B4-BE49-F238E27FC236}">
                <a16:creationId xmlns:a16="http://schemas.microsoft.com/office/drawing/2014/main" xmlns="" id="{4D5C24C6-4DD0-4193-AD42-019C1134797B}"/>
              </a:ext>
            </a:extLst>
          </p:cNvPr>
          <p:cNvSpPr txBox="1"/>
          <p:nvPr/>
        </p:nvSpPr>
        <p:spPr bwMode="auto">
          <a:xfrm>
            <a:off x="1535250" y="4889254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914378"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prstClr val="black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</a:rPr>
              <a:t>标题文档</a:t>
            </a:r>
          </a:p>
        </p:txBody>
      </p:sp>
      <p:sp>
        <p:nvSpPr>
          <p:cNvPr id="74" name="ïšḷiďé">
            <a:extLst>
              <a:ext uri="{FF2B5EF4-FFF2-40B4-BE49-F238E27FC236}">
                <a16:creationId xmlns:a16="http://schemas.microsoft.com/office/drawing/2014/main" xmlns="" id="{39340196-E1AA-4B49-976A-BF366BB2B662}"/>
              </a:ext>
            </a:extLst>
          </p:cNvPr>
          <p:cNvSpPr/>
          <p:nvPr/>
        </p:nvSpPr>
        <p:spPr bwMode="auto">
          <a:xfrm>
            <a:off x="4148343" y="5221250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prstClr val="black"/>
              </a:solidFill>
            </a:endParaRPr>
          </a:p>
        </p:txBody>
      </p:sp>
      <p:sp>
        <p:nvSpPr>
          <p:cNvPr id="75" name="ïṡḻíḍê">
            <a:extLst>
              <a:ext uri="{FF2B5EF4-FFF2-40B4-BE49-F238E27FC236}">
                <a16:creationId xmlns:a16="http://schemas.microsoft.com/office/drawing/2014/main" xmlns="" id="{4D5C24C6-4DD0-4193-AD42-019C1134797B}"/>
              </a:ext>
            </a:extLst>
          </p:cNvPr>
          <p:cNvSpPr txBox="1"/>
          <p:nvPr/>
        </p:nvSpPr>
        <p:spPr bwMode="auto">
          <a:xfrm>
            <a:off x="4148343" y="4889254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914378"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prstClr val="black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</a:rPr>
              <a:t>标题文档</a:t>
            </a:r>
          </a:p>
        </p:txBody>
      </p:sp>
      <p:sp>
        <p:nvSpPr>
          <p:cNvPr id="76" name="ïšḷiďé">
            <a:extLst>
              <a:ext uri="{FF2B5EF4-FFF2-40B4-BE49-F238E27FC236}">
                <a16:creationId xmlns:a16="http://schemas.microsoft.com/office/drawing/2014/main" xmlns="" id="{39340196-E1AA-4B49-976A-BF366BB2B662}"/>
              </a:ext>
            </a:extLst>
          </p:cNvPr>
          <p:cNvSpPr/>
          <p:nvPr/>
        </p:nvSpPr>
        <p:spPr bwMode="auto">
          <a:xfrm>
            <a:off x="6761436" y="5221250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prstClr val="black"/>
              </a:solidFill>
            </a:endParaRPr>
          </a:p>
        </p:txBody>
      </p:sp>
      <p:sp>
        <p:nvSpPr>
          <p:cNvPr id="77" name="ïṡḻíḍê">
            <a:extLst>
              <a:ext uri="{FF2B5EF4-FFF2-40B4-BE49-F238E27FC236}">
                <a16:creationId xmlns:a16="http://schemas.microsoft.com/office/drawing/2014/main" xmlns="" id="{4D5C24C6-4DD0-4193-AD42-019C1134797B}"/>
              </a:ext>
            </a:extLst>
          </p:cNvPr>
          <p:cNvSpPr txBox="1"/>
          <p:nvPr/>
        </p:nvSpPr>
        <p:spPr bwMode="auto">
          <a:xfrm>
            <a:off x="6761436" y="4889254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914378"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prstClr val="black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</a:rPr>
              <a:t>标题文档</a:t>
            </a:r>
          </a:p>
        </p:txBody>
      </p:sp>
      <p:sp>
        <p:nvSpPr>
          <p:cNvPr id="78" name="ïšḷiďé">
            <a:extLst>
              <a:ext uri="{FF2B5EF4-FFF2-40B4-BE49-F238E27FC236}">
                <a16:creationId xmlns:a16="http://schemas.microsoft.com/office/drawing/2014/main" xmlns="" id="{39340196-E1AA-4B49-976A-BF366BB2B662}"/>
              </a:ext>
            </a:extLst>
          </p:cNvPr>
          <p:cNvSpPr/>
          <p:nvPr/>
        </p:nvSpPr>
        <p:spPr bwMode="auto">
          <a:xfrm>
            <a:off x="9374529" y="5221250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prstClr val="black"/>
              </a:solidFill>
            </a:endParaRPr>
          </a:p>
        </p:txBody>
      </p:sp>
      <p:sp>
        <p:nvSpPr>
          <p:cNvPr id="79" name="ïṡḻíḍê">
            <a:extLst>
              <a:ext uri="{FF2B5EF4-FFF2-40B4-BE49-F238E27FC236}">
                <a16:creationId xmlns:a16="http://schemas.microsoft.com/office/drawing/2014/main" xmlns="" id="{4D5C24C6-4DD0-4193-AD42-019C1134797B}"/>
              </a:ext>
            </a:extLst>
          </p:cNvPr>
          <p:cNvSpPr txBox="1"/>
          <p:nvPr/>
        </p:nvSpPr>
        <p:spPr bwMode="auto">
          <a:xfrm>
            <a:off x="9374529" y="4889254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914378"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prstClr val="black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</a:rPr>
              <a:t>标题文档</a:t>
            </a:r>
          </a:p>
        </p:txBody>
      </p:sp>
      <p:sp>
        <p:nvSpPr>
          <p:cNvPr id="68" name="文本框 1"/>
          <p:cNvSpPr txBox="1"/>
          <p:nvPr/>
        </p:nvSpPr>
        <p:spPr>
          <a:xfrm>
            <a:off x="679858" y="727083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381711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1" name="组合 130"/>
          <p:cNvGrpSpPr/>
          <p:nvPr/>
        </p:nvGrpSpPr>
        <p:grpSpPr>
          <a:xfrm>
            <a:off x="171450" y="194310"/>
            <a:ext cx="11852910" cy="6526529"/>
            <a:chOff x="171450" y="194310"/>
            <a:chExt cx="11852910" cy="6526529"/>
          </a:xfrm>
        </p:grpSpPr>
        <p:sp>
          <p:nvSpPr>
            <p:cNvPr id="132" name="矩形 131"/>
            <p:cNvSpPr/>
            <p:nvPr/>
          </p:nvSpPr>
          <p:spPr>
            <a:xfrm>
              <a:off x="171450" y="194310"/>
              <a:ext cx="11852910" cy="6526529"/>
            </a:xfrm>
            <a:prstGeom prst="rect">
              <a:avLst/>
            </a:prstGeom>
            <a:solidFill>
              <a:schemeClr val="bg1">
                <a:alpha val="8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矩形 132"/>
            <p:cNvSpPr/>
            <p:nvPr/>
          </p:nvSpPr>
          <p:spPr>
            <a:xfrm>
              <a:off x="400050" y="377190"/>
              <a:ext cx="11441430" cy="6126480"/>
            </a:xfrm>
            <a:prstGeom prst="rect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311216" y="1977887"/>
            <a:ext cx="3531663" cy="3740710"/>
            <a:chOff x="3548063" y="731838"/>
            <a:chExt cx="5068888" cy="5368926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5837238" y="795338"/>
              <a:ext cx="492126" cy="5240338"/>
            </a:xfrm>
            <a:custGeom>
              <a:avLst/>
              <a:gdLst>
                <a:gd name="T0" fmla="*/ 131 w 131"/>
                <a:gd name="T1" fmla="*/ 383 h 1395"/>
                <a:gd name="T2" fmla="*/ 99 w 131"/>
                <a:gd name="T3" fmla="*/ 327 h 1395"/>
                <a:gd name="T4" fmla="*/ 78 w 131"/>
                <a:gd name="T5" fmla="*/ 291 h 1395"/>
                <a:gd name="T6" fmla="*/ 78 w 131"/>
                <a:gd name="T7" fmla="*/ 160 h 1395"/>
                <a:gd name="T8" fmla="*/ 99 w 131"/>
                <a:gd name="T9" fmla="*/ 124 h 1395"/>
                <a:gd name="T10" fmla="*/ 131 w 131"/>
                <a:gd name="T11" fmla="*/ 68 h 1395"/>
                <a:gd name="T12" fmla="*/ 99 w 131"/>
                <a:gd name="T13" fmla="*/ 12 h 1395"/>
                <a:gd name="T14" fmla="*/ 32 w 131"/>
                <a:gd name="T15" fmla="*/ 12 h 1395"/>
                <a:gd name="T16" fmla="*/ 0 w 131"/>
                <a:gd name="T17" fmla="*/ 68 h 1395"/>
                <a:gd name="T18" fmla="*/ 32 w 131"/>
                <a:gd name="T19" fmla="*/ 124 h 1395"/>
                <a:gd name="T20" fmla="*/ 53 w 131"/>
                <a:gd name="T21" fmla="*/ 160 h 1395"/>
                <a:gd name="T22" fmla="*/ 53 w 131"/>
                <a:gd name="T23" fmla="*/ 291 h 1395"/>
                <a:gd name="T24" fmla="*/ 32 w 131"/>
                <a:gd name="T25" fmla="*/ 327 h 1395"/>
                <a:gd name="T26" fmla="*/ 0 w 131"/>
                <a:gd name="T27" fmla="*/ 383 h 1395"/>
                <a:gd name="T28" fmla="*/ 32 w 131"/>
                <a:gd name="T29" fmla="*/ 439 h 1395"/>
                <a:gd name="T30" fmla="*/ 53 w 131"/>
                <a:gd name="T31" fmla="*/ 475 h 1395"/>
                <a:gd name="T32" fmla="*/ 53 w 131"/>
                <a:gd name="T33" fmla="*/ 606 h 1395"/>
                <a:gd name="T34" fmla="*/ 32 w 131"/>
                <a:gd name="T35" fmla="*/ 642 h 1395"/>
                <a:gd name="T36" fmla="*/ 0 w 131"/>
                <a:gd name="T37" fmla="*/ 698 h 1395"/>
                <a:gd name="T38" fmla="*/ 32 w 131"/>
                <a:gd name="T39" fmla="*/ 754 h 1395"/>
                <a:gd name="T40" fmla="*/ 53 w 131"/>
                <a:gd name="T41" fmla="*/ 789 h 1395"/>
                <a:gd name="T42" fmla="*/ 53 w 131"/>
                <a:gd name="T43" fmla="*/ 921 h 1395"/>
                <a:gd name="T44" fmla="*/ 32 w 131"/>
                <a:gd name="T45" fmla="*/ 956 h 1395"/>
                <a:gd name="T46" fmla="*/ 0 w 131"/>
                <a:gd name="T47" fmla="*/ 1012 h 1395"/>
                <a:gd name="T48" fmla="*/ 32 w 131"/>
                <a:gd name="T49" fmla="*/ 1068 h 1395"/>
                <a:gd name="T50" fmla="*/ 53 w 131"/>
                <a:gd name="T51" fmla="*/ 1104 h 1395"/>
                <a:gd name="T52" fmla="*/ 53 w 131"/>
                <a:gd name="T53" fmla="*/ 1235 h 1395"/>
                <a:gd name="T54" fmla="*/ 32 w 131"/>
                <a:gd name="T55" fmla="*/ 1271 h 1395"/>
                <a:gd name="T56" fmla="*/ 0 w 131"/>
                <a:gd name="T57" fmla="*/ 1327 h 1395"/>
                <a:gd name="T58" fmla="*/ 32 w 131"/>
                <a:gd name="T59" fmla="*/ 1383 h 1395"/>
                <a:gd name="T60" fmla="*/ 99 w 131"/>
                <a:gd name="T61" fmla="*/ 1383 h 1395"/>
                <a:gd name="T62" fmla="*/ 131 w 131"/>
                <a:gd name="T63" fmla="*/ 1327 h 1395"/>
                <a:gd name="T64" fmla="*/ 99 w 131"/>
                <a:gd name="T65" fmla="*/ 1271 h 1395"/>
                <a:gd name="T66" fmla="*/ 78 w 131"/>
                <a:gd name="T67" fmla="*/ 1235 h 1395"/>
                <a:gd name="T68" fmla="*/ 78 w 131"/>
                <a:gd name="T69" fmla="*/ 1104 h 1395"/>
                <a:gd name="T70" fmla="*/ 99 w 131"/>
                <a:gd name="T71" fmla="*/ 1068 h 1395"/>
                <a:gd name="T72" fmla="*/ 131 w 131"/>
                <a:gd name="T73" fmla="*/ 1012 h 1395"/>
                <a:gd name="T74" fmla="*/ 99 w 131"/>
                <a:gd name="T75" fmla="*/ 956 h 1395"/>
                <a:gd name="T76" fmla="*/ 78 w 131"/>
                <a:gd name="T77" fmla="*/ 921 h 1395"/>
                <a:gd name="T78" fmla="*/ 78 w 131"/>
                <a:gd name="T79" fmla="*/ 789 h 1395"/>
                <a:gd name="T80" fmla="*/ 99 w 131"/>
                <a:gd name="T81" fmla="*/ 754 h 1395"/>
                <a:gd name="T82" fmla="*/ 131 w 131"/>
                <a:gd name="T83" fmla="*/ 698 h 1395"/>
                <a:gd name="T84" fmla="*/ 99 w 131"/>
                <a:gd name="T85" fmla="*/ 642 h 1395"/>
                <a:gd name="T86" fmla="*/ 78 w 131"/>
                <a:gd name="T87" fmla="*/ 606 h 1395"/>
                <a:gd name="T88" fmla="*/ 78 w 131"/>
                <a:gd name="T89" fmla="*/ 475 h 1395"/>
                <a:gd name="T90" fmla="*/ 99 w 131"/>
                <a:gd name="T91" fmla="*/ 439 h 1395"/>
                <a:gd name="T92" fmla="*/ 131 w 131"/>
                <a:gd name="T93" fmla="*/ 383 h 1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1" h="1395">
                  <a:moveTo>
                    <a:pt x="131" y="383"/>
                  </a:moveTo>
                  <a:cubicBezTo>
                    <a:pt x="131" y="359"/>
                    <a:pt x="118" y="338"/>
                    <a:pt x="99" y="327"/>
                  </a:cubicBezTo>
                  <a:cubicBezTo>
                    <a:pt x="86" y="319"/>
                    <a:pt x="78" y="306"/>
                    <a:pt x="78" y="291"/>
                  </a:cubicBezTo>
                  <a:cubicBezTo>
                    <a:pt x="78" y="160"/>
                    <a:pt x="78" y="160"/>
                    <a:pt x="78" y="160"/>
                  </a:cubicBezTo>
                  <a:cubicBezTo>
                    <a:pt x="78" y="145"/>
                    <a:pt x="86" y="132"/>
                    <a:pt x="99" y="124"/>
                  </a:cubicBezTo>
                  <a:cubicBezTo>
                    <a:pt x="118" y="113"/>
                    <a:pt x="131" y="92"/>
                    <a:pt x="131" y="68"/>
                  </a:cubicBezTo>
                  <a:cubicBezTo>
                    <a:pt x="131" y="45"/>
                    <a:pt x="118" y="24"/>
                    <a:pt x="99" y="12"/>
                  </a:cubicBezTo>
                  <a:cubicBezTo>
                    <a:pt x="80" y="1"/>
                    <a:pt x="52" y="0"/>
                    <a:pt x="32" y="12"/>
                  </a:cubicBezTo>
                  <a:cubicBezTo>
                    <a:pt x="13" y="24"/>
                    <a:pt x="0" y="45"/>
                    <a:pt x="0" y="68"/>
                  </a:cubicBezTo>
                  <a:cubicBezTo>
                    <a:pt x="0" y="92"/>
                    <a:pt x="13" y="113"/>
                    <a:pt x="32" y="124"/>
                  </a:cubicBezTo>
                  <a:cubicBezTo>
                    <a:pt x="45" y="132"/>
                    <a:pt x="53" y="145"/>
                    <a:pt x="53" y="160"/>
                  </a:cubicBezTo>
                  <a:cubicBezTo>
                    <a:pt x="53" y="291"/>
                    <a:pt x="53" y="291"/>
                    <a:pt x="53" y="291"/>
                  </a:cubicBezTo>
                  <a:cubicBezTo>
                    <a:pt x="53" y="306"/>
                    <a:pt x="45" y="319"/>
                    <a:pt x="32" y="327"/>
                  </a:cubicBezTo>
                  <a:cubicBezTo>
                    <a:pt x="13" y="338"/>
                    <a:pt x="0" y="359"/>
                    <a:pt x="0" y="383"/>
                  </a:cubicBezTo>
                  <a:cubicBezTo>
                    <a:pt x="0" y="407"/>
                    <a:pt x="13" y="428"/>
                    <a:pt x="32" y="439"/>
                  </a:cubicBezTo>
                  <a:cubicBezTo>
                    <a:pt x="45" y="447"/>
                    <a:pt x="53" y="460"/>
                    <a:pt x="53" y="475"/>
                  </a:cubicBezTo>
                  <a:cubicBezTo>
                    <a:pt x="53" y="606"/>
                    <a:pt x="53" y="606"/>
                    <a:pt x="53" y="606"/>
                  </a:cubicBezTo>
                  <a:cubicBezTo>
                    <a:pt x="53" y="621"/>
                    <a:pt x="45" y="634"/>
                    <a:pt x="32" y="642"/>
                  </a:cubicBezTo>
                  <a:cubicBezTo>
                    <a:pt x="13" y="653"/>
                    <a:pt x="0" y="674"/>
                    <a:pt x="0" y="698"/>
                  </a:cubicBezTo>
                  <a:cubicBezTo>
                    <a:pt x="0" y="721"/>
                    <a:pt x="13" y="742"/>
                    <a:pt x="32" y="754"/>
                  </a:cubicBezTo>
                  <a:cubicBezTo>
                    <a:pt x="45" y="761"/>
                    <a:pt x="53" y="775"/>
                    <a:pt x="53" y="789"/>
                  </a:cubicBezTo>
                  <a:cubicBezTo>
                    <a:pt x="53" y="921"/>
                    <a:pt x="53" y="921"/>
                    <a:pt x="53" y="921"/>
                  </a:cubicBezTo>
                  <a:cubicBezTo>
                    <a:pt x="53" y="935"/>
                    <a:pt x="45" y="949"/>
                    <a:pt x="32" y="956"/>
                  </a:cubicBezTo>
                  <a:cubicBezTo>
                    <a:pt x="13" y="968"/>
                    <a:pt x="0" y="989"/>
                    <a:pt x="0" y="1012"/>
                  </a:cubicBezTo>
                  <a:cubicBezTo>
                    <a:pt x="0" y="1036"/>
                    <a:pt x="13" y="1057"/>
                    <a:pt x="32" y="1068"/>
                  </a:cubicBezTo>
                  <a:cubicBezTo>
                    <a:pt x="45" y="1076"/>
                    <a:pt x="53" y="1089"/>
                    <a:pt x="53" y="1104"/>
                  </a:cubicBezTo>
                  <a:cubicBezTo>
                    <a:pt x="53" y="1235"/>
                    <a:pt x="53" y="1235"/>
                    <a:pt x="53" y="1235"/>
                  </a:cubicBezTo>
                  <a:cubicBezTo>
                    <a:pt x="53" y="1250"/>
                    <a:pt x="45" y="1263"/>
                    <a:pt x="32" y="1271"/>
                  </a:cubicBezTo>
                  <a:cubicBezTo>
                    <a:pt x="13" y="1282"/>
                    <a:pt x="0" y="1303"/>
                    <a:pt x="0" y="1327"/>
                  </a:cubicBezTo>
                  <a:cubicBezTo>
                    <a:pt x="0" y="1351"/>
                    <a:pt x="13" y="1372"/>
                    <a:pt x="32" y="1383"/>
                  </a:cubicBezTo>
                  <a:cubicBezTo>
                    <a:pt x="51" y="1395"/>
                    <a:pt x="80" y="1395"/>
                    <a:pt x="99" y="1383"/>
                  </a:cubicBezTo>
                  <a:cubicBezTo>
                    <a:pt x="118" y="1372"/>
                    <a:pt x="131" y="1351"/>
                    <a:pt x="131" y="1327"/>
                  </a:cubicBezTo>
                  <a:cubicBezTo>
                    <a:pt x="131" y="1303"/>
                    <a:pt x="118" y="1282"/>
                    <a:pt x="99" y="1271"/>
                  </a:cubicBezTo>
                  <a:cubicBezTo>
                    <a:pt x="86" y="1263"/>
                    <a:pt x="78" y="1250"/>
                    <a:pt x="78" y="1235"/>
                  </a:cubicBezTo>
                  <a:cubicBezTo>
                    <a:pt x="78" y="1104"/>
                    <a:pt x="78" y="1104"/>
                    <a:pt x="78" y="1104"/>
                  </a:cubicBezTo>
                  <a:cubicBezTo>
                    <a:pt x="78" y="1089"/>
                    <a:pt x="86" y="1076"/>
                    <a:pt x="99" y="1068"/>
                  </a:cubicBezTo>
                  <a:cubicBezTo>
                    <a:pt x="118" y="1057"/>
                    <a:pt x="131" y="1036"/>
                    <a:pt x="131" y="1012"/>
                  </a:cubicBezTo>
                  <a:cubicBezTo>
                    <a:pt x="131" y="989"/>
                    <a:pt x="118" y="968"/>
                    <a:pt x="99" y="956"/>
                  </a:cubicBezTo>
                  <a:cubicBezTo>
                    <a:pt x="86" y="949"/>
                    <a:pt x="78" y="935"/>
                    <a:pt x="78" y="921"/>
                  </a:cubicBezTo>
                  <a:cubicBezTo>
                    <a:pt x="78" y="789"/>
                    <a:pt x="78" y="789"/>
                    <a:pt x="78" y="789"/>
                  </a:cubicBezTo>
                  <a:cubicBezTo>
                    <a:pt x="78" y="775"/>
                    <a:pt x="86" y="761"/>
                    <a:pt x="99" y="754"/>
                  </a:cubicBezTo>
                  <a:cubicBezTo>
                    <a:pt x="118" y="742"/>
                    <a:pt x="131" y="721"/>
                    <a:pt x="131" y="698"/>
                  </a:cubicBezTo>
                  <a:cubicBezTo>
                    <a:pt x="131" y="674"/>
                    <a:pt x="118" y="653"/>
                    <a:pt x="99" y="642"/>
                  </a:cubicBezTo>
                  <a:cubicBezTo>
                    <a:pt x="86" y="634"/>
                    <a:pt x="78" y="621"/>
                    <a:pt x="78" y="606"/>
                  </a:cubicBezTo>
                  <a:cubicBezTo>
                    <a:pt x="78" y="475"/>
                    <a:pt x="78" y="475"/>
                    <a:pt x="78" y="475"/>
                  </a:cubicBezTo>
                  <a:cubicBezTo>
                    <a:pt x="78" y="460"/>
                    <a:pt x="86" y="447"/>
                    <a:pt x="99" y="439"/>
                  </a:cubicBezTo>
                  <a:cubicBezTo>
                    <a:pt x="118" y="428"/>
                    <a:pt x="131" y="407"/>
                    <a:pt x="131" y="383"/>
                  </a:cubicBezTo>
                  <a:close/>
                </a:path>
              </a:pathLst>
            </a:custGeom>
            <a:solidFill>
              <a:srgbClr val="D2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6054725" y="2046288"/>
              <a:ext cx="2058988" cy="376238"/>
            </a:xfrm>
            <a:custGeom>
              <a:avLst/>
              <a:gdLst>
                <a:gd name="T0" fmla="*/ 0 w 548"/>
                <a:gd name="T1" fmla="*/ 43 h 100"/>
                <a:gd name="T2" fmla="*/ 132 w 548"/>
                <a:gd name="T3" fmla="*/ 43 h 100"/>
                <a:gd name="T4" fmla="*/ 170 w 548"/>
                <a:gd name="T5" fmla="*/ 31 h 100"/>
                <a:gd name="T6" fmla="*/ 196 w 548"/>
                <a:gd name="T7" fmla="*/ 12 h 100"/>
                <a:gd name="T8" fmla="*/ 234 w 548"/>
                <a:gd name="T9" fmla="*/ 0 h 100"/>
                <a:gd name="T10" fmla="*/ 548 w 548"/>
                <a:gd name="T11" fmla="*/ 0 h 100"/>
                <a:gd name="T12" fmla="*/ 548 w 548"/>
                <a:gd name="T13" fmla="*/ 100 h 100"/>
                <a:gd name="T14" fmla="*/ 234 w 548"/>
                <a:gd name="T15" fmla="*/ 100 h 100"/>
                <a:gd name="T16" fmla="*/ 196 w 548"/>
                <a:gd name="T17" fmla="*/ 88 h 100"/>
                <a:gd name="T18" fmla="*/ 170 w 548"/>
                <a:gd name="T19" fmla="*/ 69 h 100"/>
                <a:gd name="T20" fmla="*/ 132 w 548"/>
                <a:gd name="T21" fmla="*/ 57 h 100"/>
                <a:gd name="T22" fmla="*/ 0 w 548"/>
                <a:gd name="T23" fmla="*/ 57 h 100"/>
                <a:gd name="T24" fmla="*/ 0 w 548"/>
                <a:gd name="T25" fmla="*/ 43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8" h="100">
                  <a:moveTo>
                    <a:pt x="0" y="43"/>
                  </a:moveTo>
                  <a:cubicBezTo>
                    <a:pt x="132" y="43"/>
                    <a:pt x="132" y="43"/>
                    <a:pt x="132" y="43"/>
                  </a:cubicBezTo>
                  <a:cubicBezTo>
                    <a:pt x="146" y="43"/>
                    <a:pt x="159" y="39"/>
                    <a:pt x="170" y="31"/>
                  </a:cubicBezTo>
                  <a:cubicBezTo>
                    <a:pt x="196" y="12"/>
                    <a:pt x="196" y="12"/>
                    <a:pt x="196" y="12"/>
                  </a:cubicBezTo>
                  <a:cubicBezTo>
                    <a:pt x="207" y="4"/>
                    <a:pt x="220" y="0"/>
                    <a:pt x="234" y="0"/>
                  </a:cubicBezTo>
                  <a:cubicBezTo>
                    <a:pt x="548" y="0"/>
                    <a:pt x="548" y="0"/>
                    <a:pt x="548" y="0"/>
                  </a:cubicBezTo>
                  <a:cubicBezTo>
                    <a:pt x="548" y="100"/>
                    <a:pt x="548" y="100"/>
                    <a:pt x="548" y="100"/>
                  </a:cubicBezTo>
                  <a:cubicBezTo>
                    <a:pt x="234" y="100"/>
                    <a:pt x="234" y="100"/>
                    <a:pt x="234" y="100"/>
                  </a:cubicBezTo>
                  <a:cubicBezTo>
                    <a:pt x="220" y="100"/>
                    <a:pt x="207" y="96"/>
                    <a:pt x="196" y="88"/>
                  </a:cubicBezTo>
                  <a:cubicBezTo>
                    <a:pt x="170" y="69"/>
                    <a:pt x="170" y="69"/>
                    <a:pt x="170" y="69"/>
                  </a:cubicBezTo>
                  <a:cubicBezTo>
                    <a:pt x="159" y="61"/>
                    <a:pt x="146" y="57"/>
                    <a:pt x="132" y="57"/>
                  </a:cubicBezTo>
                  <a:cubicBezTo>
                    <a:pt x="0" y="57"/>
                    <a:pt x="0" y="57"/>
                    <a:pt x="0" y="57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D2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7531100" y="2046288"/>
              <a:ext cx="417513" cy="376238"/>
            </a:xfrm>
            <a:custGeom>
              <a:avLst/>
              <a:gdLst>
                <a:gd name="T0" fmla="*/ 0 w 263"/>
                <a:gd name="T1" fmla="*/ 237 h 237"/>
                <a:gd name="T2" fmla="*/ 102 w 263"/>
                <a:gd name="T3" fmla="*/ 0 h 237"/>
                <a:gd name="T4" fmla="*/ 263 w 263"/>
                <a:gd name="T5" fmla="*/ 0 h 237"/>
                <a:gd name="T6" fmla="*/ 263 w 263"/>
                <a:gd name="T7" fmla="*/ 237 h 237"/>
                <a:gd name="T8" fmla="*/ 0 w 263"/>
                <a:gd name="T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237">
                  <a:moveTo>
                    <a:pt x="0" y="237"/>
                  </a:moveTo>
                  <a:lnTo>
                    <a:pt x="102" y="0"/>
                  </a:lnTo>
                  <a:lnTo>
                    <a:pt x="263" y="0"/>
                  </a:lnTo>
                  <a:lnTo>
                    <a:pt x="263" y="237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7242175" y="2046288"/>
              <a:ext cx="203200" cy="376238"/>
            </a:xfrm>
            <a:custGeom>
              <a:avLst/>
              <a:gdLst>
                <a:gd name="T0" fmla="*/ 102 w 128"/>
                <a:gd name="T1" fmla="*/ 0 h 237"/>
                <a:gd name="T2" fmla="*/ 128 w 128"/>
                <a:gd name="T3" fmla="*/ 0 h 237"/>
                <a:gd name="T4" fmla="*/ 28 w 128"/>
                <a:gd name="T5" fmla="*/ 237 h 237"/>
                <a:gd name="T6" fmla="*/ 0 w 128"/>
                <a:gd name="T7" fmla="*/ 237 h 237"/>
                <a:gd name="T8" fmla="*/ 102 w 128"/>
                <a:gd name="T9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237">
                  <a:moveTo>
                    <a:pt x="102" y="0"/>
                  </a:moveTo>
                  <a:lnTo>
                    <a:pt x="128" y="0"/>
                  </a:lnTo>
                  <a:lnTo>
                    <a:pt x="28" y="237"/>
                  </a:lnTo>
                  <a:lnTo>
                    <a:pt x="0" y="237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7354888" y="2046288"/>
              <a:ext cx="263525" cy="376238"/>
            </a:xfrm>
            <a:custGeom>
              <a:avLst/>
              <a:gdLst>
                <a:gd name="T0" fmla="*/ 102 w 166"/>
                <a:gd name="T1" fmla="*/ 0 h 237"/>
                <a:gd name="T2" fmla="*/ 166 w 166"/>
                <a:gd name="T3" fmla="*/ 0 h 237"/>
                <a:gd name="T4" fmla="*/ 66 w 166"/>
                <a:gd name="T5" fmla="*/ 237 h 237"/>
                <a:gd name="T6" fmla="*/ 0 w 166"/>
                <a:gd name="T7" fmla="*/ 237 h 237"/>
                <a:gd name="T8" fmla="*/ 102 w 166"/>
                <a:gd name="T9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237">
                  <a:moveTo>
                    <a:pt x="102" y="0"/>
                  </a:moveTo>
                  <a:lnTo>
                    <a:pt x="166" y="0"/>
                  </a:lnTo>
                  <a:lnTo>
                    <a:pt x="66" y="237"/>
                  </a:lnTo>
                  <a:lnTo>
                    <a:pt x="0" y="237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7761288" y="2046288"/>
              <a:ext cx="296863" cy="376238"/>
            </a:xfrm>
            <a:custGeom>
              <a:avLst/>
              <a:gdLst>
                <a:gd name="T0" fmla="*/ 0 w 187"/>
                <a:gd name="T1" fmla="*/ 237 h 237"/>
                <a:gd name="T2" fmla="*/ 101 w 187"/>
                <a:gd name="T3" fmla="*/ 0 h 237"/>
                <a:gd name="T4" fmla="*/ 187 w 187"/>
                <a:gd name="T5" fmla="*/ 0 h 237"/>
                <a:gd name="T6" fmla="*/ 187 w 187"/>
                <a:gd name="T7" fmla="*/ 237 h 237"/>
                <a:gd name="T8" fmla="*/ 0 w 187"/>
                <a:gd name="T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237">
                  <a:moveTo>
                    <a:pt x="0" y="237"/>
                  </a:moveTo>
                  <a:lnTo>
                    <a:pt x="101" y="0"/>
                  </a:lnTo>
                  <a:lnTo>
                    <a:pt x="187" y="0"/>
                  </a:lnTo>
                  <a:lnTo>
                    <a:pt x="187" y="237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7974013" y="1914526"/>
              <a:ext cx="642938" cy="639763"/>
            </a:xfrm>
            <a:custGeom>
              <a:avLst/>
              <a:gdLst>
                <a:gd name="T0" fmla="*/ 25 w 171"/>
                <a:gd name="T1" fmla="*/ 0 h 170"/>
                <a:gd name="T2" fmla="*/ 146 w 171"/>
                <a:gd name="T3" fmla="*/ 0 h 170"/>
                <a:gd name="T4" fmla="*/ 171 w 171"/>
                <a:gd name="T5" fmla="*/ 24 h 170"/>
                <a:gd name="T6" fmla="*/ 171 w 171"/>
                <a:gd name="T7" fmla="*/ 146 h 170"/>
                <a:gd name="T8" fmla="*/ 146 w 171"/>
                <a:gd name="T9" fmla="*/ 170 h 170"/>
                <a:gd name="T10" fmla="*/ 25 w 171"/>
                <a:gd name="T11" fmla="*/ 170 h 170"/>
                <a:gd name="T12" fmla="*/ 0 w 171"/>
                <a:gd name="T13" fmla="*/ 146 h 170"/>
                <a:gd name="T14" fmla="*/ 0 w 171"/>
                <a:gd name="T15" fmla="*/ 24 h 170"/>
                <a:gd name="T16" fmla="*/ 25 w 171"/>
                <a:gd name="T1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1" h="170">
                  <a:moveTo>
                    <a:pt x="25" y="0"/>
                  </a:moveTo>
                  <a:cubicBezTo>
                    <a:pt x="146" y="0"/>
                    <a:pt x="146" y="0"/>
                    <a:pt x="146" y="0"/>
                  </a:cubicBezTo>
                  <a:cubicBezTo>
                    <a:pt x="160" y="0"/>
                    <a:pt x="171" y="11"/>
                    <a:pt x="171" y="24"/>
                  </a:cubicBezTo>
                  <a:cubicBezTo>
                    <a:pt x="171" y="146"/>
                    <a:pt x="171" y="146"/>
                    <a:pt x="171" y="146"/>
                  </a:cubicBezTo>
                  <a:cubicBezTo>
                    <a:pt x="171" y="159"/>
                    <a:pt x="160" y="170"/>
                    <a:pt x="146" y="170"/>
                  </a:cubicBezTo>
                  <a:cubicBezTo>
                    <a:pt x="25" y="170"/>
                    <a:pt x="25" y="170"/>
                    <a:pt x="25" y="170"/>
                  </a:cubicBezTo>
                  <a:cubicBezTo>
                    <a:pt x="11" y="170"/>
                    <a:pt x="0" y="159"/>
                    <a:pt x="0" y="146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5" y="0"/>
                  </a:cubicBezTo>
                  <a:close/>
                </a:path>
              </a:pathLst>
            </a:custGeom>
            <a:solidFill>
              <a:srgbClr val="0F82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8020050" y="1960563"/>
              <a:ext cx="552450" cy="547688"/>
            </a:xfrm>
            <a:custGeom>
              <a:avLst/>
              <a:gdLst>
                <a:gd name="T0" fmla="*/ 134 w 147"/>
                <a:gd name="T1" fmla="*/ 146 h 146"/>
                <a:gd name="T2" fmla="*/ 147 w 147"/>
                <a:gd name="T3" fmla="*/ 134 h 146"/>
                <a:gd name="T4" fmla="*/ 147 w 147"/>
                <a:gd name="T5" fmla="*/ 12 h 146"/>
                <a:gd name="T6" fmla="*/ 134 w 147"/>
                <a:gd name="T7" fmla="*/ 0 h 146"/>
                <a:gd name="T8" fmla="*/ 13 w 147"/>
                <a:gd name="T9" fmla="*/ 0 h 146"/>
                <a:gd name="T10" fmla="*/ 0 w 147"/>
                <a:gd name="T11" fmla="*/ 12 h 146"/>
                <a:gd name="T12" fmla="*/ 0 w 147"/>
                <a:gd name="T13" fmla="*/ 134 h 146"/>
                <a:gd name="T14" fmla="*/ 13 w 147"/>
                <a:gd name="T15" fmla="*/ 146 h 146"/>
                <a:gd name="T16" fmla="*/ 134 w 147"/>
                <a:gd name="T17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7" h="146">
                  <a:moveTo>
                    <a:pt x="134" y="146"/>
                  </a:moveTo>
                  <a:cubicBezTo>
                    <a:pt x="141" y="146"/>
                    <a:pt x="147" y="141"/>
                    <a:pt x="147" y="134"/>
                  </a:cubicBezTo>
                  <a:cubicBezTo>
                    <a:pt x="147" y="12"/>
                    <a:pt x="147" y="12"/>
                    <a:pt x="147" y="12"/>
                  </a:cubicBezTo>
                  <a:cubicBezTo>
                    <a:pt x="147" y="5"/>
                    <a:pt x="141" y="0"/>
                    <a:pt x="13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41"/>
                    <a:pt x="6" y="146"/>
                    <a:pt x="13" y="146"/>
                  </a:cubicBezTo>
                  <a:lnTo>
                    <a:pt x="134" y="1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17" name="Oval 17"/>
            <p:cNvSpPr>
              <a:spLocks noChangeArrowheads="1"/>
            </p:cNvSpPr>
            <p:nvPr/>
          </p:nvSpPr>
          <p:spPr bwMode="auto">
            <a:xfrm>
              <a:off x="5926138" y="2079626"/>
              <a:ext cx="312738" cy="307975"/>
            </a:xfrm>
            <a:prstGeom prst="ellipse">
              <a:avLst/>
            </a:prstGeom>
            <a:solidFill>
              <a:srgbClr val="25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18" name="Oval 18"/>
            <p:cNvSpPr>
              <a:spLocks noChangeArrowheads="1"/>
            </p:cNvSpPr>
            <p:nvPr/>
          </p:nvSpPr>
          <p:spPr bwMode="auto">
            <a:xfrm>
              <a:off x="5926138" y="2079626"/>
              <a:ext cx="312738" cy="3079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19" name="Oval 19"/>
            <p:cNvSpPr>
              <a:spLocks noChangeArrowheads="1"/>
            </p:cNvSpPr>
            <p:nvPr/>
          </p:nvSpPr>
          <p:spPr bwMode="auto">
            <a:xfrm>
              <a:off x="6005513" y="2159001"/>
              <a:ext cx="150813" cy="1508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20" name="Oval 20"/>
            <p:cNvSpPr>
              <a:spLocks noChangeArrowheads="1"/>
            </p:cNvSpPr>
            <p:nvPr/>
          </p:nvSpPr>
          <p:spPr bwMode="auto">
            <a:xfrm>
              <a:off x="6005513" y="2159001"/>
              <a:ext cx="150813" cy="1508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4051300" y="862013"/>
              <a:ext cx="2058988" cy="376238"/>
            </a:xfrm>
            <a:custGeom>
              <a:avLst/>
              <a:gdLst>
                <a:gd name="T0" fmla="*/ 548 w 548"/>
                <a:gd name="T1" fmla="*/ 43 h 100"/>
                <a:gd name="T2" fmla="*/ 415 w 548"/>
                <a:gd name="T3" fmla="*/ 43 h 100"/>
                <a:gd name="T4" fmla="*/ 378 w 548"/>
                <a:gd name="T5" fmla="*/ 31 h 100"/>
                <a:gd name="T6" fmla="*/ 352 w 548"/>
                <a:gd name="T7" fmla="*/ 13 h 100"/>
                <a:gd name="T8" fmla="*/ 314 w 548"/>
                <a:gd name="T9" fmla="*/ 0 h 100"/>
                <a:gd name="T10" fmla="*/ 0 w 548"/>
                <a:gd name="T11" fmla="*/ 0 h 100"/>
                <a:gd name="T12" fmla="*/ 0 w 548"/>
                <a:gd name="T13" fmla="*/ 100 h 100"/>
                <a:gd name="T14" fmla="*/ 314 w 548"/>
                <a:gd name="T15" fmla="*/ 100 h 100"/>
                <a:gd name="T16" fmla="*/ 352 w 548"/>
                <a:gd name="T17" fmla="*/ 88 h 100"/>
                <a:gd name="T18" fmla="*/ 378 w 548"/>
                <a:gd name="T19" fmla="*/ 70 h 100"/>
                <a:gd name="T20" fmla="*/ 415 w 548"/>
                <a:gd name="T21" fmla="*/ 57 h 100"/>
                <a:gd name="T22" fmla="*/ 548 w 548"/>
                <a:gd name="T23" fmla="*/ 57 h 100"/>
                <a:gd name="T24" fmla="*/ 548 w 548"/>
                <a:gd name="T25" fmla="*/ 43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8" h="100">
                  <a:moveTo>
                    <a:pt x="548" y="43"/>
                  </a:moveTo>
                  <a:cubicBezTo>
                    <a:pt x="415" y="43"/>
                    <a:pt x="415" y="43"/>
                    <a:pt x="415" y="43"/>
                  </a:cubicBezTo>
                  <a:cubicBezTo>
                    <a:pt x="402" y="43"/>
                    <a:pt x="389" y="39"/>
                    <a:pt x="378" y="31"/>
                  </a:cubicBezTo>
                  <a:cubicBezTo>
                    <a:pt x="352" y="13"/>
                    <a:pt x="352" y="13"/>
                    <a:pt x="352" y="13"/>
                  </a:cubicBezTo>
                  <a:cubicBezTo>
                    <a:pt x="341" y="5"/>
                    <a:pt x="328" y="0"/>
                    <a:pt x="3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14" y="100"/>
                    <a:pt x="314" y="100"/>
                    <a:pt x="314" y="100"/>
                  </a:cubicBezTo>
                  <a:cubicBezTo>
                    <a:pt x="328" y="100"/>
                    <a:pt x="341" y="96"/>
                    <a:pt x="352" y="88"/>
                  </a:cubicBezTo>
                  <a:cubicBezTo>
                    <a:pt x="378" y="70"/>
                    <a:pt x="378" y="70"/>
                    <a:pt x="378" y="70"/>
                  </a:cubicBezTo>
                  <a:cubicBezTo>
                    <a:pt x="389" y="62"/>
                    <a:pt x="402" y="57"/>
                    <a:pt x="415" y="57"/>
                  </a:cubicBezTo>
                  <a:cubicBezTo>
                    <a:pt x="548" y="57"/>
                    <a:pt x="548" y="57"/>
                    <a:pt x="548" y="57"/>
                  </a:cubicBezTo>
                  <a:lnTo>
                    <a:pt x="548" y="43"/>
                  </a:lnTo>
                  <a:close/>
                </a:path>
              </a:pathLst>
            </a:custGeom>
            <a:solidFill>
              <a:srgbClr val="D2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4217988" y="862013"/>
              <a:ext cx="415925" cy="376238"/>
            </a:xfrm>
            <a:custGeom>
              <a:avLst/>
              <a:gdLst>
                <a:gd name="T0" fmla="*/ 262 w 262"/>
                <a:gd name="T1" fmla="*/ 237 h 237"/>
                <a:gd name="T2" fmla="*/ 160 w 262"/>
                <a:gd name="T3" fmla="*/ 0 h 237"/>
                <a:gd name="T4" fmla="*/ 0 w 262"/>
                <a:gd name="T5" fmla="*/ 0 h 237"/>
                <a:gd name="T6" fmla="*/ 0 w 262"/>
                <a:gd name="T7" fmla="*/ 237 h 237"/>
                <a:gd name="T8" fmla="*/ 262 w 262"/>
                <a:gd name="T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237">
                  <a:moveTo>
                    <a:pt x="262" y="237"/>
                  </a:moveTo>
                  <a:lnTo>
                    <a:pt x="160" y="0"/>
                  </a:lnTo>
                  <a:lnTo>
                    <a:pt x="0" y="0"/>
                  </a:lnTo>
                  <a:lnTo>
                    <a:pt x="0" y="237"/>
                  </a:lnTo>
                  <a:lnTo>
                    <a:pt x="262" y="237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4716463" y="862013"/>
              <a:ext cx="206375" cy="376238"/>
            </a:xfrm>
            <a:custGeom>
              <a:avLst/>
              <a:gdLst>
                <a:gd name="T0" fmla="*/ 29 w 130"/>
                <a:gd name="T1" fmla="*/ 0 h 237"/>
                <a:gd name="T2" fmla="*/ 0 w 130"/>
                <a:gd name="T3" fmla="*/ 0 h 237"/>
                <a:gd name="T4" fmla="*/ 102 w 130"/>
                <a:gd name="T5" fmla="*/ 237 h 237"/>
                <a:gd name="T6" fmla="*/ 130 w 130"/>
                <a:gd name="T7" fmla="*/ 237 h 237"/>
                <a:gd name="T8" fmla="*/ 29 w 130"/>
                <a:gd name="T9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237">
                  <a:moveTo>
                    <a:pt x="29" y="0"/>
                  </a:moveTo>
                  <a:lnTo>
                    <a:pt x="0" y="0"/>
                  </a:lnTo>
                  <a:lnTo>
                    <a:pt x="102" y="237"/>
                  </a:lnTo>
                  <a:lnTo>
                    <a:pt x="130" y="237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4543425" y="862013"/>
              <a:ext cx="266700" cy="376238"/>
            </a:xfrm>
            <a:custGeom>
              <a:avLst/>
              <a:gdLst>
                <a:gd name="T0" fmla="*/ 67 w 168"/>
                <a:gd name="T1" fmla="*/ 0 h 237"/>
                <a:gd name="T2" fmla="*/ 0 w 168"/>
                <a:gd name="T3" fmla="*/ 0 h 237"/>
                <a:gd name="T4" fmla="*/ 102 w 168"/>
                <a:gd name="T5" fmla="*/ 237 h 237"/>
                <a:gd name="T6" fmla="*/ 168 w 168"/>
                <a:gd name="T7" fmla="*/ 237 h 237"/>
                <a:gd name="T8" fmla="*/ 67 w 168"/>
                <a:gd name="T9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237">
                  <a:moveTo>
                    <a:pt x="67" y="0"/>
                  </a:moveTo>
                  <a:lnTo>
                    <a:pt x="0" y="0"/>
                  </a:lnTo>
                  <a:lnTo>
                    <a:pt x="102" y="237"/>
                  </a:lnTo>
                  <a:lnTo>
                    <a:pt x="168" y="237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4103688" y="862013"/>
              <a:ext cx="301625" cy="376238"/>
            </a:xfrm>
            <a:custGeom>
              <a:avLst/>
              <a:gdLst>
                <a:gd name="T0" fmla="*/ 190 w 190"/>
                <a:gd name="T1" fmla="*/ 237 h 237"/>
                <a:gd name="T2" fmla="*/ 88 w 190"/>
                <a:gd name="T3" fmla="*/ 0 h 237"/>
                <a:gd name="T4" fmla="*/ 0 w 190"/>
                <a:gd name="T5" fmla="*/ 0 h 237"/>
                <a:gd name="T6" fmla="*/ 0 w 190"/>
                <a:gd name="T7" fmla="*/ 237 h 237"/>
                <a:gd name="T8" fmla="*/ 190 w 190"/>
                <a:gd name="T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237">
                  <a:moveTo>
                    <a:pt x="190" y="237"/>
                  </a:moveTo>
                  <a:lnTo>
                    <a:pt x="88" y="0"/>
                  </a:lnTo>
                  <a:lnTo>
                    <a:pt x="0" y="0"/>
                  </a:lnTo>
                  <a:lnTo>
                    <a:pt x="0" y="237"/>
                  </a:lnTo>
                  <a:lnTo>
                    <a:pt x="190" y="23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3548063" y="731838"/>
              <a:ext cx="639763" cy="641350"/>
            </a:xfrm>
            <a:custGeom>
              <a:avLst/>
              <a:gdLst>
                <a:gd name="T0" fmla="*/ 146 w 170"/>
                <a:gd name="T1" fmla="*/ 0 h 171"/>
                <a:gd name="T2" fmla="*/ 24 w 170"/>
                <a:gd name="T3" fmla="*/ 0 h 171"/>
                <a:gd name="T4" fmla="*/ 0 w 170"/>
                <a:gd name="T5" fmla="*/ 25 h 171"/>
                <a:gd name="T6" fmla="*/ 0 w 170"/>
                <a:gd name="T7" fmla="*/ 146 h 171"/>
                <a:gd name="T8" fmla="*/ 24 w 170"/>
                <a:gd name="T9" fmla="*/ 171 h 171"/>
                <a:gd name="T10" fmla="*/ 146 w 170"/>
                <a:gd name="T11" fmla="*/ 171 h 171"/>
                <a:gd name="T12" fmla="*/ 170 w 170"/>
                <a:gd name="T13" fmla="*/ 146 h 171"/>
                <a:gd name="T14" fmla="*/ 170 w 170"/>
                <a:gd name="T15" fmla="*/ 25 h 171"/>
                <a:gd name="T16" fmla="*/ 146 w 170"/>
                <a:gd name="T17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0" h="171">
                  <a:moveTo>
                    <a:pt x="14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60"/>
                    <a:pt x="11" y="171"/>
                    <a:pt x="24" y="171"/>
                  </a:cubicBezTo>
                  <a:cubicBezTo>
                    <a:pt x="146" y="171"/>
                    <a:pt x="146" y="171"/>
                    <a:pt x="146" y="171"/>
                  </a:cubicBezTo>
                  <a:cubicBezTo>
                    <a:pt x="159" y="171"/>
                    <a:pt x="170" y="160"/>
                    <a:pt x="170" y="146"/>
                  </a:cubicBezTo>
                  <a:cubicBezTo>
                    <a:pt x="170" y="25"/>
                    <a:pt x="170" y="25"/>
                    <a:pt x="170" y="25"/>
                  </a:cubicBezTo>
                  <a:cubicBezTo>
                    <a:pt x="170" y="11"/>
                    <a:pt x="159" y="0"/>
                    <a:pt x="146" y="0"/>
                  </a:cubicBezTo>
                  <a:close/>
                </a:path>
              </a:pathLst>
            </a:custGeom>
            <a:solidFill>
              <a:srgbClr val="0F82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3594100" y="776288"/>
              <a:ext cx="547688" cy="552450"/>
            </a:xfrm>
            <a:custGeom>
              <a:avLst/>
              <a:gdLst>
                <a:gd name="T0" fmla="*/ 12 w 146"/>
                <a:gd name="T1" fmla="*/ 147 h 147"/>
                <a:gd name="T2" fmla="*/ 0 w 146"/>
                <a:gd name="T3" fmla="*/ 134 h 147"/>
                <a:gd name="T4" fmla="*/ 0 w 146"/>
                <a:gd name="T5" fmla="*/ 13 h 147"/>
                <a:gd name="T6" fmla="*/ 12 w 146"/>
                <a:gd name="T7" fmla="*/ 0 h 147"/>
                <a:gd name="T8" fmla="*/ 134 w 146"/>
                <a:gd name="T9" fmla="*/ 0 h 147"/>
                <a:gd name="T10" fmla="*/ 146 w 146"/>
                <a:gd name="T11" fmla="*/ 13 h 147"/>
                <a:gd name="T12" fmla="*/ 146 w 146"/>
                <a:gd name="T13" fmla="*/ 134 h 147"/>
                <a:gd name="T14" fmla="*/ 134 w 146"/>
                <a:gd name="T15" fmla="*/ 147 h 147"/>
                <a:gd name="T16" fmla="*/ 12 w 146"/>
                <a:gd name="T17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6" h="147">
                  <a:moveTo>
                    <a:pt x="12" y="147"/>
                  </a:moveTo>
                  <a:cubicBezTo>
                    <a:pt x="5" y="147"/>
                    <a:pt x="0" y="141"/>
                    <a:pt x="0" y="13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41" y="0"/>
                    <a:pt x="146" y="6"/>
                    <a:pt x="146" y="13"/>
                  </a:cubicBezTo>
                  <a:cubicBezTo>
                    <a:pt x="146" y="134"/>
                    <a:pt x="146" y="134"/>
                    <a:pt x="146" y="134"/>
                  </a:cubicBezTo>
                  <a:cubicBezTo>
                    <a:pt x="146" y="141"/>
                    <a:pt x="141" y="147"/>
                    <a:pt x="134" y="147"/>
                  </a:cubicBezTo>
                  <a:lnTo>
                    <a:pt x="12" y="14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32" name="Oval 32"/>
            <p:cNvSpPr>
              <a:spLocks noChangeArrowheads="1"/>
            </p:cNvSpPr>
            <p:nvPr/>
          </p:nvSpPr>
          <p:spPr bwMode="auto">
            <a:xfrm>
              <a:off x="5926138" y="896938"/>
              <a:ext cx="312738" cy="311150"/>
            </a:xfrm>
            <a:prstGeom prst="ellipse">
              <a:avLst/>
            </a:prstGeom>
            <a:solidFill>
              <a:srgbClr val="25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33" name="Oval 33"/>
            <p:cNvSpPr>
              <a:spLocks noChangeArrowheads="1"/>
            </p:cNvSpPr>
            <p:nvPr/>
          </p:nvSpPr>
          <p:spPr bwMode="auto">
            <a:xfrm>
              <a:off x="5926138" y="896938"/>
              <a:ext cx="312738" cy="31115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34" name="Oval 34"/>
            <p:cNvSpPr>
              <a:spLocks noChangeArrowheads="1"/>
            </p:cNvSpPr>
            <p:nvPr/>
          </p:nvSpPr>
          <p:spPr bwMode="auto">
            <a:xfrm>
              <a:off x="6005513" y="974726"/>
              <a:ext cx="150813" cy="1508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35" name="Oval 35"/>
            <p:cNvSpPr>
              <a:spLocks noChangeArrowheads="1"/>
            </p:cNvSpPr>
            <p:nvPr/>
          </p:nvSpPr>
          <p:spPr bwMode="auto">
            <a:xfrm>
              <a:off x="6005513" y="974726"/>
              <a:ext cx="150813" cy="1508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36" name="Rectangle 36"/>
            <p:cNvSpPr>
              <a:spLocks noChangeArrowheads="1"/>
            </p:cNvSpPr>
            <p:nvPr/>
          </p:nvSpPr>
          <p:spPr bwMode="auto">
            <a:xfrm>
              <a:off x="4749800" y="950913"/>
              <a:ext cx="487313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1400" b="1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Times New Roman" panose="02020603050405020304" pitchFamily="18" charset="0"/>
                </a:rPr>
                <a:t>2014</a:t>
              </a:r>
              <a:endParaRPr lang="zh-CN" altLang="zh-CN" sz="1400" b="1" smtClean="0">
                <a:solidFill>
                  <a:prstClr val="black">
                    <a:lumMod val="85000"/>
                    <a:lumOff val="15000"/>
                  </a:prstClr>
                </a:solidFill>
              </a:endParaRPr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auto">
            <a:xfrm>
              <a:off x="6054725" y="4410076"/>
              <a:ext cx="2058988" cy="374650"/>
            </a:xfrm>
            <a:custGeom>
              <a:avLst/>
              <a:gdLst>
                <a:gd name="T0" fmla="*/ 0 w 548"/>
                <a:gd name="T1" fmla="*/ 43 h 100"/>
                <a:gd name="T2" fmla="*/ 132 w 548"/>
                <a:gd name="T3" fmla="*/ 43 h 100"/>
                <a:gd name="T4" fmla="*/ 170 w 548"/>
                <a:gd name="T5" fmla="*/ 31 h 100"/>
                <a:gd name="T6" fmla="*/ 196 w 548"/>
                <a:gd name="T7" fmla="*/ 13 h 100"/>
                <a:gd name="T8" fmla="*/ 234 w 548"/>
                <a:gd name="T9" fmla="*/ 0 h 100"/>
                <a:gd name="T10" fmla="*/ 548 w 548"/>
                <a:gd name="T11" fmla="*/ 0 h 100"/>
                <a:gd name="T12" fmla="*/ 548 w 548"/>
                <a:gd name="T13" fmla="*/ 100 h 100"/>
                <a:gd name="T14" fmla="*/ 234 w 548"/>
                <a:gd name="T15" fmla="*/ 100 h 100"/>
                <a:gd name="T16" fmla="*/ 196 w 548"/>
                <a:gd name="T17" fmla="*/ 88 h 100"/>
                <a:gd name="T18" fmla="*/ 170 w 548"/>
                <a:gd name="T19" fmla="*/ 70 h 100"/>
                <a:gd name="T20" fmla="*/ 132 w 548"/>
                <a:gd name="T21" fmla="*/ 57 h 100"/>
                <a:gd name="T22" fmla="*/ 0 w 548"/>
                <a:gd name="T23" fmla="*/ 57 h 100"/>
                <a:gd name="T24" fmla="*/ 0 w 548"/>
                <a:gd name="T25" fmla="*/ 43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8" h="100">
                  <a:moveTo>
                    <a:pt x="0" y="43"/>
                  </a:moveTo>
                  <a:cubicBezTo>
                    <a:pt x="132" y="43"/>
                    <a:pt x="132" y="43"/>
                    <a:pt x="132" y="43"/>
                  </a:cubicBezTo>
                  <a:cubicBezTo>
                    <a:pt x="146" y="43"/>
                    <a:pt x="159" y="39"/>
                    <a:pt x="170" y="31"/>
                  </a:cubicBezTo>
                  <a:cubicBezTo>
                    <a:pt x="196" y="13"/>
                    <a:pt x="196" y="13"/>
                    <a:pt x="196" y="13"/>
                  </a:cubicBezTo>
                  <a:cubicBezTo>
                    <a:pt x="207" y="5"/>
                    <a:pt x="220" y="0"/>
                    <a:pt x="234" y="0"/>
                  </a:cubicBezTo>
                  <a:cubicBezTo>
                    <a:pt x="548" y="0"/>
                    <a:pt x="548" y="0"/>
                    <a:pt x="548" y="0"/>
                  </a:cubicBezTo>
                  <a:cubicBezTo>
                    <a:pt x="548" y="100"/>
                    <a:pt x="548" y="100"/>
                    <a:pt x="548" y="100"/>
                  </a:cubicBezTo>
                  <a:cubicBezTo>
                    <a:pt x="234" y="100"/>
                    <a:pt x="234" y="100"/>
                    <a:pt x="234" y="100"/>
                  </a:cubicBezTo>
                  <a:cubicBezTo>
                    <a:pt x="220" y="100"/>
                    <a:pt x="207" y="96"/>
                    <a:pt x="196" y="88"/>
                  </a:cubicBezTo>
                  <a:cubicBezTo>
                    <a:pt x="170" y="70"/>
                    <a:pt x="170" y="70"/>
                    <a:pt x="170" y="70"/>
                  </a:cubicBezTo>
                  <a:cubicBezTo>
                    <a:pt x="159" y="62"/>
                    <a:pt x="146" y="57"/>
                    <a:pt x="132" y="57"/>
                  </a:cubicBezTo>
                  <a:cubicBezTo>
                    <a:pt x="0" y="57"/>
                    <a:pt x="0" y="57"/>
                    <a:pt x="0" y="57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D2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38" name="Freeform 38"/>
            <p:cNvSpPr>
              <a:spLocks/>
            </p:cNvSpPr>
            <p:nvPr/>
          </p:nvSpPr>
          <p:spPr bwMode="auto">
            <a:xfrm>
              <a:off x="7531100" y="4410076"/>
              <a:ext cx="417513" cy="374650"/>
            </a:xfrm>
            <a:custGeom>
              <a:avLst/>
              <a:gdLst>
                <a:gd name="T0" fmla="*/ 0 w 263"/>
                <a:gd name="T1" fmla="*/ 236 h 236"/>
                <a:gd name="T2" fmla="*/ 102 w 263"/>
                <a:gd name="T3" fmla="*/ 0 h 236"/>
                <a:gd name="T4" fmla="*/ 263 w 263"/>
                <a:gd name="T5" fmla="*/ 0 h 236"/>
                <a:gd name="T6" fmla="*/ 263 w 263"/>
                <a:gd name="T7" fmla="*/ 236 h 236"/>
                <a:gd name="T8" fmla="*/ 0 w 263"/>
                <a:gd name="T9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236">
                  <a:moveTo>
                    <a:pt x="0" y="236"/>
                  </a:moveTo>
                  <a:lnTo>
                    <a:pt x="102" y="0"/>
                  </a:lnTo>
                  <a:lnTo>
                    <a:pt x="263" y="0"/>
                  </a:lnTo>
                  <a:lnTo>
                    <a:pt x="263" y="236"/>
                  </a:lnTo>
                  <a:lnTo>
                    <a:pt x="0" y="236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39" name="Freeform 39"/>
            <p:cNvSpPr>
              <a:spLocks/>
            </p:cNvSpPr>
            <p:nvPr/>
          </p:nvSpPr>
          <p:spPr bwMode="auto">
            <a:xfrm>
              <a:off x="7242175" y="4410076"/>
              <a:ext cx="203200" cy="374650"/>
            </a:xfrm>
            <a:custGeom>
              <a:avLst/>
              <a:gdLst>
                <a:gd name="T0" fmla="*/ 102 w 128"/>
                <a:gd name="T1" fmla="*/ 0 h 236"/>
                <a:gd name="T2" fmla="*/ 128 w 128"/>
                <a:gd name="T3" fmla="*/ 0 h 236"/>
                <a:gd name="T4" fmla="*/ 28 w 128"/>
                <a:gd name="T5" fmla="*/ 236 h 236"/>
                <a:gd name="T6" fmla="*/ 0 w 128"/>
                <a:gd name="T7" fmla="*/ 236 h 236"/>
                <a:gd name="T8" fmla="*/ 102 w 128"/>
                <a:gd name="T9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236">
                  <a:moveTo>
                    <a:pt x="102" y="0"/>
                  </a:moveTo>
                  <a:lnTo>
                    <a:pt x="128" y="0"/>
                  </a:lnTo>
                  <a:lnTo>
                    <a:pt x="28" y="236"/>
                  </a:lnTo>
                  <a:lnTo>
                    <a:pt x="0" y="236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auto">
            <a:xfrm>
              <a:off x="7354888" y="4410076"/>
              <a:ext cx="263525" cy="374650"/>
            </a:xfrm>
            <a:custGeom>
              <a:avLst/>
              <a:gdLst>
                <a:gd name="T0" fmla="*/ 102 w 166"/>
                <a:gd name="T1" fmla="*/ 0 h 236"/>
                <a:gd name="T2" fmla="*/ 166 w 166"/>
                <a:gd name="T3" fmla="*/ 0 h 236"/>
                <a:gd name="T4" fmla="*/ 66 w 166"/>
                <a:gd name="T5" fmla="*/ 236 h 236"/>
                <a:gd name="T6" fmla="*/ 0 w 166"/>
                <a:gd name="T7" fmla="*/ 236 h 236"/>
                <a:gd name="T8" fmla="*/ 102 w 166"/>
                <a:gd name="T9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236">
                  <a:moveTo>
                    <a:pt x="102" y="0"/>
                  </a:moveTo>
                  <a:lnTo>
                    <a:pt x="166" y="0"/>
                  </a:lnTo>
                  <a:lnTo>
                    <a:pt x="66" y="236"/>
                  </a:lnTo>
                  <a:lnTo>
                    <a:pt x="0" y="236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7761288" y="4410076"/>
              <a:ext cx="296863" cy="374650"/>
            </a:xfrm>
            <a:custGeom>
              <a:avLst/>
              <a:gdLst>
                <a:gd name="T0" fmla="*/ 0 w 187"/>
                <a:gd name="T1" fmla="*/ 236 h 236"/>
                <a:gd name="T2" fmla="*/ 101 w 187"/>
                <a:gd name="T3" fmla="*/ 0 h 236"/>
                <a:gd name="T4" fmla="*/ 187 w 187"/>
                <a:gd name="T5" fmla="*/ 0 h 236"/>
                <a:gd name="T6" fmla="*/ 187 w 187"/>
                <a:gd name="T7" fmla="*/ 236 h 236"/>
                <a:gd name="T8" fmla="*/ 0 w 187"/>
                <a:gd name="T9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236">
                  <a:moveTo>
                    <a:pt x="0" y="236"/>
                  </a:moveTo>
                  <a:lnTo>
                    <a:pt x="101" y="0"/>
                  </a:lnTo>
                  <a:lnTo>
                    <a:pt x="187" y="0"/>
                  </a:lnTo>
                  <a:lnTo>
                    <a:pt x="187" y="236"/>
                  </a:lnTo>
                  <a:lnTo>
                    <a:pt x="0" y="23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7974013" y="4278313"/>
              <a:ext cx="642938" cy="642938"/>
            </a:xfrm>
            <a:custGeom>
              <a:avLst/>
              <a:gdLst>
                <a:gd name="T0" fmla="*/ 25 w 171"/>
                <a:gd name="T1" fmla="*/ 0 h 171"/>
                <a:gd name="T2" fmla="*/ 146 w 171"/>
                <a:gd name="T3" fmla="*/ 0 h 171"/>
                <a:gd name="T4" fmla="*/ 171 w 171"/>
                <a:gd name="T5" fmla="*/ 25 h 171"/>
                <a:gd name="T6" fmla="*/ 171 w 171"/>
                <a:gd name="T7" fmla="*/ 146 h 171"/>
                <a:gd name="T8" fmla="*/ 146 w 171"/>
                <a:gd name="T9" fmla="*/ 171 h 171"/>
                <a:gd name="T10" fmla="*/ 25 w 171"/>
                <a:gd name="T11" fmla="*/ 171 h 171"/>
                <a:gd name="T12" fmla="*/ 0 w 171"/>
                <a:gd name="T13" fmla="*/ 146 h 171"/>
                <a:gd name="T14" fmla="*/ 0 w 171"/>
                <a:gd name="T15" fmla="*/ 25 h 171"/>
                <a:gd name="T16" fmla="*/ 25 w 171"/>
                <a:gd name="T17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1" h="171">
                  <a:moveTo>
                    <a:pt x="25" y="0"/>
                  </a:moveTo>
                  <a:cubicBezTo>
                    <a:pt x="146" y="0"/>
                    <a:pt x="146" y="0"/>
                    <a:pt x="146" y="0"/>
                  </a:cubicBezTo>
                  <a:cubicBezTo>
                    <a:pt x="160" y="0"/>
                    <a:pt x="171" y="11"/>
                    <a:pt x="171" y="25"/>
                  </a:cubicBezTo>
                  <a:cubicBezTo>
                    <a:pt x="171" y="146"/>
                    <a:pt x="171" y="146"/>
                    <a:pt x="171" y="146"/>
                  </a:cubicBezTo>
                  <a:cubicBezTo>
                    <a:pt x="171" y="160"/>
                    <a:pt x="160" y="171"/>
                    <a:pt x="146" y="171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11" y="171"/>
                    <a:pt x="0" y="160"/>
                    <a:pt x="0" y="146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lose/>
                </a:path>
              </a:pathLst>
            </a:custGeom>
            <a:solidFill>
              <a:srgbClr val="0F82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8020050" y="4322763"/>
              <a:ext cx="552450" cy="552450"/>
            </a:xfrm>
            <a:custGeom>
              <a:avLst/>
              <a:gdLst>
                <a:gd name="T0" fmla="*/ 134 w 147"/>
                <a:gd name="T1" fmla="*/ 147 h 147"/>
                <a:gd name="T2" fmla="*/ 147 w 147"/>
                <a:gd name="T3" fmla="*/ 134 h 147"/>
                <a:gd name="T4" fmla="*/ 147 w 147"/>
                <a:gd name="T5" fmla="*/ 13 h 147"/>
                <a:gd name="T6" fmla="*/ 134 w 147"/>
                <a:gd name="T7" fmla="*/ 0 h 147"/>
                <a:gd name="T8" fmla="*/ 13 w 147"/>
                <a:gd name="T9" fmla="*/ 0 h 147"/>
                <a:gd name="T10" fmla="*/ 0 w 147"/>
                <a:gd name="T11" fmla="*/ 13 h 147"/>
                <a:gd name="T12" fmla="*/ 0 w 147"/>
                <a:gd name="T13" fmla="*/ 134 h 147"/>
                <a:gd name="T14" fmla="*/ 13 w 147"/>
                <a:gd name="T15" fmla="*/ 147 h 147"/>
                <a:gd name="T16" fmla="*/ 134 w 147"/>
                <a:gd name="T17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7" h="147">
                  <a:moveTo>
                    <a:pt x="134" y="147"/>
                  </a:moveTo>
                  <a:cubicBezTo>
                    <a:pt x="141" y="147"/>
                    <a:pt x="147" y="141"/>
                    <a:pt x="147" y="134"/>
                  </a:cubicBezTo>
                  <a:cubicBezTo>
                    <a:pt x="147" y="13"/>
                    <a:pt x="147" y="13"/>
                    <a:pt x="147" y="13"/>
                  </a:cubicBezTo>
                  <a:cubicBezTo>
                    <a:pt x="147" y="6"/>
                    <a:pt x="141" y="0"/>
                    <a:pt x="13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41"/>
                    <a:pt x="6" y="147"/>
                    <a:pt x="13" y="147"/>
                  </a:cubicBezTo>
                  <a:lnTo>
                    <a:pt x="134" y="14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48" name="Oval 48"/>
            <p:cNvSpPr>
              <a:spLocks noChangeArrowheads="1"/>
            </p:cNvSpPr>
            <p:nvPr/>
          </p:nvSpPr>
          <p:spPr bwMode="auto">
            <a:xfrm>
              <a:off x="5926138" y="4443413"/>
              <a:ext cx="312738" cy="311150"/>
            </a:xfrm>
            <a:prstGeom prst="ellipse">
              <a:avLst/>
            </a:prstGeom>
            <a:solidFill>
              <a:srgbClr val="93C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49" name="Oval 49"/>
            <p:cNvSpPr>
              <a:spLocks noChangeArrowheads="1"/>
            </p:cNvSpPr>
            <p:nvPr/>
          </p:nvSpPr>
          <p:spPr bwMode="auto">
            <a:xfrm>
              <a:off x="5926138" y="4443413"/>
              <a:ext cx="312738" cy="31115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50" name="Oval 50"/>
            <p:cNvSpPr>
              <a:spLocks noChangeArrowheads="1"/>
            </p:cNvSpPr>
            <p:nvPr/>
          </p:nvSpPr>
          <p:spPr bwMode="auto">
            <a:xfrm>
              <a:off x="6005513" y="4522788"/>
              <a:ext cx="150813" cy="1492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51" name="Oval 51"/>
            <p:cNvSpPr>
              <a:spLocks noChangeArrowheads="1"/>
            </p:cNvSpPr>
            <p:nvPr/>
          </p:nvSpPr>
          <p:spPr bwMode="auto">
            <a:xfrm>
              <a:off x="6005513" y="4522788"/>
              <a:ext cx="150813" cy="1492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52" name="Freeform 52"/>
            <p:cNvSpPr>
              <a:spLocks/>
            </p:cNvSpPr>
            <p:nvPr/>
          </p:nvSpPr>
          <p:spPr bwMode="auto">
            <a:xfrm>
              <a:off x="4051300" y="3230563"/>
              <a:ext cx="2058988" cy="374650"/>
            </a:xfrm>
            <a:custGeom>
              <a:avLst/>
              <a:gdLst>
                <a:gd name="T0" fmla="*/ 548 w 548"/>
                <a:gd name="T1" fmla="*/ 43 h 100"/>
                <a:gd name="T2" fmla="*/ 415 w 548"/>
                <a:gd name="T3" fmla="*/ 43 h 100"/>
                <a:gd name="T4" fmla="*/ 378 w 548"/>
                <a:gd name="T5" fmla="*/ 30 h 100"/>
                <a:gd name="T6" fmla="*/ 352 w 548"/>
                <a:gd name="T7" fmla="*/ 12 h 100"/>
                <a:gd name="T8" fmla="*/ 314 w 548"/>
                <a:gd name="T9" fmla="*/ 0 h 100"/>
                <a:gd name="T10" fmla="*/ 0 w 548"/>
                <a:gd name="T11" fmla="*/ 0 h 100"/>
                <a:gd name="T12" fmla="*/ 0 w 548"/>
                <a:gd name="T13" fmla="*/ 100 h 100"/>
                <a:gd name="T14" fmla="*/ 314 w 548"/>
                <a:gd name="T15" fmla="*/ 100 h 100"/>
                <a:gd name="T16" fmla="*/ 352 w 548"/>
                <a:gd name="T17" fmla="*/ 87 h 100"/>
                <a:gd name="T18" fmla="*/ 378 w 548"/>
                <a:gd name="T19" fmla="*/ 69 h 100"/>
                <a:gd name="T20" fmla="*/ 415 w 548"/>
                <a:gd name="T21" fmla="*/ 57 h 100"/>
                <a:gd name="T22" fmla="*/ 548 w 548"/>
                <a:gd name="T23" fmla="*/ 57 h 100"/>
                <a:gd name="T24" fmla="*/ 548 w 548"/>
                <a:gd name="T25" fmla="*/ 43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8" h="100">
                  <a:moveTo>
                    <a:pt x="548" y="43"/>
                  </a:moveTo>
                  <a:cubicBezTo>
                    <a:pt x="415" y="43"/>
                    <a:pt x="415" y="43"/>
                    <a:pt x="415" y="43"/>
                  </a:cubicBezTo>
                  <a:cubicBezTo>
                    <a:pt x="402" y="43"/>
                    <a:pt x="389" y="38"/>
                    <a:pt x="378" y="30"/>
                  </a:cubicBezTo>
                  <a:cubicBezTo>
                    <a:pt x="352" y="12"/>
                    <a:pt x="352" y="12"/>
                    <a:pt x="352" y="12"/>
                  </a:cubicBezTo>
                  <a:cubicBezTo>
                    <a:pt x="341" y="4"/>
                    <a:pt x="328" y="0"/>
                    <a:pt x="3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14" y="100"/>
                    <a:pt x="314" y="100"/>
                    <a:pt x="314" y="100"/>
                  </a:cubicBezTo>
                  <a:cubicBezTo>
                    <a:pt x="328" y="100"/>
                    <a:pt x="341" y="95"/>
                    <a:pt x="352" y="87"/>
                  </a:cubicBezTo>
                  <a:cubicBezTo>
                    <a:pt x="378" y="69"/>
                    <a:pt x="378" y="69"/>
                    <a:pt x="378" y="69"/>
                  </a:cubicBezTo>
                  <a:cubicBezTo>
                    <a:pt x="389" y="61"/>
                    <a:pt x="402" y="57"/>
                    <a:pt x="415" y="57"/>
                  </a:cubicBezTo>
                  <a:cubicBezTo>
                    <a:pt x="548" y="57"/>
                    <a:pt x="548" y="57"/>
                    <a:pt x="548" y="57"/>
                  </a:cubicBezTo>
                  <a:lnTo>
                    <a:pt x="548" y="43"/>
                  </a:lnTo>
                  <a:close/>
                </a:path>
              </a:pathLst>
            </a:custGeom>
            <a:solidFill>
              <a:srgbClr val="D2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53" name="Freeform 53"/>
            <p:cNvSpPr>
              <a:spLocks/>
            </p:cNvSpPr>
            <p:nvPr/>
          </p:nvSpPr>
          <p:spPr bwMode="auto">
            <a:xfrm>
              <a:off x="4217988" y="3230563"/>
              <a:ext cx="415925" cy="374650"/>
            </a:xfrm>
            <a:custGeom>
              <a:avLst/>
              <a:gdLst>
                <a:gd name="T0" fmla="*/ 262 w 262"/>
                <a:gd name="T1" fmla="*/ 236 h 236"/>
                <a:gd name="T2" fmla="*/ 160 w 262"/>
                <a:gd name="T3" fmla="*/ 0 h 236"/>
                <a:gd name="T4" fmla="*/ 0 w 262"/>
                <a:gd name="T5" fmla="*/ 0 h 236"/>
                <a:gd name="T6" fmla="*/ 0 w 262"/>
                <a:gd name="T7" fmla="*/ 236 h 236"/>
                <a:gd name="T8" fmla="*/ 262 w 262"/>
                <a:gd name="T9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236">
                  <a:moveTo>
                    <a:pt x="262" y="236"/>
                  </a:moveTo>
                  <a:lnTo>
                    <a:pt x="160" y="0"/>
                  </a:lnTo>
                  <a:lnTo>
                    <a:pt x="0" y="0"/>
                  </a:lnTo>
                  <a:lnTo>
                    <a:pt x="0" y="236"/>
                  </a:lnTo>
                  <a:lnTo>
                    <a:pt x="262" y="236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54" name="Freeform 54"/>
            <p:cNvSpPr>
              <a:spLocks/>
            </p:cNvSpPr>
            <p:nvPr/>
          </p:nvSpPr>
          <p:spPr bwMode="auto">
            <a:xfrm>
              <a:off x="4716463" y="3230563"/>
              <a:ext cx="206375" cy="374650"/>
            </a:xfrm>
            <a:custGeom>
              <a:avLst/>
              <a:gdLst>
                <a:gd name="T0" fmla="*/ 29 w 130"/>
                <a:gd name="T1" fmla="*/ 0 h 236"/>
                <a:gd name="T2" fmla="*/ 0 w 130"/>
                <a:gd name="T3" fmla="*/ 0 h 236"/>
                <a:gd name="T4" fmla="*/ 102 w 130"/>
                <a:gd name="T5" fmla="*/ 236 h 236"/>
                <a:gd name="T6" fmla="*/ 130 w 130"/>
                <a:gd name="T7" fmla="*/ 236 h 236"/>
                <a:gd name="T8" fmla="*/ 29 w 130"/>
                <a:gd name="T9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236">
                  <a:moveTo>
                    <a:pt x="29" y="0"/>
                  </a:moveTo>
                  <a:lnTo>
                    <a:pt x="0" y="0"/>
                  </a:lnTo>
                  <a:lnTo>
                    <a:pt x="102" y="236"/>
                  </a:lnTo>
                  <a:lnTo>
                    <a:pt x="130" y="236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55" name="Freeform 55"/>
            <p:cNvSpPr>
              <a:spLocks/>
            </p:cNvSpPr>
            <p:nvPr/>
          </p:nvSpPr>
          <p:spPr bwMode="auto">
            <a:xfrm>
              <a:off x="4543425" y="3230563"/>
              <a:ext cx="266700" cy="374650"/>
            </a:xfrm>
            <a:custGeom>
              <a:avLst/>
              <a:gdLst>
                <a:gd name="T0" fmla="*/ 67 w 168"/>
                <a:gd name="T1" fmla="*/ 0 h 236"/>
                <a:gd name="T2" fmla="*/ 0 w 168"/>
                <a:gd name="T3" fmla="*/ 0 h 236"/>
                <a:gd name="T4" fmla="*/ 102 w 168"/>
                <a:gd name="T5" fmla="*/ 236 h 236"/>
                <a:gd name="T6" fmla="*/ 168 w 168"/>
                <a:gd name="T7" fmla="*/ 236 h 236"/>
                <a:gd name="T8" fmla="*/ 67 w 168"/>
                <a:gd name="T9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236">
                  <a:moveTo>
                    <a:pt x="67" y="0"/>
                  </a:moveTo>
                  <a:lnTo>
                    <a:pt x="0" y="0"/>
                  </a:lnTo>
                  <a:lnTo>
                    <a:pt x="102" y="236"/>
                  </a:lnTo>
                  <a:lnTo>
                    <a:pt x="168" y="236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56" name="Freeform 56"/>
            <p:cNvSpPr>
              <a:spLocks/>
            </p:cNvSpPr>
            <p:nvPr/>
          </p:nvSpPr>
          <p:spPr bwMode="auto">
            <a:xfrm>
              <a:off x="4103688" y="3230563"/>
              <a:ext cx="301625" cy="374650"/>
            </a:xfrm>
            <a:custGeom>
              <a:avLst/>
              <a:gdLst>
                <a:gd name="T0" fmla="*/ 190 w 190"/>
                <a:gd name="T1" fmla="*/ 236 h 236"/>
                <a:gd name="T2" fmla="*/ 88 w 190"/>
                <a:gd name="T3" fmla="*/ 0 h 236"/>
                <a:gd name="T4" fmla="*/ 0 w 190"/>
                <a:gd name="T5" fmla="*/ 0 h 236"/>
                <a:gd name="T6" fmla="*/ 0 w 190"/>
                <a:gd name="T7" fmla="*/ 236 h 236"/>
                <a:gd name="T8" fmla="*/ 190 w 190"/>
                <a:gd name="T9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236">
                  <a:moveTo>
                    <a:pt x="190" y="236"/>
                  </a:moveTo>
                  <a:lnTo>
                    <a:pt x="88" y="0"/>
                  </a:lnTo>
                  <a:lnTo>
                    <a:pt x="0" y="0"/>
                  </a:lnTo>
                  <a:lnTo>
                    <a:pt x="0" y="236"/>
                  </a:lnTo>
                  <a:lnTo>
                    <a:pt x="190" y="23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59" name="Freeform 59"/>
            <p:cNvSpPr>
              <a:spLocks/>
            </p:cNvSpPr>
            <p:nvPr/>
          </p:nvSpPr>
          <p:spPr bwMode="auto">
            <a:xfrm>
              <a:off x="3548063" y="3094038"/>
              <a:ext cx="639763" cy="642938"/>
            </a:xfrm>
            <a:custGeom>
              <a:avLst/>
              <a:gdLst>
                <a:gd name="T0" fmla="*/ 146 w 170"/>
                <a:gd name="T1" fmla="*/ 0 h 171"/>
                <a:gd name="T2" fmla="*/ 24 w 170"/>
                <a:gd name="T3" fmla="*/ 0 h 171"/>
                <a:gd name="T4" fmla="*/ 0 w 170"/>
                <a:gd name="T5" fmla="*/ 25 h 171"/>
                <a:gd name="T6" fmla="*/ 0 w 170"/>
                <a:gd name="T7" fmla="*/ 146 h 171"/>
                <a:gd name="T8" fmla="*/ 24 w 170"/>
                <a:gd name="T9" fmla="*/ 171 h 171"/>
                <a:gd name="T10" fmla="*/ 146 w 170"/>
                <a:gd name="T11" fmla="*/ 171 h 171"/>
                <a:gd name="T12" fmla="*/ 170 w 170"/>
                <a:gd name="T13" fmla="*/ 146 h 171"/>
                <a:gd name="T14" fmla="*/ 170 w 170"/>
                <a:gd name="T15" fmla="*/ 25 h 171"/>
                <a:gd name="T16" fmla="*/ 146 w 170"/>
                <a:gd name="T17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0" h="171">
                  <a:moveTo>
                    <a:pt x="14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60"/>
                    <a:pt x="11" y="171"/>
                    <a:pt x="24" y="171"/>
                  </a:cubicBezTo>
                  <a:cubicBezTo>
                    <a:pt x="146" y="171"/>
                    <a:pt x="146" y="171"/>
                    <a:pt x="146" y="171"/>
                  </a:cubicBezTo>
                  <a:cubicBezTo>
                    <a:pt x="159" y="171"/>
                    <a:pt x="170" y="160"/>
                    <a:pt x="170" y="146"/>
                  </a:cubicBezTo>
                  <a:cubicBezTo>
                    <a:pt x="170" y="25"/>
                    <a:pt x="170" y="25"/>
                    <a:pt x="170" y="25"/>
                  </a:cubicBezTo>
                  <a:cubicBezTo>
                    <a:pt x="170" y="11"/>
                    <a:pt x="159" y="0"/>
                    <a:pt x="146" y="0"/>
                  </a:cubicBezTo>
                  <a:close/>
                </a:path>
              </a:pathLst>
            </a:custGeom>
            <a:solidFill>
              <a:srgbClr val="0F82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60" name="Freeform 60"/>
            <p:cNvSpPr>
              <a:spLocks/>
            </p:cNvSpPr>
            <p:nvPr/>
          </p:nvSpPr>
          <p:spPr bwMode="auto">
            <a:xfrm>
              <a:off x="3594100" y="3140076"/>
              <a:ext cx="547688" cy="552450"/>
            </a:xfrm>
            <a:custGeom>
              <a:avLst/>
              <a:gdLst>
                <a:gd name="T0" fmla="*/ 12 w 146"/>
                <a:gd name="T1" fmla="*/ 147 h 147"/>
                <a:gd name="T2" fmla="*/ 0 w 146"/>
                <a:gd name="T3" fmla="*/ 134 h 147"/>
                <a:gd name="T4" fmla="*/ 0 w 146"/>
                <a:gd name="T5" fmla="*/ 13 h 147"/>
                <a:gd name="T6" fmla="*/ 12 w 146"/>
                <a:gd name="T7" fmla="*/ 0 h 147"/>
                <a:gd name="T8" fmla="*/ 134 w 146"/>
                <a:gd name="T9" fmla="*/ 0 h 147"/>
                <a:gd name="T10" fmla="*/ 146 w 146"/>
                <a:gd name="T11" fmla="*/ 13 h 147"/>
                <a:gd name="T12" fmla="*/ 146 w 146"/>
                <a:gd name="T13" fmla="*/ 134 h 147"/>
                <a:gd name="T14" fmla="*/ 134 w 146"/>
                <a:gd name="T15" fmla="*/ 147 h 147"/>
                <a:gd name="T16" fmla="*/ 12 w 146"/>
                <a:gd name="T17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6" h="147">
                  <a:moveTo>
                    <a:pt x="12" y="147"/>
                  </a:moveTo>
                  <a:cubicBezTo>
                    <a:pt x="5" y="147"/>
                    <a:pt x="0" y="141"/>
                    <a:pt x="0" y="13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41" y="0"/>
                    <a:pt x="146" y="6"/>
                    <a:pt x="146" y="13"/>
                  </a:cubicBezTo>
                  <a:cubicBezTo>
                    <a:pt x="146" y="134"/>
                    <a:pt x="146" y="134"/>
                    <a:pt x="146" y="134"/>
                  </a:cubicBezTo>
                  <a:cubicBezTo>
                    <a:pt x="146" y="141"/>
                    <a:pt x="141" y="147"/>
                    <a:pt x="134" y="147"/>
                  </a:cubicBezTo>
                  <a:lnTo>
                    <a:pt x="12" y="14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63" name="Oval 63"/>
            <p:cNvSpPr>
              <a:spLocks noChangeArrowheads="1"/>
            </p:cNvSpPr>
            <p:nvPr/>
          </p:nvSpPr>
          <p:spPr bwMode="auto">
            <a:xfrm>
              <a:off x="5926138" y="3259138"/>
              <a:ext cx="312738" cy="312738"/>
            </a:xfrm>
            <a:prstGeom prst="ellipse">
              <a:avLst/>
            </a:prstGeom>
            <a:solidFill>
              <a:srgbClr val="ED3F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64" name="Oval 64"/>
            <p:cNvSpPr>
              <a:spLocks noChangeArrowheads="1"/>
            </p:cNvSpPr>
            <p:nvPr/>
          </p:nvSpPr>
          <p:spPr bwMode="auto">
            <a:xfrm>
              <a:off x="5926138" y="3259138"/>
              <a:ext cx="312738" cy="31273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65" name="Oval 65"/>
            <p:cNvSpPr>
              <a:spLocks noChangeArrowheads="1"/>
            </p:cNvSpPr>
            <p:nvPr/>
          </p:nvSpPr>
          <p:spPr bwMode="auto">
            <a:xfrm>
              <a:off x="6005513" y="3343276"/>
              <a:ext cx="150813" cy="1492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66" name="Oval 66"/>
            <p:cNvSpPr>
              <a:spLocks noChangeArrowheads="1"/>
            </p:cNvSpPr>
            <p:nvPr/>
          </p:nvSpPr>
          <p:spPr bwMode="auto">
            <a:xfrm>
              <a:off x="6005513" y="3343276"/>
              <a:ext cx="150813" cy="1492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67" name="Rectangle 67"/>
            <p:cNvSpPr>
              <a:spLocks noChangeArrowheads="1"/>
            </p:cNvSpPr>
            <p:nvPr/>
          </p:nvSpPr>
          <p:spPr bwMode="auto">
            <a:xfrm>
              <a:off x="4749800" y="3314701"/>
              <a:ext cx="487313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1400" b="1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Times New Roman" panose="02020603050405020304" pitchFamily="18" charset="0"/>
                </a:rPr>
                <a:t>2016</a:t>
              </a:r>
              <a:endParaRPr lang="zh-CN" altLang="zh-CN" sz="1400" b="1" dirty="0" smtClean="0">
                <a:solidFill>
                  <a:prstClr val="black">
                    <a:lumMod val="85000"/>
                    <a:lumOff val="15000"/>
                  </a:prstClr>
                </a:solidFill>
              </a:endParaRPr>
            </a:p>
          </p:txBody>
        </p:sp>
        <p:sp>
          <p:nvSpPr>
            <p:cNvPr id="68" name="Rectangle 68"/>
            <p:cNvSpPr>
              <a:spLocks noChangeArrowheads="1"/>
            </p:cNvSpPr>
            <p:nvPr/>
          </p:nvSpPr>
          <p:spPr bwMode="auto">
            <a:xfrm>
              <a:off x="6924675" y="2122488"/>
              <a:ext cx="487313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1400" b="1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Times New Roman" panose="02020603050405020304" pitchFamily="18" charset="0"/>
                </a:rPr>
                <a:t>2015</a:t>
              </a:r>
              <a:endParaRPr lang="zh-CN" altLang="zh-CN" sz="1400" b="1" smtClean="0">
                <a:solidFill>
                  <a:prstClr val="black">
                    <a:lumMod val="85000"/>
                    <a:lumOff val="15000"/>
                  </a:prstClr>
                </a:solidFill>
              </a:endParaRPr>
            </a:p>
          </p:txBody>
        </p:sp>
        <p:sp>
          <p:nvSpPr>
            <p:cNvPr id="69" name="Rectangle 69"/>
            <p:cNvSpPr>
              <a:spLocks noChangeArrowheads="1"/>
            </p:cNvSpPr>
            <p:nvPr/>
          </p:nvSpPr>
          <p:spPr bwMode="auto">
            <a:xfrm>
              <a:off x="6924675" y="4497388"/>
              <a:ext cx="487313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1400" b="1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Times New Roman" panose="02020603050405020304" pitchFamily="18" charset="0"/>
                </a:rPr>
                <a:t>2017</a:t>
              </a:r>
              <a:endParaRPr lang="zh-CN" altLang="zh-CN" sz="1400" b="1" smtClean="0">
                <a:solidFill>
                  <a:prstClr val="black">
                    <a:lumMod val="85000"/>
                    <a:lumOff val="15000"/>
                  </a:prstClr>
                </a:solidFill>
              </a:endParaRPr>
            </a:p>
          </p:txBody>
        </p:sp>
        <p:sp>
          <p:nvSpPr>
            <p:cNvPr id="70" name="Freeform 70"/>
            <p:cNvSpPr>
              <a:spLocks/>
            </p:cNvSpPr>
            <p:nvPr/>
          </p:nvSpPr>
          <p:spPr bwMode="auto">
            <a:xfrm>
              <a:off x="4051300" y="5592763"/>
              <a:ext cx="2058988" cy="376238"/>
            </a:xfrm>
            <a:custGeom>
              <a:avLst/>
              <a:gdLst>
                <a:gd name="T0" fmla="*/ 548 w 548"/>
                <a:gd name="T1" fmla="*/ 43 h 100"/>
                <a:gd name="T2" fmla="*/ 415 w 548"/>
                <a:gd name="T3" fmla="*/ 43 h 100"/>
                <a:gd name="T4" fmla="*/ 378 w 548"/>
                <a:gd name="T5" fmla="*/ 31 h 100"/>
                <a:gd name="T6" fmla="*/ 352 w 548"/>
                <a:gd name="T7" fmla="*/ 12 h 100"/>
                <a:gd name="T8" fmla="*/ 314 w 548"/>
                <a:gd name="T9" fmla="*/ 0 h 100"/>
                <a:gd name="T10" fmla="*/ 0 w 548"/>
                <a:gd name="T11" fmla="*/ 0 h 100"/>
                <a:gd name="T12" fmla="*/ 0 w 548"/>
                <a:gd name="T13" fmla="*/ 100 h 100"/>
                <a:gd name="T14" fmla="*/ 314 w 548"/>
                <a:gd name="T15" fmla="*/ 100 h 100"/>
                <a:gd name="T16" fmla="*/ 352 w 548"/>
                <a:gd name="T17" fmla="*/ 88 h 100"/>
                <a:gd name="T18" fmla="*/ 378 w 548"/>
                <a:gd name="T19" fmla="*/ 69 h 100"/>
                <a:gd name="T20" fmla="*/ 415 w 548"/>
                <a:gd name="T21" fmla="*/ 57 h 100"/>
                <a:gd name="T22" fmla="*/ 548 w 548"/>
                <a:gd name="T23" fmla="*/ 57 h 100"/>
                <a:gd name="T24" fmla="*/ 548 w 548"/>
                <a:gd name="T25" fmla="*/ 43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8" h="100">
                  <a:moveTo>
                    <a:pt x="548" y="43"/>
                  </a:moveTo>
                  <a:cubicBezTo>
                    <a:pt x="415" y="43"/>
                    <a:pt x="415" y="43"/>
                    <a:pt x="415" y="43"/>
                  </a:cubicBezTo>
                  <a:cubicBezTo>
                    <a:pt x="402" y="43"/>
                    <a:pt x="389" y="39"/>
                    <a:pt x="378" y="31"/>
                  </a:cubicBezTo>
                  <a:cubicBezTo>
                    <a:pt x="352" y="12"/>
                    <a:pt x="352" y="12"/>
                    <a:pt x="352" y="12"/>
                  </a:cubicBezTo>
                  <a:cubicBezTo>
                    <a:pt x="341" y="4"/>
                    <a:pt x="328" y="0"/>
                    <a:pt x="3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14" y="100"/>
                    <a:pt x="314" y="100"/>
                    <a:pt x="314" y="100"/>
                  </a:cubicBezTo>
                  <a:cubicBezTo>
                    <a:pt x="328" y="100"/>
                    <a:pt x="341" y="96"/>
                    <a:pt x="352" y="88"/>
                  </a:cubicBezTo>
                  <a:cubicBezTo>
                    <a:pt x="378" y="69"/>
                    <a:pt x="378" y="69"/>
                    <a:pt x="378" y="69"/>
                  </a:cubicBezTo>
                  <a:cubicBezTo>
                    <a:pt x="389" y="61"/>
                    <a:pt x="402" y="57"/>
                    <a:pt x="415" y="57"/>
                  </a:cubicBezTo>
                  <a:cubicBezTo>
                    <a:pt x="548" y="57"/>
                    <a:pt x="548" y="57"/>
                    <a:pt x="548" y="57"/>
                  </a:cubicBezTo>
                  <a:lnTo>
                    <a:pt x="548" y="43"/>
                  </a:lnTo>
                  <a:close/>
                </a:path>
              </a:pathLst>
            </a:custGeom>
            <a:solidFill>
              <a:srgbClr val="D2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71" name="Freeform 71"/>
            <p:cNvSpPr>
              <a:spLocks/>
            </p:cNvSpPr>
            <p:nvPr/>
          </p:nvSpPr>
          <p:spPr bwMode="auto">
            <a:xfrm>
              <a:off x="4217988" y="5592763"/>
              <a:ext cx="415925" cy="376238"/>
            </a:xfrm>
            <a:custGeom>
              <a:avLst/>
              <a:gdLst>
                <a:gd name="T0" fmla="*/ 262 w 262"/>
                <a:gd name="T1" fmla="*/ 237 h 237"/>
                <a:gd name="T2" fmla="*/ 160 w 262"/>
                <a:gd name="T3" fmla="*/ 0 h 237"/>
                <a:gd name="T4" fmla="*/ 0 w 262"/>
                <a:gd name="T5" fmla="*/ 0 h 237"/>
                <a:gd name="T6" fmla="*/ 0 w 262"/>
                <a:gd name="T7" fmla="*/ 237 h 237"/>
                <a:gd name="T8" fmla="*/ 262 w 262"/>
                <a:gd name="T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237">
                  <a:moveTo>
                    <a:pt x="262" y="237"/>
                  </a:moveTo>
                  <a:lnTo>
                    <a:pt x="160" y="0"/>
                  </a:lnTo>
                  <a:lnTo>
                    <a:pt x="0" y="0"/>
                  </a:lnTo>
                  <a:lnTo>
                    <a:pt x="0" y="237"/>
                  </a:lnTo>
                  <a:lnTo>
                    <a:pt x="262" y="237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72" name="Freeform 72"/>
            <p:cNvSpPr>
              <a:spLocks/>
            </p:cNvSpPr>
            <p:nvPr/>
          </p:nvSpPr>
          <p:spPr bwMode="auto">
            <a:xfrm>
              <a:off x="4716463" y="5592763"/>
              <a:ext cx="206375" cy="376238"/>
            </a:xfrm>
            <a:custGeom>
              <a:avLst/>
              <a:gdLst>
                <a:gd name="T0" fmla="*/ 29 w 130"/>
                <a:gd name="T1" fmla="*/ 0 h 237"/>
                <a:gd name="T2" fmla="*/ 0 w 130"/>
                <a:gd name="T3" fmla="*/ 0 h 237"/>
                <a:gd name="T4" fmla="*/ 102 w 130"/>
                <a:gd name="T5" fmla="*/ 237 h 237"/>
                <a:gd name="T6" fmla="*/ 130 w 130"/>
                <a:gd name="T7" fmla="*/ 237 h 237"/>
                <a:gd name="T8" fmla="*/ 29 w 130"/>
                <a:gd name="T9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237">
                  <a:moveTo>
                    <a:pt x="29" y="0"/>
                  </a:moveTo>
                  <a:lnTo>
                    <a:pt x="0" y="0"/>
                  </a:lnTo>
                  <a:lnTo>
                    <a:pt x="102" y="237"/>
                  </a:lnTo>
                  <a:lnTo>
                    <a:pt x="130" y="237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73" name="Freeform 73"/>
            <p:cNvSpPr>
              <a:spLocks/>
            </p:cNvSpPr>
            <p:nvPr/>
          </p:nvSpPr>
          <p:spPr bwMode="auto">
            <a:xfrm>
              <a:off x="4543425" y="5592763"/>
              <a:ext cx="266700" cy="376238"/>
            </a:xfrm>
            <a:custGeom>
              <a:avLst/>
              <a:gdLst>
                <a:gd name="T0" fmla="*/ 67 w 168"/>
                <a:gd name="T1" fmla="*/ 0 h 237"/>
                <a:gd name="T2" fmla="*/ 0 w 168"/>
                <a:gd name="T3" fmla="*/ 0 h 237"/>
                <a:gd name="T4" fmla="*/ 102 w 168"/>
                <a:gd name="T5" fmla="*/ 237 h 237"/>
                <a:gd name="T6" fmla="*/ 168 w 168"/>
                <a:gd name="T7" fmla="*/ 237 h 237"/>
                <a:gd name="T8" fmla="*/ 67 w 168"/>
                <a:gd name="T9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237">
                  <a:moveTo>
                    <a:pt x="67" y="0"/>
                  </a:moveTo>
                  <a:lnTo>
                    <a:pt x="0" y="0"/>
                  </a:lnTo>
                  <a:lnTo>
                    <a:pt x="102" y="237"/>
                  </a:lnTo>
                  <a:lnTo>
                    <a:pt x="168" y="237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74" name="Freeform 74"/>
            <p:cNvSpPr>
              <a:spLocks/>
            </p:cNvSpPr>
            <p:nvPr/>
          </p:nvSpPr>
          <p:spPr bwMode="auto">
            <a:xfrm>
              <a:off x="4103688" y="5592763"/>
              <a:ext cx="301625" cy="376238"/>
            </a:xfrm>
            <a:custGeom>
              <a:avLst/>
              <a:gdLst>
                <a:gd name="T0" fmla="*/ 190 w 190"/>
                <a:gd name="T1" fmla="*/ 237 h 237"/>
                <a:gd name="T2" fmla="*/ 88 w 190"/>
                <a:gd name="T3" fmla="*/ 0 h 237"/>
                <a:gd name="T4" fmla="*/ 0 w 190"/>
                <a:gd name="T5" fmla="*/ 0 h 237"/>
                <a:gd name="T6" fmla="*/ 0 w 190"/>
                <a:gd name="T7" fmla="*/ 237 h 237"/>
                <a:gd name="T8" fmla="*/ 190 w 190"/>
                <a:gd name="T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237">
                  <a:moveTo>
                    <a:pt x="190" y="237"/>
                  </a:moveTo>
                  <a:lnTo>
                    <a:pt x="88" y="0"/>
                  </a:lnTo>
                  <a:lnTo>
                    <a:pt x="0" y="0"/>
                  </a:lnTo>
                  <a:lnTo>
                    <a:pt x="0" y="237"/>
                  </a:lnTo>
                  <a:lnTo>
                    <a:pt x="190" y="23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77" name="Freeform 77"/>
            <p:cNvSpPr>
              <a:spLocks/>
            </p:cNvSpPr>
            <p:nvPr/>
          </p:nvSpPr>
          <p:spPr bwMode="auto">
            <a:xfrm>
              <a:off x="3548063" y="5461001"/>
              <a:ext cx="639763" cy="639763"/>
            </a:xfrm>
            <a:custGeom>
              <a:avLst/>
              <a:gdLst>
                <a:gd name="T0" fmla="*/ 146 w 170"/>
                <a:gd name="T1" fmla="*/ 0 h 170"/>
                <a:gd name="T2" fmla="*/ 24 w 170"/>
                <a:gd name="T3" fmla="*/ 0 h 170"/>
                <a:gd name="T4" fmla="*/ 0 w 170"/>
                <a:gd name="T5" fmla="*/ 24 h 170"/>
                <a:gd name="T6" fmla="*/ 0 w 170"/>
                <a:gd name="T7" fmla="*/ 146 h 170"/>
                <a:gd name="T8" fmla="*/ 24 w 170"/>
                <a:gd name="T9" fmla="*/ 170 h 170"/>
                <a:gd name="T10" fmla="*/ 146 w 170"/>
                <a:gd name="T11" fmla="*/ 170 h 170"/>
                <a:gd name="T12" fmla="*/ 170 w 170"/>
                <a:gd name="T13" fmla="*/ 146 h 170"/>
                <a:gd name="T14" fmla="*/ 170 w 170"/>
                <a:gd name="T15" fmla="*/ 24 h 170"/>
                <a:gd name="T16" fmla="*/ 146 w 170"/>
                <a:gd name="T1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0" h="170">
                  <a:moveTo>
                    <a:pt x="14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59"/>
                    <a:pt x="11" y="170"/>
                    <a:pt x="24" y="170"/>
                  </a:cubicBezTo>
                  <a:cubicBezTo>
                    <a:pt x="146" y="170"/>
                    <a:pt x="146" y="170"/>
                    <a:pt x="146" y="170"/>
                  </a:cubicBezTo>
                  <a:cubicBezTo>
                    <a:pt x="159" y="170"/>
                    <a:pt x="170" y="159"/>
                    <a:pt x="170" y="146"/>
                  </a:cubicBezTo>
                  <a:cubicBezTo>
                    <a:pt x="170" y="24"/>
                    <a:pt x="170" y="24"/>
                    <a:pt x="170" y="24"/>
                  </a:cubicBezTo>
                  <a:cubicBezTo>
                    <a:pt x="170" y="11"/>
                    <a:pt x="159" y="0"/>
                    <a:pt x="146" y="0"/>
                  </a:cubicBezTo>
                  <a:close/>
                </a:path>
              </a:pathLst>
            </a:custGeom>
            <a:solidFill>
              <a:srgbClr val="0F82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78" name="Freeform 78"/>
            <p:cNvSpPr>
              <a:spLocks/>
            </p:cNvSpPr>
            <p:nvPr/>
          </p:nvSpPr>
          <p:spPr bwMode="auto">
            <a:xfrm>
              <a:off x="3594100" y="5507038"/>
              <a:ext cx="547688" cy="547688"/>
            </a:xfrm>
            <a:custGeom>
              <a:avLst/>
              <a:gdLst>
                <a:gd name="T0" fmla="*/ 12 w 146"/>
                <a:gd name="T1" fmla="*/ 146 h 146"/>
                <a:gd name="T2" fmla="*/ 0 w 146"/>
                <a:gd name="T3" fmla="*/ 134 h 146"/>
                <a:gd name="T4" fmla="*/ 0 w 146"/>
                <a:gd name="T5" fmla="*/ 12 h 146"/>
                <a:gd name="T6" fmla="*/ 12 w 146"/>
                <a:gd name="T7" fmla="*/ 0 h 146"/>
                <a:gd name="T8" fmla="*/ 134 w 146"/>
                <a:gd name="T9" fmla="*/ 0 h 146"/>
                <a:gd name="T10" fmla="*/ 146 w 146"/>
                <a:gd name="T11" fmla="*/ 12 h 146"/>
                <a:gd name="T12" fmla="*/ 146 w 146"/>
                <a:gd name="T13" fmla="*/ 134 h 146"/>
                <a:gd name="T14" fmla="*/ 134 w 146"/>
                <a:gd name="T15" fmla="*/ 146 h 146"/>
                <a:gd name="T16" fmla="*/ 12 w 146"/>
                <a:gd name="T17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6" h="146">
                  <a:moveTo>
                    <a:pt x="12" y="146"/>
                  </a:moveTo>
                  <a:cubicBezTo>
                    <a:pt x="5" y="146"/>
                    <a:pt x="0" y="141"/>
                    <a:pt x="0" y="13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41" y="0"/>
                    <a:pt x="146" y="5"/>
                    <a:pt x="146" y="12"/>
                  </a:cubicBezTo>
                  <a:cubicBezTo>
                    <a:pt x="146" y="134"/>
                    <a:pt x="146" y="134"/>
                    <a:pt x="146" y="134"/>
                  </a:cubicBezTo>
                  <a:cubicBezTo>
                    <a:pt x="146" y="141"/>
                    <a:pt x="141" y="146"/>
                    <a:pt x="134" y="146"/>
                  </a:cubicBezTo>
                  <a:lnTo>
                    <a:pt x="12" y="1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81" name="Oval 81"/>
            <p:cNvSpPr>
              <a:spLocks noChangeArrowheads="1"/>
            </p:cNvSpPr>
            <p:nvPr/>
          </p:nvSpPr>
          <p:spPr bwMode="auto">
            <a:xfrm>
              <a:off x="5926138" y="5626101"/>
              <a:ext cx="312738" cy="309563"/>
            </a:xfrm>
            <a:prstGeom prst="ellipse">
              <a:avLst/>
            </a:prstGeom>
            <a:solidFill>
              <a:srgbClr val="673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82" name="Oval 82"/>
            <p:cNvSpPr>
              <a:spLocks noChangeArrowheads="1"/>
            </p:cNvSpPr>
            <p:nvPr/>
          </p:nvSpPr>
          <p:spPr bwMode="auto">
            <a:xfrm>
              <a:off x="5926138" y="5626101"/>
              <a:ext cx="312738" cy="309563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83" name="Oval 83"/>
            <p:cNvSpPr>
              <a:spLocks noChangeArrowheads="1"/>
            </p:cNvSpPr>
            <p:nvPr/>
          </p:nvSpPr>
          <p:spPr bwMode="auto">
            <a:xfrm>
              <a:off x="6005513" y="5705476"/>
              <a:ext cx="150813" cy="1508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84" name="Oval 84"/>
            <p:cNvSpPr>
              <a:spLocks noChangeArrowheads="1"/>
            </p:cNvSpPr>
            <p:nvPr/>
          </p:nvSpPr>
          <p:spPr bwMode="auto">
            <a:xfrm>
              <a:off x="6005513" y="5705476"/>
              <a:ext cx="150813" cy="1508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85" name="Rectangle 85"/>
            <p:cNvSpPr>
              <a:spLocks noChangeArrowheads="1"/>
            </p:cNvSpPr>
            <p:nvPr/>
          </p:nvSpPr>
          <p:spPr bwMode="auto">
            <a:xfrm>
              <a:off x="4749800" y="5680076"/>
              <a:ext cx="487313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1400" b="1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Times New Roman" panose="02020603050405020304" pitchFamily="18" charset="0"/>
                </a:rPr>
                <a:t>2018</a:t>
              </a:r>
              <a:endParaRPr lang="zh-CN" altLang="zh-CN" sz="1400" b="1" smtClean="0">
                <a:solidFill>
                  <a:prstClr val="black">
                    <a:lumMod val="85000"/>
                    <a:lumOff val="15000"/>
                  </a:prstClr>
                </a:solidFill>
              </a:endParaRPr>
            </a:p>
          </p:txBody>
        </p:sp>
        <p:sp>
          <p:nvSpPr>
            <p:cNvPr id="86" name="Freeform 86"/>
            <p:cNvSpPr>
              <a:spLocks/>
            </p:cNvSpPr>
            <p:nvPr/>
          </p:nvSpPr>
          <p:spPr bwMode="auto">
            <a:xfrm>
              <a:off x="3803650" y="960438"/>
              <a:ext cx="134938" cy="98425"/>
            </a:xfrm>
            <a:custGeom>
              <a:avLst/>
              <a:gdLst>
                <a:gd name="T0" fmla="*/ 27 w 36"/>
                <a:gd name="T1" fmla="*/ 0 h 26"/>
                <a:gd name="T2" fmla="*/ 25 w 36"/>
                <a:gd name="T3" fmla="*/ 0 h 26"/>
                <a:gd name="T4" fmla="*/ 20 w 36"/>
                <a:gd name="T5" fmla="*/ 19 h 26"/>
                <a:gd name="T6" fmla="*/ 15 w 36"/>
                <a:gd name="T7" fmla="*/ 19 h 26"/>
                <a:gd name="T8" fmla="*/ 11 w 36"/>
                <a:gd name="T9" fmla="*/ 0 h 26"/>
                <a:gd name="T10" fmla="*/ 9 w 36"/>
                <a:gd name="T11" fmla="*/ 0 h 26"/>
                <a:gd name="T12" fmla="*/ 0 w 36"/>
                <a:gd name="T13" fmla="*/ 9 h 26"/>
                <a:gd name="T14" fmla="*/ 0 w 36"/>
                <a:gd name="T15" fmla="*/ 26 h 26"/>
                <a:gd name="T16" fmla="*/ 36 w 36"/>
                <a:gd name="T17" fmla="*/ 26 h 26"/>
                <a:gd name="T18" fmla="*/ 36 w 36"/>
                <a:gd name="T19" fmla="*/ 9 h 26"/>
                <a:gd name="T20" fmla="*/ 27 w 36"/>
                <a:gd name="T2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26">
                  <a:moveTo>
                    <a:pt x="27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2" y="0"/>
                    <a:pt x="27" y="0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87" name="Freeform 87"/>
            <p:cNvSpPr>
              <a:spLocks/>
            </p:cNvSpPr>
            <p:nvPr/>
          </p:nvSpPr>
          <p:spPr bwMode="auto">
            <a:xfrm>
              <a:off x="3860800" y="960438"/>
              <a:ext cx="22225" cy="11113"/>
            </a:xfrm>
            <a:custGeom>
              <a:avLst/>
              <a:gdLst>
                <a:gd name="T0" fmla="*/ 11 w 14"/>
                <a:gd name="T1" fmla="*/ 0 h 7"/>
                <a:gd name="T2" fmla="*/ 7 w 14"/>
                <a:gd name="T3" fmla="*/ 0 h 7"/>
                <a:gd name="T4" fmla="*/ 2 w 14"/>
                <a:gd name="T5" fmla="*/ 0 h 7"/>
                <a:gd name="T6" fmla="*/ 0 w 14"/>
                <a:gd name="T7" fmla="*/ 2 h 7"/>
                <a:gd name="T8" fmla="*/ 4 w 14"/>
                <a:gd name="T9" fmla="*/ 7 h 7"/>
                <a:gd name="T10" fmla="*/ 7 w 14"/>
                <a:gd name="T11" fmla="*/ 7 h 7"/>
                <a:gd name="T12" fmla="*/ 9 w 14"/>
                <a:gd name="T13" fmla="*/ 7 h 7"/>
                <a:gd name="T14" fmla="*/ 14 w 14"/>
                <a:gd name="T15" fmla="*/ 2 h 7"/>
                <a:gd name="T16" fmla="*/ 11 w 14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7">
                  <a:moveTo>
                    <a:pt x="11" y="0"/>
                  </a:moveTo>
                  <a:lnTo>
                    <a:pt x="7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4" y="7"/>
                  </a:lnTo>
                  <a:lnTo>
                    <a:pt x="7" y="7"/>
                  </a:lnTo>
                  <a:lnTo>
                    <a:pt x="9" y="7"/>
                  </a:lnTo>
                  <a:lnTo>
                    <a:pt x="14" y="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88" name="Freeform 88"/>
            <p:cNvSpPr>
              <a:spLocks/>
            </p:cNvSpPr>
            <p:nvPr/>
          </p:nvSpPr>
          <p:spPr bwMode="auto">
            <a:xfrm>
              <a:off x="3860800" y="974726"/>
              <a:ext cx="17463" cy="57150"/>
            </a:xfrm>
            <a:custGeom>
              <a:avLst/>
              <a:gdLst>
                <a:gd name="T0" fmla="*/ 9 w 11"/>
                <a:gd name="T1" fmla="*/ 0 h 36"/>
                <a:gd name="T2" fmla="*/ 7 w 11"/>
                <a:gd name="T3" fmla="*/ 0 h 36"/>
                <a:gd name="T4" fmla="*/ 2 w 11"/>
                <a:gd name="T5" fmla="*/ 0 h 36"/>
                <a:gd name="T6" fmla="*/ 0 w 11"/>
                <a:gd name="T7" fmla="*/ 36 h 36"/>
                <a:gd name="T8" fmla="*/ 7 w 11"/>
                <a:gd name="T9" fmla="*/ 36 h 36"/>
                <a:gd name="T10" fmla="*/ 11 w 11"/>
                <a:gd name="T11" fmla="*/ 36 h 36"/>
                <a:gd name="T12" fmla="*/ 9 w 11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6">
                  <a:moveTo>
                    <a:pt x="9" y="0"/>
                  </a:moveTo>
                  <a:lnTo>
                    <a:pt x="7" y="0"/>
                  </a:lnTo>
                  <a:lnTo>
                    <a:pt x="2" y="0"/>
                  </a:lnTo>
                  <a:lnTo>
                    <a:pt x="0" y="36"/>
                  </a:lnTo>
                  <a:lnTo>
                    <a:pt x="7" y="36"/>
                  </a:lnTo>
                  <a:lnTo>
                    <a:pt x="11" y="36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89" name="Oval 89"/>
            <p:cNvSpPr>
              <a:spLocks noChangeArrowheads="1"/>
            </p:cNvSpPr>
            <p:nvPr/>
          </p:nvSpPr>
          <p:spPr bwMode="auto">
            <a:xfrm>
              <a:off x="3833813" y="881063"/>
              <a:ext cx="71438" cy="71438"/>
            </a:xfrm>
            <a:prstGeom prst="ellipse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90" name="Freeform 90"/>
            <p:cNvSpPr>
              <a:spLocks/>
            </p:cNvSpPr>
            <p:nvPr/>
          </p:nvSpPr>
          <p:spPr bwMode="auto">
            <a:xfrm>
              <a:off x="3748088" y="968376"/>
              <a:ext cx="22225" cy="14288"/>
            </a:xfrm>
            <a:custGeom>
              <a:avLst/>
              <a:gdLst>
                <a:gd name="T0" fmla="*/ 11 w 14"/>
                <a:gd name="T1" fmla="*/ 0 h 9"/>
                <a:gd name="T2" fmla="*/ 7 w 14"/>
                <a:gd name="T3" fmla="*/ 0 h 9"/>
                <a:gd name="T4" fmla="*/ 2 w 14"/>
                <a:gd name="T5" fmla="*/ 0 h 9"/>
                <a:gd name="T6" fmla="*/ 0 w 14"/>
                <a:gd name="T7" fmla="*/ 4 h 9"/>
                <a:gd name="T8" fmla="*/ 4 w 14"/>
                <a:gd name="T9" fmla="*/ 9 h 9"/>
                <a:gd name="T10" fmla="*/ 7 w 14"/>
                <a:gd name="T11" fmla="*/ 9 h 9"/>
                <a:gd name="T12" fmla="*/ 9 w 14"/>
                <a:gd name="T13" fmla="*/ 9 h 9"/>
                <a:gd name="T14" fmla="*/ 14 w 14"/>
                <a:gd name="T15" fmla="*/ 4 h 9"/>
                <a:gd name="T16" fmla="*/ 11 w 14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9">
                  <a:moveTo>
                    <a:pt x="11" y="0"/>
                  </a:moveTo>
                  <a:lnTo>
                    <a:pt x="7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4" y="9"/>
                  </a:lnTo>
                  <a:lnTo>
                    <a:pt x="7" y="9"/>
                  </a:lnTo>
                  <a:lnTo>
                    <a:pt x="9" y="9"/>
                  </a:lnTo>
                  <a:lnTo>
                    <a:pt x="14" y="4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91" name="Freeform 91"/>
            <p:cNvSpPr>
              <a:spLocks/>
            </p:cNvSpPr>
            <p:nvPr/>
          </p:nvSpPr>
          <p:spPr bwMode="auto">
            <a:xfrm>
              <a:off x="3751263" y="982663"/>
              <a:ext cx="14288" cy="52388"/>
            </a:xfrm>
            <a:custGeom>
              <a:avLst/>
              <a:gdLst>
                <a:gd name="T0" fmla="*/ 7 w 9"/>
                <a:gd name="T1" fmla="*/ 0 h 33"/>
                <a:gd name="T2" fmla="*/ 5 w 9"/>
                <a:gd name="T3" fmla="*/ 0 h 33"/>
                <a:gd name="T4" fmla="*/ 2 w 9"/>
                <a:gd name="T5" fmla="*/ 0 h 33"/>
                <a:gd name="T6" fmla="*/ 0 w 9"/>
                <a:gd name="T7" fmla="*/ 33 h 33"/>
                <a:gd name="T8" fmla="*/ 5 w 9"/>
                <a:gd name="T9" fmla="*/ 33 h 33"/>
                <a:gd name="T10" fmla="*/ 9 w 9"/>
                <a:gd name="T11" fmla="*/ 33 h 33"/>
                <a:gd name="T12" fmla="*/ 7 w 9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33">
                  <a:moveTo>
                    <a:pt x="7" y="0"/>
                  </a:moveTo>
                  <a:lnTo>
                    <a:pt x="5" y="0"/>
                  </a:lnTo>
                  <a:lnTo>
                    <a:pt x="2" y="0"/>
                  </a:lnTo>
                  <a:lnTo>
                    <a:pt x="0" y="33"/>
                  </a:lnTo>
                  <a:lnTo>
                    <a:pt x="5" y="33"/>
                  </a:lnTo>
                  <a:lnTo>
                    <a:pt x="9" y="33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92" name="Oval 92"/>
            <p:cNvSpPr>
              <a:spLocks noChangeArrowheads="1"/>
            </p:cNvSpPr>
            <p:nvPr/>
          </p:nvSpPr>
          <p:spPr bwMode="auto">
            <a:xfrm>
              <a:off x="3724275" y="896938"/>
              <a:ext cx="68263" cy="66675"/>
            </a:xfrm>
            <a:prstGeom prst="ellipse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93" name="Freeform 93"/>
            <p:cNvSpPr>
              <a:spLocks/>
            </p:cNvSpPr>
            <p:nvPr/>
          </p:nvSpPr>
          <p:spPr bwMode="auto">
            <a:xfrm>
              <a:off x="3973513" y="968376"/>
              <a:ext cx="17463" cy="14288"/>
            </a:xfrm>
            <a:custGeom>
              <a:avLst/>
              <a:gdLst>
                <a:gd name="T0" fmla="*/ 2 w 11"/>
                <a:gd name="T1" fmla="*/ 0 h 9"/>
                <a:gd name="T2" fmla="*/ 7 w 11"/>
                <a:gd name="T3" fmla="*/ 0 h 9"/>
                <a:gd name="T4" fmla="*/ 9 w 11"/>
                <a:gd name="T5" fmla="*/ 0 h 9"/>
                <a:gd name="T6" fmla="*/ 11 w 11"/>
                <a:gd name="T7" fmla="*/ 4 h 9"/>
                <a:gd name="T8" fmla="*/ 9 w 11"/>
                <a:gd name="T9" fmla="*/ 9 h 9"/>
                <a:gd name="T10" fmla="*/ 7 w 11"/>
                <a:gd name="T11" fmla="*/ 9 h 9"/>
                <a:gd name="T12" fmla="*/ 2 w 11"/>
                <a:gd name="T13" fmla="*/ 9 h 9"/>
                <a:gd name="T14" fmla="*/ 0 w 11"/>
                <a:gd name="T15" fmla="*/ 4 h 9"/>
                <a:gd name="T16" fmla="*/ 2 w 11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9">
                  <a:moveTo>
                    <a:pt x="2" y="0"/>
                  </a:moveTo>
                  <a:lnTo>
                    <a:pt x="7" y="0"/>
                  </a:lnTo>
                  <a:lnTo>
                    <a:pt x="9" y="0"/>
                  </a:lnTo>
                  <a:lnTo>
                    <a:pt x="11" y="4"/>
                  </a:lnTo>
                  <a:lnTo>
                    <a:pt x="9" y="9"/>
                  </a:lnTo>
                  <a:lnTo>
                    <a:pt x="7" y="9"/>
                  </a:lnTo>
                  <a:lnTo>
                    <a:pt x="2" y="9"/>
                  </a:lnTo>
                  <a:lnTo>
                    <a:pt x="0" y="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94" name="Freeform 94"/>
            <p:cNvSpPr>
              <a:spLocks/>
            </p:cNvSpPr>
            <p:nvPr/>
          </p:nvSpPr>
          <p:spPr bwMode="auto">
            <a:xfrm>
              <a:off x="3973513" y="982663"/>
              <a:ext cx="17463" cy="52388"/>
            </a:xfrm>
            <a:custGeom>
              <a:avLst/>
              <a:gdLst>
                <a:gd name="T0" fmla="*/ 2 w 11"/>
                <a:gd name="T1" fmla="*/ 0 h 33"/>
                <a:gd name="T2" fmla="*/ 7 w 11"/>
                <a:gd name="T3" fmla="*/ 0 h 33"/>
                <a:gd name="T4" fmla="*/ 9 w 11"/>
                <a:gd name="T5" fmla="*/ 0 h 33"/>
                <a:gd name="T6" fmla="*/ 11 w 11"/>
                <a:gd name="T7" fmla="*/ 33 h 33"/>
                <a:gd name="T8" fmla="*/ 7 w 11"/>
                <a:gd name="T9" fmla="*/ 33 h 33"/>
                <a:gd name="T10" fmla="*/ 0 w 11"/>
                <a:gd name="T11" fmla="*/ 33 h 33"/>
                <a:gd name="T12" fmla="*/ 2 w 11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3">
                  <a:moveTo>
                    <a:pt x="2" y="0"/>
                  </a:moveTo>
                  <a:lnTo>
                    <a:pt x="7" y="0"/>
                  </a:lnTo>
                  <a:lnTo>
                    <a:pt x="9" y="0"/>
                  </a:lnTo>
                  <a:lnTo>
                    <a:pt x="11" y="33"/>
                  </a:lnTo>
                  <a:lnTo>
                    <a:pt x="7" y="33"/>
                  </a:lnTo>
                  <a:lnTo>
                    <a:pt x="0" y="3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95" name="Oval 95"/>
            <p:cNvSpPr>
              <a:spLocks noChangeArrowheads="1"/>
            </p:cNvSpPr>
            <p:nvPr/>
          </p:nvSpPr>
          <p:spPr bwMode="auto">
            <a:xfrm>
              <a:off x="3949700" y="896938"/>
              <a:ext cx="65088" cy="66675"/>
            </a:xfrm>
            <a:prstGeom prst="ellipse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96" name="Freeform 96"/>
            <p:cNvSpPr>
              <a:spLocks noEditPoints="1"/>
            </p:cNvSpPr>
            <p:nvPr/>
          </p:nvSpPr>
          <p:spPr bwMode="auto">
            <a:xfrm>
              <a:off x="3683000" y="1069976"/>
              <a:ext cx="376238" cy="195263"/>
            </a:xfrm>
            <a:custGeom>
              <a:avLst/>
              <a:gdLst>
                <a:gd name="T0" fmla="*/ 86 w 100"/>
                <a:gd name="T1" fmla="*/ 36 h 52"/>
                <a:gd name="T2" fmla="*/ 100 w 100"/>
                <a:gd name="T3" fmla="*/ 2 h 52"/>
                <a:gd name="T4" fmla="*/ 98 w 100"/>
                <a:gd name="T5" fmla="*/ 0 h 52"/>
                <a:gd name="T6" fmla="*/ 2 w 100"/>
                <a:gd name="T7" fmla="*/ 0 h 52"/>
                <a:gd name="T8" fmla="*/ 0 w 100"/>
                <a:gd name="T9" fmla="*/ 2 h 52"/>
                <a:gd name="T10" fmla="*/ 14 w 100"/>
                <a:gd name="T11" fmla="*/ 36 h 52"/>
                <a:gd name="T12" fmla="*/ 14 w 100"/>
                <a:gd name="T13" fmla="*/ 37 h 52"/>
                <a:gd name="T14" fmla="*/ 50 w 100"/>
                <a:gd name="T15" fmla="*/ 52 h 52"/>
                <a:gd name="T16" fmla="*/ 86 w 100"/>
                <a:gd name="T17" fmla="*/ 37 h 52"/>
                <a:gd name="T18" fmla="*/ 86 w 100"/>
                <a:gd name="T19" fmla="*/ 36 h 52"/>
                <a:gd name="T20" fmla="*/ 85 w 100"/>
                <a:gd name="T21" fmla="*/ 32 h 52"/>
                <a:gd name="T22" fmla="*/ 76 w 100"/>
                <a:gd name="T23" fmla="*/ 24 h 52"/>
                <a:gd name="T24" fmla="*/ 79 w 100"/>
                <a:gd name="T25" fmla="*/ 4 h 52"/>
                <a:gd name="T26" fmla="*/ 96 w 100"/>
                <a:gd name="T27" fmla="*/ 4 h 52"/>
                <a:gd name="T28" fmla="*/ 85 w 100"/>
                <a:gd name="T29" fmla="*/ 32 h 52"/>
                <a:gd name="T30" fmla="*/ 48 w 100"/>
                <a:gd name="T31" fmla="*/ 17 h 52"/>
                <a:gd name="T32" fmla="*/ 27 w 100"/>
                <a:gd name="T33" fmla="*/ 22 h 52"/>
                <a:gd name="T34" fmla="*/ 24 w 100"/>
                <a:gd name="T35" fmla="*/ 4 h 52"/>
                <a:gd name="T36" fmla="*/ 48 w 100"/>
                <a:gd name="T37" fmla="*/ 4 h 52"/>
                <a:gd name="T38" fmla="*/ 48 w 100"/>
                <a:gd name="T39" fmla="*/ 17 h 52"/>
                <a:gd name="T40" fmla="*/ 48 w 100"/>
                <a:gd name="T41" fmla="*/ 21 h 52"/>
                <a:gd name="T42" fmla="*/ 48 w 100"/>
                <a:gd name="T43" fmla="*/ 47 h 52"/>
                <a:gd name="T44" fmla="*/ 28 w 100"/>
                <a:gd name="T45" fmla="*/ 25 h 52"/>
                <a:gd name="T46" fmla="*/ 48 w 100"/>
                <a:gd name="T47" fmla="*/ 21 h 52"/>
                <a:gd name="T48" fmla="*/ 52 w 100"/>
                <a:gd name="T49" fmla="*/ 21 h 52"/>
                <a:gd name="T50" fmla="*/ 72 w 100"/>
                <a:gd name="T51" fmla="*/ 25 h 52"/>
                <a:gd name="T52" fmla="*/ 52 w 100"/>
                <a:gd name="T53" fmla="*/ 47 h 52"/>
                <a:gd name="T54" fmla="*/ 52 w 100"/>
                <a:gd name="T55" fmla="*/ 21 h 52"/>
                <a:gd name="T56" fmla="*/ 52 w 100"/>
                <a:gd name="T57" fmla="*/ 17 h 52"/>
                <a:gd name="T58" fmla="*/ 52 w 100"/>
                <a:gd name="T59" fmla="*/ 4 h 52"/>
                <a:gd name="T60" fmla="*/ 76 w 100"/>
                <a:gd name="T61" fmla="*/ 4 h 52"/>
                <a:gd name="T62" fmla="*/ 73 w 100"/>
                <a:gd name="T63" fmla="*/ 22 h 52"/>
                <a:gd name="T64" fmla="*/ 52 w 100"/>
                <a:gd name="T65" fmla="*/ 17 h 52"/>
                <a:gd name="T66" fmla="*/ 20 w 100"/>
                <a:gd name="T67" fmla="*/ 4 h 52"/>
                <a:gd name="T68" fmla="*/ 24 w 100"/>
                <a:gd name="T69" fmla="*/ 24 h 52"/>
                <a:gd name="T70" fmla="*/ 15 w 100"/>
                <a:gd name="T71" fmla="*/ 32 h 52"/>
                <a:gd name="T72" fmla="*/ 4 w 100"/>
                <a:gd name="T73" fmla="*/ 4 h 52"/>
                <a:gd name="T74" fmla="*/ 20 w 100"/>
                <a:gd name="T75" fmla="*/ 4 h 52"/>
                <a:gd name="T76" fmla="*/ 17 w 100"/>
                <a:gd name="T77" fmla="*/ 35 h 52"/>
                <a:gd name="T78" fmla="*/ 25 w 100"/>
                <a:gd name="T79" fmla="*/ 27 h 52"/>
                <a:gd name="T80" fmla="*/ 40 w 100"/>
                <a:gd name="T81" fmla="*/ 47 h 52"/>
                <a:gd name="T82" fmla="*/ 17 w 100"/>
                <a:gd name="T83" fmla="*/ 35 h 52"/>
                <a:gd name="T84" fmla="*/ 59 w 100"/>
                <a:gd name="T85" fmla="*/ 47 h 52"/>
                <a:gd name="T86" fmla="*/ 75 w 100"/>
                <a:gd name="T87" fmla="*/ 27 h 52"/>
                <a:gd name="T88" fmla="*/ 82 w 100"/>
                <a:gd name="T89" fmla="*/ 35 h 52"/>
                <a:gd name="T90" fmla="*/ 59 w 100"/>
                <a:gd name="T91" fmla="*/ 4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0" h="52">
                  <a:moveTo>
                    <a:pt x="86" y="36"/>
                  </a:moveTo>
                  <a:cubicBezTo>
                    <a:pt x="94" y="28"/>
                    <a:pt x="100" y="15"/>
                    <a:pt x="100" y="2"/>
                  </a:cubicBezTo>
                  <a:cubicBezTo>
                    <a:pt x="100" y="1"/>
                    <a:pt x="99" y="0"/>
                    <a:pt x="9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5"/>
                    <a:pt x="5" y="28"/>
                    <a:pt x="14" y="36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23" y="46"/>
                    <a:pt x="36" y="52"/>
                    <a:pt x="50" y="52"/>
                  </a:cubicBezTo>
                  <a:cubicBezTo>
                    <a:pt x="64" y="52"/>
                    <a:pt x="76" y="46"/>
                    <a:pt x="86" y="37"/>
                  </a:cubicBezTo>
                  <a:cubicBezTo>
                    <a:pt x="86" y="37"/>
                    <a:pt x="86" y="37"/>
                    <a:pt x="86" y="36"/>
                  </a:cubicBezTo>
                  <a:close/>
                  <a:moveTo>
                    <a:pt x="85" y="32"/>
                  </a:moveTo>
                  <a:cubicBezTo>
                    <a:pt x="83" y="30"/>
                    <a:pt x="81" y="27"/>
                    <a:pt x="76" y="24"/>
                  </a:cubicBezTo>
                  <a:cubicBezTo>
                    <a:pt x="79" y="15"/>
                    <a:pt x="79" y="7"/>
                    <a:pt x="79" y="4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15"/>
                    <a:pt x="91" y="25"/>
                    <a:pt x="85" y="32"/>
                  </a:cubicBezTo>
                  <a:close/>
                  <a:moveTo>
                    <a:pt x="48" y="17"/>
                  </a:moveTo>
                  <a:cubicBezTo>
                    <a:pt x="39" y="17"/>
                    <a:pt x="32" y="19"/>
                    <a:pt x="27" y="22"/>
                  </a:cubicBezTo>
                  <a:cubicBezTo>
                    <a:pt x="24" y="14"/>
                    <a:pt x="24" y="7"/>
                    <a:pt x="24" y="4"/>
                  </a:cubicBezTo>
                  <a:cubicBezTo>
                    <a:pt x="48" y="4"/>
                    <a:pt x="48" y="4"/>
                    <a:pt x="48" y="4"/>
                  </a:cubicBezTo>
                  <a:lnTo>
                    <a:pt x="48" y="17"/>
                  </a:lnTo>
                  <a:close/>
                  <a:moveTo>
                    <a:pt x="48" y="21"/>
                  </a:moveTo>
                  <a:cubicBezTo>
                    <a:pt x="48" y="47"/>
                    <a:pt x="48" y="47"/>
                    <a:pt x="48" y="47"/>
                  </a:cubicBezTo>
                  <a:cubicBezTo>
                    <a:pt x="37" y="43"/>
                    <a:pt x="31" y="34"/>
                    <a:pt x="28" y="25"/>
                  </a:cubicBezTo>
                  <a:cubicBezTo>
                    <a:pt x="33" y="23"/>
                    <a:pt x="39" y="21"/>
                    <a:pt x="48" y="21"/>
                  </a:cubicBezTo>
                  <a:close/>
                  <a:moveTo>
                    <a:pt x="52" y="21"/>
                  </a:moveTo>
                  <a:cubicBezTo>
                    <a:pt x="61" y="21"/>
                    <a:pt x="67" y="23"/>
                    <a:pt x="72" y="25"/>
                  </a:cubicBezTo>
                  <a:cubicBezTo>
                    <a:pt x="69" y="34"/>
                    <a:pt x="63" y="43"/>
                    <a:pt x="52" y="47"/>
                  </a:cubicBezTo>
                  <a:lnTo>
                    <a:pt x="52" y="21"/>
                  </a:lnTo>
                  <a:close/>
                  <a:moveTo>
                    <a:pt x="52" y="17"/>
                  </a:moveTo>
                  <a:cubicBezTo>
                    <a:pt x="52" y="4"/>
                    <a:pt x="52" y="4"/>
                    <a:pt x="52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7"/>
                    <a:pt x="75" y="14"/>
                    <a:pt x="73" y="22"/>
                  </a:cubicBezTo>
                  <a:cubicBezTo>
                    <a:pt x="68" y="19"/>
                    <a:pt x="61" y="17"/>
                    <a:pt x="52" y="17"/>
                  </a:cubicBezTo>
                  <a:close/>
                  <a:moveTo>
                    <a:pt x="20" y="4"/>
                  </a:moveTo>
                  <a:cubicBezTo>
                    <a:pt x="20" y="7"/>
                    <a:pt x="21" y="15"/>
                    <a:pt x="24" y="24"/>
                  </a:cubicBezTo>
                  <a:cubicBezTo>
                    <a:pt x="19" y="27"/>
                    <a:pt x="16" y="30"/>
                    <a:pt x="15" y="32"/>
                  </a:cubicBezTo>
                  <a:cubicBezTo>
                    <a:pt x="8" y="25"/>
                    <a:pt x="4" y="15"/>
                    <a:pt x="4" y="4"/>
                  </a:cubicBezTo>
                  <a:lnTo>
                    <a:pt x="20" y="4"/>
                  </a:lnTo>
                  <a:close/>
                  <a:moveTo>
                    <a:pt x="17" y="35"/>
                  </a:moveTo>
                  <a:cubicBezTo>
                    <a:pt x="18" y="33"/>
                    <a:pt x="20" y="30"/>
                    <a:pt x="25" y="27"/>
                  </a:cubicBezTo>
                  <a:cubicBezTo>
                    <a:pt x="28" y="35"/>
                    <a:pt x="32" y="42"/>
                    <a:pt x="40" y="47"/>
                  </a:cubicBezTo>
                  <a:cubicBezTo>
                    <a:pt x="31" y="45"/>
                    <a:pt x="24" y="41"/>
                    <a:pt x="17" y="35"/>
                  </a:cubicBezTo>
                  <a:close/>
                  <a:moveTo>
                    <a:pt x="59" y="47"/>
                  </a:moveTo>
                  <a:cubicBezTo>
                    <a:pt x="67" y="42"/>
                    <a:pt x="72" y="35"/>
                    <a:pt x="75" y="27"/>
                  </a:cubicBezTo>
                  <a:cubicBezTo>
                    <a:pt x="79" y="30"/>
                    <a:pt x="81" y="33"/>
                    <a:pt x="82" y="35"/>
                  </a:cubicBezTo>
                  <a:cubicBezTo>
                    <a:pt x="76" y="41"/>
                    <a:pt x="68" y="45"/>
                    <a:pt x="59" y="47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97" name="Freeform 97"/>
            <p:cNvSpPr>
              <a:spLocks/>
            </p:cNvSpPr>
            <p:nvPr/>
          </p:nvSpPr>
          <p:spPr bwMode="auto">
            <a:xfrm>
              <a:off x="3698875" y="968376"/>
              <a:ext cx="104775" cy="90488"/>
            </a:xfrm>
            <a:custGeom>
              <a:avLst/>
              <a:gdLst>
                <a:gd name="T0" fmla="*/ 24 w 28"/>
                <a:gd name="T1" fmla="*/ 0 h 24"/>
                <a:gd name="T2" fmla="*/ 22 w 28"/>
                <a:gd name="T3" fmla="*/ 0 h 24"/>
                <a:gd name="T4" fmla="*/ 18 w 28"/>
                <a:gd name="T5" fmla="*/ 18 h 24"/>
                <a:gd name="T6" fmla="*/ 14 w 28"/>
                <a:gd name="T7" fmla="*/ 18 h 24"/>
                <a:gd name="T8" fmla="*/ 10 w 28"/>
                <a:gd name="T9" fmla="*/ 0 h 24"/>
                <a:gd name="T10" fmla="*/ 8 w 28"/>
                <a:gd name="T11" fmla="*/ 0 h 24"/>
                <a:gd name="T12" fmla="*/ 0 w 28"/>
                <a:gd name="T13" fmla="*/ 9 h 24"/>
                <a:gd name="T14" fmla="*/ 0 w 28"/>
                <a:gd name="T15" fmla="*/ 24 h 24"/>
                <a:gd name="T16" fmla="*/ 26 w 28"/>
                <a:gd name="T17" fmla="*/ 24 h 24"/>
                <a:gd name="T18" fmla="*/ 26 w 28"/>
                <a:gd name="T19" fmla="*/ 7 h 24"/>
                <a:gd name="T20" fmla="*/ 28 w 28"/>
                <a:gd name="T21" fmla="*/ 1 h 24"/>
                <a:gd name="T22" fmla="*/ 24 w 28"/>
                <a:gd name="T2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24">
                  <a:moveTo>
                    <a:pt x="2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5"/>
                    <a:pt x="27" y="3"/>
                    <a:pt x="28" y="1"/>
                  </a:cubicBezTo>
                  <a:cubicBezTo>
                    <a:pt x="27" y="1"/>
                    <a:pt x="25" y="0"/>
                    <a:pt x="24" y="0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98" name="Freeform 98"/>
            <p:cNvSpPr>
              <a:spLocks/>
            </p:cNvSpPr>
            <p:nvPr/>
          </p:nvSpPr>
          <p:spPr bwMode="auto">
            <a:xfrm>
              <a:off x="3938588" y="968376"/>
              <a:ext cx="106363" cy="90488"/>
            </a:xfrm>
            <a:custGeom>
              <a:avLst/>
              <a:gdLst>
                <a:gd name="T0" fmla="*/ 20 w 28"/>
                <a:gd name="T1" fmla="*/ 0 h 24"/>
                <a:gd name="T2" fmla="*/ 18 w 28"/>
                <a:gd name="T3" fmla="*/ 0 h 24"/>
                <a:gd name="T4" fmla="*/ 14 w 28"/>
                <a:gd name="T5" fmla="*/ 18 h 24"/>
                <a:gd name="T6" fmla="*/ 9 w 28"/>
                <a:gd name="T7" fmla="*/ 18 h 24"/>
                <a:gd name="T8" fmla="*/ 5 w 28"/>
                <a:gd name="T9" fmla="*/ 0 h 24"/>
                <a:gd name="T10" fmla="*/ 4 w 28"/>
                <a:gd name="T11" fmla="*/ 0 h 24"/>
                <a:gd name="T12" fmla="*/ 0 w 28"/>
                <a:gd name="T13" fmla="*/ 1 h 24"/>
                <a:gd name="T14" fmla="*/ 1 w 28"/>
                <a:gd name="T15" fmla="*/ 7 h 24"/>
                <a:gd name="T16" fmla="*/ 1 w 28"/>
                <a:gd name="T17" fmla="*/ 24 h 24"/>
                <a:gd name="T18" fmla="*/ 28 w 28"/>
                <a:gd name="T19" fmla="*/ 24 h 24"/>
                <a:gd name="T20" fmla="*/ 28 w 28"/>
                <a:gd name="T21" fmla="*/ 9 h 24"/>
                <a:gd name="T22" fmla="*/ 20 w 28"/>
                <a:gd name="T2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24">
                  <a:moveTo>
                    <a:pt x="2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3"/>
                    <a:pt x="1" y="5"/>
                    <a:pt x="1" y="7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4"/>
                    <a:pt x="24" y="0"/>
                    <a:pt x="20" y="0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99" name="Freeform 99"/>
            <p:cNvSpPr>
              <a:spLocks/>
            </p:cNvSpPr>
            <p:nvPr/>
          </p:nvSpPr>
          <p:spPr bwMode="auto">
            <a:xfrm>
              <a:off x="8113713" y="4481513"/>
              <a:ext cx="379413" cy="300038"/>
            </a:xfrm>
            <a:custGeom>
              <a:avLst/>
              <a:gdLst>
                <a:gd name="T0" fmla="*/ 98 w 101"/>
                <a:gd name="T1" fmla="*/ 75 h 80"/>
                <a:gd name="T2" fmla="*/ 5 w 101"/>
                <a:gd name="T3" fmla="*/ 75 h 80"/>
                <a:gd name="T4" fmla="*/ 5 w 101"/>
                <a:gd name="T5" fmla="*/ 3 h 80"/>
                <a:gd name="T6" fmla="*/ 2 w 101"/>
                <a:gd name="T7" fmla="*/ 0 h 80"/>
                <a:gd name="T8" fmla="*/ 0 w 101"/>
                <a:gd name="T9" fmla="*/ 3 h 80"/>
                <a:gd name="T10" fmla="*/ 0 w 101"/>
                <a:gd name="T11" fmla="*/ 78 h 80"/>
                <a:gd name="T12" fmla="*/ 2 w 101"/>
                <a:gd name="T13" fmla="*/ 80 h 80"/>
                <a:gd name="T14" fmla="*/ 98 w 101"/>
                <a:gd name="T15" fmla="*/ 80 h 80"/>
                <a:gd name="T16" fmla="*/ 101 w 101"/>
                <a:gd name="T17" fmla="*/ 78 h 80"/>
                <a:gd name="T18" fmla="*/ 98 w 101"/>
                <a:gd name="T19" fmla="*/ 7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80">
                  <a:moveTo>
                    <a:pt x="98" y="75"/>
                  </a:moveTo>
                  <a:cubicBezTo>
                    <a:pt x="5" y="75"/>
                    <a:pt x="5" y="75"/>
                    <a:pt x="5" y="75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1"/>
                    <a:pt x="4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1" y="80"/>
                    <a:pt x="2" y="80"/>
                  </a:cubicBezTo>
                  <a:cubicBezTo>
                    <a:pt x="98" y="80"/>
                    <a:pt x="98" y="80"/>
                    <a:pt x="98" y="80"/>
                  </a:cubicBezTo>
                  <a:cubicBezTo>
                    <a:pt x="100" y="80"/>
                    <a:pt x="101" y="79"/>
                    <a:pt x="101" y="78"/>
                  </a:cubicBezTo>
                  <a:cubicBezTo>
                    <a:pt x="101" y="76"/>
                    <a:pt x="100" y="75"/>
                    <a:pt x="98" y="75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100" name="Rectangle 100"/>
            <p:cNvSpPr>
              <a:spLocks noChangeArrowheads="1"/>
            </p:cNvSpPr>
            <p:nvPr/>
          </p:nvSpPr>
          <p:spPr bwMode="auto">
            <a:xfrm>
              <a:off x="8162925" y="4567238"/>
              <a:ext cx="79375" cy="173038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101" name="Rectangle 101"/>
            <p:cNvSpPr>
              <a:spLocks noChangeArrowheads="1"/>
            </p:cNvSpPr>
            <p:nvPr/>
          </p:nvSpPr>
          <p:spPr bwMode="auto">
            <a:xfrm>
              <a:off x="8270875" y="4533901"/>
              <a:ext cx="79375" cy="206375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102" name="Rectangle 102"/>
            <p:cNvSpPr>
              <a:spLocks noChangeArrowheads="1"/>
            </p:cNvSpPr>
            <p:nvPr/>
          </p:nvSpPr>
          <p:spPr bwMode="auto">
            <a:xfrm>
              <a:off x="8385175" y="4498976"/>
              <a:ext cx="74613" cy="241300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103" name="Freeform 103"/>
            <p:cNvSpPr>
              <a:spLocks/>
            </p:cNvSpPr>
            <p:nvPr/>
          </p:nvSpPr>
          <p:spPr bwMode="auto">
            <a:xfrm>
              <a:off x="8158163" y="4424363"/>
              <a:ext cx="263525" cy="87313"/>
            </a:xfrm>
            <a:custGeom>
              <a:avLst/>
              <a:gdLst>
                <a:gd name="T0" fmla="*/ 70 w 70"/>
                <a:gd name="T1" fmla="*/ 1 h 23"/>
                <a:gd name="T2" fmla="*/ 70 w 70"/>
                <a:gd name="T3" fmla="*/ 1 h 23"/>
                <a:gd name="T4" fmla="*/ 70 w 70"/>
                <a:gd name="T5" fmla="*/ 1 h 23"/>
                <a:gd name="T6" fmla="*/ 70 w 70"/>
                <a:gd name="T7" fmla="*/ 0 h 23"/>
                <a:gd name="T8" fmla="*/ 70 w 70"/>
                <a:gd name="T9" fmla="*/ 0 h 23"/>
                <a:gd name="T10" fmla="*/ 70 w 70"/>
                <a:gd name="T11" fmla="*/ 0 h 23"/>
                <a:gd name="T12" fmla="*/ 69 w 70"/>
                <a:gd name="T13" fmla="*/ 0 h 23"/>
                <a:gd name="T14" fmla="*/ 69 w 70"/>
                <a:gd name="T15" fmla="*/ 0 h 23"/>
                <a:gd name="T16" fmla="*/ 69 w 70"/>
                <a:gd name="T17" fmla="*/ 0 h 23"/>
                <a:gd name="T18" fmla="*/ 69 w 70"/>
                <a:gd name="T19" fmla="*/ 0 h 23"/>
                <a:gd name="T20" fmla="*/ 54 w 70"/>
                <a:gd name="T21" fmla="*/ 0 h 23"/>
                <a:gd name="T22" fmla="*/ 52 w 70"/>
                <a:gd name="T23" fmla="*/ 1 h 23"/>
                <a:gd name="T24" fmla="*/ 54 w 70"/>
                <a:gd name="T25" fmla="*/ 3 h 23"/>
                <a:gd name="T26" fmla="*/ 63 w 70"/>
                <a:gd name="T27" fmla="*/ 3 h 23"/>
                <a:gd name="T28" fmla="*/ 2 w 70"/>
                <a:gd name="T29" fmla="*/ 20 h 23"/>
                <a:gd name="T30" fmla="*/ 0 w 70"/>
                <a:gd name="T31" fmla="*/ 21 h 23"/>
                <a:gd name="T32" fmla="*/ 2 w 70"/>
                <a:gd name="T33" fmla="*/ 23 h 23"/>
                <a:gd name="T34" fmla="*/ 5 w 70"/>
                <a:gd name="T35" fmla="*/ 23 h 23"/>
                <a:gd name="T36" fmla="*/ 67 w 70"/>
                <a:gd name="T37" fmla="*/ 5 h 23"/>
                <a:gd name="T38" fmla="*/ 67 w 70"/>
                <a:gd name="T39" fmla="*/ 14 h 23"/>
                <a:gd name="T40" fmla="*/ 69 w 70"/>
                <a:gd name="T41" fmla="*/ 16 h 23"/>
                <a:gd name="T42" fmla="*/ 70 w 70"/>
                <a:gd name="T43" fmla="*/ 14 h 23"/>
                <a:gd name="T44" fmla="*/ 70 w 70"/>
                <a:gd name="T45" fmla="*/ 1 h 23"/>
                <a:gd name="T46" fmla="*/ 70 w 70"/>
                <a:gd name="T4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0" h="23">
                  <a:moveTo>
                    <a:pt x="70" y="1"/>
                  </a:move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0"/>
                    <a:pt x="69" y="0"/>
                    <a:pt x="69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3" y="0"/>
                    <a:pt x="52" y="0"/>
                    <a:pt x="52" y="1"/>
                  </a:cubicBezTo>
                  <a:cubicBezTo>
                    <a:pt x="52" y="2"/>
                    <a:pt x="53" y="3"/>
                    <a:pt x="54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37" y="21"/>
                    <a:pt x="3" y="20"/>
                    <a:pt x="2" y="20"/>
                  </a:cubicBezTo>
                  <a:cubicBezTo>
                    <a:pt x="1" y="20"/>
                    <a:pt x="0" y="20"/>
                    <a:pt x="0" y="21"/>
                  </a:cubicBezTo>
                  <a:cubicBezTo>
                    <a:pt x="0" y="22"/>
                    <a:pt x="1" y="23"/>
                    <a:pt x="2" y="23"/>
                  </a:cubicBezTo>
                  <a:cubicBezTo>
                    <a:pt x="2" y="23"/>
                    <a:pt x="3" y="23"/>
                    <a:pt x="5" y="23"/>
                  </a:cubicBezTo>
                  <a:cubicBezTo>
                    <a:pt x="14" y="23"/>
                    <a:pt x="44" y="22"/>
                    <a:pt x="67" y="5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7" y="15"/>
                    <a:pt x="68" y="16"/>
                    <a:pt x="69" y="16"/>
                  </a:cubicBezTo>
                  <a:cubicBezTo>
                    <a:pt x="70" y="16"/>
                    <a:pt x="70" y="15"/>
                    <a:pt x="70" y="14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104" name="Freeform 104"/>
            <p:cNvSpPr>
              <a:spLocks noEditPoints="1"/>
            </p:cNvSpPr>
            <p:nvPr/>
          </p:nvSpPr>
          <p:spPr bwMode="auto">
            <a:xfrm>
              <a:off x="8088313" y="2178051"/>
              <a:ext cx="277813" cy="274638"/>
            </a:xfrm>
            <a:custGeom>
              <a:avLst/>
              <a:gdLst>
                <a:gd name="T0" fmla="*/ 69 w 74"/>
                <a:gd name="T1" fmla="*/ 36 h 73"/>
                <a:gd name="T2" fmla="*/ 67 w 74"/>
                <a:gd name="T3" fmla="*/ 26 h 73"/>
                <a:gd name="T4" fmla="*/ 67 w 74"/>
                <a:gd name="T5" fmla="*/ 26 h 73"/>
                <a:gd name="T6" fmla="*/ 61 w 74"/>
                <a:gd name="T7" fmla="*/ 16 h 73"/>
                <a:gd name="T8" fmla="*/ 53 w 74"/>
                <a:gd name="T9" fmla="*/ 9 h 73"/>
                <a:gd name="T10" fmla="*/ 53 w 74"/>
                <a:gd name="T11" fmla="*/ 9 h 73"/>
                <a:gd name="T12" fmla="*/ 42 w 74"/>
                <a:gd name="T13" fmla="*/ 5 h 73"/>
                <a:gd name="T14" fmla="*/ 42 w 74"/>
                <a:gd name="T15" fmla="*/ 5 h 73"/>
                <a:gd name="T16" fmla="*/ 32 w 74"/>
                <a:gd name="T17" fmla="*/ 5 h 73"/>
                <a:gd name="T18" fmla="*/ 32 w 74"/>
                <a:gd name="T19" fmla="*/ 5 h 73"/>
                <a:gd name="T20" fmla="*/ 21 w 74"/>
                <a:gd name="T21" fmla="*/ 9 h 73"/>
                <a:gd name="T22" fmla="*/ 21 w 74"/>
                <a:gd name="T23" fmla="*/ 9 h 73"/>
                <a:gd name="T24" fmla="*/ 13 w 74"/>
                <a:gd name="T25" fmla="*/ 16 h 73"/>
                <a:gd name="T26" fmla="*/ 7 w 74"/>
                <a:gd name="T27" fmla="*/ 26 h 73"/>
                <a:gd name="T28" fmla="*/ 7 w 74"/>
                <a:gd name="T29" fmla="*/ 26 h 73"/>
                <a:gd name="T30" fmla="*/ 6 w 74"/>
                <a:gd name="T31" fmla="*/ 36 h 73"/>
                <a:gd name="T32" fmla="*/ 8 w 74"/>
                <a:gd name="T33" fmla="*/ 48 h 73"/>
                <a:gd name="T34" fmla="*/ 8 w 74"/>
                <a:gd name="T35" fmla="*/ 48 h 73"/>
                <a:gd name="T36" fmla="*/ 13 w 74"/>
                <a:gd name="T37" fmla="*/ 56 h 73"/>
                <a:gd name="T38" fmla="*/ 13 w 74"/>
                <a:gd name="T39" fmla="*/ 56 h 73"/>
                <a:gd name="T40" fmla="*/ 22 w 74"/>
                <a:gd name="T41" fmla="*/ 64 h 73"/>
                <a:gd name="T42" fmla="*/ 22 w 74"/>
                <a:gd name="T43" fmla="*/ 64 h 73"/>
                <a:gd name="T44" fmla="*/ 31 w 74"/>
                <a:gd name="T45" fmla="*/ 67 h 73"/>
                <a:gd name="T46" fmla="*/ 31 w 74"/>
                <a:gd name="T47" fmla="*/ 67 h 73"/>
                <a:gd name="T48" fmla="*/ 43 w 74"/>
                <a:gd name="T49" fmla="*/ 67 h 73"/>
                <a:gd name="T50" fmla="*/ 43 w 74"/>
                <a:gd name="T51" fmla="*/ 67 h 73"/>
                <a:gd name="T52" fmla="*/ 52 w 74"/>
                <a:gd name="T53" fmla="*/ 64 h 73"/>
                <a:gd name="T54" fmla="*/ 52 w 74"/>
                <a:gd name="T55" fmla="*/ 64 h 73"/>
                <a:gd name="T56" fmla="*/ 62 w 74"/>
                <a:gd name="T57" fmla="*/ 56 h 73"/>
                <a:gd name="T58" fmla="*/ 62 w 74"/>
                <a:gd name="T59" fmla="*/ 56 h 73"/>
                <a:gd name="T60" fmla="*/ 67 w 74"/>
                <a:gd name="T61" fmla="*/ 48 h 73"/>
                <a:gd name="T62" fmla="*/ 67 w 74"/>
                <a:gd name="T63" fmla="*/ 48 h 73"/>
                <a:gd name="T64" fmla="*/ 69 w 74"/>
                <a:gd name="T65" fmla="*/ 36 h 73"/>
                <a:gd name="T66" fmla="*/ 37 w 74"/>
                <a:gd name="T67" fmla="*/ 56 h 73"/>
                <a:gd name="T68" fmla="*/ 19 w 74"/>
                <a:gd name="T69" fmla="*/ 37 h 73"/>
                <a:gd name="T70" fmla="*/ 37 w 74"/>
                <a:gd name="T71" fmla="*/ 19 h 73"/>
                <a:gd name="T72" fmla="*/ 56 w 74"/>
                <a:gd name="T73" fmla="*/ 37 h 73"/>
                <a:gd name="T74" fmla="*/ 37 w 74"/>
                <a:gd name="T75" fmla="*/ 5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4" h="73">
                  <a:moveTo>
                    <a:pt x="69" y="36"/>
                  </a:moveTo>
                  <a:cubicBezTo>
                    <a:pt x="65" y="34"/>
                    <a:pt x="64" y="29"/>
                    <a:pt x="67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71" y="22"/>
                    <a:pt x="67" y="14"/>
                    <a:pt x="61" y="16"/>
                  </a:cubicBezTo>
                  <a:cubicBezTo>
                    <a:pt x="57" y="17"/>
                    <a:pt x="53" y="13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4" y="3"/>
                    <a:pt x="46" y="0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0" y="9"/>
                    <a:pt x="35" y="9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28" y="0"/>
                    <a:pt x="21" y="3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13"/>
                    <a:pt x="17" y="17"/>
                    <a:pt x="13" y="16"/>
                  </a:cubicBezTo>
                  <a:cubicBezTo>
                    <a:pt x="7" y="14"/>
                    <a:pt x="3" y="22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10" y="29"/>
                    <a:pt x="9" y="34"/>
                    <a:pt x="6" y="36"/>
                  </a:cubicBezTo>
                  <a:cubicBezTo>
                    <a:pt x="0" y="39"/>
                    <a:pt x="2" y="47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12" y="48"/>
                    <a:pt x="14" y="52"/>
                    <a:pt x="13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0" y="62"/>
                    <a:pt x="17" y="67"/>
                    <a:pt x="22" y="64"/>
                  </a:cubicBezTo>
                  <a:cubicBezTo>
                    <a:pt x="22" y="64"/>
                    <a:pt x="22" y="64"/>
                    <a:pt x="22" y="64"/>
                  </a:cubicBezTo>
                  <a:cubicBezTo>
                    <a:pt x="25" y="62"/>
                    <a:pt x="30" y="63"/>
                    <a:pt x="31" y="67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3" y="73"/>
                    <a:pt x="41" y="73"/>
                    <a:pt x="43" y="67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3"/>
                    <a:pt x="49" y="62"/>
                    <a:pt x="52" y="64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58" y="67"/>
                    <a:pt x="64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0" y="52"/>
                    <a:pt x="63" y="48"/>
                    <a:pt x="67" y="48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73" y="47"/>
                    <a:pt x="74" y="39"/>
                    <a:pt x="69" y="36"/>
                  </a:cubicBezTo>
                  <a:close/>
                  <a:moveTo>
                    <a:pt x="37" y="56"/>
                  </a:moveTo>
                  <a:cubicBezTo>
                    <a:pt x="27" y="56"/>
                    <a:pt x="19" y="48"/>
                    <a:pt x="19" y="37"/>
                  </a:cubicBezTo>
                  <a:cubicBezTo>
                    <a:pt x="19" y="27"/>
                    <a:pt x="27" y="19"/>
                    <a:pt x="37" y="19"/>
                  </a:cubicBezTo>
                  <a:cubicBezTo>
                    <a:pt x="47" y="19"/>
                    <a:pt x="56" y="27"/>
                    <a:pt x="56" y="37"/>
                  </a:cubicBezTo>
                  <a:cubicBezTo>
                    <a:pt x="56" y="48"/>
                    <a:pt x="47" y="56"/>
                    <a:pt x="37" y="56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105" name="Oval 105"/>
            <p:cNvSpPr>
              <a:spLocks noChangeArrowheads="1"/>
            </p:cNvSpPr>
            <p:nvPr/>
          </p:nvSpPr>
          <p:spPr bwMode="auto">
            <a:xfrm>
              <a:off x="8177213" y="2268538"/>
              <a:ext cx="98425" cy="96838"/>
            </a:xfrm>
            <a:prstGeom prst="ellipse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106" name="Freeform 106"/>
            <p:cNvSpPr>
              <a:spLocks noEditPoints="1"/>
            </p:cNvSpPr>
            <p:nvPr/>
          </p:nvSpPr>
          <p:spPr bwMode="auto">
            <a:xfrm>
              <a:off x="8270875" y="2012951"/>
              <a:ext cx="233363" cy="228600"/>
            </a:xfrm>
            <a:custGeom>
              <a:avLst/>
              <a:gdLst>
                <a:gd name="T0" fmla="*/ 57 w 62"/>
                <a:gd name="T1" fmla="*/ 30 h 61"/>
                <a:gd name="T2" fmla="*/ 56 w 62"/>
                <a:gd name="T3" fmla="*/ 22 h 61"/>
                <a:gd name="T4" fmla="*/ 56 w 62"/>
                <a:gd name="T5" fmla="*/ 22 h 61"/>
                <a:gd name="T6" fmla="*/ 51 w 62"/>
                <a:gd name="T7" fmla="*/ 13 h 61"/>
                <a:gd name="T8" fmla="*/ 45 w 62"/>
                <a:gd name="T9" fmla="*/ 8 h 61"/>
                <a:gd name="T10" fmla="*/ 45 w 62"/>
                <a:gd name="T11" fmla="*/ 8 h 61"/>
                <a:gd name="T12" fmla="*/ 35 w 62"/>
                <a:gd name="T13" fmla="*/ 4 h 61"/>
                <a:gd name="T14" fmla="*/ 35 w 62"/>
                <a:gd name="T15" fmla="*/ 4 h 61"/>
                <a:gd name="T16" fmla="*/ 27 w 62"/>
                <a:gd name="T17" fmla="*/ 4 h 61"/>
                <a:gd name="T18" fmla="*/ 27 w 62"/>
                <a:gd name="T19" fmla="*/ 4 h 61"/>
                <a:gd name="T20" fmla="*/ 18 w 62"/>
                <a:gd name="T21" fmla="*/ 8 h 61"/>
                <a:gd name="T22" fmla="*/ 18 w 62"/>
                <a:gd name="T23" fmla="*/ 8 h 61"/>
                <a:gd name="T24" fmla="*/ 11 w 62"/>
                <a:gd name="T25" fmla="*/ 13 h 61"/>
                <a:gd name="T26" fmla="*/ 6 w 62"/>
                <a:gd name="T27" fmla="*/ 22 h 61"/>
                <a:gd name="T28" fmla="*/ 6 w 62"/>
                <a:gd name="T29" fmla="*/ 22 h 61"/>
                <a:gd name="T30" fmla="*/ 5 w 62"/>
                <a:gd name="T31" fmla="*/ 30 h 61"/>
                <a:gd name="T32" fmla="*/ 7 w 62"/>
                <a:gd name="T33" fmla="*/ 40 h 61"/>
                <a:gd name="T34" fmla="*/ 7 w 62"/>
                <a:gd name="T35" fmla="*/ 40 h 61"/>
                <a:gd name="T36" fmla="*/ 11 w 62"/>
                <a:gd name="T37" fmla="*/ 47 h 61"/>
                <a:gd name="T38" fmla="*/ 11 w 62"/>
                <a:gd name="T39" fmla="*/ 47 h 61"/>
                <a:gd name="T40" fmla="*/ 18 w 62"/>
                <a:gd name="T41" fmla="*/ 53 h 61"/>
                <a:gd name="T42" fmla="*/ 18 w 62"/>
                <a:gd name="T43" fmla="*/ 53 h 61"/>
                <a:gd name="T44" fmla="*/ 26 w 62"/>
                <a:gd name="T45" fmla="*/ 56 h 61"/>
                <a:gd name="T46" fmla="*/ 26 w 62"/>
                <a:gd name="T47" fmla="*/ 56 h 61"/>
                <a:gd name="T48" fmla="*/ 36 w 62"/>
                <a:gd name="T49" fmla="*/ 56 h 61"/>
                <a:gd name="T50" fmla="*/ 36 w 62"/>
                <a:gd name="T51" fmla="*/ 56 h 61"/>
                <a:gd name="T52" fmla="*/ 44 w 62"/>
                <a:gd name="T53" fmla="*/ 53 h 61"/>
                <a:gd name="T54" fmla="*/ 44 w 62"/>
                <a:gd name="T55" fmla="*/ 53 h 61"/>
                <a:gd name="T56" fmla="*/ 51 w 62"/>
                <a:gd name="T57" fmla="*/ 47 h 61"/>
                <a:gd name="T58" fmla="*/ 51 w 62"/>
                <a:gd name="T59" fmla="*/ 47 h 61"/>
                <a:gd name="T60" fmla="*/ 56 w 62"/>
                <a:gd name="T61" fmla="*/ 40 h 61"/>
                <a:gd name="T62" fmla="*/ 56 w 62"/>
                <a:gd name="T63" fmla="*/ 40 h 61"/>
                <a:gd name="T64" fmla="*/ 57 w 62"/>
                <a:gd name="T65" fmla="*/ 30 h 61"/>
                <a:gd name="T66" fmla="*/ 31 w 62"/>
                <a:gd name="T67" fmla="*/ 46 h 61"/>
                <a:gd name="T68" fmla="*/ 16 w 62"/>
                <a:gd name="T69" fmla="*/ 31 h 61"/>
                <a:gd name="T70" fmla="*/ 31 w 62"/>
                <a:gd name="T71" fmla="*/ 16 h 61"/>
                <a:gd name="T72" fmla="*/ 47 w 62"/>
                <a:gd name="T73" fmla="*/ 31 h 61"/>
                <a:gd name="T74" fmla="*/ 31 w 62"/>
                <a:gd name="T75" fmla="*/ 4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2" h="61">
                  <a:moveTo>
                    <a:pt x="57" y="30"/>
                  </a:moveTo>
                  <a:cubicBezTo>
                    <a:pt x="54" y="28"/>
                    <a:pt x="54" y="24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9" y="18"/>
                    <a:pt x="56" y="12"/>
                    <a:pt x="51" y="13"/>
                  </a:cubicBezTo>
                  <a:cubicBezTo>
                    <a:pt x="48" y="14"/>
                    <a:pt x="44" y="11"/>
                    <a:pt x="45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5" y="3"/>
                    <a:pt x="38" y="0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3" y="7"/>
                    <a:pt x="29" y="7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4" y="0"/>
                    <a:pt x="17" y="3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11"/>
                    <a:pt x="15" y="14"/>
                    <a:pt x="11" y="13"/>
                  </a:cubicBezTo>
                  <a:cubicBezTo>
                    <a:pt x="6" y="12"/>
                    <a:pt x="3" y="18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9" y="24"/>
                    <a:pt x="8" y="28"/>
                    <a:pt x="5" y="30"/>
                  </a:cubicBezTo>
                  <a:cubicBezTo>
                    <a:pt x="0" y="32"/>
                    <a:pt x="2" y="39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10" y="40"/>
                    <a:pt x="12" y="44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9" y="51"/>
                    <a:pt x="14" y="56"/>
                    <a:pt x="1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21" y="51"/>
                    <a:pt x="25" y="53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8" y="61"/>
                    <a:pt x="35" y="61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7" y="53"/>
                    <a:pt x="41" y="51"/>
                    <a:pt x="44" y="53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8" y="56"/>
                    <a:pt x="53" y="51"/>
                    <a:pt x="5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0" y="44"/>
                    <a:pt x="52" y="40"/>
                    <a:pt x="56" y="40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61" y="39"/>
                    <a:pt x="62" y="32"/>
                    <a:pt x="57" y="30"/>
                  </a:cubicBezTo>
                  <a:close/>
                  <a:moveTo>
                    <a:pt x="31" y="46"/>
                  </a:moveTo>
                  <a:cubicBezTo>
                    <a:pt x="23" y="46"/>
                    <a:pt x="16" y="39"/>
                    <a:pt x="16" y="31"/>
                  </a:cubicBezTo>
                  <a:cubicBezTo>
                    <a:pt x="16" y="22"/>
                    <a:pt x="23" y="16"/>
                    <a:pt x="31" y="16"/>
                  </a:cubicBezTo>
                  <a:cubicBezTo>
                    <a:pt x="40" y="16"/>
                    <a:pt x="47" y="22"/>
                    <a:pt x="47" y="31"/>
                  </a:cubicBezTo>
                  <a:cubicBezTo>
                    <a:pt x="47" y="39"/>
                    <a:pt x="40" y="46"/>
                    <a:pt x="31" y="46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107" name="Oval 107"/>
            <p:cNvSpPr>
              <a:spLocks noChangeArrowheads="1"/>
            </p:cNvSpPr>
            <p:nvPr/>
          </p:nvSpPr>
          <p:spPr bwMode="auto">
            <a:xfrm>
              <a:off x="8347075" y="2087563"/>
              <a:ext cx="82550" cy="82550"/>
            </a:xfrm>
            <a:prstGeom prst="ellipse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108" name="Freeform 108"/>
            <p:cNvSpPr>
              <a:spLocks/>
            </p:cNvSpPr>
            <p:nvPr/>
          </p:nvSpPr>
          <p:spPr bwMode="auto">
            <a:xfrm>
              <a:off x="3803650" y="5661026"/>
              <a:ext cx="142875" cy="274638"/>
            </a:xfrm>
            <a:custGeom>
              <a:avLst/>
              <a:gdLst>
                <a:gd name="T0" fmla="*/ 36 w 38"/>
                <a:gd name="T1" fmla="*/ 24 h 73"/>
                <a:gd name="T2" fmla="*/ 21 w 38"/>
                <a:gd name="T3" fmla="*/ 24 h 73"/>
                <a:gd name="T4" fmla="*/ 21 w 38"/>
                <a:gd name="T5" fmla="*/ 21 h 73"/>
                <a:gd name="T6" fmla="*/ 21 w 38"/>
                <a:gd name="T7" fmla="*/ 16 h 73"/>
                <a:gd name="T8" fmla="*/ 18 w 38"/>
                <a:gd name="T9" fmla="*/ 15 h 73"/>
                <a:gd name="T10" fmla="*/ 16 w 38"/>
                <a:gd name="T11" fmla="*/ 16 h 73"/>
                <a:gd name="T12" fmla="*/ 15 w 38"/>
                <a:gd name="T13" fmla="*/ 19 h 73"/>
                <a:gd name="T14" fmla="*/ 17 w 38"/>
                <a:gd name="T15" fmla="*/ 24 h 73"/>
                <a:gd name="T16" fmla="*/ 25 w 38"/>
                <a:gd name="T17" fmla="*/ 30 h 73"/>
                <a:gd name="T18" fmla="*/ 33 w 38"/>
                <a:gd name="T19" fmla="*/ 35 h 73"/>
                <a:gd name="T20" fmla="*/ 37 w 38"/>
                <a:gd name="T21" fmla="*/ 40 h 73"/>
                <a:gd name="T22" fmla="*/ 38 w 38"/>
                <a:gd name="T23" fmla="*/ 49 h 73"/>
                <a:gd name="T24" fmla="*/ 34 w 38"/>
                <a:gd name="T25" fmla="*/ 62 h 73"/>
                <a:gd name="T26" fmla="*/ 22 w 38"/>
                <a:gd name="T27" fmla="*/ 68 h 73"/>
                <a:gd name="T28" fmla="*/ 22 w 38"/>
                <a:gd name="T29" fmla="*/ 73 h 73"/>
                <a:gd name="T30" fmla="*/ 15 w 38"/>
                <a:gd name="T31" fmla="*/ 73 h 73"/>
                <a:gd name="T32" fmla="*/ 15 w 38"/>
                <a:gd name="T33" fmla="*/ 67 h 73"/>
                <a:gd name="T34" fmla="*/ 5 w 38"/>
                <a:gd name="T35" fmla="*/ 63 h 73"/>
                <a:gd name="T36" fmla="*/ 0 w 38"/>
                <a:gd name="T37" fmla="*/ 48 h 73"/>
                <a:gd name="T38" fmla="*/ 0 w 38"/>
                <a:gd name="T39" fmla="*/ 45 h 73"/>
                <a:gd name="T40" fmla="*/ 15 w 38"/>
                <a:gd name="T41" fmla="*/ 45 h 73"/>
                <a:gd name="T42" fmla="*/ 15 w 38"/>
                <a:gd name="T43" fmla="*/ 49 h 73"/>
                <a:gd name="T44" fmla="*/ 16 w 38"/>
                <a:gd name="T45" fmla="*/ 57 h 73"/>
                <a:gd name="T46" fmla="*/ 18 w 38"/>
                <a:gd name="T47" fmla="*/ 58 h 73"/>
                <a:gd name="T48" fmla="*/ 20 w 38"/>
                <a:gd name="T49" fmla="*/ 57 h 73"/>
                <a:gd name="T50" fmla="*/ 21 w 38"/>
                <a:gd name="T51" fmla="*/ 54 h 73"/>
                <a:gd name="T52" fmla="*/ 20 w 38"/>
                <a:gd name="T53" fmla="*/ 47 h 73"/>
                <a:gd name="T54" fmla="*/ 16 w 38"/>
                <a:gd name="T55" fmla="*/ 42 h 73"/>
                <a:gd name="T56" fmla="*/ 6 w 38"/>
                <a:gd name="T57" fmla="*/ 35 h 73"/>
                <a:gd name="T58" fmla="*/ 2 w 38"/>
                <a:gd name="T59" fmla="*/ 30 h 73"/>
                <a:gd name="T60" fmla="*/ 0 w 38"/>
                <a:gd name="T61" fmla="*/ 21 h 73"/>
                <a:gd name="T62" fmla="*/ 4 w 38"/>
                <a:gd name="T63" fmla="*/ 10 h 73"/>
                <a:gd name="T64" fmla="*/ 15 w 38"/>
                <a:gd name="T65" fmla="*/ 5 h 73"/>
                <a:gd name="T66" fmla="*/ 15 w 38"/>
                <a:gd name="T67" fmla="*/ 0 h 73"/>
                <a:gd name="T68" fmla="*/ 22 w 38"/>
                <a:gd name="T69" fmla="*/ 0 h 73"/>
                <a:gd name="T70" fmla="*/ 22 w 38"/>
                <a:gd name="T71" fmla="*/ 5 h 73"/>
                <a:gd name="T72" fmla="*/ 33 w 38"/>
                <a:gd name="T73" fmla="*/ 10 h 73"/>
                <a:gd name="T74" fmla="*/ 37 w 38"/>
                <a:gd name="T75" fmla="*/ 21 h 73"/>
                <a:gd name="T76" fmla="*/ 36 w 38"/>
                <a:gd name="T77" fmla="*/ 2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8" h="73">
                  <a:moveTo>
                    <a:pt x="36" y="24"/>
                  </a:moveTo>
                  <a:cubicBezTo>
                    <a:pt x="21" y="24"/>
                    <a:pt x="21" y="24"/>
                    <a:pt x="21" y="24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18"/>
                    <a:pt x="21" y="17"/>
                    <a:pt x="21" y="16"/>
                  </a:cubicBezTo>
                  <a:cubicBezTo>
                    <a:pt x="20" y="15"/>
                    <a:pt x="19" y="15"/>
                    <a:pt x="18" y="15"/>
                  </a:cubicBezTo>
                  <a:cubicBezTo>
                    <a:pt x="17" y="15"/>
                    <a:pt x="17" y="15"/>
                    <a:pt x="16" y="16"/>
                  </a:cubicBezTo>
                  <a:cubicBezTo>
                    <a:pt x="16" y="16"/>
                    <a:pt x="15" y="17"/>
                    <a:pt x="15" y="19"/>
                  </a:cubicBezTo>
                  <a:cubicBezTo>
                    <a:pt x="15" y="21"/>
                    <a:pt x="16" y="23"/>
                    <a:pt x="17" y="24"/>
                  </a:cubicBezTo>
                  <a:cubicBezTo>
                    <a:pt x="18" y="25"/>
                    <a:pt x="21" y="27"/>
                    <a:pt x="25" y="30"/>
                  </a:cubicBezTo>
                  <a:cubicBezTo>
                    <a:pt x="29" y="32"/>
                    <a:pt x="32" y="34"/>
                    <a:pt x="33" y="35"/>
                  </a:cubicBezTo>
                  <a:cubicBezTo>
                    <a:pt x="35" y="36"/>
                    <a:pt x="36" y="38"/>
                    <a:pt x="37" y="40"/>
                  </a:cubicBezTo>
                  <a:cubicBezTo>
                    <a:pt x="38" y="43"/>
                    <a:pt x="38" y="46"/>
                    <a:pt x="38" y="49"/>
                  </a:cubicBezTo>
                  <a:cubicBezTo>
                    <a:pt x="38" y="54"/>
                    <a:pt x="37" y="59"/>
                    <a:pt x="34" y="62"/>
                  </a:cubicBezTo>
                  <a:cubicBezTo>
                    <a:pt x="32" y="65"/>
                    <a:pt x="28" y="67"/>
                    <a:pt x="22" y="68"/>
                  </a:cubicBezTo>
                  <a:cubicBezTo>
                    <a:pt x="22" y="73"/>
                    <a:pt x="22" y="73"/>
                    <a:pt x="22" y="73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1" y="67"/>
                    <a:pt x="8" y="65"/>
                    <a:pt x="5" y="63"/>
                  </a:cubicBezTo>
                  <a:cubicBezTo>
                    <a:pt x="1" y="60"/>
                    <a:pt x="0" y="55"/>
                    <a:pt x="0" y="48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53"/>
                    <a:pt x="15" y="56"/>
                    <a:pt x="16" y="57"/>
                  </a:cubicBezTo>
                  <a:cubicBezTo>
                    <a:pt x="16" y="58"/>
                    <a:pt x="17" y="58"/>
                    <a:pt x="18" y="58"/>
                  </a:cubicBezTo>
                  <a:cubicBezTo>
                    <a:pt x="19" y="58"/>
                    <a:pt x="20" y="58"/>
                    <a:pt x="20" y="57"/>
                  </a:cubicBezTo>
                  <a:cubicBezTo>
                    <a:pt x="21" y="57"/>
                    <a:pt x="21" y="56"/>
                    <a:pt x="21" y="54"/>
                  </a:cubicBezTo>
                  <a:cubicBezTo>
                    <a:pt x="21" y="51"/>
                    <a:pt x="21" y="48"/>
                    <a:pt x="20" y="47"/>
                  </a:cubicBezTo>
                  <a:cubicBezTo>
                    <a:pt x="20" y="45"/>
                    <a:pt x="18" y="44"/>
                    <a:pt x="16" y="42"/>
                  </a:cubicBezTo>
                  <a:cubicBezTo>
                    <a:pt x="11" y="39"/>
                    <a:pt x="8" y="37"/>
                    <a:pt x="6" y="35"/>
                  </a:cubicBezTo>
                  <a:cubicBezTo>
                    <a:pt x="4" y="34"/>
                    <a:pt x="3" y="32"/>
                    <a:pt x="2" y="30"/>
                  </a:cubicBezTo>
                  <a:cubicBezTo>
                    <a:pt x="0" y="27"/>
                    <a:pt x="0" y="24"/>
                    <a:pt x="0" y="21"/>
                  </a:cubicBezTo>
                  <a:cubicBezTo>
                    <a:pt x="0" y="16"/>
                    <a:pt x="1" y="13"/>
                    <a:pt x="4" y="10"/>
                  </a:cubicBezTo>
                  <a:cubicBezTo>
                    <a:pt x="6" y="8"/>
                    <a:pt x="10" y="6"/>
                    <a:pt x="15" y="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7" y="6"/>
                    <a:pt x="31" y="8"/>
                    <a:pt x="33" y="10"/>
                  </a:cubicBezTo>
                  <a:cubicBezTo>
                    <a:pt x="35" y="13"/>
                    <a:pt x="37" y="16"/>
                    <a:pt x="37" y="21"/>
                  </a:cubicBezTo>
                  <a:cubicBezTo>
                    <a:pt x="37" y="21"/>
                    <a:pt x="37" y="22"/>
                    <a:pt x="36" y="24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109" name="Freeform 109"/>
            <p:cNvSpPr>
              <a:spLocks noEditPoints="1"/>
            </p:cNvSpPr>
            <p:nvPr/>
          </p:nvSpPr>
          <p:spPr bwMode="auto">
            <a:xfrm>
              <a:off x="3665538" y="5589588"/>
              <a:ext cx="412750" cy="412750"/>
            </a:xfrm>
            <a:custGeom>
              <a:avLst/>
              <a:gdLst>
                <a:gd name="T0" fmla="*/ 55 w 110"/>
                <a:gd name="T1" fmla="*/ 110 h 110"/>
                <a:gd name="T2" fmla="*/ 0 w 110"/>
                <a:gd name="T3" fmla="*/ 55 h 110"/>
                <a:gd name="T4" fmla="*/ 55 w 110"/>
                <a:gd name="T5" fmla="*/ 0 h 110"/>
                <a:gd name="T6" fmla="*/ 110 w 110"/>
                <a:gd name="T7" fmla="*/ 55 h 110"/>
                <a:gd name="T8" fmla="*/ 55 w 110"/>
                <a:gd name="T9" fmla="*/ 110 h 110"/>
                <a:gd name="T10" fmla="*/ 55 w 110"/>
                <a:gd name="T11" fmla="*/ 8 h 110"/>
                <a:gd name="T12" fmla="*/ 8 w 110"/>
                <a:gd name="T13" fmla="*/ 55 h 110"/>
                <a:gd name="T14" fmla="*/ 55 w 110"/>
                <a:gd name="T15" fmla="*/ 102 h 110"/>
                <a:gd name="T16" fmla="*/ 102 w 110"/>
                <a:gd name="T17" fmla="*/ 55 h 110"/>
                <a:gd name="T18" fmla="*/ 55 w 110"/>
                <a:gd name="T19" fmla="*/ 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110">
                  <a:moveTo>
                    <a:pt x="55" y="110"/>
                  </a:moveTo>
                  <a:cubicBezTo>
                    <a:pt x="25" y="110"/>
                    <a:pt x="0" y="85"/>
                    <a:pt x="0" y="55"/>
                  </a:cubicBezTo>
                  <a:cubicBezTo>
                    <a:pt x="0" y="25"/>
                    <a:pt x="25" y="0"/>
                    <a:pt x="55" y="0"/>
                  </a:cubicBezTo>
                  <a:cubicBezTo>
                    <a:pt x="85" y="0"/>
                    <a:pt x="110" y="25"/>
                    <a:pt x="110" y="55"/>
                  </a:cubicBezTo>
                  <a:cubicBezTo>
                    <a:pt x="110" y="85"/>
                    <a:pt x="85" y="110"/>
                    <a:pt x="55" y="110"/>
                  </a:cubicBezTo>
                  <a:close/>
                  <a:moveTo>
                    <a:pt x="55" y="8"/>
                  </a:moveTo>
                  <a:cubicBezTo>
                    <a:pt x="29" y="8"/>
                    <a:pt x="8" y="29"/>
                    <a:pt x="8" y="55"/>
                  </a:cubicBezTo>
                  <a:cubicBezTo>
                    <a:pt x="8" y="81"/>
                    <a:pt x="29" y="102"/>
                    <a:pt x="55" y="102"/>
                  </a:cubicBezTo>
                  <a:cubicBezTo>
                    <a:pt x="81" y="102"/>
                    <a:pt x="102" y="81"/>
                    <a:pt x="102" y="55"/>
                  </a:cubicBezTo>
                  <a:cubicBezTo>
                    <a:pt x="102" y="29"/>
                    <a:pt x="81" y="8"/>
                    <a:pt x="55" y="8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110" name="Freeform 110"/>
            <p:cNvSpPr>
              <a:spLocks/>
            </p:cNvSpPr>
            <p:nvPr/>
          </p:nvSpPr>
          <p:spPr bwMode="auto">
            <a:xfrm>
              <a:off x="3676650" y="3230563"/>
              <a:ext cx="401638" cy="401638"/>
            </a:xfrm>
            <a:custGeom>
              <a:avLst/>
              <a:gdLst>
                <a:gd name="T0" fmla="*/ 94 w 107"/>
                <a:gd name="T1" fmla="*/ 15 h 107"/>
                <a:gd name="T2" fmla="*/ 99 w 107"/>
                <a:gd name="T3" fmla="*/ 17 h 107"/>
                <a:gd name="T4" fmla="*/ 107 w 107"/>
                <a:gd name="T5" fmla="*/ 8 h 107"/>
                <a:gd name="T6" fmla="*/ 101 w 107"/>
                <a:gd name="T7" fmla="*/ 6 h 107"/>
                <a:gd name="T8" fmla="*/ 101 w 107"/>
                <a:gd name="T9" fmla="*/ 6 h 107"/>
                <a:gd name="T10" fmla="*/ 99 w 107"/>
                <a:gd name="T11" fmla="*/ 1 h 107"/>
                <a:gd name="T12" fmla="*/ 99 w 107"/>
                <a:gd name="T13" fmla="*/ 0 h 107"/>
                <a:gd name="T14" fmla="*/ 98 w 107"/>
                <a:gd name="T15" fmla="*/ 1 h 107"/>
                <a:gd name="T16" fmla="*/ 91 w 107"/>
                <a:gd name="T17" fmla="*/ 8 h 107"/>
                <a:gd name="T18" fmla="*/ 92 w 107"/>
                <a:gd name="T19" fmla="*/ 13 h 107"/>
                <a:gd name="T20" fmla="*/ 51 w 107"/>
                <a:gd name="T21" fmla="*/ 54 h 107"/>
                <a:gd name="T22" fmla="*/ 51 w 107"/>
                <a:gd name="T23" fmla="*/ 56 h 107"/>
                <a:gd name="T24" fmla="*/ 52 w 107"/>
                <a:gd name="T25" fmla="*/ 57 h 107"/>
                <a:gd name="T26" fmla="*/ 53 w 107"/>
                <a:gd name="T27" fmla="*/ 56 h 107"/>
                <a:gd name="T28" fmla="*/ 62 w 107"/>
                <a:gd name="T29" fmla="*/ 48 h 107"/>
                <a:gd name="T30" fmla="*/ 64 w 107"/>
                <a:gd name="T31" fmla="*/ 55 h 107"/>
                <a:gd name="T32" fmla="*/ 52 w 107"/>
                <a:gd name="T33" fmla="*/ 67 h 107"/>
                <a:gd name="T34" fmla="*/ 40 w 107"/>
                <a:gd name="T35" fmla="*/ 55 h 107"/>
                <a:gd name="T36" fmla="*/ 52 w 107"/>
                <a:gd name="T37" fmla="*/ 43 h 107"/>
                <a:gd name="T38" fmla="*/ 55 w 107"/>
                <a:gd name="T39" fmla="*/ 43 h 107"/>
                <a:gd name="T40" fmla="*/ 66 w 107"/>
                <a:gd name="T41" fmla="*/ 32 h 107"/>
                <a:gd name="T42" fmla="*/ 52 w 107"/>
                <a:gd name="T43" fmla="*/ 28 h 107"/>
                <a:gd name="T44" fmla="*/ 25 w 107"/>
                <a:gd name="T45" fmla="*/ 55 h 107"/>
                <a:gd name="T46" fmla="*/ 52 w 107"/>
                <a:gd name="T47" fmla="*/ 82 h 107"/>
                <a:gd name="T48" fmla="*/ 79 w 107"/>
                <a:gd name="T49" fmla="*/ 55 h 107"/>
                <a:gd name="T50" fmla="*/ 72 w 107"/>
                <a:gd name="T51" fmla="*/ 38 h 107"/>
                <a:gd name="T52" fmla="*/ 82 w 107"/>
                <a:gd name="T53" fmla="*/ 28 h 107"/>
                <a:gd name="T54" fmla="*/ 92 w 107"/>
                <a:gd name="T55" fmla="*/ 55 h 107"/>
                <a:gd name="T56" fmla="*/ 52 w 107"/>
                <a:gd name="T57" fmla="*/ 95 h 107"/>
                <a:gd name="T58" fmla="*/ 12 w 107"/>
                <a:gd name="T59" fmla="*/ 55 h 107"/>
                <a:gd name="T60" fmla="*/ 52 w 107"/>
                <a:gd name="T61" fmla="*/ 15 h 107"/>
                <a:gd name="T62" fmla="*/ 76 w 107"/>
                <a:gd name="T63" fmla="*/ 23 h 107"/>
                <a:gd name="T64" fmla="*/ 84 w 107"/>
                <a:gd name="T65" fmla="*/ 14 h 107"/>
                <a:gd name="T66" fmla="*/ 52 w 107"/>
                <a:gd name="T67" fmla="*/ 3 h 107"/>
                <a:gd name="T68" fmla="*/ 0 w 107"/>
                <a:gd name="T69" fmla="*/ 55 h 107"/>
                <a:gd name="T70" fmla="*/ 52 w 107"/>
                <a:gd name="T71" fmla="*/ 107 h 107"/>
                <a:gd name="T72" fmla="*/ 104 w 107"/>
                <a:gd name="T73" fmla="*/ 55 h 107"/>
                <a:gd name="T74" fmla="*/ 90 w 107"/>
                <a:gd name="T75" fmla="*/ 20 h 107"/>
                <a:gd name="T76" fmla="*/ 94 w 107"/>
                <a:gd name="T77" fmla="*/ 1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7" h="107">
                  <a:moveTo>
                    <a:pt x="94" y="15"/>
                  </a:moveTo>
                  <a:cubicBezTo>
                    <a:pt x="99" y="17"/>
                    <a:pt x="99" y="17"/>
                    <a:pt x="99" y="17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8" y="1"/>
                    <a:pt x="98" y="1"/>
                    <a:pt x="98" y="1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51" y="54"/>
                    <a:pt x="51" y="54"/>
                    <a:pt x="51" y="54"/>
                  </a:cubicBezTo>
                  <a:cubicBezTo>
                    <a:pt x="50" y="54"/>
                    <a:pt x="50" y="56"/>
                    <a:pt x="51" y="56"/>
                  </a:cubicBezTo>
                  <a:cubicBezTo>
                    <a:pt x="51" y="57"/>
                    <a:pt x="52" y="57"/>
                    <a:pt x="52" y="57"/>
                  </a:cubicBezTo>
                  <a:cubicBezTo>
                    <a:pt x="52" y="57"/>
                    <a:pt x="53" y="57"/>
                    <a:pt x="53" y="56"/>
                  </a:cubicBezTo>
                  <a:cubicBezTo>
                    <a:pt x="62" y="48"/>
                    <a:pt x="62" y="48"/>
                    <a:pt x="62" y="48"/>
                  </a:cubicBezTo>
                  <a:cubicBezTo>
                    <a:pt x="63" y="50"/>
                    <a:pt x="64" y="52"/>
                    <a:pt x="64" y="55"/>
                  </a:cubicBezTo>
                  <a:cubicBezTo>
                    <a:pt x="64" y="62"/>
                    <a:pt x="59" y="67"/>
                    <a:pt x="52" y="67"/>
                  </a:cubicBezTo>
                  <a:cubicBezTo>
                    <a:pt x="45" y="67"/>
                    <a:pt x="40" y="62"/>
                    <a:pt x="40" y="55"/>
                  </a:cubicBezTo>
                  <a:cubicBezTo>
                    <a:pt x="40" y="48"/>
                    <a:pt x="45" y="43"/>
                    <a:pt x="52" y="43"/>
                  </a:cubicBezTo>
                  <a:cubicBezTo>
                    <a:pt x="53" y="43"/>
                    <a:pt x="54" y="43"/>
                    <a:pt x="55" y="43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2" y="30"/>
                    <a:pt x="57" y="28"/>
                    <a:pt x="52" y="28"/>
                  </a:cubicBezTo>
                  <a:cubicBezTo>
                    <a:pt x="37" y="28"/>
                    <a:pt x="25" y="40"/>
                    <a:pt x="25" y="55"/>
                  </a:cubicBezTo>
                  <a:cubicBezTo>
                    <a:pt x="25" y="70"/>
                    <a:pt x="37" y="82"/>
                    <a:pt x="52" y="82"/>
                  </a:cubicBezTo>
                  <a:cubicBezTo>
                    <a:pt x="67" y="82"/>
                    <a:pt x="79" y="70"/>
                    <a:pt x="79" y="55"/>
                  </a:cubicBezTo>
                  <a:cubicBezTo>
                    <a:pt x="79" y="48"/>
                    <a:pt x="76" y="42"/>
                    <a:pt x="72" y="38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88" y="35"/>
                    <a:pt x="92" y="45"/>
                    <a:pt x="92" y="55"/>
                  </a:cubicBezTo>
                  <a:cubicBezTo>
                    <a:pt x="92" y="77"/>
                    <a:pt x="74" y="95"/>
                    <a:pt x="52" y="95"/>
                  </a:cubicBezTo>
                  <a:cubicBezTo>
                    <a:pt x="30" y="95"/>
                    <a:pt x="12" y="77"/>
                    <a:pt x="12" y="55"/>
                  </a:cubicBezTo>
                  <a:cubicBezTo>
                    <a:pt x="12" y="33"/>
                    <a:pt x="30" y="15"/>
                    <a:pt x="52" y="15"/>
                  </a:cubicBezTo>
                  <a:cubicBezTo>
                    <a:pt x="61" y="15"/>
                    <a:pt x="69" y="18"/>
                    <a:pt x="76" y="23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75" y="7"/>
                    <a:pt x="64" y="3"/>
                    <a:pt x="52" y="3"/>
                  </a:cubicBezTo>
                  <a:cubicBezTo>
                    <a:pt x="23" y="3"/>
                    <a:pt x="0" y="26"/>
                    <a:pt x="0" y="55"/>
                  </a:cubicBezTo>
                  <a:cubicBezTo>
                    <a:pt x="0" y="84"/>
                    <a:pt x="23" y="107"/>
                    <a:pt x="52" y="107"/>
                  </a:cubicBezTo>
                  <a:cubicBezTo>
                    <a:pt x="81" y="107"/>
                    <a:pt x="104" y="84"/>
                    <a:pt x="104" y="55"/>
                  </a:cubicBezTo>
                  <a:cubicBezTo>
                    <a:pt x="104" y="41"/>
                    <a:pt x="99" y="29"/>
                    <a:pt x="90" y="20"/>
                  </a:cubicBezTo>
                  <a:lnTo>
                    <a:pt x="94" y="15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118" name="Freeform 118"/>
            <p:cNvSpPr>
              <a:spLocks/>
            </p:cNvSpPr>
            <p:nvPr/>
          </p:nvSpPr>
          <p:spPr bwMode="auto">
            <a:xfrm>
              <a:off x="5510213" y="2114551"/>
              <a:ext cx="149225" cy="239713"/>
            </a:xfrm>
            <a:custGeom>
              <a:avLst/>
              <a:gdLst>
                <a:gd name="T0" fmla="*/ 0 w 40"/>
                <a:gd name="T1" fmla="*/ 32 h 64"/>
                <a:gd name="T2" fmla="*/ 29 w 40"/>
                <a:gd name="T3" fmla="*/ 60 h 64"/>
                <a:gd name="T4" fmla="*/ 40 w 40"/>
                <a:gd name="T5" fmla="*/ 56 h 64"/>
                <a:gd name="T6" fmla="*/ 40 w 40"/>
                <a:gd name="T7" fmla="*/ 56 h 64"/>
                <a:gd name="T8" fmla="*/ 38 w 40"/>
                <a:gd name="T9" fmla="*/ 51 h 64"/>
                <a:gd name="T10" fmla="*/ 19 w 40"/>
                <a:gd name="T11" fmla="*/ 32 h 64"/>
                <a:gd name="T12" fmla="*/ 38 w 40"/>
                <a:gd name="T13" fmla="*/ 13 h 64"/>
                <a:gd name="T14" fmla="*/ 40 w 40"/>
                <a:gd name="T15" fmla="*/ 8 h 64"/>
                <a:gd name="T16" fmla="*/ 40 w 40"/>
                <a:gd name="T17" fmla="*/ 8 h 64"/>
                <a:gd name="T18" fmla="*/ 29 w 40"/>
                <a:gd name="T19" fmla="*/ 4 h 64"/>
                <a:gd name="T20" fmla="*/ 0 w 40"/>
                <a:gd name="T2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64">
                  <a:moveTo>
                    <a:pt x="0" y="32"/>
                  </a:moveTo>
                  <a:cubicBezTo>
                    <a:pt x="29" y="60"/>
                    <a:pt x="29" y="60"/>
                    <a:pt x="29" y="60"/>
                  </a:cubicBezTo>
                  <a:cubicBezTo>
                    <a:pt x="33" y="64"/>
                    <a:pt x="40" y="61"/>
                    <a:pt x="40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0" y="54"/>
                    <a:pt x="39" y="52"/>
                    <a:pt x="38" y="51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9" y="12"/>
                    <a:pt x="40" y="10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3"/>
                    <a:pt x="33" y="0"/>
                    <a:pt x="29" y="4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0F82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126" name="Freeform 126"/>
            <p:cNvSpPr>
              <a:spLocks/>
            </p:cNvSpPr>
            <p:nvPr/>
          </p:nvSpPr>
          <p:spPr bwMode="auto">
            <a:xfrm>
              <a:off x="5510213" y="4484688"/>
              <a:ext cx="149225" cy="239713"/>
            </a:xfrm>
            <a:custGeom>
              <a:avLst/>
              <a:gdLst>
                <a:gd name="T0" fmla="*/ 0 w 40"/>
                <a:gd name="T1" fmla="*/ 32 h 64"/>
                <a:gd name="T2" fmla="*/ 29 w 40"/>
                <a:gd name="T3" fmla="*/ 60 h 64"/>
                <a:gd name="T4" fmla="*/ 40 w 40"/>
                <a:gd name="T5" fmla="*/ 56 h 64"/>
                <a:gd name="T6" fmla="*/ 40 w 40"/>
                <a:gd name="T7" fmla="*/ 56 h 64"/>
                <a:gd name="T8" fmla="*/ 38 w 40"/>
                <a:gd name="T9" fmla="*/ 51 h 64"/>
                <a:gd name="T10" fmla="*/ 19 w 40"/>
                <a:gd name="T11" fmla="*/ 32 h 64"/>
                <a:gd name="T12" fmla="*/ 38 w 40"/>
                <a:gd name="T13" fmla="*/ 13 h 64"/>
                <a:gd name="T14" fmla="*/ 40 w 40"/>
                <a:gd name="T15" fmla="*/ 8 h 64"/>
                <a:gd name="T16" fmla="*/ 40 w 40"/>
                <a:gd name="T17" fmla="*/ 8 h 64"/>
                <a:gd name="T18" fmla="*/ 29 w 40"/>
                <a:gd name="T19" fmla="*/ 4 h 64"/>
                <a:gd name="T20" fmla="*/ 0 w 40"/>
                <a:gd name="T2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64">
                  <a:moveTo>
                    <a:pt x="0" y="32"/>
                  </a:moveTo>
                  <a:cubicBezTo>
                    <a:pt x="29" y="60"/>
                    <a:pt x="29" y="60"/>
                    <a:pt x="29" y="60"/>
                  </a:cubicBezTo>
                  <a:cubicBezTo>
                    <a:pt x="33" y="64"/>
                    <a:pt x="40" y="62"/>
                    <a:pt x="40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0" y="54"/>
                    <a:pt x="39" y="52"/>
                    <a:pt x="38" y="51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9" y="12"/>
                    <a:pt x="40" y="10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3"/>
                    <a:pt x="33" y="0"/>
                    <a:pt x="29" y="4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0F82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127" name="Freeform 127"/>
            <p:cNvSpPr>
              <a:spLocks/>
            </p:cNvSpPr>
            <p:nvPr/>
          </p:nvSpPr>
          <p:spPr bwMode="auto">
            <a:xfrm>
              <a:off x="6491288" y="3289301"/>
              <a:ext cx="149225" cy="244475"/>
            </a:xfrm>
            <a:custGeom>
              <a:avLst/>
              <a:gdLst>
                <a:gd name="T0" fmla="*/ 40 w 40"/>
                <a:gd name="T1" fmla="*/ 33 h 65"/>
                <a:gd name="T2" fmla="*/ 12 w 40"/>
                <a:gd name="T3" fmla="*/ 4 h 65"/>
                <a:gd name="T4" fmla="*/ 0 w 40"/>
                <a:gd name="T5" fmla="*/ 9 h 65"/>
                <a:gd name="T6" fmla="*/ 0 w 40"/>
                <a:gd name="T7" fmla="*/ 9 h 65"/>
                <a:gd name="T8" fmla="*/ 2 w 40"/>
                <a:gd name="T9" fmla="*/ 14 h 65"/>
                <a:gd name="T10" fmla="*/ 21 w 40"/>
                <a:gd name="T11" fmla="*/ 33 h 65"/>
                <a:gd name="T12" fmla="*/ 2 w 40"/>
                <a:gd name="T13" fmla="*/ 52 h 65"/>
                <a:gd name="T14" fmla="*/ 0 w 40"/>
                <a:gd name="T15" fmla="*/ 56 h 65"/>
                <a:gd name="T16" fmla="*/ 0 w 40"/>
                <a:gd name="T17" fmla="*/ 56 h 65"/>
                <a:gd name="T18" fmla="*/ 12 w 40"/>
                <a:gd name="T19" fmla="*/ 61 h 65"/>
                <a:gd name="T20" fmla="*/ 40 w 40"/>
                <a:gd name="T2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65">
                  <a:moveTo>
                    <a:pt x="40" y="33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7" y="0"/>
                    <a:pt x="0" y="3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1" y="12"/>
                    <a:pt x="2" y="14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1" y="53"/>
                    <a:pt x="0" y="55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2"/>
                    <a:pt x="7" y="65"/>
                    <a:pt x="12" y="61"/>
                  </a:cubicBezTo>
                  <a:lnTo>
                    <a:pt x="40" y="33"/>
                  </a:lnTo>
                  <a:close/>
                </a:path>
              </a:pathLst>
            </a:custGeom>
            <a:solidFill>
              <a:srgbClr val="0F82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135" name="Freeform 135"/>
            <p:cNvSpPr>
              <a:spLocks/>
            </p:cNvSpPr>
            <p:nvPr/>
          </p:nvSpPr>
          <p:spPr bwMode="auto">
            <a:xfrm>
              <a:off x="6491288" y="5672138"/>
              <a:ext cx="149225" cy="239713"/>
            </a:xfrm>
            <a:custGeom>
              <a:avLst/>
              <a:gdLst>
                <a:gd name="T0" fmla="*/ 40 w 40"/>
                <a:gd name="T1" fmla="*/ 32 h 64"/>
                <a:gd name="T2" fmla="*/ 12 w 40"/>
                <a:gd name="T3" fmla="*/ 4 h 64"/>
                <a:gd name="T4" fmla="*/ 0 w 40"/>
                <a:gd name="T5" fmla="*/ 8 h 64"/>
                <a:gd name="T6" fmla="*/ 0 w 40"/>
                <a:gd name="T7" fmla="*/ 8 h 64"/>
                <a:gd name="T8" fmla="*/ 2 w 40"/>
                <a:gd name="T9" fmla="*/ 13 h 64"/>
                <a:gd name="T10" fmla="*/ 21 w 40"/>
                <a:gd name="T11" fmla="*/ 32 h 64"/>
                <a:gd name="T12" fmla="*/ 2 w 40"/>
                <a:gd name="T13" fmla="*/ 51 h 64"/>
                <a:gd name="T14" fmla="*/ 0 w 40"/>
                <a:gd name="T15" fmla="*/ 56 h 64"/>
                <a:gd name="T16" fmla="*/ 0 w 40"/>
                <a:gd name="T17" fmla="*/ 56 h 64"/>
                <a:gd name="T18" fmla="*/ 12 w 40"/>
                <a:gd name="T19" fmla="*/ 60 h 64"/>
                <a:gd name="T20" fmla="*/ 40 w 40"/>
                <a:gd name="T2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64">
                  <a:moveTo>
                    <a:pt x="40" y="32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7" y="0"/>
                    <a:pt x="0" y="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0"/>
                    <a:pt x="1" y="12"/>
                    <a:pt x="2" y="13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1" y="52"/>
                    <a:pt x="0" y="54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7" y="64"/>
                    <a:pt x="12" y="60"/>
                  </a:cubicBezTo>
                  <a:lnTo>
                    <a:pt x="40" y="32"/>
                  </a:lnTo>
                  <a:close/>
                </a:path>
              </a:pathLst>
            </a:custGeom>
            <a:solidFill>
              <a:srgbClr val="0F8263"/>
            </a:solidFill>
            <a:ln w="9525">
              <a:solidFill>
                <a:srgbClr val="D3381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143" name="Freeform 143"/>
            <p:cNvSpPr>
              <a:spLocks/>
            </p:cNvSpPr>
            <p:nvPr/>
          </p:nvSpPr>
          <p:spPr bwMode="auto">
            <a:xfrm>
              <a:off x="6491288" y="930276"/>
              <a:ext cx="149225" cy="244475"/>
            </a:xfrm>
            <a:custGeom>
              <a:avLst/>
              <a:gdLst>
                <a:gd name="T0" fmla="*/ 40 w 40"/>
                <a:gd name="T1" fmla="*/ 32 h 65"/>
                <a:gd name="T2" fmla="*/ 12 w 40"/>
                <a:gd name="T3" fmla="*/ 4 h 65"/>
                <a:gd name="T4" fmla="*/ 0 w 40"/>
                <a:gd name="T5" fmla="*/ 9 h 65"/>
                <a:gd name="T6" fmla="*/ 0 w 40"/>
                <a:gd name="T7" fmla="*/ 9 h 65"/>
                <a:gd name="T8" fmla="*/ 2 w 40"/>
                <a:gd name="T9" fmla="*/ 13 h 65"/>
                <a:gd name="T10" fmla="*/ 21 w 40"/>
                <a:gd name="T11" fmla="*/ 32 h 65"/>
                <a:gd name="T12" fmla="*/ 2 w 40"/>
                <a:gd name="T13" fmla="*/ 51 h 65"/>
                <a:gd name="T14" fmla="*/ 0 w 40"/>
                <a:gd name="T15" fmla="*/ 56 h 65"/>
                <a:gd name="T16" fmla="*/ 0 w 40"/>
                <a:gd name="T17" fmla="*/ 56 h 65"/>
                <a:gd name="T18" fmla="*/ 12 w 40"/>
                <a:gd name="T19" fmla="*/ 61 h 65"/>
                <a:gd name="T20" fmla="*/ 40 w 40"/>
                <a:gd name="T2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65">
                  <a:moveTo>
                    <a:pt x="40" y="32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7" y="0"/>
                    <a:pt x="0" y="3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1" y="12"/>
                    <a:pt x="2" y="13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1" y="53"/>
                    <a:pt x="0" y="54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2"/>
                    <a:pt x="7" y="65"/>
                    <a:pt x="12" y="61"/>
                  </a:cubicBezTo>
                  <a:lnTo>
                    <a:pt x="40" y="32"/>
                  </a:lnTo>
                  <a:close/>
                </a:path>
              </a:pathLst>
            </a:custGeom>
            <a:solidFill>
              <a:srgbClr val="0F82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</p:grpSp>
      <p:sp>
        <p:nvSpPr>
          <p:cNvPr id="116" name="ïšḷiďé">
            <a:extLst>
              <a:ext uri="{FF2B5EF4-FFF2-40B4-BE49-F238E27FC236}">
                <a16:creationId xmlns:a16="http://schemas.microsoft.com/office/drawing/2014/main" xmlns="" id="{39340196-E1AA-4B49-976A-BF366BB2B662}"/>
              </a:ext>
            </a:extLst>
          </p:cNvPr>
          <p:cNvSpPr/>
          <p:nvPr/>
        </p:nvSpPr>
        <p:spPr bwMode="auto">
          <a:xfrm>
            <a:off x="1542898" y="2309883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prstClr val="black"/>
              </a:solidFill>
            </a:endParaRPr>
          </a:p>
        </p:txBody>
      </p:sp>
      <p:sp>
        <p:nvSpPr>
          <p:cNvPr id="117" name="ïṡḻíḍê">
            <a:extLst>
              <a:ext uri="{FF2B5EF4-FFF2-40B4-BE49-F238E27FC236}">
                <a16:creationId xmlns:a16="http://schemas.microsoft.com/office/drawing/2014/main" xmlns="" id="{4D5C24C6-4DD0-4193-AD42-019C1134797B}"/>
              </a:ext>
            </a:extLst>
          </p:cNvPr>
          <p:cNvSpPr txBox="1"/>
          <p:nvPr/>
        </p:nvSpPr>
        <p:spPr bwMode="auto">
          <a:xfrm>
            <a:off x="1542898" y="1977887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914378"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prstClr val="black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</a:rPr>
              <a:t>标题文档</a:t>
            </a:r>
          </a:p>
        </p:txBody>
      </p:sp>
      <p:sp>
        <p:nvSpPr>
          <p:cNvPr id="119" name="ïšḷiďé">
            <a:extLst>
              <a:ext uri="{FF2B5EF4-FFF2-40B4-BE49-F238E27FC236}">
                <a16:creationId xmlns:a16="http://schemas.microsoft.com/office/drawing/2014/main" xmlns="" id="{39340196-E1AA-4B49-976A-BF366BB2B662}"/>
              </a:ext>
            </a:extLst>
          </p:cNvPr>
          <p:cNvSpPr/>
          <p:nvPr/>
        </p:nvSpPr>
        <p:spPr bwMode="auto">
          <a:xfrm>
            <a:off x="1542898" y="3542712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prstClr val="black"/>
              </a:solidFill>
            </a:endParaRPr>
          </a:p>
        </p:txBody>
      </p:sp>
      <p:sp>
        <p:nvSpPr>
          <p:cNvPr id="120" name="ïṡḻíḍê">
            <a:extLst>
              <a:ext uri="{FF2B5EF4-FFF2-40B4-BE49-F238E27FC236}">
                <a16:creationId xmlns:a16="http://schemas.microsoft.com/office/drawing/2014/main" xmlns="" id="{4D5C24C6-4DD0-4193-AD42-019C1134797B}"/>
              </a:ext>
            </a:extLst>
          </p:cNvPr>
          <p:cNvSpPr txBox="1"/>
          <p:nvPr/>
        </p:nvSpPr>
        <p:spPr bwMode="auto">
          <a:xfrm>
            <a:off x="1542898" y="3210716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914378"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prstClr val="black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</a:rPr>
              <a:t>标题文档</a:t>
            </a:r>
          </a:p>
        </p:txBody>
      </p:sp>
      <p:sp>
        <p:nvSpPr>
          <p:cNvPr id="121" name="ïšḷiďé">
            <a:extLst>
              <a:ext uri="{FF2B5EF4-FFF2-40B4-BE49-F238E27FC236}">
                <a16:creationId xmlns:a16="http://schemas.microsoft.com/office/drawing/2014/main" xmlns="" id="{39340196-E1AA-4B49-976A-BF366BB2B662}"/>
              </a:ext>
            </a:extLst>
          </p:cNvPr>
          <p:cNvSpPr/>
          <p:nvPr/>
        </p:nvSpPr>
        <p:spPr bwMode="auto">
          <a:xfrm>
            <a:off x="1542898" y="5010325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prstClr val="black"/>
              </a:solidFill>
            </a:endParaRPr>
          </a:p>
        </p:txBody>
      </p:sp>
      <p:sp>
        <p:nvSpPr>
          <p:cNvPr id="122" name="ïṡḻíḍê">
            <a:extLst>
              <a:ext uri="{FF2B5EF4-FFF2-40B4-BE49-F238E27FC236}">
                <a16:creationId xmlns:a16="http://schemas.microsoft.com/office/drawing/2014/main" xmlns="" id="{4D5C24C6-4DD0-4193-AD42-019C1134797B}"/>
              </a:ext>
            </a:extLst>
          </p:cNvPr>
          <p:cNvSpPr txBox="1"/>
          <p:nvPr/>
        </p:nvSpPr>
        <p:spPr bwMode="auto">
          <a:xfrm>
            <a:off x="1542898" y="4678329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914378"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prstClr val="black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</a:rPr>
              <a:t>标题文档</a:t>
            </a:r>
          </a:p>
        </p:txBody>
      </p:sp>
      <p:sp>
        <p:nvSpPr>
          <p:cNvPr id="123" name="ïšḷiďé">
            <a:extLst>
              <a:ext uri="{FF2B5EF4-FFF2-40B4-BE49-F238E27FC236}">
                <a16:creationId xmlns:a16="http://schemas.microsoft.com/office/drawing/2014/main" xmlns="" id="{39340196-E1AA-4B49-976A-BF366BB2B662}"/>
              </a:ext>
            </a:extLst>
          </p:cNvPr>
          <p:cNvSpPr/>
          <p:nvPr/>
        </p:nvSpPr>
        <p:spPr bwMode="auto">
          <a:xfrm>
            <a:off x="8523107" y="2309883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prstClr val="black"/>
              </a:solidFill>
            </a:endParaRPr>
          </a:p>
        </p:txBody>
      </p:sp>
      <p:sp>
        <p:nvSpPr>
          <p:cNvPr id="124" name="ïṡḻíḍê">
            <a:extLst>
              <a:ext uri="{FF2B5EF4-FFF2-40B4-BE49-F238E27FC236}">
                <a16:creationId xmlns:a16="http://schemas.microsoft.com/office/drawing/2014/main" xmlns="" id="{4D5C24C6-4DD0-4193-AD42-019C1134797B}"/>
              </a:ext>
            </a:extLst>
          </p:cNvPr>
          <p:cNvSpPr txBox="1"/>
          <p:nvPr/>
        </p:nvSpPr>
        <p:spPr bwMode="auto">
          <a:xfrm>
            <a:off x="8523107" y="1977887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914378"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prstClr val="black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</a:rPr>
              <a:t>标题文档</a:t>
            </a:r>
          </a:p>
        </p:txBody>
      </p:sp>
      <p:sp>
        <p:nvSpPr>
          <p:cNvPr id="125" name="ïšḷiďé">
            <a:extLst>
              <a:ext uri="{FF2B5EF4-FFF2-40B4-BE49-F238E27FC236}">
                <a16:creationId xmlns:a16="http://schemas.microsoft.com/office/drawing/2014/main" xmlns="" id="{39340196-E1AA-4B49-976A-BF366BB2B662}"/>
              </a:ext>
            </a:extLst>
          </p:cNvPr>
          <p:cNvSpPr/>
          <p:nvPr/>
        </p:nvSpPr>
        <p:spPr bwMode="auto">
          <a:xfrm>
            <a:off x="8523107" y="3542712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prstClr val="black"/>
              </a:solidFill>
            </a:endParaRPr>
          </a:p>
        </p:txBody>
      </p:sp>
      <p:sp>
        <p:nvSpPr>
          <p:cNvPr id="128" name="ïṡḻíḍê">
            <a:extLst>
              <a:ext uri="{FF2B5EF4-FFF2-40B4-BE49-F238E27FC236}">
                <a16:creationId xmlns:a16="http://schemas.microsoft.com/office/drawing/2014/main" xmlns="" id="{4D5C24C6-4DD0-4193-AD42-019C1134797B}"/>
              </a:ext>
            </a:extLst>
          </p:cNvPr>
          <p:cNvSpPr txBox="1"/>
          <p:nvPr/>
        </p:nvSpPr>
        <p:spPr bwMode="auto">
          <a:xfrm>
            <a:off x="8523107" y="3210716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914378"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prstClr val="black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</a:rPr>
              <a:t>标题文档</a:t>
            </a:r>
          </a:p>
        </p:txBody>
      </p:sp>
      <p:sp>
        <p:nvSpPr>
          <p:cNvPr id="129" name="ïšḷiďé">
            <a:extLst>
              <a:ext uri="{FF2B5EF4-FFF2-40B4-BE49-F238E27FC236}">
                <a16:creationId xmlns:a16="http://schemas.microsoft.com/office/drawing/2014/main" xmlns="" id="{39340196-E1AA-4B49-976A-BF366BB2B662}"/>
              </a:ext>
            </a:extLst>
          </p:cNvPr>
          <p:cNvSpPr/>
          <p:nvPr/>
        </p:nvSpPr>
        <p:spPr bwMode="auto">
          <a:xfrm>
            <a:off x="8523107" y="5010325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prstClr val="black"/>
              </a:solidFill>
            </a:endParaRPr>
          </a:p>
        </p:txBody>
      </p:sp>
      <p:sp>
        <p:nvSpPr>
          <p:cNvPr id="130" name="ïṡḻíḍê">
            <a:extLst>
              <a:ext uri="{FF2B5EF4-FFF2-40B4-BE49-F238E27FC236}">
                <a16:creationId xmlns:a16="http://schemas.microsoft.com/office/drawing/2014/main" xmlns="" id="{4D5C24C6-4DD0-4193-AD42-019C1134797B}"/>
              </a:ext>
            </a:extLst>
          </p:cNvPr>
          <p:cNvSpPr txBox="1"/>
          <p:nvPr/>
        </p:nvSpPr>
        <p:spPr bwMode="auto">
          <a:xfrm>
            <a:off x="8523107" y="4678329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914378"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prstClr val="black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</a:rPr>
              <a:t>标题文档</a:t>
            </a:r>
          </a:p>
        </p:txBody>
      </p:sp>
      <p:sp>
        <p:nvSpPr>
          <p:cNvPr id="134" name="文本框 1"/>
          <p:cNvSpPr txBox="1"/>
          <p:nvPr/>
        </p:nvSpPr>
        <p:spPr>
          <a:xfrm>
            <a:off x="679858" y="727083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3699367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171450" y="194310"/>
            <a:ext cx="11852910" cy="6526529"/>
            <a:chOff x="171450" y="194310"/>
            <a:chExt cx="11852910" cy="6526529"/>
          </a:xfrm>
        </p:grpSpPr>
        <p:sp>
          <p:nvSpPr>
            <p:cNvPr id="40" name="矩形 39"/>
            <p:cNvSpPr/>
            <p:nvPr/>
          </p:nvSpPr>
          <p:spPr>
            <a:xfrm>
              <a:off x="171450" y="194310"/>
              <a:ext cx="11852910" cy="6526529"/>
            </a:xfrm>
            <a:prstGeom prst="rect">
              <a:avLst/>
            </a:prstGeom>
            <a:solidFill>
              <a:schemeClr val="bg1">
                <a:alpha val="8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400050" y="377190"/>
              <a:ext cx="11441430" cy="6126480"/>
            </a:xfrm>
            <a:prstGeom prst="rect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207" name="Rectangle 594"/>
          <p:cNvSpPr>
            <a:spLocks noChangeArrowheads="1"/>
          </p:cNvSpPr>
          <p:nvPr/>
        </p:nvSpPr>
        <p:spPr bwMode="auto">
          <a:xfrm>
            <a:off x="3639166" y="1105096"/>
            <a:ext cx="7938" cy="214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956914" y="3035192"/>
            <a:ext cx="8756101" cy="755972"/>
            <a:chOff x="3169266" y="3148208"/>
            <a:chExt cx="6122988" cy="528638"/>
          </a:xfrm>
        </p:grpSpPr>
        <p:sp>
          <p:nvSpPr>
            <p:cNvPr id="3993" name="Freeform 781"/>
            <p:cNvSpPr>
              <a:spLocks/>
            </p:cNvSpPr>
            <p:nvPr/>
          </p:nvSpPr>
          <p:spPr bwMode="auto">
            <a:xfrm>
              <a:off x="7706341" y="3148208"/>
              <a:ext cx="1585913" cy="528638"/>
            </a:xfrm>
            <a:custGeom>
              <a:avLst/>
              <a:gdLst>
                <a:gd name="T0" fmla="*/ 590 w 706"/>
                <a:gd name="T1" fmla="*/ 235 h 235"/>
                <a:gd name="T2" fmla="*/ 116 w 706"/>
                <a:gd name="T3" fmla="*/ 235 h 235"/>
                <a:gd name="T4" fmla="*/ 0 w 706"/>
                <a:gd name="T5" fmla="*/ 119 h 235"/>
                <a:gd name="T6" fmla="*/ 0 w 706"/>
                <a:gd name="T7" fmla="*/ 115 h 235"/>
                <a:gd name="T8" fmla="*/ 116 w 706"/>
                <a:gd name="T9" fmla="*/ 0 h 235"/>
                <a:gd name="T10" fmla="*/ 590 w 706"/>
                <a:gd name="T11" fmla="*/ 0 h 235"/>
                <a:gd name="T12" fmla="*/ 706 w 706"/>
                <a:gd name="T13" fmla="*/ 115 h 235"/>
                <a:gd name="T14" fmla="*/ 706 w 706"/>
                <a:gd name="T15" fmla="*/ 119 h 235"/>
                <a:gd name="T16" fmla="*/ 590 w 706"/>
                <a:gd name="T17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6" h="235">
                  <a:moveTo>
                    <a:pt x="590" y="235"/>
                  </a:moveTo>
                  <a:cubicBezTo>
                    <a:pt x="116" y="235"/>
                    <a:pt x="116" y="235"/>
                    <a:pt x="116" y="235"/>
                  </a:cubicBezTo>
                  <a:cubicBezTo>
                    <a:pt x="52" y="235"/>
                    <a:pt x="0" y="183"/>
                    <a:pt x="0" y="119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52"/>
                    <a:pt x="52" y="0"/>
                    <a:pt x="116" y="0"/>
                  </a:cubicBezTo>
                  <a:cubicBezTo>
                    <a:pt x="590" y="0"/>
                    <a:pt x="590" y="0"/>
                    <a:pt x="590" y="0"/>
                  </a:cubicBezTo>
                  <a:cubicBezTo>
                    <a:pt x="654" y="0"/>
                    <a:pt x="706" y="52"/>
                    <a:pt x="706" y="115"/>
                  </a:cubicBezTo>
                  <a:cubicBezTo>
                    <a:pt x="706" y="119"/>
                    <a:pt x="706" y="119"/>
                    <a:pt x="706" y="119"/>
                  </a:cubicBezTo>
                  <a:cubicBezTo>
                    <a:pt x="706" y="183"/>
                    <a:pt x="654" y="235"/>
                    <a:pt x="590" y="235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8" name="Oval 786"/>
            <p:cNvSpPr>
              <a:spLocks noChangeArrowheads="1"/>
            </p:cNvSpPr>
            <p:nvPr/>
          </p:nvSpPr>
          <p:spPr bwMode="auto">
            <a:xfrm>
              <a:off x="8831879" y="3208533"/>
              <a:ext cx="404813" cy="406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9" name="Freeform 787"/>
            <p:cNvSpPr>
              <a:spLocks/>
            </p:cNvSpPr>
            <p:nvPr/>
          </p:nvSpPr>
          <p:spPr bwMode="auto">
            <a:xfrm>
              <a:off x="8908079" y="3354583"/>
              <a:ext cx="247650" cy="106363"/>
            </a:xfrm>
            <a:custGeom>
              <a:avLst/>
              <a:gdLst>
                <a:gd name="T0" fmla="*/ 7 w 156"/>
                <a:gd name="T1" fmla="*/ 58 h 67"/>
                <a:gd name="T2" fmla="*/ 50 w 156"/>
                <a:gd name="T3" fmla="*/ 16 h 67"/>
                <a:gd name="T4" fmla="*/ 98 w 156"/>
                <a:gd name="T5" fmla="*/ 67 h 67"/>
                <a:gd name="T6" fmla="*/ 156 w 156"/>
                <a:gd name="T7" fmla="*/ 13 h 67"/>
                <a:gd name="T8" fmla="*/ 149 w 156"/>
                <a:gd name="T9" fmla="*/ 6 h 67"/>
                <a:gd name="T10" fmla="*/ 98 w 156"/>
                <a:gd name="T11" fmla="*/ 51 h 67"/>
                <a:gd name="T12" fmla="*/ 50 w 156"/>
                <a:gd name="T13" fmla="*/ 0 h 67"/>
                <a:gd name="T14" fmla="*/ 0 w 156"/>
                <a:gd name="T15" fmla="*/ 51 h 67"/>
                <a:gd name="T16" fmla="*/ 7 w 156"/>
                <a:gd name="T17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67">
                  <a:moveTo>
                    <a:pt x="7" y="58"/>
                  </a:moveTo>
                  <a:lnTo>
                    <a:pt x="50" y="16"/>
                  </a:lnTo>
                  <a:lnTo>
                    <a:pt x="98" y="67"/>
                  </a:lnTo>
                  <a:lnTo>
                    <a:pt x="156" y="13"/>
                  </a:lnTo>
                  <a:lnTo>
                    <a:pt x="149" y="6"/>
                  </a:lnTo>
                  <a:lnTo>
                    <a:pt x="98" y="51"/>
                  </a:lnTo>
                  <a:lnTo>
                    <a:pt x="50" y="0"/>
                  </a:lnTo>
                  <a:lnTo>
                    <a:pt x="0" y="51"/>
                  </a:lnTo>
                  <a:lnTo>
                    <a:pt x="7" y="58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0" name="Oval 788"/>
            <p:cNvSpPr>
              <a:spLocks noChangeArrowheads="1"/>
            </p:cNvSpPr>
            <p:nvPr/>
          </p:nvSpPr>
          <p:spPr bwMode="auto">
            <a:xfrm>
              <a:off x="9133504" y="3346646"/>
              <a:ext cx="38100" cy="39688"/>
            </a:xfrm>
            <a:prstGeom prst="ellipse">
              <a:avLst/>
            </a:prstGeom>
            <a:solidFill>
              <a:srgbClr val="D3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1" name="Oval 789"/>
            <p:cNvSpPr>
              <a:spLocks noChangeArrowheads="1"/>
            </p:cNvSpPr>
            <p:nvPr/>
          </p:nvSpPr>
          <p:spPr bwMode="auto">
            <a:xfrm>
              <a:off x="9043016" y="3429196"/>
              <a:ext cx="39688" cy="38100"/>
            </a:xfrm>
            <a:prstGeom prst="ellipse">
              <a:avLst/>
            </a:prstGeom>
            <a:solidFill>
              <a:srgbClr val="D3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2" name="Oval 790"/>
            <p:cNvSpPr>
              <a:spLocks noChangeArrowheads="1"/>
            </p:cNvSpPr>
            <p:nvPr/>
          </p:nvSpPr>
          <p:spPr bwMode="auto">
            <a:xfrm>
              <a:off x="8968404" y="3346646"/>
              <a:ext cx="38100" cy="39688"/>
            </a:xfrm>
            <a:prstGeom prst="ellipse">
              <a:avLst/>
            </a:prstGeom>
            <a:solidFill>
              <a:srgbClr val="D3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3" name="Freeform 791"/>
            <p:cNvSpPr>
              <a:spLocks/>
            </p:cNvSpPr>
            <p:nvPr/>
          </p:nvSpPr>
          <p:spPr bwMode="auto">
            <a:xfrm>
              <a:off x="8906491" y="3297433"/>
              <a:ext cx="261938" cy="219075"/>
            </a:xfrm>
            <a:custGeom>
              <a:avLst/>
              <a:gdLst>
                <a:gd name="T0" fmla="*/ 114 w 117"/>
                <a:gd name="T1" fmla="*/ 91 h 98"/>
                <a:gd name="T2" fmla="*/ 8 w 117"/>
                <a:gd name="T3" fmla="*/ 91 h 98"/>
                <a:gd name="T4" fmla="*/ 8 w 117"/>
                <a:gd name="T5" fmla="*/ 3 h 98"/>
                <a:gd name="T6" fmla="*/ 4 w 117"/>
                <a:gd name="T7" fmla="*/ 0 h 98"/>
                <a:gd name="T8" fmla="*/ 0 w 117"/>
                <a:gd name="T9" fmla="*/ 3 h 98"/>
                <a:gd name="T10" fmla="*/ 0 w 117"/>
                <a:gd name="T11" fmla="*/ 95 h 98"/>
                <a:gd name="T12" fmla="*/ 1 w 117"/>
                <a:gd name="T13" fmla="*/ 97 h 98"/>
                <a:gd name="T14" fmla="*/ 4 w 117"/>
                <a:gd name="T15" fmla="*/ 98 h 98"/>
                <a:gd name="T16" fmla="*/ 114 w 117"/>
                <a:gd name="T17" fmla="*/ 98 h 98"/>
                <a:gd name="T18" fmla="*/ 117 w 117"/>
                <a:gd name="T19" fmla="*/ 95 h 98"/>
                <a:gd name="T20" fmla="*/ 114 w 117"/>
                <a:gd name="T21" fmla="*/ 9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7" h="98">
                  <a:moveTo>
                    <a:pt x="114" y="91"/>
                  </a:moveTo>
                  <a:cubicBezTo>
                    <a:pt x="8" y="91"/>
                    <a:pt x="8" y="91"/>
                    <a:pt x="8" y="9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1"/>
                    <a:pt x="6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1" y="96"/>
                    <a:pt x="1" y="97"/>
                  </a:cubicBezTo>
                  <a:cubicBezTo>
                    <a:pt x="2" y="98"/>
                    <a:pt x="3" y="98"/>
                    <a:pt x="4" y="98"/>
                  </a:cubicBezTo>
                  <a:cubicBezTo>
                    <a:pt x="114" y="98"/>
                    <a:pt x="114" y="98"/>
                    <a:pt x="114" y="98"/>
                  </a:cubicBezTo>
                  <a:cubicBezTo>
                    <a:pt x="116" y="98"/>
                    <a:pt x="117" y="97"/>
                    <a:pt x="117" y="95"/>
                  </a:cubicBezTo>
                  <a:cubicBezTo>
                    <a:pt x="117" y="92"/>
                    <a:pt x="116" y="91"/>
                    <a:pt x="114" y="91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8" name="Freeform 796"/>
            <p:cNvSpPr>
              <a:spLocks/>
            </p:cNvSpPr>
            <p:nvPr/>
          </p:nvSpPr>
          <p:spPr bwMode="auto">
            <a:xfrm>
              <a:off x="6572866" y="3148208"/>
              <a:ext cx="1585913" cy="528638"/>
            </a:xfrm>
            <a:custGeom>
              <a:avLst/>
              <a:gdLst>
                <a:gd name="T0" fmla="*/ 590 w 706"/>
                <a:gd name="T1" fmla="*/ 235 h 235"/>
                <a:gd name="T2" fmla="*/ 116 w 706"/>
                <a:gd name="T3" fmla="*/ 235 h 235"/>
                <a:gd name="T4" fmla="*/ 0 w 706"/>
                <a:gd name="T5" fmla="*/ 119 h 235"/>
                <a:gd name="T6" fmla="*/ 0 w 706"/>
                <a:gd name="T7" fmla="*/ 115 h 235"/>
                <a:gd name="T8" fmla="*/ 116 w 706"/>
                <a:gd name="T9" fmla="*/ 0 h 235"/>
                <a:gd name="T10" fmla="*/ 590 w 706"/>
                <a:gd name="T11" fmla="*/ 0 h 235"/>
                <a:gd name="T12" fmla="*/ 706 w 706"/>
                <a:gd name="T13" fmla="*/ 115 h 235"/>
                <a:gd name="T14" fmla="*/ 706 w 706"/>
                <a:gd name="T15" fmla="*/ 119 h 235"/>
                <a:gd name="T16" fmla="*/ 590 w 706"/>
                <a:gd name="T17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6" h="235">
                  <a:moveTo>
                    <a:pt x="590" y="235"/>
                  </a:moveTo>
                  <a:cubicBezTo>
                    <a:pt x="116" y="235"/>
                    <a:pt x="116" y="235"/>
                    <a:pt x="116" y="235"/>
                  </a:cubicBezTo>
                  <a:cubicBezTo>
                    <a:pt x="52" y="235"/>
                    <a:pt x="0" y="183"/>
                    <a:pt x="0" y="119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52"/>
                    <a:pt x="52" y="0"/>
                    <a:pt x="116" y="0"/>
                  </a:cubicBezTo>
                  <a:cubicBezTo>
                    <a:pt x="590" y="0"/>
                    <a:pt x="590" y="0"/>
                    <a:pt x="590" y="0"/>
                  </a:cubicBezTo>
                  <a:cubicBezTo>
                    <a:pt x="654" y="0"/>
                    <a:pt x="706" y="52"/>
                    <a:pt x="706" y="115"/>
                  </a:cubicBezTo>
                  <a:cubicBezTo>
                    <a:pt x="706" y="119"/>
                    <a:pt x="706" y="119"/>
                    <a:pt x="706" y="119"/>
                  </a:cubicBezTo>
                  <a:cubicBezTo>
                    <a:pt x="706" y="183"/>
                    <a:pt x="654" y="235"/>
                    <a:pt x="590" y="235"/>
                  </a:cubicBezTo>
                </a:path>
              </a:pathLst>
            </a:custGeom>
            <a:solidFill>
              <a:srgbClr val="D2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9" name="Freeform 797"/>
            <p:cNvSpPr>
              <a:spLocks noEditPoints="1"/>
            </p:cNvSpPr>
            <p:nvPr/>
          </p:nvSpPr>
          <p:spPr bwMode="auto">
            <a:xfrm>
              <a:off x="7693641" y="3208533"/>
              <a:ext cx="406400" cy="406400"/>
            </a:xfrm>
            <a:custGeom>
              <a:avLst/>
              <a:gdLst>
                <a:gd name="T0" fmla="*/ 93 w 181"/>
                <a:gd name="T1" fmla="*/ 140 h 181"/>
                <a:gd name="T2" fmla="*/ 42 w 181"/>
                <a:gd name="T3" fmla="*/ 90 h 181"/>
                <a:gd name="T4" fmla="*/ 93 w 181"/>
                <a:gd name="T5" fmla="*/ 39 h 181"/>
                <a:gd name="T6" fmla="*/ 143 w 181"/>
                <a:gd name="T7" fmla="*/ 90 h 181"/>
                <a:gd name="T8" fmla="*/ 93 w 181"/>
                <a:gd name="T9" fmla="*/ 140 h 181"/>
                <a:gd name="T10" fmla="*/ 91 w 181"/>
                <a:gd name="T11" fmla="*/ 0 h 181"/>
                <a:gd name="T12" fmla="*/ 0 w 181"/>
                <a:gd name="T13" fmla="*/ 90 h 181"/>
                <a:gd name="T14" fmla="*/ 91 w 181"/>
                <a:gd name="T15" fmla="*/ 181 h 181"/>
                <a:gd name="T16" fmla="*/ 181 w 181"/>
                <a:gd name="T17" fmla="*/ 90 h 181"/>
                <a:gd name="T18" fmla="*/ 91 w 181"/>
                <a:gd name="T19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1" h="181">
                  <a:moveTo>
                    <a:pt x="93" y="140"/>
                  </a:moveTo>
                  <a:cubicBezTo>
                    <a:pt x="65" y="140"/>
                    <a:pt x="42" y="118"/>
                    <a:pt x="42" y="90"/>
                  </a:cubicBezTo>
                  <a:cubicBezTo>
                    <a:pt x="42" y="62"/>
                    <a:pt x="65" y="39"/>
                    <a:pt x="93" y="39"/>
                  </a:cubicBezTo>
                  <a:cubicBezTo>
                    <a:pt x="121" y="39"/>
                    <a:pt x="143" y="62"/>
                    <a:pt x="143" y="90"/>
                  </a:cubicBezTo>
                  <a:cubicBezTo>
                    <a:pt x="143" y="118"/>
                    <a:pt x="121" y="140"/>
                    <a:pt x="93" y="140"/>
                  </a:cubicBezTo>
                  <a:moveTo>
                    <a:pt x="91" y="0"/>
                  </a:moveTo>
                  <a:cubicBezTo>
                    <a:pt x="41" y="0"/>
                    <a:pt x="0" y="40"/>
                    <a:pt x="0" y="90"/>
                  </a:cubicBezTo>
                  <a:cubicBezTo>
                    <a:pt x="0" y="140"/>
                    <a:pt x="41" y="181"/>
                    <a:pt x="91" y="181"/>
                  </a:cubicBezTo>
                  <a:cubicBezTo>
                    <a:pt x="141" y="181"/>
                    <a:pt x="181" y="140"/>
                    <a:pt x="181" y="90"/>
                  </a:cubicBezTo>
                  <a:cubicBezTo>
                    <a:pt x="181" y="40"/>
                    <a:pt x="141" y="0"/>
                    <a:pt x="91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1" name="Freeform 799"/>
            <p:cNvSpPr>
              <a:spLocks/>
            </p:cNvSpPr>
            <p:nvPr/>
          </p:nvSpPr>
          <p:spPr bwMode="auto">
            <a:xfrm>
              <a:off x="7893666" y="3332358"/>
              <a:ext cx="65088" cy="123825"/>
            </a:xfrm>
            <a:custGeom>
              <a:avLst/>
              <a:gdLst>
                <a:gd name="T0" fmla="*/ 4 w 29"/>
                <a:gd name="T1" fmla="*/ 0 h 55"/>
                <a:gd name="T2" fmla="*/ 0 w 29"/>
                <a:gd name="T3" fmla="*/ 5 h 55"/>
                <a:gd name="T4" fmla="*/ 0 w 29"/>
                <a:gd name="T5" fmla="*/ 5 h 55"/>
                <a:gd name="T6" fmla="*/ 0 w 29"/>
                <a:gd name="T7" fmla="*/ 35 h 55"/>
                <a:gd name="T8" fmla="*/ 1 w 29"/>
                <a:gd name="T9" fmla="*/ 38 h 55"/>
                <a:gd name="T10" fmla="*/ 22 w 29"/>
                <a:gd name="T11" fmla="*/ 54 h 55"/>
                <a:gd name="T12" fmla="*/ 24 w 29"/>
                <a:gd name="T13" fmla="*/ 55 h 55"/>
                <a:gd name="T14" fmla="*/ 28 w 29"/>
                <a:gd name="T15" fmla="*/ 53 h 55"/>
                <a:gd name="T16" fmla="*/ 27 w 29"/>
                <a:gd name="T17" fmla="*/ 47 h 55"/>
                <a:gd name="T18" fmla="*/ 8 w 29"/>
                <a:gd name="T19" fmla="*/ 33 h 55"/>
                <a:gd name="T20" fmla="*/ 8 w 29"/>
                <a:gd name="T21" fmla="*/ 5 h 55"/>
                <a:gd name="T22" fmla="*/ 4 w 29"/>
                <a:gd name="T2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" h="55">
                  <a:moveTo>
                    <a:pt x="4" y="0"/>
                  </a:moveTo>
                  <a:cubicBezTo>
                    <a:pt x="1" y="0"/>
                    <a:pt x="0" y="2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6"/>
                    <a:pt x="0" y="37"/>
                    <a:pt x="1" y="38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54"/>
                    <a:pt x="23" y="55"/>
                    <a:pt x="24" y="55"/>
                  </a:cubicBezTo>
                  <a:cubicBezTo>
                    <a:pt x="26" y="55"/>
                    <a:pt x="27" y="54"/>
                    <a:pt x="28" y="53"/>
                  </a:cubicBezTo>
                  <a:cubicBezTo>
                    <a:pt x="29" y="51"/>
                    <a:pt x="29" y="48"/>
                    <a:pt x="27" y="47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2"/>
                    <a:pt x="6" y="0"/>
                    <a:pt x="4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09"/>
            <p:cNvSpPr>
              <a:spLocks/>
            </p:cNvSpPr>
            <p:nvPr/>
          </p:nvSpPr>
          <p:spPr bwMode="auto">
            <a:xfrm>
              <a:off x="5439391" y="3148208"/>
              <a:ext cx="1582738" cy="528638"/>
            </a:xfrm>
            <a:custGeom>
              <a:avLst/>
              <a:gdLst>
                <a:gd name="T0" fmla="*/ 590 w 705"/>
                <a:gd name="T1" fmla="*/ 235 h 235"/>
                <a:gd name="T2" fmla="*/ 115 w 705"/>
                <a:gd name="T3" fmla="*/ 235 h 235"/>
                <a:gd name="T4" fmla="*/ 0 w 705"/>
                <a:gd name="T5" fmla="*/ 119 h 235"/>
                <a:gd name="T6" fmla="*/ 0 w 705"/>
                <a:gd name="T7" fmla="*/ 115 h 235"/>
                <a:gd name="T8" fmla="*/ 115 w 705"/>
                <a:gd name="T9" fmla="*/ 0 h 235"/>
                <a:gd name="T10" fmla="*/ 590 w 705"/>
                <a:gd name="T11" fmla="*/ 0 h 235"/>
                <a:gd name="T12" fmla="*/ 705 w 705"/>
                <a:gd name="T13" fmla="*/ 115 h 235"/>
                <a:gd name="T14" fmla="*/ 705 w 705"/>
                <a:gd name="T15" fmla="*/ 119 h 235"/>
                <a:gd name="T16" fmla="*/ 590 w 705"/>
                <a:gd name="T17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5" h="235">
                  <a:moveTo>
                    <a:pt x="590" y="235"/>
                  </a:moveTo>
                  <a:cubicBezTo>
                    <a:pt x="115" y="235"/>
                    <a:pt x="115" y="235"/>
                    <a:pt x="115" y="235"/>
                  </a:cubicBezTo>
                  <a:cubicBezTo>
                    <a:pt x="52" y="235"/>
                    <a:pt x="0" y="183"/>
                    <a:pt x="0" y="119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52"/>
                    <a:pt x="52" y="0"/>
                    <a:pt x="115" y="0"/>
                  </a:cubicBezTo>
                  <a:cubicBezTo>
                    <a:pt x="590" y="0"/>
                    <a:pt x="590" y="0"/>
                    <a:pt x="590" y="0"/>
                  </a:cubicBezTo>
                  <a:cubicBezTo>
                    <a:pt x="653" y="0"/>
                    <a:pt x="705" y="52"/>
                    <a:pt x="705" y="115"/>
                  </a:cubicBezTo>
                  <a:cubicBezTo>
                    <a:pt x="705" y="119"/>
                    <a:pt x="705" y="119"/>
                    <a:pt x="705" y="119"/>
                  </a:cubicBezTo>
                  <a:cubicBezTo>
                    <a:pt x="705" y="183"/>
                    <a:pt x="653" y="235"/>
                    <a:pt x="590" y="235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Oval 814"/>
            <p:cNvSpPr>
              <a:spLocks noChangeArrowheads="1"/>
            </p:cNvSpPr>
            <p:nvPr/>
          </p:nvSpPr>
          <p:spPr bwMode="auto">
            <a:xfrm>
              <a:off x="6549054" y="3208533"/>
              <a:ext cx="406400" cy="406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815"/>
            <p:cNvSpPr>
              <a:spLocks noChangeArrowheads="1"/>
            </p:cNvSpPr>
            <p:nvPr/>
          </p:nvSpPr>
          <p:spPr bwMode="auto">
            <a:xfrm>
              <a:off x="6679229" y="3275208"/>
              <a:ext cx="134652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100" b="0" i="0" u="none" strike="noStrike" cap="none" normalizeH="0" baseline="0" dirty="0" smtClean="0">
                  <a:ln>
                    <a:noFill/>
                  </a:ln>
                  <a:solidFill>
                    <a:srgbClr val="D3381C"/>
                  </a:solidFill>
                  <a:effectLst/>
                  <a:latin typeface="Times New Roman" panose="02020603050405020304" pitchFamily="18" charset="0"/>
                </a:rPr>
                <a:t>$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rgbClr val="D3381C"/>
                </a:solidFill>
                <a:effectLst/>
              </a:endParaRPr>
            </a:p>
          </p:txBody>
        </p:sp>
        <p:sp>
          <p:nvSpPr>
            <p:cNvPr id="16" name="Freeform 821"/>
            <p:cNvSpPr>
              <a:spLocks/>
            </p:cNvSpPr>
            <p:nvPr/>
          </p:nvSpPr>
          <p:spPr bwMode="auto">
            <a:xfrm>
              <a:off x="4305916" y="3148208"/>
              <a:ext cx="1582738" cy="528638"/>
            </a:xfrm>
            <a:custGeom>
              <a:avLst/>
              <a:gdLst>
                <a:gd name="T0" fmla="*/ 590 w 705"/>
                <a:gd name="T1" fmla="*/ 235 h 235"/>
                <a:gd name="T2" fmla="*/ 115 w 705"/>
                <a:gd name="T3" fmla="*/ 235 h 235"/>
                <a:gd name="T4" fmla="*/ 0 w 705"/>
                <a:gd name="T5" fmla="*/ 119 h 235"/>
                <a:gd name="T6" fmla="*/ 0 w 705"/>
                <a:gd name="T7" fmla="*/ 115 h 235"/>
                <a:gd name="T8" fmla="*/ 115 w 705"/>
                <a:gd name="T9" fmla="*/ 0 h 235"/>
                <a:gd name="T10" fmla="*/ 590 w 705"/>
                <a:gd name="T11" fmla="*/ 0 h 235"/>
                <a:gd name="T12" fmla="*/ 705 w 705"/>
                <a:gd name="T13" fmla="*/ 115 h 235"/>
                <a:gd name="T14" fmla="*/ 705 w 705"/>
                <a:gd name="T15" fmla="*/ 119 h 235"/>
                <a:gd name="T16" fmla="*/ 590 w 705"/>
                <a:gd name="T17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5" h="235">
                  <a:moveTo>
                    <a:pt x="590" y="235"/>
                  </a:moveTo>
                  <a:cubicBezTo>
                    <a:pt x="115" y="235"/>
                    <a:pt x="115" y="235"/>
                    <a:pt x="115" y="235"/>
                  </a:cubicBezTo>
                  <a:cubicBezTo>
                    <a:pt x="52" y="235"/>
                    <a:pt x="0" y="183"/>
                    <a:pt x="0" y="119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52"/>
                    <a:pt x="52" y="0"/>
                    <a:pt x="115" y="0"/>
                  </a:cubicBezTo>
                  <a:cubicBezTo>
                    <a:pt x="590" y="0"/>
                    <a:pt x="590" y="0"/>
                    <a:pt x="590" y="0"/>
                  </a:cubicBezTo>
                  <a:cubicBezTo>
                    <a:pt x="653" y="0"/>
                    <a:pt x="705" y="52"/>
                    <a:pt x="705" y="115"/>
                  </a:cubicBezTo>
                  <a:cubicBezTo>
                    <a:pt x="705" y="119"/>
                    <a:pt x="705" y="119"/>
                    <a:pt x="705" y="119"/>
                  </a:cubicBezTo>
                  <a:cubicBezTo>
                    <a:pt x="705" y="183"/>
                    <a:pt x="653" y="235"/>
                    <a:pt x="590" y="235"/>
                  </a:cubicBezTo>
                </a:path>
              </a:pathLst>
            </a:custGeom>
            <a:solidFill>
              <a:srgbClr val="D2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Oval 827"/>
            <p:cNvSpPr>
              <a:spLocks noChangeArrowheads="1"/>
            </p:cNvSpPr>
            <p:nvPr/>
          </p:nvSpPr>
          <p:spPr bwMode="auto">
            <a:xfrm>
              <a:off x="5421929" y="3208533"/>
              <a:ext cx="406400" cy="406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828"/>
            <p:cNvSpPr>
              <a:spLocks noEditPoints="1"/>
            </p:cNvSpPr>
            <p:nvPr/>
          </p:nvSpPr>
          <p:spPr bwMode="auto">
            <a:xfrm>
              <a:off x="5517179" y="3299021"/>
              <a:ext cx="219075" cy="217488"/>
            </a:xfrm>
            <a:custGeom>
              <a:avLst/>
              <a:gdLst>
                <a:gd name="T0" fmla="*/ 0 w 138"/>
                <a:gd name="T1" fmla="*/ 0 h 137"/>
                <a:gd name="T2" fmla="*/ 0 w 138"/>
                <a:gd name="T3" fmla="*/ 137 h 137"/>
                <a:gd name="T4" fmla="*/ 138 w 138"/>
                <a:gd name="T5" fmla="*/ 137 h 137"/>
                <a:gd name="T6" fmla="*/ 138 w 138"/>
                <a:gd name="T7" fmla="*/ 0 h 137"/>
                <a:gd name="T8" fmla="*/ 0 w 138"/>
                <a:gd name="T9" fmla="*/ 0 h 137"/>
                <a:gd name="T10" fmla="*/ 27 w 138"/>
                <a:gd name="T11" fmla="*/ 37 h 137"/>
                <a:gd name="T12" fmla="*/ 78 w 138"/>
                <a:gd name="T13" fmla="*/ 37 h 137"/>
                <a:gd name="T14" fmla="*/ 78 w 138"/>
                <a:gd name="T15" fmla="*/ 44 h 137"/>
                <a:gd name="T16" fmla="*/ 27 w 138"/>
                <a:gd name="T17" fmla="*/ 44 h 137"/>
                <a:gd name="T18" fmla="*/ 27 w 138"/>
                <a:gd name="T19" fmla="*/ 37 h 137"/>
                <a:gd name="T20" fmla="*/ 111 w 138"/>
                <a:gd name="T21" fmla="*/ 100 h 137"/>
                <a:gd name="T22" fmla="*/ 27 w 138"/>
                <a:gd name="T23" fmla="*/ 100 h 137"/>
                <a:gd name="T24" fmla="*/ 27 w 138"/>
                <a:gd name="T25" fmla="*/ 93 h 137"/>
                <a:gd name="T26" fmla="*/ 111 w 138"/>
                <a:gd name="T27" fmla="*/ 93 h 137"/>
                <a:gd name="T28" fmla="*/ 111 w 138"/>
                <a:gd name="T29" fmla="*/ 100 h 137"/>
                <a:gd name="T30" fmla="*/ 111 w 138"/>
                <a:gd name="T31" fmla="*/ 82 h 137"/>
                <a:gd name="T32" fmla="*/ 27 w 138"/>
                <a:gd name="T33" fmla="*/ 82 h 137"/>
                <a:gd name="T34" fmla="*/ 27 w 138"/>
                <a:gd name="T35" fmla="*/ 74 h 137"/>
                <a:gd name="T36" fmla="*/ 111 w 138"/>
                <a:gd name="T37" fmla="*/ 74 h 137"/>
                <a:gd name="T38" fmla="*/ 111 w 138"/>
                <a:gd name="T39" fmla="*/ 82 h 137"/>
                <a:gd name="T40" fmla="*/ 111 w 138"/>
                <a:gd name="T41" fmla="*/ 62 h 137"/>
                <a:gd name="T42" fmla="*/ 27 w 138"/>
                <a:gd name="T43" fmla="*/ 62 h 137"/>
                <a:gd name="T44" fmla="*/ 27 w 138"/>
                <a:gd name="T45" fmla="*/ 55 h 137"/>
                <a:gd name="T46" fmla="*/ 111 w 138"/>
                <a:gd name="T47" fmla="*/ 55 h 137"/>
                <a:gd name="T48" fmla="*/ 111 w 138"/>
                <a:gd name="T49" fmla="*/ 6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8" h="137">
                  <a:moveTo>
                    <a:pt x="0" y="0"/>
                  </a:moveTo>
                  <a:lnTo>
                    <a:pt x="0" y="137"/>
                  </a:lnTo>
                  <a:lnTo>
                    <a:pt x="138" y="137"/>
                  </a:lnTo>
                  <a:lnTo>
                    <a:pt x="138" y="0"/>
                  </a:lnTo>
                  <a:lnTo>
                    <a:pt x="0" y="0"/>
                  </a:lnTo>
                  <a:close/>
                  <a:moveTo>
                    <a:pt x="27" y="37"/>
                  </a:moveTo>
                  <a:lnTo>
                    <a:pt x="78" y="37"/>
                  </a:lnTo>
                  <a:lnTo>
                    <a:pt x="78" y="44"/>
                  </a:lnTo>
                  <a:lnTo>
                    <a:pt x="27" y="44"/>
                  </a:lnTo>
                  <a:lnTo>
                    <a:pt x="27" y="37"/>
                  </a:lnTo>
                  <a:close/>
                  <a:moveTo>
                    <a:pt x="111" y="100"/>
                  </a:moveTo>
                  <a:lnTo>
                    <a:pt x="27" y="100"/>
                  </a:lnTo>
                  <a:lnTo>
                    <a:pt x="27" y="93"/>
                  </a:lnTo>
                  <a:lnTo>
                    <a:pt x="111" y="93"/>
                  </a:lnTo>
                  <a:lnTo>
                    <a:pt x="111" y="100"/>
                  </a:lnTo>
                  <a:close/>
                  <a:moveTo>
                    <a:pt x="111" y="82"/>
                  </a:moveTo>
                  <a:lnTo>
                    <a:pt x="27" y="82"/>
                  </a:lnTo>
                  <a:lnTo>
                    <a:pt x="27" y="74"/>
                  </a:lnTo>
                  <a:lnTo>
                    <a:pt x="111" y="74"/>
                  </a:lnTo>
                  <a:lnTo>
                    <a:pt x="111" y="82"/>
                  </a:lnTo>
                  <a:close/>
                  <a:moveTo>
                    <a:pt x="111" y="62"/>
                  </a:moveTo>
                  <a:lnTo>
                    <a:pt x="27" y="62"/>
                  </a:lnTo>
                  <a:lnTo>
                    <a:pt x="27" y="55"/>
                  </a:lnTo>
                  <a:lnTo>
                    <a:pt x="111" y="55"/>
                  </a:lnTo>
                  <a:lnTo>
                    <a:pt x="111" y="62"/>
                  </a:lnTo>
                  <a:close/>
                </a:path>
              </a:pathLst>
            </a:custGeom>
            <a:solidFill>
              <a:srgbClr val="0F82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834"/>
            <p:cNvSpPr>
              <a:spLocks/>
            </p:cNvSpPr>
            <p:nvPr/>
          </p:nvSpPr>
          <p:spPr bwMode="auto">
            <a:xfrm>
              <a:off x="3169266" y="3148208"/>
              <a:ext cx="1585913" cy="528638"/>
            </a:xfrm>
            <a:custGeom>
              <a:avLst/>
              <a:gdLst>
                <a:gd name="T0" fmla="*/ 590 w 706"/>
                <a:gd name="T1" fmla="*/ 235 h 235"/>
                <a:gd name="T2" fmla="*/ 116 w 706"/>
                <a:gd name="T3" fmla="*/ 235 h 235"/>
                <a:gd name="T4" fmla="*/ 0 w 706"/>
                <a:gd name="T5" fmla="*/ 119 h 235"/>
                <a:gd name="T6" fmla="*/ 0 w 706"/>
                <a:gd name="T7" fmla="*/ 115 h 235"/>
                <a:gd name="T8" fmla="*/ 116 w 706"/>
                <a:gd name="T9" fmla="*/ 0 h 235"/>
                <a:gd name="T10" fmla="*/ 590 w 706"/>
                <a:gd name="T11" fmla="*/ 0 h 235"/>
                <a:gd name="T12" fmla="*/ 706 w 706"/>
                <a:gd name="T13" fmla="*/ 115 h 235"/>
                <a:gd name="T14" fmla="*/ 706 w 706"/>
                <a:gd name="T15" fmla="*/ 119 h 235"/>
                <a:gd name="T16" fmla="*/ 590 w 706"/>
                <a:gd name="T17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6" h="235">
                  <a:moveTo>
                    <a:pt x="590" y="235"/>
                  </a:moveTo>
                  <a:cubicBezTo>
                    <a:pt x="116" y="235"/>
                    <a:pt x="116" y="235"/>
                    <a:pt x="116" y="235"/>
                  </a:cubicBezTo>
                  <a:cubicBezTo>
                    <a:pt x="52" y="235"/>
                    <a:pt x="0" y="183"/>
                    <a:pt x="0" y="119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52"/>
                    <a:pt x="52" y="0"/>
                    <a:pt x="116" y="0"/>
                  </a:cubicBezTo>
                  <a:cubicBezTo>
                    <a:pt x="590" y="0"/>
                    <a:pt x="590" y="0"/>
                    <a:pt x="590" y="0"/>
                  </a:cubicBezTo>
                  <a:cubicBezTo>
                    <a:pt x="654" y="0"/>
                    <a:pt x="706" y="52"/>
                    <a:pt x="706" y="115"/>
                  </a:cubicBezTo>
                  <a:cubicBezTo>
                    <a:pt x="706" y="119"/>
                    <a:pt x="706" y="119"/>
                    <a:pt x="706" y="119"/>
                  </a:cubicBezTo>
                  <a:cubicBezTo>
                    <a:pt x="706" y="183"/>
                    <a:pt x="654" y="235"/>
                    <a:pt x="590" y="235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Oval 840"/>
            <p:cNvSpPr>
              <a:spLocks noChangeArrowheads="1"/>
            </p:cNvSpPr>
            <p:nvPr/>
          </p:nvSpPr>
          <p:spPr bwMode="auto">
            <a:xfrm>
              <a:off x="4290041" y="3208533"/>
              <a:ext cx="403225" cy="406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841"/>
            <p:cNvSpPr>
              <a:spLocks/>
            </p:cNvSpPr>
            <p:nvPr/>
          </p:nvSpPr>
          <p:spPr bwMode="auto">
            <a:xfrm>
              <a:off x="4401166" y="3273621"/>
              <a:ext cx="230188" cy="230188"/>
            </a:xfrm>
            <a:custGeom>
              <a:avLst/>
              <a:gdLst>
                <a:gd name="T0" fmla="*/ 0 w 145"/>
                <a:gd name="T1" fmla="*/ 95 h 145"/>
                <a:gd name="T2" fmla="*/ 17 w 145"/>
                <a:gd name="T3" fmla="*/ 114 h 145"/>
                <a:gd name="T4" fmla="*/ 114 w 145"/>
                <a:gd name="T5" fmla="*/ 17 h 145"/>
                <a:gd name="T6" fmla="*/ 128 w 145"/>
                <a:gd name="T7" fmla="*/ 31 h 145"/>
                <a:gd name="T8" fmla="*/ 32 w 145"/>
                <a:gd name="T9" fmla="*/ 128 h 145"/>
                <a:gd name="T10" fmla="*/ 49 w 145"/>
                <a:gd name="T11" fmla="*/ 145 h 145"/>
                <a:gd name="T12" fmla="*/ 145 w 145"/>
                <a:gd name="T13" fmla="*/ 48 h 145"/>
                <a:gd name="T14" fmla="*/ 95 w 145"/>
                <a:gd name="T15" fmla="*/ 0 h 145"/>
                <a:gd name="T16" fmla="*/ 0 w 145"/>
                <a:gd name="T17" fmla="*/ 9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145">
                  <a:moveTo>
                    <a:pt x="0" y="95"/>
                  </a:moveTo>
                  <a:lnTo>
                    <a:pt x="17" y="114"/>
                  </a:lnTo>
                  <a:lnTo>
                    <a:pt x="114" y="17"/>
                  </a:lnTo>
                  <a:lnTo>
                    <a:pt x="128" y="31"/>
                  </a:lnTo>
                  <a:lnTo>
                    <a:pt x="32" y="128"/>
                  </a:lnTo>
                  <a:lnTo>
                    <a:pt x="49" y="145"/>
                  </a:lnTo>
                  <a:lnTo>
                    <a:pt x="145" y="48"/>
                  </a:lnTo>
                  <a:lnTo>
                    <a:pt x="95" y="0"/>
                  </a:lnTo>
                  <a:lnTo>
                    <a:pt x="0" y="95"/>
                  </a:lnTo>
                  <a:close/>
                </a:path>
              </a:pathLst>
            </a:custGeom>
            <a:solidFill>
              <a:srgbClr val="0F82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842"/>
            <p:cNvSpPr>
              <a:spLocks/>
            </p:cNvSpPr>
            <p:nvPr/>
          </p:nvSpPr>
          <p:spPr bwMode="auto">
            <a:xfrm>
              <a:off x="4378941" y="3495871"/>
              <a:ext cx="31750" cy="31750"/>
            </a:xfrm>
            <a:custGeom>
              <a:avLst/>
              <a:gdLst>
                <a:gd name="T0" fmla="*/ 2 w 14"/>
                <a:gd name="T1" fmla="*/ 0 h 14"/>
                <a:gd name="T2" fmla="*/ 0 w 14"/>
                <a:gd name="T3" fmla="*/ 9 h 14"/>
                <a:gd name="T4" fmla="*/ 5 w 14"/>
                <a:gd name="T5" fmla="*/ 14 h 14"/>
                <a:gd name="T6" fmla="*/ 14 w 14"/>
                <a:gd name="T7" fmla="*/ 12 h 14"/>
                <a:gd name="T8" fmla="*/ 2 w 14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2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12"/>
                    <a:pt x="2" y="14"/>
                    <a:pt x="5" y="14"/>
                  </a:cubicBezTo>
                  <a:cubicBezTo>
                    <a:pt x="14" y="12"/>
                    <a:pt x="14" y="12"/>
                    <a:pt x="14" y="12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E344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843"/>
            <p:cNvSpPr>
              <a:spLocks/>
            </p:cNvSpPr>
            <p:nvPr/>
          </p:nvSpPr>
          <p:spPr bwMode="auto">
            <a:xfrm>
              <a:off x="4386879" y="3433958"/>
              <a:ext cx="82550" cy="87313"/>
            </a:xfrm>
            <a:custGeom>
              <a:avLst/>
              <a:gdLst>
                <a:gd name="T0" fmla="*/ 0 w 52"/>
                <a:gd name="T1" fmla="*/ 30 h 55"/>
                <a:gd name="T2" fmla="*/ 25 w 52"/>
                <a:gd name="T3" fmla="*/ 55 h 55"/>
                <a:gd name="T4" fmla="*/ 52 w 52"/>
                <a:gd name="T5" fmla="*/ 49 h 55"/>
                <a:gd name="T6" fmla="*/ 4 w 52"/>
                <a:gd name="T7" fmla="*/ 0 h 55"/>
                <a:gd name="T8" fmla="*/ 0 w 52"/>
                <a:gd name="T9" fmla="*/ 3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5">
                  <a:moveTo>
                    <a:pt x="0" y="30"/>
                  </a:moveTo>
                  <a:lnTo>
                    <a:pt x="25" y="55"/>
                  </a:lnTo>
                  <a:lnTo>
                    <a:pt x="52" y="49"/>
                  </a:lnTo>
                  <a:lnTo>
                    <a:pt x="4" y="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E344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3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1939691" y="4763284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164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1939691" y="4431288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165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4264779" y="4763284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166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4264779" y="4431288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167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6589867" y="4763284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168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6589867" y="4431288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169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8914955" y="4763284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170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8914955" y="4431288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171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2230466" y="3179697"/>
            <a:ext cx="1238390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1200" b="1" dirty="0">
                <a:solidFill>
                  <a:schemeClr val="bg1"/>
                </a:solidFill>
                <a:latin typeface="+mj-ea"/>
              </a:rPr>
              <a:t>PPT</a:t>
            </a:r>
            <a:r>
              <a:rPr lang="zh-CN" altLang="en-US" sz="1200" b="1" dirty="0">
                <a:solidFill>
                  <a:schemeClr val="bg1"/>
                </a:solidFill>
                <a:latin typeface="+mj-ea"/>
              </a:rPr>
              <a:t>标题文档</a:t>
            </a:r>
          </a:p>
        </p:txBody>
      </p:sp>
      <p:sp>
        <p:nvSpPr>
          <p:cNvPr id="173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4170343" y="3179697"/>
            <a:ext cx="1238390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1200" b="1" dirty="0">
                <a:solidFill>
                  <a:schemeClr val="bg1"/>
                </a:solidFill>
                <a:latin typeface="+mj-ea"/>
              </a:rPr>
              <a:t>PPT</a:t>
            </a:r>
            <a:r>
              <a:rPr lang="zh-CN" altLang="en-US" sz="1200" b="1" dirty="0">
                <a:solidFill>
                  <a:schemeClr val="bg1"/>
                </a:solidFill>
                <a:latin typeface="+mj-ea"/>
              </a:rPr>
              <a:t>标题文档</a:t>
            </a:r>
          </a:p>
        </p:txBody>
      </p:sp>
      <p:sp>
        <p:nvSpPr>
          <p:cNvPr id="174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5791408" y="3198108"/>
            <a:ext cx="1238390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1200" b="1" dirty="0">
                <a:solidFill>
                  <a:schemeClr val="bg1"/>
                </a:solidFill>
                <a:latin typeface="+mj-ea"/>
              </a:rPr>
              <a:t>PPT</a:t>
            </a:r>
            <a:r>
              <a:rPr lang="zh-CN" altLang="en-US" sz="1200" b="1" dirty="0">
                <a:solidFill>
                  <a:schemeClr val="bg1"/>
                </a:solidFill>
                <a:latin typeface="+mj-ea"/>
              </a:rPr>
              <a:t>标题文档</a:t>
            </a:r>
          </a:p>
        </p:txBody>
      </p:sp>
      <p:sp>
        <p:nvSpPr>
          <p:cNvPr id="175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7408196" y="3190170"/>
            <a:ext cx="1238390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1200" b="1" dirty="0">
                <a:solidFill>
                  <a:schemeClr val="bg1"/>
                </a:solidFill>
                <a:latin typeface="+mj-ea"/>
              </a:rPr>
              <a:t>PPT</a:t>
            </a:r>
            <a:r>
              <a:rPr lang="zh-CN" altLang="en-US" sz="1200" b="1" dirty="0">
                <a:solidFill>
                  <a:schemeClr val="bg1"/>
                </a:solidFill>
                <a:latin typeface="+mj-ea"/>
              </a:rPr>
              <a:t>标题文档</a:t>
            </a:r>
          </a:p>
        </p:txBody>
      </p:sp>
      <p:sp>
        <p:nvSpPr>
          <p:cNvPr id="176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9097032" y="3170482"/>
            <a:ext cx="1238390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1200" b="1" dirty="0">
                <a:solidFill>
                  <a:schemeClr val="bg1"/>
                </a:solidFill>
                <a:latin typeface="+mj-ea"/>
              </a:rPr>
              <a:t>PPT</a:t>
            </a:r>
            <a:r>
              <a:rPr lang="zh-CN" altLang="en-US" sz="1200" b="1" dirty="0">
                <a:solidFill>
                  <a:schemeClr val="bg1"/>
                </a:solidFill>
                <a:latin typeface="+mj-ea"/>
              </a:rPr>
              <a:t>标题文档</a:t>
            </a:r>
          </a:p>
        </p:txBody>
      </p:sp>
      <p:sp>
        <p:nvSpPr>
          <p:cNvPr id="42" name="文本框 1"/>
          <p:cNvSpPr txBox="1"/>
          <p:nvPr/>
        </p:nvSpPr>
        <p:spPr>
          <a:xfrm>
            <a:off x="679858" y="727083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3157603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171450" y="194310"/>
            <a:ext cx="11852910" cy="6526529"/>
            <a:chOff x="171450" y="194310"/>
            <a:chExt cx="11852910" cy="6526529"/>
          </a:xfrm>
        </p:grpSpPr>
        <p:sp>
          <p:nvSpPr>
            <p:cNvPr id="55" name="矩形 54"/>
            <p:cNvSpPr/>
            <p:nvPr/>
          </p:nvSpPr>
          <p:spPr>
            <a:xfrm>
              <a:off x="171450" y="194310"/>
              <a:ext cx="11852910" cy="6526529"/>
            </a:xfrm>
            <a:prstGeom prst="rect">
              <a:avLst/>
            </a:prstGeom>
            <a:solidFill>
              <a:schemeClr val="bg1">
                <a:alpha val="8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400050" y="377190"/>
              <a:ext cx="11441430" cy="6126480"/>
            </a:xfrm>
            <a:prstGeom prst="rect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8" name="726e97a7-8c49-44b1-952e-252da304fb5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14BA312-B3BA-4F36-B755-B64AF1FAF47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29113" y="2001816"/>
            <a:ext cx="9933259" cy="3481126"/>
            <a:chOff x="660400" y="1610656"/>
            <a:chExt cx="10858500" cy="3805378"/>
          </a:xfrm>
        </p:grpSpPr>
        <p:cxnSp>
          <p:nvCxnSpPr>
            <p:cNvPr id="29" name="直接箭头连接符 28">
              <a:extLst>
                <a:ext uri="{FF2B5EF4-FFF2-40B4-BE49-F238E27FC236}">
                  <a16:creationId xmlns:a16="http://schemas.microsoft.com/office/drawing/2014/main" xmlns="" id="{E6B4B30E-2FD7-442D-BDB3-D48DA89F6742}"/>
                </a:ext>
              </a:extLst>
            </p:cNvPr>
            <p:cNvCxnSpPr/>
            <p:nvPr/>
          </p:nvCxnSpPr>
          <p:spPr>
            <a:xfrm>
              <a:off x="6434529" y="2140626"/>
              <a:ext cx="1329718" cy="0"/>
            </a:xfrm>
            <a:prstGeom prst="straightConnector1">
              <a:avLst/>
            </a:prstGeom>
            <a:noFill/>
            <a:ln w="9525" cap="flat" cmpd="sng" algn="ctr">
              <a:solidFill>
                <a:srgbClr val="778495"/>
              </a:solidFill>
              <a:prstDash val="solid"/>
              <a:miter lim="800000"/>
              <a:tailEnd type="diamond"/>
            </a:ln>
            <a:effectLst/>
          </p:spPr>
        </p:cxnSp>
        <p:sp>
          <p:nvSpPr>
            <p:cNvPr id="30" name="iṧḷîḍe">
              <a:extLst>
                <a:ext uri="{FF2B5EF4-FFF2-40B4-BE49-F238E27FC236}">
                  <a16:creationId xmlns:a16="http://schemas.microsoft.com/office/drawing/2014/main" xmlns="" id="{C66AB01B-2E80-407B-9D58-70AF7874DDDE}"/>
                </a:ext>
              </a:extLst>
            </p:cNvPr>
            <p:cNvSpPr/>
            <p:nvPr/>
          </p:nvSpPr>
          <p:spPr>
            <a:xfrm rot="18900000">
              <a:off x="4573871" y="2140626"/>
              <a:ext cx="2968056" cy="2968056"/>
            </a:xfrm>
            <a:prstGeom prst="round2DiagRect">
              <a:avLst/>
            </a:prstGeom>
            <a:solidFill>
              <a:srgbClr val="FFFFFF">
                <a:lumMod val="95000"/>
              </a:srgbClr>
            </a:solidFill>
            <a:ln w="127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lIns="91440" tIns="45720" rIns="91440" bIns="45720" anchor="ctr"/>
            <a:lstStyle/>
            <a:p>
              <a:pPr algn="ctr" defTabSz="913765">
                <a:defRPr/>
              </a:pPr>
              <a:endParaRPr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31" name="iŝḷîḓê">
              <a:extLst>
                <a:ext uri="{FF2B5EF4-FFF2-40B4-BE49-F238E27FC236}">
                  <a16:creationId xmlns:a16="http://schemas.microsoft.com/office/drawing/2014/main" xmlns="" id="{228CBB45-C760-4EF6-A02F-69CD6A1FDBC8}"/>
                </a:ext>
              </a:extLst>
            </p:cNvPr>
            <p:cNvSpPr/>
            <p:nvPr/>
          </p:nvSpPr>
          <p:spPr>
            <a:xfrm rot="18900000">
              <a:off x="4821209" y="2737753"/>
              <a:ext cx="2473380" cy="2473379"/>
            </a:xfrm>
            <a:prstGeom prst="round2DiagRect">
              <a:avLst/>
            </a:prstGeom>
            <a:solidFill>
              <a:srgbClr val="FFFFFF">
                <a:lumMod val="85000"/>
              </a:srgbClr>
            </a:solidFill>
            <a:ln w="127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lIns="91440" tIns="45720" rIns="91440" bIns="45720" anchor="ctr"/>
            <a:lstStyle/>
            <a:p>
              <a:pPr algn="ctr" defTabSz="913765">
                <a:defRPr/>
              </a:pPr>
              <a:endParaRPr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32" name="ïṡliḍé">
              <a:extLst>
                <a:ext uri="{FF2B5EF4-FFF2-40B4-BE49-F238E27FC236}">
                  <a16:creationId xmlns:a16="http://schemas.microsoft.com/office/drawing/2014/main" xmlns="" id="{6CB3F7CD-84F6-41FC-B6B1-B6B656A51C85}"/>
                </a:ext>
              </a:extLst>
            </p:cNvPr>
            <p:cNvSpPr/>
            <p:nvPr/>
          </p:nvSpPr>
          <p:spPr>
            <a:xfrm rot="18900000">
              <a:off x="5068547" y="3334879"/>
              <a:ext cx="1978704" cy="1978704"/>
            </a:xfrm>
            <a:prstGeom prst="round2DiagRect">
              <a:avLst/>
            </a:prstGeom>
            <a:solidFill>
              <a:srgbClr val="000000">
                <a:lumMod val="50000"/>
                <a:lumOff val="50000"/>
              </a:srgbClr>
            </a:solidFill>
            <a:ln w="127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lIns="91440" tIns="45720" rIns="91440" bIns="45720" anchor="ctr"/>
            <a:lstStyle/>
            <a:p>
              <a:pPr algn="ctr" defTabSz="913765">
                <a:defRPr/>
              </a:pPr>
              <a:endParaRPr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33" name="î$ḻïḑè">
              <a:extLst>
                <a:ext uri="{FF2B5EF4-FFF2-40B4-BE49-F238E27FC236}">
                  <a16:creationId xmlns:a16="http://schemas.microsoft.com/office/drawing/2014/main" xmlns="" id="{DE5FD8E0-0619-45F3-8C2B-C8246AFF989D}"/>
                </a:ext>
              </a:extLst>
            </p:cNvPr>
            <p:cNvSpPr/>
            <p:nvPr/>
          </p:nvSpPr>
          <p:spPr>
            <a:xfrm rot="18900000">
              <a:off x="5315885" y="3932005"/>
              <a:ext cx="1484028" cy="1484029"/>
            </a:xfrm>
            <a:prstGeom prst="round2DiagRect">
              <a:avLst/>
            </a:prstGeom>
            <a:solidFill>
              <a:srgbClr val="F15931"/>
            </a:solidFill>
            <a:ln w="127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lIns="91440" tIns="45720" rIns="91440" bIns="45720" anchor="ctr"/>
            <a:lstStyle/>
            <a:p>
              <a:pPr algn="ctr" defTabSz="913765">
                <a:defRPr/>
              </a:pPr>
              <a:endParaRPr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34" name="ïśľiḑê">
              <a:extLst>
                <a:ext uri="{FF2B5EF4-FFF2-40B4-BE49-F238E27FC236}">
                  <a16:creationId xmlns:a16="http://schemas.microsoft.com/office/drawing/2014/main" xmlns="" id="{D52731EC-BBB9-466A-8088-5AFEE729D0C4}"/>
                </a:ext>
              </a:extLst>
            </p:cNvPr>
            <p:cNvSpPr txBox="1"/>
            <p:nvPr/>
          </p:nvSpPr>
          <p:spPr>
            <a:xfrm>
              <a:off x="5328194" y="4656061"/>
              <a:ext cx="1415772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 fontScale="92500" lnSpcReduction="10000"/>
            </a:bodyPr>
            <a:lstStyle/>
            <a:p>
              <a:pPr algn="ctr" defTabSz="913765">
                <a:defRPr/>
              </a:pPr>
              <a:r>
                <a:rPr lang="en-US" altLang="zh-CN" sz="1600" b="1" kern="0" dirty="0" smtClean="0">
                  <a:solidFill>
                    <a:srgbClr val="FFFFFF"/>
                  </a:solidFill>
                  <a:latin typeface="Arial"/>
                </a:rPr>
                <a:t>PPT</a:t>
              </a:r>
              <a:r>
                <a:rPr lang="zh-CN" altLang="en-US" sz="1600" b="1" kern="0" dirty="0" smtClean="0">
                  <a:solidFill>
                    <a:srgbClr val="FFFFFF"/>
                  </a:solidFill>
                  <a:latin typeface="Arial"/>
                </a:rPr>
                <a:t>标题文档</a:t>
              </a:r>
              <a:endParaRPr lang="en-US" altLang="zh-CN" sz="1600" b="1" kern="0" dirty="0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35" name="îṥlíḓe">
              <a:extLst>
                <a:ext uri="{FF2B5EF4-FFF2-40B4-BE49-F238E27FC236}">
                  <a16:creationId xmlns:a16="http://schemas.microsoft.com/office/drawing/2014/main" xmlns="" id="{42F11280-2077-4435-9AFF-1F72826EC66F}"/>
                </a:ext>
              </a:extLst>
            </p:cNvPr>
            <p:cNvSpPr txBox="1"/>
            <p:nvPr/>
          </p:nvSpPr>
          <p:spPr>
            <a:xfrm rot="18900000">
              <a:off x="4876691" y="3579280"/>
              <a:ext cx="1415772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 fontScale="92500" lnSpcReduction="10000"/>
            </a:bodyPr>
            <a:lstStyle/>
            <a:p>
              <a:pPr algn="ctr" defTabSz="913765">
                <a:buSzPct val="25000"/>
                <a:defRPr/>
              </a:pPr>
              <a:r>
                <a:rPr lang="de-DE" altLang="zh-CN" sz="1600" kern="0" dirty="0" smtClean="0">
                  <a:solidFill>
                    <a:srgbClr val="FFFFFF"/>
                  </a:solidFill>
                  <a:latin typeface="Arial"/>
                </a:rPr>
                <a:t>PPT</a:t>
              </a:r>
              <a:r>
                <a:rPr lang="zh-CN" altLang="en-US" sz="1600" kern="0" dirty="0" smtClean="0">
                  <a:solidFill>
                    <a:srgbClr val="FFFFFF"/>
                  </a:solidFill>
                  <a:latin typeface="Arial"/>
                </a:rPr>
                <a:t>标题文档</a:t>
              </a:r>
              <a:endParaRPr lang="de-DE" altLang="zh-CN" sz="1600" kern="0" dirty="0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36" name="íSļíḑe">
              <a:extLst>
                <a:ext uri="{FF2B5EF4-FFF2-40B4-BE49-F238E27FC236}">
                  <a16:creationId xmlns:a16="http://schemas.microsoft.com/office/drawing/2014/main" xmlns="" id="{E0BA27F3-573A-4C16-8A62-39AE21AF8545}"/>
                </a:ext>
              </a:extLst>
            </p:cNvPr>
            <p:cNvSpPr txBox="1"/>
            <p:nvPr/>
          </p:nvSpPr>
          <p:spPr>
            <a:xfrm rot="18900000">
              <a:off x="4817578" y="2893297"/>
              <a:ext cx="1415772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 fontScale="92500" lnSpcReduction="10000"/>
            </a:bodyPr>
            <a:lstStyle/>
            <a:p>
              <a:pPr algn="ctr" defTabSz="913765">
                <a:defRPr/>
              </a:pPr>
              <a:r>
                <a:rPr lang="en-US" altLang="zh-CN" sz="1600" kern="0" dirty="0" smtClean="0">
                  <a:solidFill>
                    <a:srgbClr val="000000"/>
                  </a:solidFill>
                  <a:latin typeface="Arial"/>
                </a:rPr>
                <a:t>PPT</a:t>
              </a:r>
              <a:r>
                <a:rPr lang="zh-CN" altLang="en-US" sz="1600" kern="0" dirty="0" smtClean="0">
                  <a:solidFill>
                    <a:srgbClr val="000000"/>
                  </a:solidFill>
                  <a:latin typeface="Arial"/>
                </a:rPr>
                <a:t>标题文档</a:t>
              </a:r>
              <a:endParaRPr lang="en-US" altLang="zh-CN" sz="1600" kern="0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7" name="îṧľîḋe">
              <a:extLst>
                <a:ext uri="{FF2B5EF4-FFF2-40B4-BE49-F238E27FC236}">
                  <a16:creationId xmlns:a16="http://schemas.microsoft.com/office/drawing/2014/main" xmlns="" id="{9E8DD6E0-F594-41AC-AB8E-95C3434ECD06}"/>
                </a:ext>
              </a:extLst>
            </p:cNvPr>
            <p:cNvSpPr txBox="1"/>
            <p:nvPr/>
          </p:nvSpPr>
          <p:spPr>
            <a:xfrm rot="18900000">
              <a:off x="4833081" y="2207314"/>
              <a:ext cx="1415772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 fontScale="92500" lnSpcReduction="10000"/>
            </a:bodyPr>
            <a:lstStyle/>
            <a:p>
              <a:pPr algn="ctr" defTabSz="913765">
                <a:defRPr/>
              </a:pPr>
              <a:r>
                <a:rPr lang="en-US" altLang="zh-CN" sz="1600" kern="0" dirty="0" smtClean="0">
                  <a:solidFill>
                    <a:srgbClr val="000000"/>
                  </a:solidFill>
                  <a:latin typeface="Arial"/>
                </a:rPr>
                <a:t>PPT</a:t>
              </a:r>
              <a:r>
                <a:rPr lang="zh-CN" altLang="en-US" sz="1600" kern="0" dirty="0" smtClean="0">
                  <a:solidFill>
                    <a:srgbClr val="000000"/>
                  </a:solidFill>
                  <a:latin typeface="Arial"/>
                </a:rPr>
                <a:t>标题文档</a:t>
              </a:r>
              <a:endParaRPr lang="en-US" altLang="zh-CN" sz="1600" kern="0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8" name="îšḻiḍê">
              <a:extLst>
                <a:ext uri="{FF2B5EF4-FFF2-40B4-BE49-F238E27FC236}">
                  <a16:creationId xmlns:a16="http://schemas.microsoft.com/office/drawing/2014/main" xmlns="" id="{2EE03378-61A8-43A7-898A-1B514491CC42}"/>
                </a:ext>
              </a:extLst>
            </p:cNvPr>
            <p:cNvSpPr/>
            <p:nvPr/>
          </p:nvSpPr>
          <p:spPr bwMode="auto">
            <a:xfrm>
              <a:off x="5793750" y="4084107"/>
              <a:ext cx="497292" cy="497293"/>
            </a:xfrm>
            <a:custGeom>
              <a:avLst/>
              <a:gdLst>
                <a:gd name="T0" fmla="*/ 64 w 128"/>
                <a:gd name="T1" fmla="*/ 0 h 128"/>
                <a:gd name="T2" fmla="*/ 0 w 128"/>
                <a:gd name="T3" fmla="*/ 64 h 128"/>
                <a:gd name="T4" fmla="*/ 64 w 128"/>
                <a:gd name="T5" fmla="*/ 128 h 128"/>
                <a:gd name="T6" fmla="*/ 128 w 128"/>
                <a:gd name="T7" fmla="*/ 64 h 128"/>
                <a:gd name="T8" fmla="*/ 64 w 128"/>
                <a:gd name="T9" fmla="*/ 0 h 128"/>
                <a:gd name="T10" fmla="*/ 118 w 128"/>
                <a:gd name="T11" fmla="*/ 48 h 128"/>
                <a:gd name="T12" fmla="*/ 97 w 128"/>
                <a:gd name="T13" fmla="*/ 33 h 128"/>
                <a:gd name="T14" fmla="*/ 82 w 128"/>
                <a:gd name="T15" fmla="*/ 11 h 128"/>
                <a:gd name="T16" fmla="*/ 118 w 128"/>
                <a:gd name="T17" fmla="*/ 48 h 128"/>
                <a:gd name="T18" fmla="*/ 96 w 128"/>
                <a:gd name="T19" fmla="*/ 64 h 128"/>
                <a:gd name="T20" fmla="*/ 94 w 128"/>
                <a:gd name="T21" fmla="*/ 81 h 128"/>
                <a:gd name="T22" fmla="*/ 65 w 128"/>
                <a:gd name="T23" fmla="*/ 75 h 128"/>
                <a:gd name="T24" fmla="*/ 36 w 128"/>
                <a:gd name="T25" fmla="*/ 81 h 128"/>
                <a:gd name="T26" fmla="*/ 34 w 128"/>
                <a:gd name="T27" fmla="*/ 64 h 128"/>
                <a:gd name="T28" fmla="*/ 39 w 128"/>
                <a:gd name="T29" fmla="*/ 39 h 128"/>
                <a:gd name="T30" fmla="*/ 65 w 128"/>
                <a:gd name="T31" fmla="*/ 33 h 128"/>
                <a:gd name="T32" fmla="*/ 91 w 128"/>
                <a:gd name="T33" fmla="*/ 39 h 128"/>
                <a:gd name="T34" fmla="*/ 96 w 128"/>
                <a:gd name="T35" fmla="*/ 64 h 128"/>
                <a:gd name="T36" fmla="*/ 65 w 128"/>
                <a:gd name="T37" fmla="*/ 8 h 128"/>
                <a:gd name="T38" fmla="*/ 68 w 128"/>
                <a:gd name="T39" fmla="*/ 8 h 128"/>
                <a:gd name="T40" fmla="*/ 87 w 128"/>
                <a:gd name="T41" fmla="*/ 29 h 128"/>
                <a:gd name="T42" fmla="*/ 65 w 128"/>
                <a:gd name="T43" fmla="*/ 26 h 128"/>
                <a:gd name="T44" fmla="*/ 45 w 128"/>
                <a:gd name="T45" fmla="*/ 29 h 128"/>
                <a:gd name="T46" fmla="*/ 65 w 128"/>
                <a:gd name="T47" fmla="*/ 8 h 128"/>
                <a:gd name="T48" fmla="*/ 50 w 128"/>
                <a:gd name="T49" fmla="*/ 10 h 128"/>
                <a:gd name="T50" fmla="*/ 34 w 128"/>
                <a:gd name="T51" fmla="*/ 33 h 128"/>
                <a:gd name="T52" fmla="*/ 10 w 128"/>
                <a:gd name="T53" fmla="*/ 51 h 128"/>
                <a:gd name="T54" fmla="*/ 50 w 128"/>
                <a:gd name="T55" fmla="*/ 10 h 128"/>
                <a:gd name="T56" fmla="*/ 16 w 128"/>
                <a:gd name="T57" fmla="*/ 93 h 128"/>
                <a:gd name="T58" fmla="*/ 8 w 128"/>
                <a:gd name="T59" fmla="*/ 65 h 128"/>
                <a:gd name="T60" fmla="*/ 30 w 128"/>
                <a:gd name="T61" fmla="*/ 44 h 128"/>
                <a:gd name="T62" fmla="*/ 27 w 128"/>
                <a:gd name="T63" fmla="*/ 64 h 128"/>
                <a:gd name="T64" fmla="*/ 29 w 128"/>
                <a:gd name="T65" fmla="*/ 84 h 128"/>
                <a:gd name="T66" fmla="*/ 16 w 128"/>
                <a:gd name="T67" fmla="*/ 93 h 128"/>
                <a:gd name="T68" fmla="*/ 20 w 128"/>
                <a:gd name="T69" fmla="*/ 99 h 128"/>
                <a:gd name="T70" fmla="*/ 32 w 128"/>
                <a:gd name="T71" fmla="*/ 91 h 128"/>
                <a:gd name="T72" fmla="*/ 50 w 128"/>
                <a:gd name="T73" fmla="*/ 119 h 128"/>
                <a:gd name="T74" fmla="*/ 20 w 128"/>
                <a:gd name="T75" fmla="*/ 99 h 128"/>
                <a:gd name="T76" fmla="*/ 68 w 128"/>
                <a:gd name="T77" fmla="*/ 121 h 128"/>
                <a:gd name="T78" fmla="*/ 65 w 128"/>
                <a:gd name="T79" fmla="*/ 121 h 128"/>
                <a:gd name="T80" fmla="*/ 39 w 128"/>
                <a:gd name="T81" fmla="*/ 88 h 128"/>
                <a:gd name="T82" fmla="*/ 65 w 128"/>
                <a:gd name="T83" fmla="*/ 83 h 128"/>
                <a:gd name="T84" fmla="*/ 92 w 128"/>
                <a:gd name="T85" fmla="*/ 88 h 128"/>
                <a:gd name="T86" fmla="*/ 68 w 128"/>
                <a:gd name="T87" fmla="*/ 121 h 128"/>
                <a:gd name="T88" fmla="*/ 82 w 128"/>
                <a:gd name="T89" fmla="*/ 118 h 128"/>
                <a:gd name="T90" fmla="*/ 99 w 128"/>
                <a:gd name="T91" fmla="*/ 91 h 128"/>
                <a:gd name="T92" fmla="*/ 109 w 128"/>
                <a:gd name="T93" fmla="*/ 98 h 128"/>
                <a:gd name="T94" fmla="*/ 82 w 128"/>
                <a:gd name="T95" fmla="*/ 118 h 128"/>
                <a:gd name="T96" fmla="*/ 101 w 128"/>
                <a:gd name="T97" fmla="*/ 84 h 128"/>
                <a:gd name="T98" fmla="*/ 104 w 128"/>
                <a:gd name="T99" fmla="*/ 64 h 128"/>
                <a:gd name="T100" fmla="*/ 101 w 128"/>
                <a:gd name="T101" fmla="*/ 44 h 128"/>
                <a:gd name="T102" fmla="*/ 121 w 128"/>
                <a:gd name="T103" fmla="*/ 62 h 128"/>
                <a:gd name="T104" fmla="*/ 121 w 128"/>
                <a:gd name="T105" fmla="*/ 64 h 128"/>
                <a:gd name="T106" fmla="*/ 114 w 128"/>
                <a:gd name="T107" fmla="*/ 92 h 128"/>
                <a:gd name="T108" fmla="*/ 101 w 128"/>
                <a:gd name="T109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8" h="128">
                  <a:moveTo>
                    <a:pt x="64" y="0"/>
                  </a:moveTo>
                  <a:cubicBezTo>
                    <a:pt x="29" y="0"/>
                    <a:pt x="0" y="29"/>
                    <a:pt x="0" y="64"/>
                  </a:cubicBezTo>
                  <a:cubicBezTo>
                    <a:pt x="0" y="100"/>
                    <a:pt x="29" y="128"/>
                    <a:pt x="64" y="128"/>
                  </a:cubicBezTo>
                  <a:cubicBezTo>
                    <a:pt x="100" y="128"/>
                    <a:pt x="128" y="100"/>
                    <a:pt x="128" y="64"/>
                  </a:cubicBezTo>
                  <a:cubicBezTo>
                    <a:pt x="128" y="29"/>
                    <a:pt x="100" y="0"/>
                    <a:pt x="64" y="0"/>
                  </a:cubicBezTo>
                  <a:close/>
                  <a:moveTo>
                    <a:pt x="118" y="48"/>
                  </a:moveTo>
                  <a:cubicBezTo>
                    <a:pt x="112" y="42"/>
                    <a:pt x="105" y="37"/>
                    <a:pt x="97" y="33"/>
                  </a:cubicBezTo>
                  <a:cubicBezTo>
                    <a:pt x="93" y="25"/>
                    <a:pt x="88" y="17"/>
                    <a:pt x="82" y="11"/>
                  </a:cubicBezTo>
                  <a:cubicBezTo>
                    <a:pt x="99" y="17"/>
                    <a:pt x="113" y="30"/>
                    <a:pt x="118" y="48"/>
                  </a:cubicBezTo>
                  <a:close/>
                  <a:moveTo>
                    <a:pt x="96" y="64"/>
                  </a:moveTo>
                  <a:cubicBezTo>
                    <a:pt x="96" y="70"/>
                    <a:pt x="96" y="76"/>
                    <a:pt x="94" y="81"/>
                  </a:cubicBezTo>
                  <a:cubicBezTo>
                    <a:pt x="85" y="77"/>
                    <a:pt x="76" y="75"/>
                    <a:pt x="65" y="75"/>
                  </a:cubicBezTo>
                  <a:cubicBezTo>
                    <a:pt x="55" y="75"/>
                    <a:pt x="45" y="77"/>
                    <a:pt x="36" y="81"/>
                  </a:cubicBezTo>
                  <a:cubicBezTo>
                    <a:pt x="35" y="76"/>
                    <a:pt x="34" y="70"/>
                    <a:pt x="34" y="64"/>
                  </a:cubicBezTo>
                  <a:cubicBezTo>
                    <a:pt x="34" y="55"/>
                    <a:pt x="36" y="47"/>
                    <a:pt x="39" y="39"/>
                  </a:cubicBezTo>
                  <a:cubicBezTo>
                    <a:pt x="47" y="35"/>
                    <a:pt x="56" y="33"/>
                    <a:pt x="65" y="33"/>
                  </a:cubicBezTo>
                  <a:cubicBezTo>
                    <a:pt x="75" y="33"/>
                    <a:pt x="83" y="35"/>
                    <a:pt x="91" y="39"/>
                  </a:cubicBezTo>
                  <a:cubicBezTo>
                    <a:pt x="95" y="47"/>
                    <a:pt x="96" y="55"/>
                    <a:pt x="96" y="64"/>
                  </a:cubicBezTo>
                  <a:close/>
                  <a:moveTo>
                    <a:pt x="65" y="8"/>
                  </a:moveTo>
                  <a:cubicBezTo>
                    <a:pt x="66" y="8"/>
                    <a:pt x="67" y="8"/>
                    <a:pt x="68" y="8"/>
                  </a:cubicBezTo>
                  <a:cubicBezTo>
                    <a:pt x="75" y="14"/>
                    <a:pt x="82" y="21"/>
                    <a:pt x="87" y="29"/>
                  </a:cubicBezTo>
                  <a:cubicBezTo>
                    <a:pt x="80" y="27"/>
                    <a:pt x="73" y="26"/>
                    <a:pt x="65" y="26"/>
                  </a:cubicBezTo>
                  <a:cubicBezTo>
                    <a:pt x="58" y="26"/>
                    <a:pt x="51" y="27"/>
                    <a:pt x="45" y="29"/>
                  </a:cubicBezTo>
                  <a:cubicBezTo>
                    <a:pt x="50" y="20"/>
                    <a:pt x="57" y="13"/>
                    <a:pt x="65" y="8"/>
                  </a:cubicBezTo>
                  <a:close/>
                  <a:moveTo>
                    <a:pt x="50" y="10"/>
                  </a:moveTo>
                  <a:cubicBezTo>
                    <a:pt x="43" y="16"/>
                    <a:pt x="38" y="24"/>
                    <a:pt x="34" y="33"/>
                  </a:cubicBezTo>
                  <a:cubicBezTo>
                    <a:pt x="25" y="37"/>
                    <a:pt x="16" y="43"/>
                    <a:pt x="10" y="51"/>
                  </a:cubicBezTo>
                  <a:cubicBezTo>
                    <a:pt x="15" y="31"/>
                    <a:pt x="30" y="15"/>
                    <a:pt x="50" y="10"/>
                  </a:cubicBezTo>
                  <a:close/>
                  <a:moveTo>
                    <a:pt x="16" y="93"/>
                  </a:moveTo>
                  <a:cubicBezTo>
                    <a:pt x="11" y="85"/>
                    <a:pt x="8" y="75"/>
                    <a:pt x="8" y="65"/>
                  </a:cubicBezTo>
                  <a:cubicBezTo>
                    <a:pt x="13" y="57"/>
                    <a:pt x="21" y="49"/>
                    <a:pt x="30" y="44"/>
                  </a:cubicBezTo>
                  <a:cubicBezTo>
                    <a:pt x="28" y="50"/>
                    <a:pt x="27" y="57"/>
                    <a:pt x="27" y="64"/>
                  </a:cubicBezTo>
                  <a:cubicBezTo>
                    <a:pt x="27" y="71"/>
                    <a:pt x="28" y="78"/>
                    <a:pt x="29" y="84"/>
                  </a:cubicBezTo>
                  <a:cubicBezTo>
                    <a:pt x="25" y="87"/>
                    <a:pt x="20" y="90"/>
                    <a:pt x="16" y="93"/>
                  </a:cubicBezTo>
                  <a:close/>
                  <a:moveTo>
                    <a:pt x="20" y="99"/>
                  </a:moveTo>
                  <a:cubicBezTo>
                    <a:pt x="24" y="96"/>
                    <a:pt x="28" y="94"/>
                    <a:pt x="32" y="91"/>
                  </a:cubicBezTo>
                  <a:cubicBezTo>
                    <a:pt x="36" y="102"/>
                    <a:pt x="42" y="111"/>
                    <a:pt x="50" y="119"/>
                  </a:cubicBezTo>
                  <a:cubicBezTo>
                    <a:pt x="38" y="116"/>
                    <a:pt x="28" y="109"/>
                    <a:pt x="20" y="99"/>
                  </a:cubicBezTo>
                  <a:close/>
                  <a:moveTo>
                    <a:pt x="68" y="121"/>
                  </a:moveTo>
                  <a:cubicBezTo>
                    <a:pt x="67" y="121"/>
                    <a:pt x="66" y="121"/>
                    <a:pt x="65" y="121"/>
                  </a:cubicBezTo>
                  <a:cubicBezTo>
                    <a:pt x="53" y="113"/>
                    <a:pt x="44" y="102"/>
                    <a:pt x="39" y="88"/>
                  </a:cubicBezTo>
                  <a:cubicBezTo>
                    <a:pt x="47" y="85"/>
                    <a:pt x="56" y="83"/>
                    <a:pt x="65" y="83"/>
                  </a:cubicBezTo>
                  <a:cubicBezTo>
                    <a:pt x="75" y="83"/>
                    <a:pt x="84" y="85"/>
                    <a:pt x="92" y="88"/>
                  </a:cubicBezTo>
                  <a:cubicBezTo>
                    <a:pt x="87" y="101"/>
                    <a:pt x="79" y="113"/>
                    <a:pt x="68" y="121"/>
                  </a:cubicBezTo>
                  <a:close/>
                  <a:moveTo>
                    <a:pt x="82" y="118"/>
                  </a:moveTo>
                  <a:cubicBezTo>
                    <a:pt x="89" y="110"/>
                    <a:pt x="95" y="101"/>
                    <a:pt x="99" y="91"/>
                  </a:cubicBezTo>
                  <a:cubicBezTo>
                    <a:pt x="103" y="93"/>
                    <a:pt x="106" y="96"/>
                    <a:pt x="109" y="98"/>
                  </a:cubicBezTo>
                  <a:cubicBezTo>
                    <a:pt x="103" y="107"/>
                    <a:pt x="93" y="114"/>
                    <a:pt x="82" y="118"/>
                  </a:cubicBezTo>
                  <a:close/>
                  <a:moveTo>
                    <a:pt x="101" y="84"/>
                  </a:moveTo>
                  <a:cubicBezTo>
                    <a:pt x="103" y="78"/>
                    <a:pt x="104" y="71"/>
                    <a:pt x="104" y="64"/>
                  </a:cubicBezTo>
                  <a:cubicBezTo>
                    <a:pt x="104" y="57"/>
                    <a:pt x="103" y="50"/>
                    <a:pt x="101" y="44"/>
                  </a:cubicBezTo>
                  <a:cubicBezTo>
                    <a:pt x="109" y="48"/>
                    <a:pt x="116" y="55"/>
                    <a:pt x="121" y="62"/>
                  </a:cubicBezTo>
                  <a:cubicBezTo>
                    <a:pt x="121" y="63"/>
                    <a:pt x="121" y="64"/>
                    <a:pt x="121" y="64"/>
                  </a:cubicBezTo>
                  <a:cubicBezTo>
                    <a:pt x="121" y="75"/>
                    <a:pt x="118" y="84"/>
                    <a:pt x="114" y="92"/>
                  </a:cubicBezTo>
                  <a:cubicBezTo>
                    <a:pt x="110" y="89"/>
                    <a:pt x="106" y="86"/>
                    <a:pt x="101" y="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algn="ctr" defTabSz="913765">
                <a:defRPr/>
              </a:pPr>
              <a:endParaRPr kern="0">
                <a:solidFill>
                  <a:srgbClr val="000000"/>
                </a:solidFill>
                <a:latin typeface="Arial"/>
                <a:ea typeface="微软雅黑"/>
              </a:endParaRPr>
            </a:p>
          </p:txBody>
        </p:sp>
        <p:sp>
          <p:nvSpPr>
            <p:cNvPr id="39" name="íś1íḓe">
              <a:extLst>
                <a:ext uri="{FF2B5EF4-FFF2-40B4-BE49-F238E27FC236}">
                  <a16:creationId xmlns:a16="http://schemas.microsoft.com/office/drawing/2014/main" xmlns="" id="{89EC6724-0CBB-47D1-994C-93F33E2941B0}"/>
                </a:ext>
              </a:extLst>
            </p:cNvPr>
            <p:cNvSpPr txBox="1"/>
            <p:nvPr/>
          </p:nvSpPr>
          <p:spPr>
            <a:xfrm>
              <a:off x="3334706" y="4440289"/>
              <a:ext cx="904415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 lnSpcReduction="10000"/>
            </a:bodyPr>
            <a:lstStyle/>
            <a:p>
              <a:pPr defTabSz="913765">
                <a:defRPr/>
              </a:pPr>
              <a:r>
                <a:rPr lang="id-ID" sz="2800" b="1" kern="0" dirty="0">
                  <a:solidFill>
                    <a:srgbClr val="BD374A"/>
                  </a:solidFill>
                  <a:latin typeface="Arial"/>
                  <a:ea typeface="微软雅黑"/>
                </a:rPr>
                <a:t>25%</a:t>
              </a:r>
            </a:p>
          </p:txBody>
        </p:sp>
        <p:sp>
          <p:nvSpPr>
            <p:cNvPr id="40" name="ïş1ïďe">
              <a:extLst>
                <a:ext uri="{FF2B5EF4-FFF2-40B4-BE49-F238E27FC236}">
                  <a16:creationId xmlns:a16="http://schemas.microsoft.com/office/drawing/2014/main" xmlns="" id="{D9714624-DC08-4815-9F29-DCBACFA8618C}"/>
                </a:ext>
              </a:extLst>
            </p:cNvPr>
            <p:cNvSpPr txBox="1"/>
            <p:nvPr/>
          </p:nvSpPr>
          <p:spPr>
            <a:xfrm>
              <a:off x="2932602" y="2657209"/>
              <a:ext cx="904415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 lnSpcReduction="10000"/>
            </a:bodyPr>
            <a:lstStyle/>
            <a:p>
              <a:pPr defTabSz="913765">
                <a:defRPr/>
              </a:pPr>
              <a:r>
                <a:rPr lang="id-ID" sz="2800" kern="0" dirty="0">
                  <a:solidFill>
                    <a:srgbClr val="000000"/>
                  </a:solidFill>
                  <a:latin typeface="Arial"/>
                  <a:ea typeface="微软雅黑"/>
                </a:rPr>
                <a:t>25%</a:t>
              </a:r>
            </a:p>
          </p:txBody>
        </p:sp>
        <p:sp>
          <p:nvSpPr>
            <p:cNvPr id="41" name="îṩļiḑè">
              <a:extLst>
                <a:ext uri="{FF2B5EF4-FFF2-40B4-BE49-F238E27FC236}">
                  <a16:creationId xmlns:a16="http://schemas.microsoft.com/office/drawing/2014/main" xmlns="" id="{1192C292-ECF5-4475-8F90-AF5C266B492E}"/>
                </a:ext>
              </a:extLst>
            </p:cNvPr>
            <p:cNvSpPr txBox="1"/>
            <p:nvPr/>
          </p:nvSpPr>
          <p:spPr>
            <a:xfrm>
              <a:off x="7796202" y="1881383"/>
              <a:ext cx="904415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 lnSpcReduction="10000"/>
            </a:bodyPr>
            <a:lstStyle/>
            <a:p>
              <a:pPr defTabSz="913765">
                <a:defRPr/>
              </a:pPr>
              <a:r>
                <a:rPr lang="id-ID" sz="2800" kern="0" dirty="0">
                  <a:solidFill>
                    <a:srgbClr val="000000"/>
                  </a:solidFill>
                  <a:latin typeface="Arial"/>
                  <a:ea typeface="微软雅黑"/>
                </a:rPr>
                <a:t>25%</a:t>
              </a:r>
            </a:p>
          </p:txBody>
        </p:sp>
        <p:sp>
          <p:nvSpPr>
            <p:cNvPr id="42" name="iśļîḋê">
              <a:extLst>
                <a:ext uri="{FF2B5EF4-FFF2-40B4-BE49-F238E27FC236}">
                  <a16:creationId xmlns:a16="http://schemas.microsoft.com/office/drawing/2014/main" xmlns="" id="{D429EF33-7864-4E96-8E5E-4C502B30F4C6}"/>
                </a:ext>
              </a:extLst>
            </p:cNvPr>
            <p:cNvSpPr txBox="1"/>
            <p:nvPr/>
          </p:nvSpPr>
          <p:spPr>
            <a:xfrm>
              <a:off x="8304976" y="3737550"/>
              <a:ext cx="904415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 lnSpcReduction="10000"/>
            </a:bodyPr>
            <a:lstStyle/>
            <a:p>
              <a:pPr defTabSz="913765">
                <a:defRPr/>
              </a:pPr>
              <a:r>
                <a:rPr lang="id-ID" sz="2800" kern="0">
                  <a:solidFill>
                    <a:srgbClr val="000000"/>
                  </a:solidFill>
                  <a:latin typeface="Arial"/>
                  <a:ea typeface="微软雅黑"/>
                </a:rPr>
                <a:t>25%</a:t>
              </a:r>
            </a:p>
          </p:txBody>
        </p:sp>
        <p:cxnSp>
          <p:nvCxnSpPr>
            <p:cNvPr id="43" name="直接箭头连接符 42">
              <a:extLst>
                <a:ext uri="{FF2B5EF4-FFF2-40B4-BE49-F238E27FC236}">
                  <a16:creationId xmlns:a16="http://schemas.microsoft.com/office/drawing/2014/main" xmlns="" id="{B28A8682-6A4C-4C16-8372-01C5C0BC8078}"/>
                </a:ext>
              </a:extLst>
            </p:cNvPr>
            <p:cNvCxnSpPr/>
            <p:nvPr/>
          </p:nvCxnSpPr>
          <p:spPr>
            <a:xfrm>
              <a:off x="6975258" y="4015146"/>
              <a:ext cx="1329718" cy="0"/>
            </a:xfrm>
            <a:prstGeom prst="straightConnector1">
              <a:avLst/>
            </a:prstGeom>
            <a:noFill/>
            <a:ln w="9525" cap="flat" cmpd="sng" algn="ctr">
              <a:solidFill>
                <a:srgbClr val="778495"/>
              </a:solidFill>
              <a:prstDash val="solid"/>
              <a:miter lim="800000"/>
              <a:tailEnd type="diamond"/>
            </a:ln>
            <a:effectLst/>
          </p:spPr>
        </p:cxnSp>
        <p:cxnSp>
          <p:nvCxnSpPr>
            <p:cNvPr id="44" name="直接箭头连接符 43">
              <a:extLst>
                <a:ext uri="{FF2B5EF4-FFF2-40B4-BE49-F238E27FC236}">
                  <a16:creationId xmlns:a16="http://schemas.microsoft.com/office/drawing/2014/main" xmlns="" id="{909EC8E7-9ED8-4AEF-883C-449A0CB9FB4F}"/>
                </a:ext>
              </a:extLst>
            </p:cNvPr>
            <p:cNvCxnSpPr/>
            <p:nvPr/>
          </p:nvCxnSpPr>
          <p:spPr>
            <a:xfrm flipH="1">
              <a:off x="3812871" y="2918819"/>
              <a:ext cx="1554480" cy="0"/>
            </a:xfrm>
            <a:prstGeom prst="straightConnector1">
              <a:avLst/>
            </a:prstGeom>
            <a:noFill/>
            <a:ln w="9525" cap="flat" cmpd="sng" algn="ctr">
              <a:solidFill>
                <a:srgbClr val="778495"/>
              </a:solidFill>
              <a:prstDash val="solid"/>
              <a:miter lim="800000"/>
              <a:tailEnd type="diamond"/>
            </a:ln>
            <a:effectLst/>
          </p:spPr>
        </p:cxnSp>
        <p:cxnSp>
          <p:nvCxnSpPr>
            <p:cNvPr id="45" name="直接箭头连接符 44">
              <a:extLst>
                <a:ext uri="{FF2B5EF4-FFF2-40B4-BE49-F238E27FC236}">
                  <a16:creationId xmlns:a16="http://schemas.microsoft.com/office/drawing/2014/main" xmlns="" id="{6ECB4647-828D-4C5B-AD71-3177A4D1AF2C}"/>
                </a:ext>
              </a:extLst>
            </p:cNvPr>
            <p:cNvCxnSpPr/>
            <p:nvPr/>
          </p:nvCxnSpPr>
          <p:spPr>
            <a:xfrm flipH="1">
              <a:off x="4171995" y="4701899"/>
              <a:ext cx="1123884" cy="0"/>
            </a:xfrm>
            <a:prstGeom prst="straightConnector1">
              <a:avLst/>
            </a:prstGeom>
            <a:noFill/>
            <a:ln w="19050" cap="flat" cmpd="sng" algn="ctr">
              <a:solidFill>
                <a:srgbClr val="F15931"/>
              </a:solidFill>
              <a:prstDash val="solid"/>
              <a:miter lim="800000"/>
              <a:tailEnd type="diamond"/>
            </a:ln>
            <a:effectLst/>
          </p:spPr>
        </p:cxnSp>
        <p:sp>
          <p:nvSpPr>
            <p:cNvPr id="46" name="iṩ1íḑé">
              <a:extLst>
                <a:ext uri="{FF2B5EF4-FFF2-40B4-BE49-F238E27FC236}">
                  <a16:creationId xmlns:a16="http://schemas.microsoft.com/office/drawing/2014/main" xmlns="" id="{9ACEC9A6-7B74-4AFF-A88B-525AD50E8CFB}"/>
                </a:ext>
              </a:extLst>
            </p:cNvPr>
            <p:cNvSpPr/>
            <p:nvPr/>
          </p:nvSpPr>
          <p:spPr>
            <a:xfrm>
              <a:off x="660400" y="2545868"/>
              <a:ext cx="2213089" cy="612155"/>
            </a:xfrm>
            <a:prstGeom prst="rect">
              <a:avLst/>
            </a:prstGeom>
          </p:spPr>
          <p:txBody>
            <a:bodyPr wrap="square" lIns="91440" tIns="45720" rIns="91440" bIns="45720">
              <a:normAutofit fontScale="77500" lnSpcReduction="200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prstClr val="black"/>
                </a:solidFill>
              </a:endParaRPr>
            </a:p>
          </p:txBody>
        </p:sp>
        <p:sp>
          <p:nvSpPr>
            <p:cNvPr id="47" name="iṥlídè">
              <a:extLst>
                <a:ext uri="{FF2B5EF4-FFF2-40B4-BE49-F238E27FC236}">
                  <a16:creationId xmlns:a16="http://schemas.microsoft.com/office/drawing/2014/main" xmlns="" id="{813464ED-777E-4584-8F11-7E61001E631B}"/>
                </a:ext>
              </a:extLst>
            </p:cNvPr>
            <p:cNvSpPr/>
            <p:nvPr/>
          </p:nvSpPr>
          <p:spPr>
            <a:xfrm>
              <a:off x="1039260" y="4381802"/>
              <a:ext cx="2213089" cy="612155"/>
            </a:xfrm>
            <a:prstGeom prst="rect">
              <a:avLst/>
            </a:prstGeom>
          </p:spPr>
          <p:txBody>
            <a:bodyPr wrap="square" lIns="91440" tIns="45720" rIns="91440" bIns="45720">
              <a:normAutofit fontScale="77500" lnSpcReduction="200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prstClr val="black"/>
                </a:solidFill>
              </a:endParaRPr>
            </a:p>
          </p:txBody>
        </p:sp>
        <p:sp>
          <p:nvSpPr>
            <p:cNvPr id="48" name="isľíḍé">
              <a:extLst>
                <a:ext uri="{FF2B5EF4-FFF2-40B4-BE49-F238E27FC236}">
                  <a16:creationId xmlns:a16="http://schemas.microsoft.com/office/drawing/2014/main" xmlns="" id="{E39A1BAF-B604-42E5-AFD4-D6C2B91B8336}"/>
                </a:ext>
              </a:extLst>
            </p:cNvPr>
            <p:cNvSpPr/>
            <p:nvPr/>
          </p:nvSpPr>
          <p:spPr>
            <a:xfrm>
              <a:off x="9305811" y="3712076"/>
              <a:ext cx="2213089" cy="612155"/>
            </a:xfrm>
            <a:prstGeom prst="rect">
              <a:avLst/>
            </a:prstGeom>
          </p:spPr>
          <p:txBody>
            <a:bodyPr wrap="square" lIns="91440" tIns="45720" rIns="91440" bIns="45720">
              <a:normAutofit fontScale="77500" lnSpcReduction="200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prstClr val="black"/>
                </a:solidFill>
              </a:endParaRPr>
            </a:p>
          </p:txBody>
        </p:sp>
        <p:sp>
          <p:nvSpPr>
            <p:cNvPr id="49" name="iŝḷiďé">
              <a:extLst>
                <a:ext uri="{FF2B5EF4-FFF2-40B4-BE49-F238E27FC236}">
                  <a16:creationId xmlns:a16="http://schemas.microsoft.com/office/drawing/2014/main" xmlns="" id="{13445492-A6C5-4D76-80A9-1890564AA78C}"/>
                </a:ext>
              </a:extLst>
            </p:cNvPr>
            <p:cNvSpPr/>
            <p:nvPr/>
          </p:nvSpPr>
          <p:spPr>
            <a:xfrm>
              <a:off x="8700617" y="1949210"/>
              <a:ext cx="2213089" cy="612155"/>
            </a:xfrm>
            <a:prstGeom prst="rect">
              <a:avLst/>
            </a:prstGeom>
          </p:spPr>
          <p:txBody>
            <a:bodyPr wrap="square" lIns="91440" tIns="45720" rIns="91440" bIns="45720">
              <a:normAutofit fontScale="77500" lnSpcReduction="200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prstClr val="black"/>
                </a:solidFill>
              </a:endParaRPr>
            </a:p>
          </p:txBody>
        </p:sp>
        <p:sp>
          <p:nvSpPr>
            <p:cNvPr id="50" name="íṩlíde">
              <a:extLst>
                <a:ext uri="{FF2B5EF4-FFF2-40B4-BE49-F238E27FC236}">
                  <a16:creationId xmlns:a16="http://schemas.microsoft.com/office/drawing/2014/main" xmlns="" id="{03866339-3B35-4B39-B78F-AA466167C5AD}"/>
                </a:ext>
              </a:extLst>
            </p:cNvPr>
            <p:cNvSpPr txBox="1"/>
            <p:nvPr/>
          </p:nvSpPr>
          <p:spPr>
            <a:xfrm>
              <a:off x="660400" y="2207314"/>
              <a:ext cx="2213088" cy="33855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 fontScale="92500" lnSpcReduction="10000"/>
            </a:bodyPr>
            <a:lstStyle/>
            <a:p>
              <a:pPr defTabSz="913765">
                <a:defRPr/>
              </a:pPr>
              <a:r>
                <a:rPr lang="en-US" altLang="zh-CN" sz="1600" b="1" kern="0" dirty="0" smtClean="0">
                  <a:solidFill>
                    <a:srgbClr val="000000"/>
                  </a:solidFill>
                  <a:latin typeface="Arial"/>
                </a:rPr>
                <a:t>PPT</a:t>
              </a:r>
              <a:r>
                <a:rPr lang="zh-CN" altLang="en-US" sz="1600" b="1" kern="0" dirty="0" smtClean="0">
                  <a:solidFill>
                    <a:srgbClr val="000000"/>
                  </a:solidFill>
                  <a:latin typeface="Arial"/>
                </a:rPr>
                <a:t>标题文档</a:t>
              </a:r>
              <a:endParaRPr lang="en-US" altLang="zh-CN" sz="1600" b="1" kern="0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1" name="íṣ1íḋe">
              <a:extLst>
                <a:ext uri="{FF2B5EF4-FFF2-40B4-BE49-F238E27FC236}">
                  <a16:creationId xmlns:a16="http://schemas.microsoft.com/office/drawing/2014/main" xmlns="" id="{09002499-BB58-4C33-946B-4EEA488DFA4A}"/>
                </a:ext>
              </a:extLst>
            </p:cNvPr>
            <p:cNvSpPr txBox="1"/>
            <p:nvPr/>
          </p:nvSpPr>
          <p:spPr>
            <a:xfrm>
              <a:off x="1039260" y="4043248"/>
              <a:ext cx="2213088" cy="33855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 fontScale="92500" lnSpcReduction="10000"/>
            </a:bodyPr>
            <a:lstStyle/>
            <a:p>
              <a:pPr defTabSz="913765">
                <a:defRPr/>
              </a:pPr>
              <a:r>
                <a:rPr lang="en-US" altLang="zh-CN" sz="1600" b="1" kern="0" dirty="0" smtClean="0">
                  <a:solidFill>
                    <a:srgbClr val="000000"/>
                  </a:solidFill>
                  <a:latin typeface="Arial"/>
                </a:rPr>
                <a:t>PPT</a:t>
              </a:r>
              <a:r>
                <a:rPr lang="zh-CN" altLang="en-US" sz="1600" b="1" kern="0" dirty="0" smtClean="0">
                  <a:solidFill>
                    <a:srgbClr val="000000"/>
                  </a:solidFill>
                  <a:latin typeface="Arial"/>
                </a:rPr>
                <a:t>标题文档</a:t>
              </a:r>
              <a:endParaRPr lang="en-US" altLang="zh-CN" sz="1600" b="1" kern="0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2" name="iṩlíďè">
              <a:extLst>
                <a:ext uri="{FF2B5EF4-FFF2-40B4-BE49-F238E27FC236}">
                  <a16:creationId xmlns:a16="http://schemas.microsoft.com/office/drawing/2014/main" xmlns="" id="{B0A370D4-42EB-45A9-926F-5CE615E6B475}"/>
                </a:ext>
              </a:extLst>
            </p:cNvPr>
            <p:cNvSpPr txBox="1"/>
            <p:nvPr/>
          </p:nvSpPr>
          <p:spPr>
            <a:xfrm>
              <a:off x="9305811" y="3373522"/>
              <a:ext cx="2213088" cy="33855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 fontScale="92500" lnSpcReduction="10000"/>
            </a:bodyPr>
            <a:lstStyle/>
            <a:p>
              <a:pPr defTabSz="913765">
                <a:defRPr/>
              </a:pPr>
              <a:r>
                <a:rPr lang="en-US" altLang="zh-CN" sz="1600" b="1" kern="0" dirty="0" smtClean="0">
                  <a:solidFill>
                    <a:srgbClr val="000000"/>
                  </a:solidFill>
                  <a:latin typeface="Arial"/>
                </a:rPr>
                <a:t>PPT</a:t>
              </a:r>
              <a:r>
                <a:rPr lang="zh-CN" altLang="en-US" sz="1600" b="1" kern="0" dirty="0" smtClean="0">
                  <a:solidFill>
                    <a:srgbClr val="000000"/>
                  </a:solidFill>
                  <a:latin typeface="Arial"/>
                </a:rPr>
                <a:t>标题文档</a:t>
              </a:r>
              <a:endParaRPr lang="en-US" altLang="zh-CN" sz="1600" b="1" kern="0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3" name="ïṡľidé">
              <a:extLst>
                <a:ext uri="{FF2B5EF4-FFF2-40B4-BE49-F238E27FC236}">
                  <a16:creationId xmlns:a16="http://schemas.microsoft.com/office/drawing/2014/main" xmlns="" id="{FA075205-7CDE-4325-B6E8-E490B2752B4F}"/>
                </a:ext>
              </a:extLst>
            </p:cNvPr>
            <p:cNvSpPr txBox="1"/>
            <p:nvPr/>
          </p:nvSpPr>
          <p:spPr>
            <a:xfrm>
              <a:off x="8700617" y="1610656"/>
              <a:ext cx="2213088" cy="33855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 fontScale="92500" lnSpcReduction="10000"/>
            </a:bodyPr>
            <a:lstStyle/>
            <a:p>
              <a:pPr defTabSz="913765">
                <a:defRPr/>
              </a:pPr>
              <a:r>
                <a:rPr lang="en-US" altLang="zh-CN" sz="1600" b="1" kern="0" dirty="0" smtClean="0">
                  <a:solidFill>
                    <a:srgbClr val="000000"/>
                  </a:solidFill>
                  <a:latin typeface="Arial"/>
                </a:rPr>
                <a:t>PPT</a:t>
              </a:r>
              <a:r>
                <a:rPr lang="zh-CN" altLang="en-US" sz="1600" b="1" kern="0" dirty="0" smtClean="0">
                  <a:solidFill>
                    <a:srgbClr val="000000"/>
                  </a:solidFill>
                  <a:latin typeface="Arial"/>
                </a:rPr>
                <a:t>标题文档</a:t>
              </a:r>
              <a:endParaRPr lang="en-US" altLang="zh-CN" sz="1600" b="1" kern="0" dirty="0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57" name="文本框 1"/>
          <p:cNvSpPr txBox="1"/>
          <p:nvPr/>
        </p:nvSpPr>
        <p:spPr>
          <a:xfrm>
            <a:off x="679858" y="727083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429056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3506" y="628649"/>
            <a:ext cx="11577916" cy="5553713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4795" y="934883"/>
            <a:ext cx="11161058" cy="4940336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Picture 1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 flipH="1">
            <a:off x="5755240" y="1481296"/>
            <a:ext cx="863036" cy="10301852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1035832" y="1001634"/>
            <a:ext cx="156966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rgbClr val="D238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5400" b="1" dirty="0">
              <a:solidFill>
                <a:srgbClr val="D238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700554" y="1340906"/>
            <a:ext cx="1836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D238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400" dirty="0">
              <a:solidFill>
                <a:srgbClr val="D238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2655278" y="1204325"/>
            <a:ext cx="0" cy="504000"/>
          </a:xfrm>
          <a:prstGeom prst="line">
            <a:avLst/>
          </a:prstGeom>
          <a:ln>
            <a:solidFill>
              <a:srgbClr val="1F4E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1359041" y="2864159"/>
            <a:ext cx="662154" cy="672664"/>
            <a:chOff x="1457098" y="3279143"/>
            <a:chExt cx="662154" cy="672664"/>
          </a:xfrm>
        </p:grpSpPr>
        <p:sp>
          <p:nvSpPr>
            <p:cNvPr id="32" name="矩形 31"/>
            <p:cNvSpPr/>
            <p:nvPr/>
          </p:nvSpPr>
          <p:spPr>
            <a:xfrm>
              <a:off x="1457098" y="3279143"/>
              <a:ext cx="557049" cy="557049"/>
            </a:xfrm>
            <a:prstGeom prst="rect">
              <a:avLst/>
            </a:prstGeom>
            <a:solidFill>
              <a:srgbClr val="D2381C"/>
            </a:solidFill>
            <a:ln>
              <a:solidFill>
                <a:srgbClr val="D238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562203" y="3394758"/>
              <a:ext cx="557049" cy="557049"/>
            </a:xfrm>
            <a:prstGeom prst="rect">
              <a:avLst/>
            </a:prstGeom>
            <a:noFill/>
            <a:ln w="19050">
              <a:solidFill>
                <a:srgbClr val="D238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1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2147379" y="3182622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52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2147379" y="2850626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grpSp>
        <p:nvGrpSpPr>
          <p:cNvPr id="78" name="组合 77"/>
          <p:cNvGrpSpPr/>
          <p:nvPr/>
        </p:nvGrpSpPr>
        <p:grpSpPr>
          <a:xfrm>
            <a:off x="4720077" y="2864159"/>
            <a:ext cx="662154" cy="672664"/>
            <a:chOff x="1457098" y="3279143"/>
            <a:chExt cx="662154" cy="672664"/>
          </a:xfrm>
        </p:grpSpPr>
        <p:sp>
          <p:nvSpPr>
            <p:cNvPr id="79" name="矩形 78"/>
            <p:cNvSpPr/>
            <p:nvPr/>
          </p:nvSpPr>
          <p:spPr>
            <a:xfrm>
              <a:off x="1457098" y="3279143"/>
              <a:ext cx="557049" cy="557049"/>
            </a:xfrm>
            <a:prstGeom prst="rect">
              <a:avLst/>
            </a:prstGeom>
            <a:solidFill>
              <a:srgbClr val="D2381C"/>
            </a:solidFill>
            <a:ln>
              <a:solidFill>
                <a:srgbClr val="D238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>
              <a:off x="1562203" y="3394758"/>
              <a:ext cx="557049" cy="557049"/>
            </a:xfrm>
            <a:prstGeom prst="rect">
              <a:avLst/>
            </a:prstGeom>
            <a:noFill/>
            <a:ln w="19050">
              <a:solidFill>
                <a:srgbClr val="D238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1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5508415" y="3182622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82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5508415" y="2850626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grpSp>
        <p:nvGrpSpPr>
          <p:cNvPr id="83" name="组合 82"/>
          <p:cNvGrpSpPr/>
          <p:nvPr/>
        </p:nvGrpSpPr>
        <p:grpSpPr>
          <a:xfrm>
            <a:off x="8081113" y="2864159"/>
            <a:ext cx="662154" cy="672664"/>
            <a:chOff x="1457098" y="3279143"/>
            <a:chExt cx="662154" cy="672664"/>
          </a:xfrm>
        </p:grpSpPr>
        <p:sp>
          <p:nvSpPr>
            <p:cNvPr id="84" name="矩形 83"/>
            <p:cNvSpPr/>
            <p:nvPr/>
          </p:nvSpPr>
          <p:spPr>
            <a:xfrm>
              <a:off x="1457098" y="3279143"/>
              <a:ext cx="557049" cy="557049"/>
            </a:xfrm>
            <a:prstGeom prst="rect">
              <a:avLst/>
            </a:prstGeom>
            <a:solidFill>
              <a:srgbClr val="D2381C"/>
            </a:solidFill>
            <a:ln>
              <a:solidFill>
                <a:srgbClr val="D238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1562203" y="3394758"/>
              <a:ext cx="557049" cy="557049"/>
            </a:xfrm>
            <a:prstGeom prst="rect">
              <a:avLst/>
            </a:prstGeom>
            <a:noFill/>
            <a:ln w="19050">
              <a:solidFill>
                <a:srgbClr val="D238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6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8869451" y="3182622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87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8869451" y="2850626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grpSp>
        <p:nvGrpSpPr>
          <p:cNvPr id="88" name="组合 87"/>
          <p:cNvGrpSpPr/>
          <p:nvPr/>
        </p:nvGrpSpPr>
        <p:grpSpPr>
          <a:xfrm>
            <a:off x="1359041" y="4163885"/>
            <a:ext cx="662154" cy="672664"/>
            <a:chOff x="1457098" y="3279143"/>
            <a:chExt cx="662154" cy="672664"/>
          </a:xfrm>
        </p:grpSpPr>
        <p:sp>
          <p:nvSpPr>
            <p:cNvPr id="89" name="矩形 88"/>
            <p:cNvSpPr/>
            <p:nvPr/>
          </p:nvSpPr>
          <p:spPr>
            <a:xfrm>
              <a:off x="1457098" y="3279143"/>
              <a:ext cx="557049" cy="557049"/>
            </a:xfrm>
            <a:prstGeom prst="rect">
              <a:avLst/>
            </a:prstGeom>
            <a:solidFill>
              <a:srgbClr val="D2381C"/>
            </a:solidFill>
            <a:ln>
              <a:solidFill>
                <a:srgbClr val="D238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矩形 89"/>
            <p:cNvSpPr/>
            <p:nvPr/>
          </p:nvSpPr>
          <p:spPr>
            <a:xfrm>
              <a:off x="1562203" y="3394758"/>
              <a:ext cx="557049" cy="557049"/>
            </a:xfrm>
            <a:prstGeom prst="rect">
              <a:avLst/>
            </a:prstGeom>
            <a:noFill/>
            <a:ln w="19050">
              <a:solidFill>
                <a:srgbClr val="D238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91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2147379" y="4482348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92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2147379" y="4150352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grpSp>
        <p:nvGrpSpPr>
          <p:cNvPr id="93" name="组合 92"/>
          <p:cNvGrpSpPr/>
          <p:nvPr/>
        </p:nvGrpSpPr>
        <p:grpSpPr>
          <a:xfrm>
            <a:off x="4720077" y="4163885"/>
            <a:ext cx="662154" cy="672664"/>
            <a:chOff x="1457098" y="3279143"/>
            <a:chExt cx="662154" cy="672664"/>
          </a:xfrm>
        </p:grpSpPr>
        <p:sp>
          <p:nvSpPr>
            <p:cNvPr id="94" name="矩形 93"/>
            <p:cNvSpPr/>
            <p:nvPr/>
          </p:nvSpPr>
          <p:spPr>
            <a:xfrm>
              <a:off x="1457098" y="3279143"/>
              <a:ext cx="557049" cy="557049"/>
            </a:xfrm>
            <a:prstGeom prst="rect">
              <a:avLst/>
            </a:prstGeom>
            <a:solidFill>
              <a:srgbClr val="D2381C"/>
            </a:solidFill>
            <a:ln>
              <a:solidFill>
                <a:srgbClr val="D238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1562203" y="3394758"/>
              <a:ext cx="557049" cy="557049"/>
            </a:xfrm>
            <a:prstGeom prst="rect">
              <a:avLst/>
            </a:prstGeom>
            <a:noFill/>
            <a:ln w="19050">
              <a:solidFill>
                <a:srgbClr val="D238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96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5508415" y="4482348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97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5508415" y="4150352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grpSp>
        <p:nvGrpSpPr>
          <p:cNvPr id="98" name="组合 97"/>
          <p:cNvGrpSpPr/>
          <p:nvPr/>
        </p:nvGrpSpPr>
        <p:grpSpPr>
          <a:xfrm>
            <a:off x="8081113" y="4163885"/>
            <a:ext cx="662154" cy="672664"/>
            <a:chOff x="1457098" y="3279143"/>
            <a:chExt cx="662154" cy="672664"/>
          </a:xfrm>
        </p:grpSpPr>
        <p:sp>
          <p:nvSpPr>
            <p:cNvPr id="99" name="矩形 98"/>
            <p:cNvSpPr/>
            <p:nvPr/>
          </p:nvSpPr>
          <p:spPr>
            <a:xfrm>
              <a:off x="1457098" y="3279143"/>
              <a:ext cx="557049" cy="557049"/>
            </a:xfrm>
            <a:prstGeom prst="rect">
              <a:avLst/>
            </a:prstGeom>
            <a:solidFill>
              <a:srgbClr val="D2381C"/>
            </a:solidFill>
            <a:ln>
              <a:solidFill>
                <a:srgbClr val="D238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0" name="矩形 99"/>
            <p:cNvSpPr/>
            <p:nvPr/>
          </p:nvSpPr>
          <p:spPr>
            <a:xfrm>
              <a:off x="1562203" y="3394758"/>
              <a:ext cx="557049" cy="557049"/>
            </a:xfrm>
            <a:prstGeom prst="rect">
              <a:avLst/>
            </a:prstGeom>
            <a:noFill/>
            <a:ln w="19050">
              <a:solidFill>
                <a:srgbClr val="D238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01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8869451" y="4482348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102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8869451" y="4150352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</p:spTree>
    <p:extLst>
      <p:ext uri="{BB962C8B-B14F-4D97-AF65-F5344CB8AC3E}">
        <p14:creationId xmlns:p14="http://schemas.microsoft.com/office/powerpoint/2010/main" val="725665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71450" y="194310"/>
            <a:ext cx="11852910" cy="6526529"/>
            <a:chOff x="171450" y="194310"/>
            <a:chExt cx="11852910" cy="6526529"/>
          </a:xfrm>
        </p:grpSpPr>
        <p:sp>
          <p:nvSpPr>
            <p:cNvPr id="18" name="矩形 17"/>
            <p:cNvSpPr/>
            <p:nvPr/>
          </p:nvSpPr>
          <p:spPr>
            <a:xfrm>
              <a:off x="171450" y="194310"/>
              <a:ext cx="11852910" cy="6526529"/>
            </a:xfrm>
            <a:prstGeom prst="rect">
              <a:avLst/>
            </a:prstGeom>
            <a:solidFill>
              <a:schemeClr val="bg1">
                <a:alpha val="8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400050" y="377190"/>
              <a:ext cx="11441430" cy="6126480"/>
            </a:xfrm>
            <a:prstGeom prst="rect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" name="b54317b5-13e2-47bd-868d-cc8f1a6e9be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037508" y="2027104"/>
            <a:ext cx="8488315" cy="3532597"/>
            <a:chOff x="660400" y="1459341"/>
            <a:chExt cx="10858500" cy="4519001"/>
          </a:xfrm>
        </p:grpSpPr>
        <p:sp>
          <p:nvSpPr>
            <p:cNvPr id="3" name="îṡ1îḑè"/>
            <p:cNvSpPr/>
            <p:nvPr/>
          </p:nvSpPr>
          <p:spPr>
            <a:xfrm>
              <a:off x="6074064" y="1459341"/>
              <a:ext cx="5444836" cy="2210079"/>
            </a:xfrm>
            <a:prstGeom prst="bentArrow">
              <a:avLst/>
            </a:prstGeom>
            <a:solidFill>
              <a:srgbClr val="D238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" name="ïṣlíďe"/>
            <p:cNvSpPr/>
            <p:nvPr/>
          </p:nvSpPr>
          <p:spPr>
            <a:xfrm flipH="1">
              <a:off x="660400" y="1459341"/>
              <a:ext cx="5444836" cy="2210079"/>
            </a:xfrm>
            <a:prstGeom prst="bentArrow">
              <a:avLst/>
            </a:prstGeom>
            <a:solidFill>
              <a:srgbClr val="D238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b="1" dirty="0" smtClean="0">
                  <a:solidFill>
                    <a:srgbClr val="FFFFFF"/>
                  </a:solidFill>
                </a:rPr>
                <a:t>PPT</a:t>
              </a:r>
              <a:r>
                <a:rPr lang="zh-CN" altLang="en-US" b="1" dirty="0" smtClean="0">
                  <a:solidFill>
                    <a:srgbClr val="FFFFFF"/>
                  </a:solidFill>
                </a:rPr>
                <a:t>标题文档</a:t>
              </a:r>
              <a:endParaRPr lang="en-US" altLang="zh-CN" b="1" dirty="0">
                <a:solidFill>
                  <a:srgbClr val="FFFFFF"/>
                </a:solidFill>
              </a:endParaRPr>
            </a:p>
          </p:txBody>
        </p:sp>
        <p:grpSp>
          <p:nvGrpSpPr>
            <p:cNvPr id="5" name="íšḻïďé"/>
            <p:cNvGrpSpPr/>
            <p:nvPr/>
          </p:nvGrpSpPr>
          <p:grpSpPr>
            <a:xfrm>
              <a:off x="5518246" y="3258200"/>
              <a:ext cx="1142812" cy="1142811"/>
              <a:chOff x="8261919" y="5145811"/>
              <a:chExt cx="988290" cy="988291"/>
            </a:xfrm>
          </p:grpSpPr>
          <p:sp>
            <p:nvSpPr>
              <p:cNvPr id="15" name="íṧlïḓé"/>
              <p:cNvSpPr/>
              <p:nvPr/>
            </p:nvSpPr>
            <p:spPr>
              <a:xfrm>
                <a:off x="8261919" y="5145811"/>
                <a:ext cx="988290" cy="988291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" name="iṥḷiďê"/>
              <p:cNvSpPr/>
              <p:nvPr/>
            </p:nvSpPr>
            <p:spPr bwMode="auto">
              <a:xfrm>
                <a:off x="8521342" y="5405581"/>
                <a:ext cx="469458" cy="468746"/>
              </a:xfrm>
              <a:custGeom>
                <a:avLst/>
                <a:gdLst>
                  <a:gd name="connsiteX0" fmla="*/ 377627 w 607991"/>
                  <a:gd name="connsiteY0" fmla="*/ 294539 h 607074"/>
                  <a:gd name="connsiteX1" fmla="*/ 294976 w 607991"/>
                  <a:gd name="connsiteY1" fmla="*/ 377063 h 607074"/>
                  <a:gd name="connsiteX2" fmla="*/ 377627 w 607991"/>
                  <a:gd name="connsiteY2" fmla="*/ 459588 h 607074"/>
                  <a:gd name="connsiteX3" fmla="*/ 460355 w 607991"/>
                  <a:gd name="connsiteY3" fmla="*/ 377063 h 607074"/>
                  <a:gd name="connsiteX4" fmla="*/ 377627 w 607991"/>
                  <a:gd name="connsiteY4" fmla="*/ 294539 h 607074"/>
                  <a:gd name="connsiteX5" fmla="*/ 359653 w 607991"/>
                  <a:gd name="connsiteY5" fmla="*/ 147129 h 607074"/>
                  <a:gd name="connsiteX6" fmla="*/ 395678 w 607991"/>
                  <a:gd name="connsiteY6" fmla="*/ 147129 h 607074"/>
                  <a:gd name="connsiteX7" fmla="*/ 423869 w 607991"/>
                  <a:gd name="connsiteY7" fmla="*/ 175277 h 607074"/>
                  <a:gd name="connsiteX8" fmla="*/ 423869 w 607991"/>
                  <a:gd name="connsiteY8" fmla="*/ 197288 h 607074"/>
                  <a:gd name="connsiteX9" fmla="*/ 435698 w 607991"/>
                  <a:gd name="connsiteY9" fmla="*/ 212474 h 607074"/>
                  <a:gd name="connsiteX10" fmla="*/ 453212 w 607991"/>
                  <a:gd name="connsiteY10" fmla="*/ 219760 h 607074"/>
                  <a:gd name="connsiteX11" fmla="*/ 460970 w 607991"/>
                  <a:gd name="connsiteY11" fmla="*/ 221447 h 607074"/>
                  <a:gd name="connsiteX12" fmla="*/ 472185 w 607991"/>
                  <a:gd name="connsiteY12" fmla="*/ 217459 h 607074"/>
                  <a:gd name="connsiteX13" fmla="*/ 487931 w 607991"/>
                  <a:gd name="connsiteY13" fmla="*/ 201737 h 607074"/>
                  <a:gd name="connsiteX14" fmla="*/ 507826 w 607991"/>
                  <a:gd name="connsiteY14" fmla="*/ 193530 h 607074"/>
                  <a:gd name="connsiteX15" fmla="*/ 527798 w 607991"/>
                  <a:gd name="connsiteY15" fmla="*/ 201737 h 607074"/>
                  <a:gd name="connsiteX16" fmla="*/ 553300 w 607991"/>
                  <a:gd name="connsiteY16" fmla="*/ 227200 h 607074"/>
                  <a:gd name="connsiteX17" fmla="*/ 553300 w 607991"/>
                  <a:gd name="connsiteY17" fmla="*/ 267005 h 607074"/>
                  <a:gd name="connsiteX18" fmla="*/ 537553 w 607991"/>
                  <a:gd name="connsiteY18" fmla="*/ 282727 h 607074"/>
                  <a:gd name="connsiteX19" fmla="*/ 535249 w 607991"/>
                  <a:gd name="connsiteY19" fmla="*/ 301671 h 607074"/>
                  <a:gd name="connsiteX20" fmla="*/ 542546 w 607991"/>
                  <a:gd name="connsiteY20" fmla="*/ 319158 h 607074"/>
                  <a:gd name="connsiteX21" fmla="*/ 557755 w 607991"/>
                  <a:gd name="connsiteY21" fmla="*/ 330969 h 607074"/>
                  <a:gd name="connsiteX22" fmla="*/ 579800 w 607991"/>
                  <a:gd name="connsiteY22" fmla="*/ 330969 h 607074"/>
                  <a:gd name="connsiteX23" fmla="*/ 607991 w 607991"/>
                  <a:gd name="connsiteY23" fmla="*/ 359116 h 607074"/>
                  <a:gd name="connsiteX24" fmla="*/ 607991 w 607991"/>
                  <a:gd name="connsiteY24" fmla="*/ 395087 h 607074"/>
                  <a:gd name="connsiteX25" fmla="*/ 579800 w 607991"/>
                  <a:gd name="connsiteY25" fmla="*/ 423234 h 607074"/>
                  <a:gd name="connsiteX26" fmla="*/ 557755 w 607991"/>
                  <a:gd name="connsiteY26" fmla="*/ 423234 h 607074"/>
                  <a:gd name="connsiteX27" fmla="*/ 542546 w 607991"/>
                  <a:gd name="connsiteY27" fmla="*/ 435045 h 607074"/>
                  <a:gd name="connsiteX28" fmla="*/ 535249 w 607991"/>
                  <a:gd name="connsiteY28" fmla="*/ 452532 h 607074"/>
                  <a:gd name="connsiteX29" fmla="*/ 537630 w 607991"/>
                  <a:gd name="connsiteY29" fmla="*/ 471476 h 607074"/>
                  <a:gd name="connsiteX30" fmla="*/ 553300 w 607991"/>
                  <a:gd name="connsiteY30" fmla="*/ 487199 h 607074"/>
                  <a:gd name="connsiteX31" fmla="*/ 553300 w 607991"/>
                  <a:gd name="connsiteY31" fmla="*/ 527004 h 607074"/>
                  <a:gd name="connsiteX32" fmla="*/ 527798 w 607991"/>
                  <a:gd name="connsiteY32" fmla="*/ 552467 h 607074"/>
                  <a:gd name="connsiteX33" fmla="*/ 507826 w 607991"/>
                  <a:gd name="connsiteY33" fmla="*/ 560750 h 607074"/>
                  <a:gd name="connsiteX34" fmla="*/ 487931 w 607991"/>
                  <a:gd name="connsiteY34" fmla="*/ 552467 h 607074"/>
                  <a:gd name="connsiteX35" fmla="*/ 472261 w 607991"/>
                  <a:gd name="connsiteY35" fmla="*/ 536821 h 607074"/>
                  <a:gd name="connsiteX36" fmla="*/ 460970 w 607991"/>
                  <a:gd name="connsiteY36" fmla="*/ 532756 h 607074"/>
                  <a:gd name="connsiteX37" fmla="*/ 453212 w 607991"/>
                  <a:gd name="connsiteY37" fmla="*/ 534443 h 607074"/>
                  <a:gd name="connsiteX38" fmla="*/ 435698 w 607991"/>
                  <a:gd name="connsiteY38" fmla="*/ 541729 h 607074"/>
                  <a:gd name="connsiteX39" fmla="*/ 423869 w 607991"/>
                  <a:gd name="connsiteY39" fmla="*/ 556915 h 607074"/>
                  <a:gd name="connsiteX40" fmla="*/ 423869 w 607991"/>
                  <a:gd name="connsiteY40" fmla="*/ 578927 h 607074"/>
                  <a:gd name="connsiteX41" fmla="*/ 395678 w 607991"/>
                  <a:gd name="connsiteY41" fmla="*/ 607074 h 607074"/>
                  <a:gd name="connsiteX42" fmla="*/ 359653 w 607991"/>
                  <a:gd name="connsiteY42" fmla="*/ 607074 h 607074"/>
                  <a:gd name="connsiteX43" fmla="*/ 331462 w 607991"/>
                  <a:gd name="connsiteY43" fmla="*/ 578927 h 607074"/>
                  <a:gd name="connsiteX44" fmla="*/ 331462 w 607991"/>
                  <a:gd name="connsiteY44" fmla="*/ 556915 h 607074"/>
                  <a:gd name="connsiteX45" fmla="*/ 319633 w 607991"/>
                  <a:gd name="connsiteY45" fmla="*/ 541729 h 607074"/>
                  <a:gd name="connsiteX46" fmla="*/ 302119 w 607991"/>
                  <a:gd name="connsiteY46" fmla="*/ 534443 h 607074"/>
                  <a:gd name="connsiteX47" fmla="*/ 294361 w 607991"/>
                  <a:gd name="connsiteY47" fmla="*/ 532756 h 607074"/>
                  <a:gd name="connsiteX48" fmla="*/ 283146 w 607991"/>
                  <a:gd name="connsiteY48" fmla="*/ 536821 h 607074"/>
                  <a:gd name="connsiteX49" fmla="*/ 267400 w 607991"/>
                  <a:gd name="connsiteY49" fmla="*/ 552467 h 607074"/>
                  <a:gd name="connsiteX50" fmla="*/ 247505 w 607991"/>
                  <a:gd name="connsiteY50" fmla="*/ 560750 h 607074"/>
                  <a:gd name="connsiteX51" fmla="*/ 227533 w 607991"/>
                  <a:gd name="connsiteY51" fmla="*/ 552467 h 607074"/>
                  <a:gd name="connsiteX52" fmla="*/ 202031 w 607991"/>
                  <a:gd name="connsiteY52" fmla="*/ 527004 h 607074"/>
                  <a:gd name="connsiteX53" fmla="*/ 202031 w 607991"/>
                  <a:gd name="connsiteY53" fmla="*/ 487199 h 607074"/>
                  <a:gd name="connsiteX54" fmla="*/ 217701 w 607991"/>
                  <a:gd name="connsiteY54" fmla="*/ 471476 h 607074"/>
                  <a:gd name="connsiteX55" fmla="*/ 220082 w 607991"/>
                  <a:gd name="connsiteY55" fmla="*/ 452532 h 607074"/>
                  <a:gd name="connsiteX56" fmla="*/ 212785 w 607991"/>
                  <a:gd name="connsiteY56" fmla="*/ 435045 h 607074"/>
                  <a:gd name="connsiteX57" fmla="*/ 197576 w 607991"/>
                  <a:gd name="connsiteY57" fmla="*/ 423234 h 607074"/>
                  <a:gd name="connsiteX58" fmla="*/ 175531 w 607991"/>
                  <a:gd name="connsiteY58" fmla="*/ 423234 h 607074"/>
                  <a:gd name="connsiteX59" fmla="*/ 147340 w 607991"/>
                  <a:gd name="connsiteY59" fmla="*/ 395087 h 607074"/>
                  <a:gd name="connsiteX60" fmla="*/ 147340 w 607991"/>
                  <a:gd name="connsiteY60" fmla="*/ 359116 h 607074"/>
                  <a:gd name="connsiteX61" fmla="*/ 175531 w 607991"/>
                  <a:gd name="connsiteY61" fmla="*/ 330969 h 607074"/>
                  <a:gd name="connsiteX62" fmla="*/ 197576 w 607991"/>
                  <a:gd name="connsiteY62" fmla="*/ 330969 h 607074"/>
                  <a:gd name="connsiteX63" fmla="*/ 212785 w 607991"/>
                  <a:gd name="connsiteY63" fmla="*/ 319158 h 607074"/>
                  <a:gd name="connsiteX64" fmla="*/ 220082 w 607991"/>
                  <a:gd name="connsiteY64" fmla="*/ 301671 h 607074"/>
                  <a:gd name="connsiteX65" fmla="*/ 217701 w 607991"/>
                  <a:gd name="connsiteY65" fmla="*/ 282727 h 607074"/>
                  <a:gd name="connsiteX66" fmla="*/ 202031 w 607991"/>
                  <a:gd name="connsiteY66" fmla="*/ 267005 h 607074"/>
                  <a:gd name="connsiteX67" fmla="*/ 193735 w 607991"/>
                  <a:gd name="connsiteY67" fmla="*/ 247141 h 607074"/>
                  <a:gd name="connsiteX68" fmla="*/ 202031 w 607991"/>
                  <a:gd name="connsiteY68" fmla="*/ 227200 h 607074"/>
                  <a:gd name="connsiteX69" fmla="*/ 227533 w 607991"/>
                  <a:gd name="connsiteY69" fmla="*/ 201737 h 607074"/>
                  <a:gd name="connsiteX70" fmla="*/ 247505 w 607991"/>
                  <a:gd name="connsiteY70" fmla="*/ 193530 h 607074"/>
                  <a:gd name="connsiteX71" fmla="*/ 267400 w 607991"/>
                  <a:gd name="connsiteY71" fmla="*/ 201737 h 607074"/>
                  <a:gd name="connsiteX72" fmla="*/ 283070 w 607991"/>
                  <a:gd name="connsiteY72" fmla="*/ 217383 h 607074"/>
                  <a:gd name="connsiteX73" fmla="*/ 294361 w 607991"/>
                  <a:gd name="connsiteY73" fmla="*/ 221447 h 607074"/>
                  <a:gd name="connsiteX74" fmla="*/ 302119 w 607991"/>
                  <a:gd name="connsiteY74" fmla="*/ 219760 h 607074"/>
                  <a:gd name="connsiteX75" fmla="*/ 319633 w 607991"/>
                  <a:gd name="connsiteY75" fmla="*/ 212474 h 607074"/>
                  <a:gd name="connsiteX76" fmla="*/ 331462 w 607991"/>
                  <a:gd name="connsiteY76" fmla="*/ 197288 h 607074"/>
                  <a:gd name="connsiteX77" fmla="*/ 331462 w 607991"/>
                  <a:gd name="connsiteY77" fmla="*/ 175277 h 607074"/>
                  <a:gd name="connsiteX78" fmla="*/ 359653 w 607991"/>
                  <a:gd name="connsiteY78" fmla="*/ 147129 h 607074"/>
                  <a:gd name="connsiteX79" fmla="*/ 119929 w 607991"/>
                  <a:gd name="connsiteY79" fmla="*/ 83135 h 607074"/>
                  <a:gd name="connsiteX80" fmla="*/ 83282 w 607991"/>
                  <a:gd name="connsiteY80" fmla="*/ 119717 h 607074"/>
                  <a:gd name="connsiteX81" fmla="*/ 119929 w 607991"/>
                  <a:gd name="connsiteY81" fmla="*/ 156223 h 607074"/>
                  <a:gd name="connsiteX82" fmla="*/ 156499 w 607991"/>
                  <a:gd name="connsiteY82" fmla="*/ 119717 h 607074"/>
                  <a:gd name="connsiteX83" fmla="*/ 119929 w 607991"/>
                  <a:gd name="connsiteY83" fmla="*/ 83135 h 607074"/>
                  <a:gd name="connsiteX84" fmla="*/ 110863 w 607991"/>
                  <a:gd name="connsiteY84" fmla="*/ 0 h 607074"/>
                  <a:gd name="connsiteX85" fmla="*/ 128918 w 607991"/>
                  <a:gd name="connsiteY85" fmla="*/ 0 h 607074"/>
                  <a:gd name="connsiteX86" fmla="*/ 147741 w 607991"/>
                  <a:gd name="connsiteY86" fmla="*/ 18790 h 607074"/>
                  <a:gd name="connsiteX87" fmla="*/ 147741 w 607991"/>
                  <a:gd name="connsiteY87" fmla="*/ 29834 h 607074"/>
                  <a:gd name="connsiteX88" fmla="*/ 150507 w 607991"/>
                  <a:gd name="connsiteY88" fmla="*/ 32978 h 607074"/>
                  <a:gd name="connsiteX89" fmla="*/ 159726 w 607991"/>
                  <a:gd name="connsiteY89" fmla="*/ 36813 h 607074"/>
                  <a:gd name="connsiteX90" fmla="*/ 161570 w 607991"/>
                  <a:gd name="connsiteY90" fmla="*/ 37196 h 607074"/>
                  <a:gd name="connsiteX91" fmla="*/ 163875 w 607991"/>
                  <a:gd name="connsiteY91" fmla="*/ 36583 h 607074"/>
                  <a:gd name="connsiteX92" fmla="*/ 171711 w 607991"/>
                  <a:gd name="connsiteY92" fmla="*/ 28683 h 607074"/>
                  <a:gd name="connsiteX93" fmla="*/ 185002 w 607991"/>
                  <a:gd name="connsiteY93" fmla="*/ 23238 h 607074"/>
                  <a:gd name="connsiteX94" fmla="*/ 198294 w 607991"/>
                  <a:gd name="connsiteY94" fmla="*/ 28683 h 607074"/>
                  <a:gd name="connsiteX95" fmla="*/ 211047 w 607991"/>
                  <a:gd name="connsiteY95" fmla="*/ 41414 h 607074"/>
                  <a:gd name="connsiteX96" fmla="*/ 211047 w 607991"/>
                  <a:gd name="connsiteY96" fmla="*/ 67950 h 607074"/>
                  <a:gd name="connsiteX97" fmla="*/ 203211 w 607991"/>
                  <a:gd name="connsiteY97" fmla="*/ 75849 h 607074"/>
                  <a:gd name="connsiteX98" fmla="*/ 202903 w 607991"/>
                  <a:gd name="connsiteY98" fmla="*/ 79914 h 607074"/>
                  <a:gd name="connsiteX99" fmla="*/ 206822 w 607991"/>
                  <a:gd name="connsiteY99" fmla="*/ 89117 h 607074"/>
                  <a:gd name="connsiteX100" fmla="*/ 209972 w 607991"/>
                  <a:gd name="connsiteY100" fmla="*/ 91878 h 607074"/>
                  <a:gd name="connsiteX101" fmla="*/ 220958 w 607991"/>
                  <a:gd name="connsiteY101" fmla="*/ 91878 h 607074"/>
                  <a:gd name="connsiteX102" fmla="*/ 239781 w 607991"/>
                  <a:gd name="connsiteY102" fmla="*/ 110668 h 607074"/>
                  <a:gd name="connsiteX103" fmla="*/ 239781 w 607991"/>
                  <a:gd name="connsiteY103" fmla="*/ 128691 h 607074"/>
                  <a:gd name="connsiteX104" fmla="*/ 220958 w 607991"/>
                  <a:gd name="connsiteY104" fmla="*/ 147480 h 607074"/>
                  <a:gd name="connsiteX105" fmla="*/ 209972 w 607991"/>
                  <a:gd name="connsiteY105" fmla="*/ 147480 h 607074"/>
                  <a:gd name="connsiteX106" fmla="*/ 206822 w 607991"/>
                  <a:gd name="connsiteY106" fmla="*/ 150241 h 607074"/>
                  <a:gd name="connsiteX107" fmla="*/ 202903 w 607991"/>
                  <a:gd name="connsiteY107" fmla="*/ 159444 h 607074"/>
                  <a:gd name="connsiteX108" fmla="*/ 203211 w 607991"/>
                  <a:gd name="connsiteY108" fmla="*/ 163586 h 607074"/>
                  <a:gd name="connsiteX109" fmla="*/ 211047 w 607991"/>
                  <a:gd name="connsiteY109" fmla="*/ 171408 h 607074"/>
                  <a:gd name="connsiteX110" fmla="*/ 211047 w 607991"/>
                  <a:gd name="connsiteY110" fmla="*/ 197944 h 607074"/>
                  <a:gd name="connsiteX111" fmla="*/ 198294 w 607991"/>
                  <a:gd name="connsiteY111" fmla="*/ 210675 h 607074"/>
                  <a:gd name="connsiteX112" fmla="*/ 185002 w 607991"/>
                  <a:gd name="connsiteY112" fmla="*/ 216197 h 607074"/>
                  <a:gd name="connsiteX113" fmla="*/ 171711 w 607991"/>
                  <a:gd name="connsiteY113" fmla="*/ 210675 h 607074"/>
                  <a:gd name="connsiteX114" fmla="*/ 163875 w 607991"/>
                  <a:gd name="connsiteY114" fmla="*/ 202852 h 607074"/>
                  <a:gd name="connsiteX115" fmla="*/ 161570 w 607991"/>
                  <a:gd name="connsiteY115" fmla="*/ 202239 h 607074"/>
                  <a:gd name="connsiteX116" fmla="*/ 159726 w 607991"/>
                  <a:gd name="connsiteY116" fmla="*/ 202546 h 607074"/>
                  <a:gd name="connsiteX117" fmla="*/ 150507 w 607991"/>
                  <a:gd name="connsiteY117" fmla="*/ 206457 h 607074"/>
                  <a:gd name="connsiteX118" fmla="*/ 147741 w 607991"/>
                  <a:gd name="connsiteY118" fmla="*/ 209601 h 607074"/>
                  <a:gd name="connsiteX119" fmla="*/ 147741 w 607991"/>
                  <a:gd name="connsiteY119" fmla="*/ 220568 h 607074"/>
                  <a:gd name="connsiteX120" fmla="*/ 128918 w 607991"/>
                  <a:gd name="connsiteY120" fmla="*/ 239358 h 607074"/>
                  <a:gd name="connsiteX121" fmla="*/ 110863 w 607991"/>
                  <a:gd name="connsiteY121" fmla="*/ 239358 h 607074"/>
                  <a:gd name="connsiteX122" fmla="*/ 92117 w 607991"/>
                  <a:gd name="connsiteY122" fmla="*/ 220568 h 607074"/>
                  <a:gd name="connsiteX123" fmla="*/ 92117 w 607991"/>
                  <a:gd name="connsiteY123" fmla="*/ 209601 h 607074"/>
                  <a:gd name="connsiteX124" fmla="*/ 89274 w 607991"/>
                  <a:gd name="connsiteY124" fmla="*/ 206457 h 607074"/>
                  <a:gd name="connsiteX125" fmla="*/ 80055 w 607991"/>
                  <a:gd name="connsiteY125" fmla="*/ 202546 h 607074"/>
                  <a:gd name="connsiteX126" fmla="*/ 78211 w 607991"/>
                  <a:gd name="connsiteY126" fmla="*/ 202239 h 607074"/>
                  <a:gd name="connsiteX127" fmla="*/ 75983 w 607991"/>
                  <a:gd name="connsiteY127" fmla="*/ 202852 h 607074"/>
                  <a:gd name="connsiteX128" fmla="*/ 68070 w 607991"/>
                  <a:gd name="connsiteY128" fmla="*/ 210675 h 607074"/>
                  <a:gd name="connsiteX129" fmla="*/ 54779 w 607991"/>
                  <a:gd name="connsiteY129" fmla="*/ 216197 h 607074"/>
                  <a:gd name="connsiteX130" fmla="*/ 41487 w 607991"/>
                  <a:gd name="connsiteY130" fmla="*/ 210675 h 607074"/>
                  <a:gd name="connsiteX131" fmla="*/ 28734 w 607991"/>
                  <a:gd name="connsiteY131" fmla="*/ 197944 h 607074"/>
                  <a:gd name="connsiteX132" fmla="*/ 23279 w 607991"/>
                  <a:gd name="connsiteY132" fmla="*/ 184676 h 607074"/>
                  <a:gd name="connsiteX133" fmla="*/ 28734 w 607991"/>
                  <a:gd name="connsiteY133" fmla="*/ 171408 h 607074"/>
                  <a:gd name="connsiteX134" fmla="*/ 36570 w 607991"/>
                  <a:gd name="connsiteY134" fmla="*/ 163586 h 607074"/>
                  <a:gd name="connsiteX135" fmla="*/ 36878 w 607991"/>
                  <a:gd name="connsiteY135" fmla="*/ 159444 h 607074"/>
                  <a:gd name="connsiteX136" fmla="*/ 33036 w 607991"/>
                  <a:gd name="connsiteY136" fmla="*/ 150241 h 607074"/>
                  <a:gd name="connsiteX137" fmla="*/ 29886 w 607991"/>
                  <a:gd name="connsiteY137" fmla="*/ 147480 h 607074"/>
                  <a:gd name="connsiteX138" fmla="*/ 18823 w 607991"/>
                  <a:gd name="connsiteY138" fmla="*/ 147480 h 607074"/>
                  <a:gd name="connsiteX139" fmla="*/ 0 w 607991"/>
                  <a:gd name="connsiteY139" fmla="*/ 128691 h 607074"/>
                  <a:gd name="connsiteX140" fmla="*/ 0 w 607991"/>
                  <a:gd name="connsiteY140" fmla="*/ 110668 h 607074"/>
                  <a:gd name="connsiteX141" fmla="*/ 18823 w 607991"/>
                  <a:gd name="connsiteY141" fmla="*/ 91955 h 607074"/>
                  <a:gd name="connsiteX142" fmla="*/ 29886 w 607991"/>
                  <a:gd name="connsiteY142" fmla="*/ 91955 h 607074"/>
                  <a:gd name="connsiteX143" fmla="*/ 33036 w 607991"/>
                  <a:gd name="connsiteY143" fmla="*/ 89194 h 607074"/>
                  <a:gd name="connsiteX144" fmla="*/ 36878 w 607991"/>
                  <a:gd name="connsiteY144" fmla="*/ 79914 h 607074"/>
                  <a:gd name="connsiteX145" fmla="*/ 36570 w 607991"/>
                  <a:gd name="connsiteY145" fmla="*/ 75849 h 607074"/>
                  <a:gd name="connsiteX146" fmla="*/ 28734 w 607991"/>
                  <a:gd name="connsiteY146" fmla="*/ 67950 h 607074"/>
                  <a:gd name="connsiteX147" fmla="*/ 28734 w 607991"/>
                  <a:gd name="connsiteY147" fmla="*/ 41414 h 607074"/>
                  <a:gd name="connsiteX148" fmla="*/ 41487 w 607991"/>
                  <a:gd name="connsiteY148" fmla="*/ 28683 h 607074"/>
                  <a:gd name="connsiteX149" fmla="*/ 54779 w 607991"/>
                  <a:gd name="connsiteY149" fmla="*/ 23238 h 607074"/>
                  <a:gd name="connsiteX150" fmla="*/ 68070 w 607991"/>
                  <a:gd name="connsiteY150" fmla="*/ 28683 h 607074"/>
                  <a:gd name="connsiteX151" fmla="*/ 75983 w 607991"/>
                  <a:gd name="connsiteY151" fmla="*/ 36583 h 607074"/>
                  <a:gd name="connsiteX152" fmla="*/ 78211 w 607991"/>
                  <a:gd name="connsiteY152" fmla="*/ 37196 h 607074"/>
                  <a:gd name="connsiteX153" fmla="*/ 80055 w 607991"/>
                  <a:gd name="connsiteY153" fmla="*/ 36813 h 607074"/>
                  <a:gd name="connsiteX154" fmla="*/ 89351 w 607991"/>
                  <a:gd name="connsiteY154" fmla="*/ 32978 h 607074"/>
                  <a:gd name="connsiteX155" fmla="*/ 92117 w 607991"/>
                  <a:gd name="connsiteY155" fmla="*/ 29834 h 607074"/>
                  <a:gd name="connsiteX156" fmla="*/ 92117 w 607991"/>
                  <a:gd name="connsiteY156" fmla="*/ 18790 h 607074"/>
                  <a:gd name="connsiteX157" fmla="*/ 110863 w 607991"/>
                  <a:gd name="connsiteY157" fmla="*/ 0 h 607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</a:cxnLst>
                <a:rect l="l" t="t" r="r" b="b"/>
                <a:pathLst>
                  <a:path w="607991" h="607074">
                    <a:moveTo>
                      <a:pt x="377627" y="294539"/>
                    </a:moveTo>
                    <a:cubicBezTo>
                      <a:pt x="332077" y="294539"/>
                      <a:pt x="294976" y="331583"/>
                      <a:pt x="294976" y="377063"/>
                    </a:cubicBezTo>
                    <a:cubicBezTo>
                      <a:pt x="294976" y="422621"/>
                      <a:pt x="332077" y="459588"/>
                      <a:pt x="377627" y="459588"/>
                    </a:cubicBezTo>
                    <a:cubicBezTo>
                      <a:pt x="423254" y="459588"/>
                      <a:pt x="460355" y="422621"/>
                      <a:pt x="460355" y="377063"/>
                    </a:cubicBezTo>
                    <a:cubicBezTo>
                      <a:pt x="460355" y="331583"/>
                      <a:pt x="423254" y="294539"/>
                      <a:pt x="377627" y="294539"/>
                    </a:cubicBezTo>
                    <a:close/>
                    <a:moveTo>
                      <a:pt x="359653" y="147129"/>
                    </a:moveTo>
                    <a:lnTo>
                      <a:pt x="395678" y="147129"/>
                    </a:lnTo>
                    <a:cubicBezTo>
                      <a:pt x="411271" y="147129"/>
                      <a:pt x="423869" y="159707"/>
                      <a:pt x="423869" y="175277"/>
                    </a:cubicBezTo>
                    <a:lnTo>
                      <a:pt x="423869" y="197288"/>
                    </a:lnTo>
                    <a:cubicBezTo>
                      <a:pt x="423869" y="203270"/>
                      <a:pt x="429323" y="210173"/>
                      <a:pt x="435698" y="212474"/>
                    </a:cubicBezTo>
                    <a:cubicBezTo>
                      <a:pt x="441613" y="214545"/>
                      <a:pt x="447527" y="216999"/>
                      <a:pt x="453212" y="219760"/>
                    </a:cubicBezTo>
                    <a:cubicBezTo>
                      <a:pt x="455516" y="220834"/>
                      <a:pt x="458205" y="221447"/>
                      <a:pt x="460970" y="221447"/>
                    </a:cubicBezTo>
                    <a:cubicBezTo>
                      <a:pt x="465502" y="221447"/>
                      <a:pt x="469727" y="219913"/>
                      <a:pt x="472185" y="217459"/>
                    </a:cubicBezTo>
                    <a:lnTo>
                      <a:pt x="487931" y="201737"/>
                    </a:lnTo>
                    <a:cubicBezTo>
                      <a:pt x="493232" y="196445"/>
                      <a:pt x="500298" y="193530"/>
                      <a:pt x="507826" y="193530"/>
                    </a:cubicBezTo>
                    <a:cubicBezTo>
                      <a:pt x="515431" y="193530"/>
                      <a:pt x="522498" y="196445"/>
                      <a:pt x="527798" y="201737"/>
                    </a:cubicBezTo>
                    <a:lnTo>
                      <a:pt x="553300" y="227200"/>
                    </a:lnTo>
                    <a:cubicBezTo>
                      <a:pt x="564284" y="238167"/>
                      <a:pt x="564284" y="256037"/>
                      <a:pt x="553300" y="267005"/>
                    </a:cubicBezTo>
                    <a:lnTo>
                      <a:pt x="537553" y="282727"/>
                    </a:lnTo>
                    <a:cubicBezTo>
                      <a:pt x="533405" y="286946"/>
                      <a:pt x="532253" y="295612"/>
                      <a:pt x="535249" y="301671"/>
                    </a:cubicBezTo>
                    <a:cubicBezTo>
                      <a:pt x="538014" y="307347"/>
                      <a:pt x="540472" y="313252"/>
                      <a:pt x="542546" y="319158"/>
                    </a:cubicBezTo>
                    <a:cubicBezTo>
                      <a:pt x="544850" y="325524"/>
                      <a:pt x="551764" y="330969"/>
                      <a:pt x="557755" y="330969"/>
                    </a:cubicBezTo>
                    <a:lnTo>
                      <a:pt x="579800" y="330969"/>
                    </a:lnTo>
                    <a:cubicBezTo>
                      <a:pt x="595317" y="330969"/>
                      <a:pt x="607991" y="343547"/>
                      <a:pt x="607991" y="359116"/>
                    </a:cubicBezTo>
                    <a:lnTo>
                      <a:pt x="607991" y="395087"/>
                    </a:lnTo>
                    <a:cubicBezTo>
                      <a:pt x="607991" y="410656"/>
                      <a:pt x="595394" y="423234"/>
                      <a:pt x="579800" y="423234"/>
                    </a:cubicBezTo>
                    <a:lnTo>
                      <a:pt x="557755" y="423234"/>
                    </a:lnTo>
                    <a:cubicBezTo>
                      <a:pt x="551764" y="423234"/>
                      <a:pt x="544850" y="428680"/>
                      <a:pt x="542546" y="435045"/>
                    </a:cubicBezTo>
                    <a:cubicBezTo>
                      <a:pt x="540472" y="440951"/>
                      <a:pt x="538014" y="446857"/>
                      <a:pt x="535249" y="452532"/>
                    </a:cubicBezTo>
                    <a:cubicBezTo>
                      <a:pt x="532330" y="458591"/>
                      <a:pt x="533405" y="467258"/>
                      <a:pt x="537630" y="471476"/>
                    </a:cubicBezTo>
                    <a:lnTo>
                      <a:pt x="553300" y="487199"/>
                    </a:lnTo>
                    <a:cubicBezTo>
                      <a:pt x="564284" y="498166"/>
                      <a:pt x="564284" y="516036"/>
                      <a:pt x="553300" y="527004"/>
                    </a:cubicBezTo>
                    <a:lnTo>
                      <a:pt x="527798" y="552467"/>
                    </a:lnTo>
                    <a:cubicBezTo>
                      <a:pt x="522498" y="557759"/>
                      <a:pt x="515431" y="560750"/>
                      <a:pt x="507826" y="560750"/>
                    </a:cubicBezTo>
                    <a:cubicBezTo>
                      <a:pt x="500298" y="560750"/>
                      <a:pt x="493232" y="557759"/>
                      <a:pt x="487931" y="552467"/>
                    </a:cubicBezTo>
                    <a:lnTo>
                      <a:pt x="472261" y="536821"/>
                    </a:lnTo>
                    <a:cubicBezTo>
                      <a:pt x="469727" y="534290"/>
                      <a:pt x="465502" y="532756"/>
                      <a:pt x="460970" y="532756"/>
                    </a:cubicBezTo>
                    <a:cubicBezTo>
                      <a:pt x="458205" y="532756"/>
                      <a:pt x="455439" y="533369"/>
                      <a:pt x="453212" y="534443"/>
                    </a:cubicBezTo>
                    <a:cubicBezTo>
                      <a:pt x="447527" y="537204"/>
                      <a:pt x="441613" y="539658"/>
                      <a:pt x="435698" y="541729"/>
                    </a:cubicBezTo>
                    <a:cubicBezTo>
                      <a:pt x="429323" y="544030"/>
                      <a:pt x="423869" y="550933"/>
                      <a:pt x="423869" y="556915"/>
                    </a:cubicBezTo>
                    <a:lnTo>
                      <a:pt x="423869" y="578927"/>
                    </a:lnTo>
                    <a:cubicBezTo>
                      <a:pt x="423869" y="594496"/>
                      <a:pt x="411271" y="607074"/>
                      <a:pt x="395678" y="607074"/>
                    </a:cubicBezTo>
                    <a:lnTo>
                      <a:pt x="359653" y="607074"/>
                    </a:lnTo>
                    <a:cubicBezTo>
                      <a:pt x="344060" y="607074"/>
                      <a:pt x="331462" y="594496"/>
                      <a:pt x="331462" y="578927"/>
                    </a:cubicBezTo>
                    <a:lnTo>
                      <a:pt x="331462" y="556915"/>
                    </a:lnTo>
                    <a:cubicBezTo>
                      <a:pt x="331462" y="550933"/>
                      <a:pt x="326008" y="544030"/>
                      <a:pt x="319633" y="541729"/>
                    </a:cubicBezTo>
                    <a:cubicBezTo>
                      <a:pt x="313718" y="539658"/>
                      <a:pt x="307804" y="537204"/>
                      <a:pt x="302119" y="534443"/>
                    </a:cubicBezTo>
                    <a:cubicBezTo>
                      <a:pt x="299892" y="533369"/>
                      <a:pt x="297203" y="532756"/>
                      <a:pt x="294361" y="532756"/>
                    </a:cubicBezTo>
                    <a:cubicBezTo>
                      <a:pt x="289829" y="532756"/>
                      <a:pt x="285681" y="534290"/>
                      <a:pt x="283146" y="536821"/>
                    </a:cubicBezTo>
                    <a:lnTo>
                      <a:pt x="267400" y="552467"/>
                    </a:lnTo>
                    <a:cubicBezTo>
                      <a:pt x="262099" y="557759"/>
                      <a:pt x="255033" y="560750"/>
                      <a:pt x="247505" y="560750"/>
                    </a:cubicBezTo>
                    <a:cubicBezTo>
                      <a:pt x="239977" y="560750"/>
                      <a:pt x="232834" y="557759"/>
                      <a:pt x="227533" y="552467"/>
                    </a:cubicBezTo>
                    <a:lnTo>
                      <a:pt x="202031" y="527004"/>
                    </a:lnTo>
                    <a:cubicBezTo>
                      <a:pt x="191047" y="516036"/>
                      <a:pt x="191047" y="498166"/>
                      <a:pt x="202031" y="487199"/>
                    </a:cubicBezTo>
                    <a:lnTo>
                      <a:pt x="217701" y="471476"/>
                    </a:lnTo>
                    <a:cubicBezTo>
                      <a:pt x="221926" y="467258"/>
                      <a:pt x="223001" y="458591"/>
                      <a:pt x="220082" y="452532"/>
                    </a:cubicBezTo>
                    <a:cubicBezTo>
                      <a:pt x="217317" y="446780"/>
                      <a:pt x="214859" y="440951"/>
                      <a:pt x="212785" y="435045"/>
                    </a:cubicBezTo>
                    <a:cubicBezTo>
                      <a:pt x="210481" y="428603"/>
                      <a:pt x="203568" y="423234"/>
                      <a:pt x="197576" y="423234"/>
                    </a:cubicBezTo>
                    <a:lnTo>
                      <a:pt x="175531" y="423234"/>
                    </a:lnTo>
                    <a:cubicBezTo>
                      <a:pt x="159937" y="423234"/>
                      <a:pt x="147340" y="410579"/>
                      <a:pt x="147340" y="395087"/>
                    </a:cubicBezTo>
                    <a:lnTo>
                      <a:pt x="147340" y="359116"/>
                    </a:lnTo>
                    <a:cubicBezTo>
                      <a:pt x="147340" y="343547"/>
                      <a:pt x="159937" y="330969"/>
                      <a:pt x="175531" y="330969"/>
                    </a:cubicBezTo>
                    <a:lnTo>
                      <a:pt x="197576" y="330969"/>
                    </a:lnTo>
                    <a:cubicBezTo>
                      <a:pt x="203568" y="330969"/>
                      <a:pt x="210481" y="325524"/>
                      <a:pt x="212785" y="319158"/>
                    </a:cubicBezTo>
                    <a:cubicBezTo>
                      <a:pt x="214859" y="313252"/>
                      <a:pt x="217317" y="307347"/>
                      <a:pt x="220082" y="301671"/>
                    </a:cubicBezTo>
                    <a:cubicBezTo>
                      <a:pt x="223001" y="295612"/>
                      <a:pt x="221926" y="286946"/>
                      <a:pt x="217701" y="282727"/>
                    </a:cubicBezTo>
                    <a:lnTo>
                      <a:pt x="202031" y="267005"/>
                    </a:lnTo>
                    <a:cubicBezTo>
                      <a:pt x="196731" y="261713"/>
                      <a:pt x="193735" y="254657"/>
                      <a:pt x="193735" y="247141"/>
                    </a:cubicBezTo>
                    <a:cubicBezTo>
                      <a:pt x="193735" y="239624"/>
                      <a:pt x="196731" y="232492"/>
                      <a:pt x="202031" y="227200"/>
                    </a:cubicBezTo>
                    <a:lnTo>
                      <a:pt x="227533" y="201737"/>
                    </a:lnTo>
                    <a:cubicBezTo>
                      <a:pt x="232834" y="196445"/>
                      <a:pt x="239977" y="193530"/>
                      <a:pt x="247505" y="193530"/>
                    </a:cubicBezTo>
                    <a:cubicBezTo>
                      <a:pt x="255033" y="193530"/>
                      <a:pt x="262099" y="196445"/>
                      <a:pt x="267400" y="201737"/>
                    </a:cubicBezTo>
                    <a:lnTo>
                      <a:pt x="283070" y="217383"/>
                    </a:lnTo>
                    <a:cubicBezTo>
                      <a:pt x="285604" y="219913"/>
                      <a:pt x="289829" y="221447"/>
                      <a:pt x="294361" y="221447"/>
                    </a:cubicBezTo>
                    <a:cubicBezTo>
                      <a:pt x="297126" y="221447"/>
                      <a:pt x="299892" y="220834"/>
                      <a:pt x="302119" y="219760"/>
                    </a:cubicBezTo>
                    <a:cubicBezTo>
                      <a:pt x="307804" y="216999"/>
                      <a:pt x="313718" y="214545"/>
                      <a:pt x="319633" y="212474"/>
                    </a:cubicBezTo>
                    <a:cubicBezTo>
                      <a:pt x="326008" y="210173"/>
                      <a:pt x="331462" y="203270"/>
                      <a:pt x="331462" y="197288"/>
                    </a:cubicBezTo>
                    <a:lnTo>
                      <a:pt x="331462" y="175277"/>
                    </a:lnTo>
                    <a:cubicBezTo>
                      <a:pt x="331462" y="159707"/>
                      <a:pt x="344060" y="147129"/>
                      <a:pt x="359653" y="147129"/>
                    </a:cubicBezTo>
                    <a:close/>
                    <a:moveTo>
                      <a:pt x="119929" y="83135"/>
                    </a:moveTo>
                    <a:cubicBezTo>
                      <a:pt x="99723" y="83135"/>
                      <a:pt x="83282" y="99547"/>
                      <a:pt x="83282" y="119717"/>
                    </a:cubicBezTo>
                    <a:cubicBezTo>
                      <a:pt x="83282" y="139888"/>
                      <a:pt x="99723" y="156223"/>
                      <a:pt x="119929" y="156223"/>
                    </a:cubicBezTo>
                    <a:cubicBezTo>
                      <a:pt x="140135" y="156223"/>
                      <a:pt x="156499" y="139888"/>
                      <a:pt x="156499" y="119717"/>
                    </a:cubicBezTo>
                    <a:cubicBezTo>
                      <a:pt x="156499" y="99547"/>
                      <a:pt x="140135" y="83135"/>
                      <a:pt x="119929" y="83135"/>
                    </a:cubicBezTo>
                    <a:close/>
                    <a:moveTo>
                      <a:pt x="110863" y="0"/>
                    </a:moveTo>
                    <a:lnTo>
                      <a:pt x="128918" y="0"/>
                    </a:lnTo>
                    <a:cubicBezTo>
                      <a:pt x="139290" y="0"/>
                      <a:pt x="147741" y="8436"/>
                      <a:pt x="147741" y="18790"/>
                    </a:cubicBezTo>
                    <a:lnTo>
                      <a:pt x="147741" y="29834"/>
                    </a:lnTo>
                    <a:cubicBezTo>
                      <a:pt x="147741" y="30677"/>
                      <a:pt x="148970" y="32441"/>
                      <a:pt x="150507" y="32978"/>
                    </a:cubicBezTo>
                    <a:cubicBezTo>
                      <a:pt x="153580" y="34052"/>
                      <a:pt x="156730" y="35355"/>
                      <a:pt x="159726" y="36813"/>
                    </a:cubicBezTo>
                    <a:cubicBezTo>
                      <a:pt x="160187" y="37043"/>
                      <a:pt x="160878" y="37196"/>
                      <a:pt x="161570" y="37196"/>
                    </a:cubicBezTo>
                    <a:cubicBezTo>
                      <a:pt x="162799" y="37196"/>
                      <a:pt x="163644" y="36813"/>
                      <a:pt x="163875" y="36583"/>
                    </a:cubicBezTo>
                    <a:lnTo>
                      <a:pt x="171711" y="28683"/>
                    </a:lnTo>
                    <a:cubicBezTo>
                      <a:pt x="175245" y="25155"/>
                      <a:pt x="180009" y="23238"/>
                      <a:pt x="185002" y="23238"/>
                    </a:cubicBezTo>
                    <a:cubicBezTo>
                      <a:pt x="189996" y="23238"/>
                      <a:pt x="194760" y="25155"/>
                      <a:pt x="198294" y="28683"/>
                    </a:cubicBezTo>
                    <a:lnTo>
                      <a:pt x="211047" y="41414"/>
                    </a:lnTo>
                    <a:cubicBezTo>
                      <a:pt x="218346" y="48777"/>
                      <a:pt x="218346" y="60664"/>
                      <a:pt x="211047" y="67950"/>
                    </a:cubicBezTo>
                    <a:lnTo>
                      <a:pt x="203211" y="75849"/>
                    </a:lnTo>
                    <a:cubicBezTo>
                      <a:pt x="202596" y="76386"/>
                      <a:pt x="202212" y="78533"/>
                      <a:pt x="202903" y="79914"/>
                    </a:cubicBezTo>
                    <a:cubicBezTo>
                      <a:pt x="204363" y="82905"/>
                      <a:pt x="205669" y="86049"/>
                      <a:pt x="206822" y="89117"/>
                    </a:cubicBezTo>
                    <a:cubicBezTo>
                      <a:pt x="207359" y="90651"/>
                      <a:pt x="209127" y="91878"/>
                      <a:pt x="209972" y="91878"/>
                    </a:cubicBezTo>
                    <a:lnTo>
                      <a:pt x="220958" y="91878"/>
                    </a:lnTo>
                    <a:cubicBezTo>
                      <a:pt x="231330" y="91878"/>
                      <a:pt x="239781" y="100314"/>
                      <a:pt x="239781" y="110668"/>
                    </a:cubicBezTo>
                    <a:lnTo>
                      <a:pt x="239781" y="128691"/>
                    </a:lnTo>
                    <a:cubicBezTo>
                      <a:pt x="239781" y="139044"/>
                      <a:pt x="231330" y="147480"/>
                      <a:pt x="220958" y="147480"/>
                    </a:cubicBezTo>
                    <a:lnTo>
                      <a:pt x="209972" y="147480"/>
                    </a:lnTo>
                    <a:cubicBezTo>
                      <a:pt x="209127" y="147480"/>
                      <a:pt x="207359" y="148707"/>
                      <a:pt x="206822" y="150241"/>
                    </a:cubicBezTo>
                    <a:cubicBezTo>
                      <a:pt x="205669" y="153309"/>
                      <a:pt x="204363" y="156453"/>
                      <a:pt x="202903" y="159444"/>
                    </a:cubicBezTo>
                    <a:cubicBezTo>
                      <a:pt x="202212" y="160825"/>
                      <a:pt x="202596" y="162972"/>
                      <a:pt x="203211" y="163586"/>
                    </a:cubicBezTo>
                    <a:lnTo>
                      <a:pt x="211047" y="171408"/>
                    </a:lnTo>
                    <a:cubicBezTo>
                      <a:pt x="218346" y="178694"/>
                      <a:pt x="218346" y="190658"/>
                      <a:pt x="211047" y="197944"/>
                    </a:cubicBezTo>
                    <a:lnTo>
                      <a:pt x="198294" y="210675"/>
                    </a:lnTo>
                    <a:cubicBezTo>
                      <a:pt x="194760" y="214203"/>
                      <a:pt x="189996" y="216197"/>
                      <a:pt x="185002" y="216197"/>
                    </a:cubicBezTo>
                    <a:cubicBezTo>
                      <a:pt x="180009" y="216197"/>
                      <a:pt x="175245" y="214203"/>
                      <a:pt x="171711" y="210675"/>
                    </a:cubicBezTo>
                    <a:lnTo>
                      <a:pt x="163875" y="202852"/>
                    </a:lnTo>
                    <a:cubicBezTo>
                      <a:pt x="163644" y="202622"/>
                      <a:pt x="162799" y="202239"/>
                      <a:pt x="161570" y="202239"/>
                    </a:cubicBezTo>
                    <a:cubicBezTo>
                      <a:pt x="160878" y="202239"/>
                      <a:pt x="160187" y="202316"/>
                      <a:pt x="159726" y="202546"/>
                    </a:cubicBezTo>
                    <a:cubicBezTo>
                      <a:pt x="156730" y="204003"/>
                      <a:pt x="153580" y="205307"/>
                      <a:pt x="150507" y="206457"/>
                    </a:cubicBezTo>
                    <a:cubicBezTo>
                      <a:pt x="148970" y="206994"/>
                      <a:pt x="147741" y="208758"/>
                      <a:pt x="147741" y="209601"/>
                    </a:cubicBezTo>
                    <a:lnTo>
                      <a:pt x="147741" y="220568"/>
                    </a:lnTo>
                    <a:cubicBezTo>
                      <a:pt x="147741" y="230922"/>
                      <a:pt x="139290" y="239358"/>
                      <a:pt x="128918" y="239358"/>
                    </a:cubicBezTo>
                    <a:lnTo>
                      <a:pt x="110863" y="239358"/>
                    </a:lnTo>
                    <a:cubicBezTo>
                      <a:pt x="100491" y="239358"/>
                      <a:pt x="92117" y="230922"/>
                      <a:pt x="92117" y="220568"/>
                    </a:cubicBezTo>
                    <a:lnTo>
                      <a:pt x="92117" y="209601"/>
                    </a:lnTo>
                    <a:cubicBezTo>
                      <a:pt x="92117" y="208758"/>
                      <a:pt x="90811" y="206917"/>
                      <a:pt x="89274" y="206457"/>
                    </a:cubicBezTo>
                    <a:cubicBezTo>
                      <a:pt x="86201" y="205307"/>
                      <a:pt x="83051" y="204003"/>
                      <a:pt x="80055" y="202546"/>
                    </a:cubicBezTo>
                    <a:cubicBezTo>
                      <a:pt x="79594" y="202316"/>
                      <a:pt x="78903" y="202239"/>
                      <a:pt x="78211" y="202239"/>
                    </a:cubicBezTo>
                    <a:cubicBezTo>
                      <a:pt x="77059" y="202239"/>
                      <a:pt x="76214" y="202622"/>
                      <a:pt x="75983" y="202852"/>
                    </a:cubicBezTo>
                    <a:lnTo>
                      <a:pt x="68070" y="210675"/>
                    </a:lnTo>
                    <a:cubicBezTo>
                      <a:pt x="64536" y="214203"/>
                      <a:pt x="59849" y="216197"/>
                      <a:pt x="54779" y="216197"/>
                    </a:cubicBezTo>
                    <a:cubicBezTo>
                      <a:pt x="49785" y="216197"/>
                      <a:pt x="45021" y="214203"/>
                      <a:pt x="41487" y="210675"/>
                    </a:cubicBezTo>
                    <a:lnTo>
                      <a:pt x="28734" y="197944"/>
                    </a:lnTo>
                    <a:cubicBezTo>
                      <a:pt x="25200" y="194416"/>
                      <a:pt x="23279" y="189661"/>
                      <a:pt x="23279" y="184676"/>
                    </a:cubicBezTo>
                    <a:cubicBezTo>
                      <a:pt x="23279" y="179691"/>
                      <a:pt x="25200" y="174936"/>
                      <a:pt x="28734" y="171408"/>
                    </a:cubicBezTo>
                    <a:lnTo>
                      <a:pt x="36570" y="163586"/>
                    </a:lnTo>
                    <a:cubicBezTo>
                      <a:pt x="37185" y="162972"/>
                      <a:pt x="37569" y="160825"/>
                      <a:pt x="36878" y="159444"/>
                    </a:cubicBezTo>
                    <a:cubicBezTo>
                      <a:pt x="35418" y="156453"/>
                      <a:pt x="34112" y="153386"/>
                      <a:pt x="33036" y="150241"/>
                    </a:cubicBezTo>
                    <a:cubicBezTo>
                      <a:pt x="32498" y="148707"/>
                      <a:pt x="30654" y="147480"/>
                      <a:pt x="29886" y="147480"/>
                    </a:cubicBezTo>
                    <a:lnTo>
                      <a:pt x="18823" y="147480"/>
                    </a:lnTo>
                    <a:cubicBezTo>
                      <a:pt x="8451" y="147480"/>
                      <a:pt x="0" y="139044"/>
                      <a:pt x="0" y="128691"/>
                    </a:cubicBezTo>
                    <a:lnTo>
                      <a:pt x="0" y="110668"/>
                    </a:lnTo>
                    <a:cubicBezTo>
                      <a:pt x="0" y="100314"/>
                      <a:pt x="8451" y="91955"/>
                      <a:pt x="18823" y="91955"/>
                    </a:cubicBezTo>
                    <a:lnTo>
                      <a:pt x="29886" y="91955"/>
                    </a:lnTo>
                    <a:cubicBezTo>
                      <a:pt x="30654" y="91955"/>
                      <a:pt x="32498" y="90651"/>
                      <a:pt x="33036" y="89194"/>
                    </a:cubicBezTo>
                    <a:cubicBezTo>
                      <a:pt x="34112" y="86049"/>
                      <a:pt x="35418" y="82905"/>
                      <a:pt x="36878" y="79914"/>
                    </a:cubicBezTo>
                    <a:cubicBezTo>
                      <a:pt x="37569" y="78533"/>
                      <a:pt x="37185" y="76386"/>
                      <a:pt x="36570" y="75849"/>
                    </a:cubicBezTo>
                    <a:lnTo>
                      <a:pt x="28734" y="67950"/>
                    </a:lnTo>
                    <a:cubicBezTo>
                      <a:pt x="21435" y="60664"/>
                      <a:pt x="21435" y="48777"/>
                      <a:pt x="28734" y="41414"/>
                    </a:cubicBezTo>
                    <a:lnTo>
                      <a:pt x="41487" y="28683"/>
                    </a:lnTo>
                    <a:cubicBezTo>
                      <a:pt x="45021" y="25155"/>
                      <a:pt x="49785" y="23238"/>
                      <a:pt x="54779" y="23238"/>
                    </a:cubicBezTo>
                    <a:cubicBezTo>
                      <a:pt x="59849" y="23238"/>
                      <a:pt x="64536" y="25155"/>
                      <a:pt x="68070" y="28683"/>
                    </a:cubicBezTo>
                    <a:lnTo>
                      <a:pt x="75983" y="36583"/>
                    </a:lnTo>
                    <a:cubicBezTo>
                      <a:pt x="76214" y="36813"/>
                      <a:pt x="77059" y="37196"/>
                      <a:pt x="78211" y="37196"/>
                    </a:cubicBezTo>
                    <a:cubicBezTo>
                      <a:pt x="78903" y="37196"/>
                      <a:pt x="79594" y="37043"/>
                      <a:pt x="80055" y="36813"/>
                    </a:cubicBezTo>
                    <a:cubicBezTo>
                      <a:pt x="83051" y="35355"/>
                      <a:pt x="86201" y="34052"/>
                      <a:pt x="89351" y="32978"/>
                    </a:cubicBezTo>
                    <a:cubicBezTo>
                      <a:pt x="90811" y="32441"/>
                      <a:pt x="92117" y="30677"/>
                      <a:pt x="92117" y="29834"/>
                    </a:cubicBezTo>
                    <a:lnTo>
                      <a:pt x="92117" y="18790"/>
                    </a:lnTo>
                    <a:cubicBezTo>
                      <a:pt x="92117" y="8436"/>
                      <a:pt x="100491" y="0"/>
                      <a:pt x="11086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6" name="ï$1iḓê"/>
            <p:cNvGrpSpPr/>
            <p:nvPr/>
          </p:nvGrpSpPr>
          <p:grpSpPr>
            <a:xfrm>
              <a:off x="4918310" y="4701397"/>
              <a:ext cx="2342681" cy="1276945"/>
              <a:chOff x="668570" y="3210331"/>
              <a:chExt cx="2342681" cy="1276945"/>
            </a:xfrm>
          </p:grpSpPr>
          <p:sp>
            <p:nvSpPr>
              <p:cNvPr id="13" name="işḻïḑé">
                <a:extLst>
                  <a:ext uri="{FF2B5EF4-FFF2-40B4-BE49-F238E27FC236}">
                    <a16:creationId xmlns="" xmlns:a16="http://schemas.microsoft.com/office/drawing/2014/main" id="{C01E5CF9-947B-444F-980F-D2AC73F1A14F}"/>
                  </a:ext>
                </a:extLst>
              </p:cNvPr>
              <p:cNvSpPr/>
              <p:nvPr/>
            </p:nvSpPr>
            <p:spPr bwMode="auto">
              <a:xfrm>
                <a:off x="668571" y="3652135"/>
                <a:ext cx="2342679" cy="8351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îšḻîḋê">
                <a:extLst>
                  <a:ext uri="{FF2B5EF4-FFF2-40B4-BE49-F238E27FC236}">
                    <a16:creationId xmlns="" xmlns:a16="http://schemas.microsoft.com/office/drawing/2014/main" id="{1E6C4472-04E0-4414-BB88-CAA67673ABD1}"/>
                  </a:ext>
                </a:extLst>
              </p:cNvPr>
              <p:cNvSpPr txBox="1"/>
              <p:nvPr/>
            </p:nvSpPr>
            <p:spPr bwMode="auto">
              <a:xfrm>
                <a:off x="668570" y="3210331"/>
                <a:ext cx="2342681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2000" b="1" dirty="0" smtClean="0">
                    <a:solidFill>
                      <a:srgbClr val="000000"/>
                    </a:solidFill>
                  </a:rPr>
                  <a:t>PPT</a:t>
                </a:r>
                <a:r>
                  <a:rPr lang="zh-CN" altLang="en-US" sz="2000" b="1" dirty="0" smtClean="0">
                    <a:solidFill>
                      <a:srgbClr val="000000"/>
                    </a:solidFill>
                  </a:rPr>
                  <a:t>标题文档</a:t>
                </a:r>
                <a:endParaRPr lang="en-US" altLang="zh-CN" sz="2000" b="1" dirty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7" name="işľíḑê">
              <a:extLst>
                <a:ext uri="{FF2B5EF4-FFF2-40B4-BE49-F238E27FC236}">
                  <a16:creationId xmlns="" xmlns:a16="http://schemas.microsoft.com/office/drawing/2014/main" id="{14C361A7-1F90-4A4F-B915-1E919DB07772}"/>
                </a:ext>
              </a:extLst>
            </p:cNvPr>
            <p:cNvSpPr/>
            <p:nvPr/>
          </p:nvSpPr>
          <p:spPr bwMode="auto">
            <a:xfrm>
              <a:off x="1163871" y="2346318"/>
              <a:ext cx="3074754" cy="835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prstClr val="black"/>
                </a:solidFill>
              </a:endParaRPr>
            </a:p>
          </p:txBody>
        </p:sp>
        <p:sp>
          <p:nvSpPr>
            <p:cNvPr id="8" name="iṡ1ïďé">
              <a:extLst>
                <a:ext uri="{FF2B5EF4-FFF2-40B4-BE49-F238E27FC236}">
                  <a16:creationId xmlns="" xmlns:a16="http://schemas.microsoft.com/office/drawing/2014/main" id="{D4260ECF-A848-407B-95F7-108EFAB125AD}"/>
                </a:ext>
              </a:extLst>
            </p:cNvPr>
            <p:cNvSpPr txBox="1"/>
            <p:nvPr/>
          </p:nvSpPr>
          <p:spPr bwMode="auto">
            <a:xfrm>
              <a:off x="1163870" y="1743075"/>
              <a:ext cx="3074757" cy="50482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en-US" altLang="zh-CN" sz="2000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sz="2000" b="1" dirty="0" smtClean="0">
                  <a:solidFill>
                    <a:srgbClr val="000000"/>
                  </a:solidFill>
                </a:rPr>
                <a:t>标题文档</a:t>
              </a:r>
              <a:endParaRPr lang="en-US" altLang="zh-CN" sz="2000" b="1" dirty="0">
                <a:solidFill>
                  <a:srgbClr val="000000"/>
                </a:solidFill>
              </a:endParaRPr>
            </a:p>
          </p:txBody>
        </p:sp>
        <p:sp>
          <p:nvSpPr>
            <p:cNvPr id="9" name="íṣľïḓè">
              <a:extLst>
                <a:ext uri="{FF2B5EF4-FFF2-40B4-BE49-F238E27FC236}">
                  <a16:creationId xmlns="" xmlns:a16="http://schemas.microsoft.com/office/drawing/2014/main" id="{14CC04A7-2018-4565-96FB-C427A74A19A8}"/>
                </a:ext>
              </a:extLst>
            </p:cNvPr>
            <p:cNvSpPr/>
            <p:nvPr/>
          </p:nvSpPr>
          <p:spPr bwMode="auto">
            <a:xfrm>
              <a:off x="1163871" y="3525055"/>
              <a:ext cx="3074754" cy="835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prstClr val="black"/>
                </a:solidFill>
              </a:endParaRPr>
            </a:p>
          </p:txBody>
        </p:sp>
        <p:sp>
          <p:nvSpPr>
            <p:cNvPr id="10" name="iṣľíḍé">
              <a:extLst>
                <a:ext uri="{FF2B5EF4-FFF2-40B4-BE49-F238E27FC236}">
                  <a16:creationId xmlns="" xmlns:a16="http://schemas.microsoft.com/office/drawing/2014/main" id="{BCC95842-8219-4E8C-8FEC-3D93B309A379}"/>
                </a:ext>
              </a:extLst>
            </p:cNvPr>
            <p:cNvSpPr/>
            <p:nvPr/>
          </p:nvSpPr>
          <p:spPr bwMode="auto">
            <a:xfrm>
              <a:off x="7907571" y="2346318"/>
              <a:ext cx="3074754" cy="835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prstClr val="black"/>
                </a:solidFill>
              </a:endParaRPr>
            </a:p>
          </p:txBody>
        </p:sp>
        <p:sp>
          <p:nvSpPr>
            <p:cNvPr id="11" name="îş1íďê">
              <a:extLst>
                <a:ext uri="{FF2B5EF4-FFF2-40B4-BE49-F238E27FC236}">
                  <a16:creationId xmlns="" xmlns:a16="http://schemas.microsoft.com/office/drawing/2014/main" id="{73587C04-C93D-453C-93C0-F2613843C730}"/>
                </a:ext>
              </a:extLst>
            </p:cNvPr>
            <p:cNvSpPr txBox="1"/>
            <p:nvPr/>
          </p:nvSpPr>
          <p:spPr bwMode="auto">
            <a:xfrm>
              <a:off x="7907570" y="1743075"/>
              <a:ext cx="3074757" cy="50482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spcBef>
                  <a:spcPct val="0"/>
                </a:spcBef>
              </a:pPr>
              <a:r>
                <a:rPr lang="en-US" altLang="zh-CN" sz="2000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sz="2000" b="1" dirty="0" smtClean="0">
                  <a:solidFill>
                    <a:srgbClr val="000000"/>
                  </a:solidFill>
                </a:rPr>
                <a:t>标题文档</a:t>
              </a:r>
              <a:endParaRPr lang="en-US" altLang="zh-CN" sz="2000" b="1" dirty="0">
                <a:solidFill>
                  <a:srgbClr val="000000"/>
                </a:solidFill>
              </a:endParaRPr>
            </a:p>
          </p:txBody>
        </p:sp>
        <p:sp>
          <p:nvSpPr>
            <p:cNvPr id="12" name="išļíḓê">
              <a:extLst>
                <a:ext uri="{FF2B5EF4-FFF2-40B4-BE49-F238E27FC236}">
                  <a16:creationId xmlns="" xmlns:a16="http://schemas.microsoft.com/office/drawing/2014/main" id="{0F87AB15-30C0-4642-BAE4-90951D3F4C15}"/>
                </a:ext>
              </a:extLst>
            </p:cNvPr>
            <p:cNvSpPr/>
            <p:nvPr/>
          </p:nvSpPr>
          <p:spPr bwMode="auto">
            <a:xfrm>
              <a:off x="7907571" y="3525055"/>
              <a:ext cx="3074754" cy="835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prstClr val="black"/>
                </a:solidFill>
              </a:endParaRPr>
            </a:p>
          </p:txBody>
        </p:sp>
      </p:grpSp>
      <p:sp>
        <p:nvSpPr>
          <p:cNvPr id="23" name="文本框 1"/>
          <p:cNvSpPr txBox="1"/>
          <p:nvPr/>
        </p:nvSpPr>
        <p:spPr>
          <a:xfrm>
            <a:off x="679858" y="727083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593612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93855" y="1247837"/>
            <a:ext cx="10339754" cy="4391129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46255" y="1413684"/>
            <a:ext cx="10007518" cy="4037467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Picture 1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 flipH="1">
            <a:off x="5725649" y="945074"/>
            <a:ext cx="914067" cy="10301852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290067" y="4334129"/>
            <a:ext cx="2227581" cy="370768"/>
            <a:chOff x="4654427" y="4718860"/>
            <a:chExt cx="1663809" cy="276971"/>
          </a:xfrm>
        </p:grpSpPr>
        <p:grpSp>
          <p:nvGrpSpPr>
            <p:cNvPr id="6" name="组合 5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8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D2381C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D2381C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D2381C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" name="文本框 22"/>
            <p:cNvSpPr txBox="1"/>
            <p:nvPr/>
          </p:nvSpPr>
          <p:spPr>
            <a:xfrm>
              <a:off x="4925563" y="4762325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D2381C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D2381C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260239" y="4339981"/>
            <a:ext cx="2699384" cy="370958"/>
            <a:chOff x="6395842" y="4718860"/>
            <a:chExt cx="2016134" cy="276971"/>
          </a:xfrm>
        </p:grpSpPr>
        <p:grpSp>
          <p:nvGrpSpPr>
            <p:cNvPr id="11" name="组合 10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13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D2381C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D2381C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D2381C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2" name="文本框 27"/>
            <p:cNvSpPr txBox="1"/>
            <p:nvPr/>
          </p:nvSpPr>
          <p:spPr>
            <a:xfrm>
              <a:off x="6669040" y="4756945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D2381C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D2381C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5" name="TextBox 1"/>
          <p:cNvSpPr txBox="1"/>
          <p:nvPr/>
        </p:nvSpPr>
        <p:spPr>
          <a:xfrm>
            <a:off x="2175299" y="2667070"/>
            <a:ext cx="8441902" cy="1107967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6600" b="1" dirty="0" smtClean="0">
                <a:solidFill>
                  <a:srgbClr val="D238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   </a:t>
            </a:r>
            <a:r>
              <a:rPr lang="en-US" altLang="zh-CN" sz="6600" b="1" dirty="0" smtClean="0">
                <a:solidFill>
                  <a:srgbClr val="D238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6600" b="1" dirty="0">
              <a:solidFill>
                <a:srgbClr val="D238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95843" y="3679333"/>
            <a:ext cx="685341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srgbClr val="D2381C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AMET, CONSECTETUR ADIPISICING ELIT</a:t>
            </a:r>
            <a:endParaRPr lang="zh-CN" altLang="en-US" sz="1400" dirty="0">
              <a:solidFill>
                <a:srgbClr val="D2381C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294036" y="16427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/>
              <a:t>总结计划</a:t>
            </a:r>
            <a:endParaRPr lang="zh-CN" altLang="en-US" b="1" dirty="0"/>
          </a:p>
        </p:txBody>
      </p:sp>
      <p:sp>
        <p:nvSpPr>
          <p:cNvPr id="18" name="文本框 17"/>
          <p:cNvSpPr txBox="1"/>
          <p:nvPr/>
        </p:nvSpPr>
        <p:spPr>
          <a:xfrm>
            <a:off x="2528845" y="16427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/>
              <a:t>毕业答辩</a:t>
            </a:r>
            <a:endParaRPr lang="zh-CN" altLang="en-US" b="1" dirty="0"/>
          </a:p>
        </p:txBody>
      </p:sp>
      <p:sp>
        <p:nvSpPr>
          <p:cNvPr id="19" name="文本框 18"/>
          <p:cNvSpPr txBox="1"/>
          <p:nvPr/>
        </p:nvSpPr>
        <p:spPr>
          <a:xfrm>
            <a:off x="3736069" y="16427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/>
              <a:t>企业宣传</a:t>
            </a:r>
            <a:endParaRPr lang="zh-CN" altLang="en-US" b="1" dirty="0"/>
          </a:p>
        </p:txBody>
      </p:sp>
      <p:sp>
        <p:nvSpPr>
          <p:cNvPr id="20" name="文本框 19"/>
          <p:cNvSpPr txBox="1"/>
          <p:nvPr/>
        </p:nvSpPr>
        <p:spPr>
          <a:xfrm>
            <a:off x="5001449" y="16427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/>
              <a:t>公司介绍</a:t>
            </a:r>
            <a:endParaRPr lang="zh-CN" altLang="en-US" b="1" dirty="0"/>
          </a:p>
        </p:txBody>
      </p:sp>
      <p:cxnSp>
        <p:nvCxnSpPr>
          <p:cNvPr id="21" name="直接连接符 20"/>
          <p:cNvCxnSpPr/>
          <p:nvPr/>
        </p:nvCxnSpPr>
        <p:spPr>
          <a:xfrm>
            <a:off x="2461666" y="1703564"/>
            <a:ext cx="0" cy="247707"/>
          </a:xfrm>
          <a:prstGeom prst="line">
            <a:avLst/>
          </a:prstGeom>
          <a:ln w="19050">
            <a:solidFill>
              <a:srgbClr val="028F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3701049" y="1703564"/>
            <a:ext cx="0" cy="247707"/>
          </a:xfrm>
          <a:prstGeom prst="line">
            <a:avLst/>
          </a:prstGeom>
          <a:ln w="19050">
            <a:solidFill>
              <a:srgbClr val="028F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4940432" y="1703564"/>
            <a:ext cx="0" cy="247707"/>
          </a:xfrm>
          <a:prstGeom prst="line">
            <a:avLst/>
          </a:prstGeom>
          <a:ln w="19050">
            <a:solidFill>
              <a:srgbClr val="028F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2727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354013"/>
            <a:ext cx="12221026" cy="6503985"/>
            <a:chOff x="0" y="354013"/>
            <a:chExt cx="12221026" cy="6503985"/>
          </a:xfrm>
        </p:grpSpPr>
        <p:sp>
          <p:nvSpPr>
            <p:cNvPr id="11" name="矩形 10"/>
            <p:cNvSpPr/>
            <p:nvPr/>
          </p:nvSpPr>
          <p:spPr>
            <a:xfrm>
              <a:off x="0" y="5109316"/>
              <a:ext cx="6110513" cy="1748682"/>
            </a:xfrm>
            <a:prstGeom prst="rect">
              <a:avLst/>
            </a:prstGeom>
            <a:solidFill>
              <a:srgbClr val="FAB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6110513" y="5109316"/>
              <a:ext cx="6110513" cy="1748682"/>
            </a:xfrm>
            <a:prstGeom prst="rect">
              <a:avLst/>
            </a:prstGeom>
            <a:solidFill>
              <a:srgbClr val="EC1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00125" y="5491839"/>
              <a:ext cx="2327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免费模板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00125" y="5861171"/>
              <a:ext cx="51102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300+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套汇报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40G-PPT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经典教程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书籍</a:t>
              </a:r>
              <a:endPara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更多免费模板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图表更新中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866471" y="5491839"/>
              <a:ext cx="2327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收费服务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866471" y="5851756"/>
              <a:ext cx="51102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专注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汇报类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定制与美化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600+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套精美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模板设计经验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10000+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套精美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图表设计经验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4576645" y="3662820"/>
              <a:ext cx="325061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扫一扫 加微信</a:t>
              </a:r>
              <a:r>
                <a:rPr lang="en-US" altLang="zh-CN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备注</a:t>
              </a:r>
              <a:r>
                <a:rPr lang="en-US" altLang="zh-CN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PPT)</a:t>
              </a:r>
              <a:endParaRPr lang="zh-CN" altLang="en-US" b="1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925488" y="4299736"/>
              <a:ext cx="505514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获取更多精美汇报</a:t>
              </a:r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模板与图表</a:t>
              </a: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8577" y="1345156"/>
              <a:ext cx="2183872" cy="2183872"/>
            </a:xfrm>
            <a:prstGeom prst="rect">
              <a:avLst/>
            </a:prstGeom>
          </p:spPr>
        </p:pic>
        <p:sp>
          <p:nvSpPr>
            <p:cNvPr id="24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354013"/>
              <a:ext cx="9674225" cy="685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5"/>
            <p:cNvSpPr>
              <a:spLocks noChangeArrowheads="1"/>
            </p:cNvSpPr>
            <p:nvPr/>
          </p:nvSpPr>
          <p:spPr bwMode="auto">
            <a:xfrm>
              <a:off x="7938" y="357188"/>
              <a:ext cx="12184062" cy="685800"/>
            </a:xfrm>
            <a:prstGeom prst="rect">
              <a:avLst/>
            </a:prstGeom>
            <a:solidFill>
              <a:srgbClr val="EBEF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14"/>
            <p:cNvSpPr>
              <a:spLocks noChangeArrowheads="1"/>
            </p:cNvSpPr>
            <p:nvPr/>
          </p:nvSpPr>
          <p:spPr bwMode="auto">
            <a:xfrm>
              <a:off x="3175" y="357188"/>
              <a:ext cx="82550" cy="685800"/>
            </a:xfrm>
            <a:prstGeom prst="rect">
              <a:avLst/>
            </a:prstGeom>
            <a:solidFill>
              <a:srgbClr val="EC16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852" t="18765" r="22346" b="25268"/>
            <a:stretch/>
          </p:blipFill>
          <p:spPr>
            <a:xfrm>
              <a:off x="11354947" y="451538"/>
              <a:ext cx="520964" cy="522501"/>
            </a:xfrm>
            <a:prstGeom prst="rect">
              <a:avLst/>
            </a:prstGeom>
          </p:spPr>
        </p:pic>
        <p:grpSp>
          <p:nvGrpSpPr>
            <p:cNvPr id="29" name="组合 28"/>
            <p:cNvGrpSpPr/>
            <p:nvPr/>
          </p:nvGrpSpPr>
          <p:grpSpPr>
            <a:xfrm>
              <a:off x="289364" y="451538"/>
              <a:ext cx="2110496" cy="534726"/>
              <a:chOff x="4061704" y="5425429"/>
              <a:chExt cx="2110496" cy="534726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4061704" y="5425429"/>
                <a:ext cx="207084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专注汇报</a:t>
                </a:r>
                <a:r>
                  <a:rPr lang="en-US" altLang="zh-CN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</a:t>
                </a:r>
                <a:endPara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4075151" y="5683156"/>
                <a:ext cx="2097049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200" dirty="0"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Focus on report PPT design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4821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err="1" smtClean="0">
                <a:hlinkClick r:id="rId2"/>
              </a:rPr>
              <a:t>StephenZhu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90572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3506" y="628649"/>
            <a:ext cx="11577916" cy="5553713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4795" y="934883"/>
            <a:ext cx="11161058" cy="4940336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Picture 1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 flipH="1">
            <a:off x="5755240" y="1481296"/>
            <a:ext cx="863036" cy="10301852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 rot="18600038">
            <a:off x="5397440" y="2078277"/>
            <a:ext cx="1388620" cy="1410661"/>
            <a:chOff x="1457098" y="3279143"/>
            <a:chExt cx="662154" cy="672664"/>
          </a:xfrm>
        </p:grpSpPr>
        <p:sp>
          <p:nvSpPr>
            <p:cNvPr id="33" name="矩形 32"/>
            <p:cNvSpPr/>
            <p:nvPr/>
          </p:nvSpPr>
          <p:spPr>
            <a:xfrm>
              <a:off x="1562203" y="3394758"/>
              <a:ext cx="557049" cy="557049"/>
            </a:xfrm>
            <a:prstGeom prst="rect">
              <a:avLst/>
            </a:prstGeom>
            <a:noFill/>
            <a:ln w="19050">
              <a:solidFill>
                <a:srgbClr val="D238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1457098" y="3279143"/>
              <a:ext cx="557049" cy="557049"/>
            </a:xfrm>
            <a:prstGeom prst="rect">
              <a:avLst/>
            </a:prstGeom>
            <a:solidFill>
              <a:srgbClr val="D2381C"/>
            </a:solidFill>
            <a:ln>
              <a:solidFill>
                <a:srgbClr val="D238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1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4536086" y="4459573"/>
            <a:ext cx="3253309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52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4536086" y="4127577"/>
            <a:ext cx="4081971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4000" b="1" dirty="0">
                <a:latin typeface="+mj-ea"/>
              </a:rPr>
              <a:t>PPT</a:t>
            </a:r>
            <a:r>
              <a:rPr lang="zh-CN" altLang="en-US" sz="4000" b="1" dirty="0">
                <a:latin typeface="+mj-ea"/>
              </a:rPr>
              <a:t>标题文档</a:t>
            </a:r>
          </a:p>
        </p:txBody>
      </p:sp>
      <p:sp>
        <p:nvSpPr>
          <p:cNvPr id="7" name="矩形 6"/>
          <p:cNvSpPr/>
          <p:nvPr/>
        </p:nvSpPr>
        <p:spPr>
          <a:xfrm>
            <a:off x="5501651" y="2436163"/>
            <a:ext cx="8162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01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3661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9" name="组合 178"/>
          <p:cNvGrpSpPr/>
          <p:nvPr/>
        </p:nvGrpSpPr>
        <p:grpSpPr>
          <a:xfrm>
            <a:off x="171450" y="194310"/>
            <a:ext cx="11852910" cy="6526529"/>
            <a:chOff x="171450" y="194310"/>
            <a:chExt cx="11852910" cy="6526529"/>
          </a:xfrm>
        </p:grpSpPr>
        <p:sp>
          <p:nvSpPr>
            <p:cNvPr id="180" name="矩形 179"/>
            <p:cNvSpPr/>
            <p:nvPr/>
          </p:nvSpPr>
          <p:spPr>
            <a:xfrm>
              <a:off x="171450" y="194310"/>
              <a:ext cx="11852910" cy="6526529"/>
            </a:xfrm>
            <a:prstGeom prst="rect">
              <a:avLst/>
            </a:prstGeom>
            <a:solidFill>
              <a:schemeClr val="bg1">
                <a:alpha val="8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1" name="矩形 180"/>
            <p:cNvSpPr/>
            <p:nvPr/>
          </p:nvSpPr>
          <p:spPr>
            <a:xfrm>
              <a:off x="400050" y="377190"/>
              <a:ext cx="11441430" cy="6126480"/>
            </a:xfrm>
            <a:prstGeom prst="rect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423504" y="2358251"/>
            <a:ext cx="4661132" cy="2524194"/>
            <a:chOff x="3178176" y="1209675"/>
            <a:chExt cx="5789613" cy="3135313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4833938" y="2917825"/>
              <a:ext cx="2719388" cy="1116013"/>
            </a:xfrm>
            <a:custGeom>
              <a:avLst/>
              <a:gdLst>
                <a:gd name="T0" fmla="*/ 0 w 1713"/>
                <a:gd name="T1" fmla="*/ 314 h 703"/>
                <a:gd name="T2" fmla="*/ 854 w 1713"/>
                <a:gd name="T3" fmla="*/ 0 h 703"/>
                <a:gd name="T4" fmla="*/ 1713 w 1713"/>
                <a:gd name="T5" fmla="*/ 314 h 703"/>
                <a:gd name="T6" fmla="*/ 856 w 1713"/>
                <a:gd name="T7" fmla="*/ 703 h 703"/>
                <a:gd name="T8" fmla="*/ 0 w 1713"/>
                <a:gd name="T9" fmla="*/ 314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3" h="703">
                  <a:moveTo>
                    <a:pt x="0" y="314"/>
                  </a:moveTo>
                  <a:lnTo>
                    <a:pt x="854" y="0"/>
                  </a:lnTo>
                  <a:lnTo>
                    <a:pt x="1713" y="314"/>
                  </a:lnTo>
                  <a:lnTo>
                    <a:pt x="856" y="703"/>
                  </a:lnTo>
                  <a:lnTo>
                    <a:pt x="0" y="314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4833938" y="2917825"/>
              <a:ext cx="2719388" cy="1116013"/>
            </a:xfrm>
            <a:custGeom>
              <a:avLst/>
              <a:gdLst>
                <a:gd name="T0" fmla="*/ 0 w 1713"/>
                <a:gd name="T1" fmla="*/ 314 h 703"/>
                <a:gd name="T2" fmla="*/ 854 w 1713"/>
                <a:gd name="T3" fmla="*/ 0 h 703"/>
                <a:gd name="T4" fmla="*/ 1713 w 1713"/>
                <a:gd name="T5" fmla="*/ 314 h 703"/>
                <a:gd name="T6" fmla="*/ 856 w 1713"/>
                <a:gd name="T7" fmla="*/ 703 h 703"/>
                <a:gd name="T8" fmla="*/ 0 w 1713"/>
                <a:gd name="T9" fmla="*/ 314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3" h="703">
                  <a:moveTo>
                    <a:pt x="0" y="314"/>
                  </a:moveTo>
                  <a:lnTo>
                    <a:pt x="854" y="0"/>
                  </a:lnTo>
                  <a:lnTo>
                    <a:pt x="1713" y="314"/>
                  </a:lnTo>
                  <a:lnTo>
                    <a:pt x="856" y="703"/>
                  </a:lnTo>
                  <a:lnTo>
                    <a:pt x="0" y="31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4833938" y="3416300"/>
              <a:ext cx="1358900" cy="928688"/>
            </a:xfrm>
            <a:custGeom>
              <a:avLst/>
              <a:gdLst>
                <a:gd name="T0" fmla="*/ 856 w 856"/>
                <a:gd name="T1" fmla="*/ 389 h 585"/>
                <a:gd name="T2" fmla="*/ 856 w 856"/>
                <a:gd name="T3" fmla="*/ 585 h 585"/>
                <a:gd name="T4" fmla="*/ 0 w 856"/>
                <a:gd name="T5" fmla="*/ 168 h 585"/>
                <a:gd name="T6" fmla="*/ 0 w 856"/>
                <a:gd name="T7" fmla="*/ 0 h 585"/>
                <a:gd name="T8" fmla="*/ 856 w 856"/>
                <a:gd name="T9" fmla="*/ 389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6" h="585">
                  <a:moveTo>
                    <a:pt x="856" y="389"/>
                  </a:moveTo>
                  <a:lnTo>
                    <a:pt x="856" y="585"/>
                  </a:lnTo>
                  <a:lnTo>
                    <a:pt x="0" y="168"/>
                  </a:lnTo>
                  <a:lnTo>
                    <a:pt x="0" y="0"/>
                  </a:lnTo>
                  <a:lnTo>
                    <a:pt x="856" y="389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4833938" y="3416300"/>
              <a:ext cx="1358900" cy="928688"/>
            </a:xfrm>
            <a:custGeom>
              <a:avLst/>
              <a:gdLst>
                <a:gd name="T0" fmla="*/ 856 w 856"/>
                <a:gd name="T1" fmla="*/ 389 h 585"/>
                <a:gd name="T2" fmla="*/ 856 w 856"/>
                <a:gd name="T3" fmla="*/ 585 h 585"/>
                <a:gd name="T4" fmla="*/ 0 w 856"/>
                <a:gd name="T5" fmla="*/ 168 h 585"/>
                <a:gd name="T6" fmla="*/ 0 w 856"/>
                <a:gd name="T7" fmla="*/ 0 h 585"/>
                <a:gd name="T8" fmla="*/ 856 w 856"/>
                <a:gd name="T9" fmla="*/ 389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6" h="585">
                  <a:moveTo>
                    <a:pt x="856" y="389"/>
                  </a:moveTo>
                  <a:lnTo>
                    <a:pt x="856" y="585"/>
                  </a:lnTo>
                  <a:lnTo>
                    <a:pt x="0" y="168"/>
                  </a:lnTo>
                  <a:lnTo>
                    <a:pt x="0" y="0"/>
                  </a:lnTo>
                  <a:lnTo>
                    <a:pt x="856" y="38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6192839" y="3416300"/>
              <a:ext cx="1363663" cy="928688"/>
            </a:xfrm>
            <a:custGeom>
              <a:avLst/>
              <a:gdLst>
                <a:gd name="T0" fmla="*/ 0 w 859"/>
                <a:gd name="T1" fmla="*/ 389 h 585"/>
                <a:gd name="T2" fmla="*/ 0 w 859"/>
                <a:gd name="T3" fmla="*/ 585 h 585"/>
                <a:gd name="T4" fmla="*/ 859 w 859"/>
                <a:gd name="T5" fmla="*/ 168 h 585"/>
                <a:gd name="T6" fmla="*/ 857 w 859"/>
                <a:gd name="T7" fmla="*/ 0 h 585"/>
                <a:gd name="T8" fmla="*/ 0 w 859"/>
                <a:gd name="T9" fmla="*/ 389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9" h="585">
                  <a:moveTo>
                    <a:pt x="0" y="389"/>
                  </a:moveTo>
                  <a:lnTo>
                    <a:pt x="0" y="585"/>
                  </a:lnTo>
                  <a:lnTo>
                    <a:pt x="859" y="168"/>
                  </a:lnTo>
                  <a:lnTo>
                    <a:pt x="857" y="0"/>
                  </a:lnTo>
                  <a:lnTo>
                    <a:pt x="0" y="389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6192839" y="3416300"/>
              <a:ext cx="1363663" cy="928688"/>
            </a:xfrm>
            <a:custGeom>
              <a:avLst/>
              <a:gdLst>
                <a:gd name="T0" fmla="*/ 0 w 859"/>
                <a:gd name="T1" fmla="*/ 389 h 585"/>
                <a:gd name="T2" fmla="*/ 0 w 859"/>
                <a:gd name="T3" fmla="*/ 585 h 585"/>
                <a:gd name="T4" fmla="*/ 859 w 859"/>
                <a:gd name="T5" fmla="*/ 168 h 585"/>
                <a:gd name="T6" fmla="*/ 857 w 859"/>
                <a:gd name="T7" fmla="*/ 0 h 585"/>
                <a:gd name="T8" fmla="*/ 0 w 859"/>
                <a:gd name="T9" fmla="*/ 389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9" h="585">
                  <a:moveTo>
                    <a:pt x="0" y="389"/>
                  </a:moveTo>
                  <a:lnTo>
                    <a:pt x="0" y="585"/>
                  </a:lnTo>
                  <a:lnTo>
                    <a:pt x="859" y="168"/>
                  </a:lnTo>
                  <a:lnTo>
                    <a:pt x="857" y="0"/>
                  </a:lnTo>
                  <a:lnTo>
                    <a:pt x="0" y="38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5038726" y="2444750"/>
              <a:ext cx="2301875" cy="947738"/>
            </a:xfrm>
            <a:custGeom>
              <a:avLst/>
              <a:gdLst>
                <a:gd name="T0" fmla="*/ 0 w 1450"/>
                <a:gd name="T1" fmla="*/ 267 h 597"/>
                <a:gd name="T2" fmla="*/ 723 w 1450"/>
                <a:gd name="T3" fmla="*/ 0 h 597"/>
                <a:gd name="T4" fmla="*/ 1450 w 1450"/>
                <a:gd name="T5" fmla="*/ 269 h 597"/>
                <a:gd name="T6" fmla="*/ 727 w 1450"/>
                <a:gd name="T7" fmla="*/ 597 h 597"/>
                <a:gd name="T8" fmla="*/ 0 w 1450"/>
                <a:gd name="T9" fmla="*/ 267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0" h="597">
                  <a:moveTo>
                    <a:pt x="0" y="267"/>
                  </a:moveTo>
                  <a:lnTo>
                    <a:pt x="723" y="0"/>
                  </a:lnTo>
                  <a:lnTo>
                    <a:pt x="1450" y="269"/>
                  </a:lnTo>
                  <a:lnTo>
                    <a:pt x="727" y="597"/>
                  </a:lnTo>
                  <a:lnTo>
                    <a:pt x="0" y="267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5038726" y="2444750"/>
              <a:ext cx="2301875" cy="947738"/>
            </a:xfrm>
            <a:custGeom>
              <a:avLst/>
              <a:gdLst>
                <a:gd name="T0" fmla="*/ 0 w 1450"/>
                <a:gd name="T1" fmla="*/ 267 h 597"/>
                <a:gd name="T2" fmla="*/ 723 w 1450"/>
                <a:gd name="T3" fmla="*/ 0 h 597"/>
                <a:gd name="T4" fmla="*/ 1450 w 1450"/>
                <a:gd name="T5" fmla="*/ 269 h 597"/>
                <a:gd name="T6" fmla="*/ 727 w 1450"/>
                <a:gd name="T7" fmla="*/ 597 h 597"/>
                <a:gd name="T8" fmla="*/ 0 w 1450"/>
                <a:gd name="T9" fmla="*/ 267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0" h="597">
                  <a:moveTo>
                    <a:pt x="0" y="267"/>
                  </a:moveTo>
                  <a:lnTo>
                    <a:pt x="723" y="0"/>
                  </a:lnTo>
                  <a:lnTo>
                    <a:pt x="1450" y="269"/>
                  </a:lnTo>
                  <a:lnTo>
                    <a:pt x="727" y="597"/>
                  </a:lnTo>
                  <a:lnTo>
                    <a:pt x="0" y="26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5264151" y="1997075"/>
              <a:ext cx="1836738" cy="755650"/>
            </a:xfrm>
            <a:custGeom>
              <a:avLst/>
              <a:gdLst>
                <a:gd name="T0" fmla="*/ 0 w 1157"/>
                <a:gd name="T1" fmla="*/ 211 h 476"/>
                <a:gd name="T2" fmla="*/ 581 w 1157"/>
                <a:gd name="T3" fmla="*/ 0 h 476"/>
                <a:gd name="T4" fmla="*/ 1157 w 1157"/>
                <a:gd name="T5" fmla="*/ 217 h 476"/>
                <a:gd name="T6" fmla="*/ 585 w 1157"/>
                <a:gd name="T7" fmla="*/ 476 h 476"/>
                <a:gd name="T8" fmla="*/ 0 w 1157"/>
                <a:gd name="T9" fmla="*/ 211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7" h="476">
                  <a:moveTo>
                    <a:pt x="0" y="211"/>
                  </a:moveTo>
                  <a:lnTo>
                    <a:pt x="581" y="0"/>
                  </a:lnTo>
                  <a:lnTo>
                    <a:pt x="1157" y="217"/>
                  </a:lnTo>
                  <a:lnTo>
                    <a:pt x="585" y="476"/>
                  </a:lnTo>
                  <a:lnTo>
                    <a:pt x="0" y="211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5264151" y="1997075"/>
              <a:ext cx="1836738" cy="755650"/>
            </a:xfrm>
            <a:custGeom>
              <a:avLst/>
              <a:gdLst>
                <a:gd name="T0" fmla="*/ 0 w 1157"/>
                <a:gd name="T1" fmla="*/ 211 h 476"/>
                <a:gd name="T2" fmla="*/ 581 w 1157"/>
                <a:gd name="T3" fmla="*/ 0 h 476"/>
                <a:gd name="T4" fmla="*/ 1157 w 1157"/>
                <a:gd name="T5" fmla="*/ 217 h 476"/>
                <a:gd name="T6" fmla="*/ 585 w 1157"/>
                <a:gd name="T7" fmla="*/ 476 h 476"/>
                <a:gd name="T8" fmla="*/ 0 w 1157"/>
                <a:gd name="T9" fmla="*/ 211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7" h="476">
                  <a:moveTo>
                    <a:pt x="0" y="211"/>
                  </a:moveTo>
                  <a:lnTo>
                    <a:pt x="581" y="0"/>
                  </a:lnTo>
                  <a:lnTo>
                    <a:pt x="1157" y="217"/>
                  </a:lnTo>
                  <a:lnTo>
                    <a:pt x="585" y="476"/>
                  </a:lnTo>
                  <a:lnTo>
                    <a:pt x="0" y="21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5518151" y="1563688"/>
              <a:ext cx="1354138" cy="549275"/>
            </a:xfrm>
            <a:custGeom>
              <a:avLst/>
              <a:gdLst>
                <a:gd name="T0" fmla="*/ 0 w 853"/>
                <a:gd name="T1" fmla="*/ 152 h 346"/>
                <a:gd name="T2" fmla="*/ 430 w 853"/>
                <a:gd name="T3" fmla="*/ 0 h 346"/>
                <a:gd name="T4" fmla="*/ 853 w 853"/>
                <a:gd name="T5" fmla="*/ 152 h 346"/>
                <a:gd name="T6" fmla="*/ 425 w 853"/>
                <a:gd name="T7" fmla="*/ 346 h 346"/>
                <a:gd name="T8" fmla="*/ 0 w 853"/>
                <a:gd name="T9" fmla="*/ 152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3" h="346">
                  <a:moveTo>
                    <a:pt x="0" y="152"/>
                  </a:moveTo>
                  <a:lnTo>
                    <a:pt x="430" y="0"/>
                  </a:lnTo>
                  <a:lnTo>
                    <a:pt x="853" y="152"/>
                  </a:lnTo>
                  <a:lnTo>
                    <a:pt x="425" y="346"/>
                  </a:lnTo>
                  <a:lnTo>
                    <a:pt x="0" y="152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5038726" y="2868613"/>
              <a:ext cx="1154113" cy="836613"/>
            </a:xfrm>
            <a:custGeom>
              <a:avLst/>
              <a:gdLst>
                <a:gd name="T0" fmla="*/ 0 w 727"/>
                <a:gd name="T1" fmla="*/ 172 h 527"/>
                <a:gd name="T2" fmla="*/ 727 w 727"/>
                <a:gd name="T3" fmla="*/ 527 h 527"/>
                <a:gd name="T4" fmla="*/ 727 w 727"/>
                <a:gd name="T5" fmla="*/ 330 h 527"/>
                <a:gd name="T6" fmla="*/ 0 w 727"/>
                <a:gd name="T7" fmla="*/ 0 h 527"/>
                <a:gd name="T8" fmla="*/ 0 w 727"/>
                <a:gd name="T9" fmla="*/ 172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7" h="527">
                  <a:moveTo>
                    <a:pt x="0" y="172"/>
                  </a:moveTo>
                  <a:lnTo>
                    <a:pt x="727" y="527"/>
                  </a:lnTo>
                  <a:lnTo>
                    <a:pt x="727" y="330"/>
                  </a:lnTo>
                  <a:lnTo>
                    <a:pt x="0" y="0"/>
                  </a:lnTo>
                  <a:lnTo>
                    <a:pt x="0" y="172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5038726" y="2868613"/>
              <a:ext cx="1154113" cy="836613"/>
            </a:xfrm>
            <a:custGeom>
              <a:avLst/>
              <a:gdLst>
                <a:gd name="T0" fmla="*/ 0 w 727"/>
                <a:gd name="T1" fmla="*/ 172 h 527"/>
                <a:gd name="T2" fmla="*/ 727 w 727"/>
                <a:gd name="T3" fmla="*/ 527 h 527"/>
                <a:gd name="T4" fmla="*/ 727 w 727"/>
                <a:gd name="T5" fmla="*/ 330 h 527"/>
                <a:gd name="T6" fmla="*/ 0 w 727"/>
                <a:gd name="T7" fmla="*/ 0 h 527"/>
                <a:gd name="T8" fmla="*/ 0 w 727"/>
                <a:gd name="T9" fmla="*/ 172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7" h="527">
                  <a:moveTo>
                    <a:pt x="0" y="172"/>
                  </a:moveTo>
                  <a:lnTo>
                    <a:pt x="727" y="527"/>
                  </a:lnTo>
                  <a:lnTo>
                    <a:pt x="727" y="330"/>
                  </a:lnTo>
                  <a:lnTo>
                    <a:pt x="0" y="0"/>
                  </a:lnTo>
                  <a:lnTo>
                    <a:pt x="0" y="17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5267326" y="2332038"/>
              <a:ext cx="925513" cy="733425"/>
            </a:xfrm>
            <a:custGeom>
              <a:avLst/>
              <a:gdLst>
                <a:gd name="T0" fmla="*/ 0 w 583"/>
                <a:gd name="T1" fmla="*/ 176 h 462"/>
                <a:gd name="T2" fmla="*/ 583 w 583"/>
                <a:gd name="T3" fmla="*/ 462 h 462"/>
                <a:gd name="T4" fmla="*/ 583 w 583"/>
                <a:gd name="T5" fmla="*/ 265 h 462"/>
                <a:gd name="T6" fmla="*/ 0 w 583"/>
                <a:gd name="T7" fmla="*/ 0 h 462"/>
                <a:gd name="T8" fmla="*/ 0 w 583"/>
                <a:gd name="T9" fmla="*/ 176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3" h="462">
                  <a:moveTo>
                    <a:pt x="0" y="176"/>
                  </a:moveTo>
                  <a:lnTo>
                    <a:pt x="583" y="462"/>
                  </a:lnTo>
                  <a:lnTo>
                    <a:pt x="583" y="265"/>
                  </a:lnTo>
                  <a:lnTo>
                    <a:pt x="0" y="0"/>
                  </a:lnTo>
                  <a:lnTo>
                    <a:pt x="0" y="176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5267326" y="2332038"/>
              <a:ext cx="925513" cy="733425"/>
            </a:xfrm>
            <a:custGeom>
              <a:avLst/>
              <a:gdLst>
                <a:gd name="T0" fmla="*/ 0 w 583"/>
                <a:gd name="T1" fmla="*/ 176 h 462"/>
                <a:gd name="T2" fmla="*/ 583 w 583"/>
                <a:gd name="T3" fmla="*/ 462 h 462"/>
                <a:gd name="T4" fmla="*/ 583 w 583"/>
                <a:gd name="T5" fmla="*/ 265 h 462"/>
                <a:gd name="T6" fmla="*/ 0 w 583"/>
                <a:gd name="T7" fmla="*/ 0 h 462"/>
                <a:gd name="T8" fmla="*/ 0 w 583"/>
                <a:gd name="T9" fmla="*/ 176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3" h="462">
                  <a:moveTo>
                    <a:pt x="0" y="176"/>
                  </a:moveTo>
                  <a:lnTo>
                    <a:pt x="583" y="462"/>
                  </a:lnTo>
                  <a:lnTo>
                    <a:pt x="583" y="265"/>
                  </a:lnTo>
                  <a:lnTo>
                    <a:pt x="0" y="0"/>
                  </a:lnTo>
                  <a:lnTo>
                    <a:pt x="0" y="17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5518151" y="1804988"/>
              <a:ext cx="674688" cy="620713"/>
            </a:xfrm>
            <a:custGeom>
              <a:avLst/>
              <a:gdLst>
                <a:gd name="T0" fmla="*/ 0 w 425"/>
                <a:gd name="T1" fmla="*/ 184 h 391"/>
                <a:gd name="T2" fmla="*/ 425 w 425"/>
                <a:gd name="T3" fmla="*/ 391 h 391"/>
                <a:gd name="T4" fmla="*/ 425 w 425"/>
                <a:gd name="T5" fmla="*/ 194 h 391"/>
                <a:gd name="T6" fmla="*/ 0 w 425"/>
                <a:gd name="T7" fmla="*/ 0 h 391"/>
                <a:gd name="T8" fmla="*/ 0 w 425"/>
                <a:gd name="T9" fmla="*/ 184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391">
                  <a:moveTo>
                    <a:pt x="0" y="184"/>
                  </a:moveTo>
                  <a:lnTo>
                    <a:pt x="425" y="391"/>
                  </a:lnTo>
                  <a:lnTo>
                    <a:pt x="425" y="194"/>
                  </a:lnTo>
                  <a:lnTo>
                    <a:pt x="0" y="0"/>
                  </a:lnTo>
                  <a:lnTo>
                    <a:pt x="0" y="184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5518151" y="1804988"/>
              <a:ext cx="674688" cy="620713"/>
            </a:xfrm>
            <a:custGeom>
              <a:avLst/>
              <a:gdLst>
                <a:gd name="T0" fmla="*/ 0 w 425"/>
                <a:gd name="T1" fmla="*/ 184 h 391"/>
                <a:gd name="T2" fmla="*/ 425 w 425"/>
                <a:gd name="T3" fmla="*/ 391 h 391"/>
                <a:gd name="T4" fmla="*/ 425 w 425"/>
                <a:gd name="T5" fmla="*/ 194 h 391"/>
                <a:gd name="T6" fmla="*/ 0 w 425"/>
                <a:gd name="T7" fmla="*/ 0 h 391"/>
                <a:gd name="T8" fmla="*/ 0 w 425"/>
                <a:gd name="T9" fmla="*/ 184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391">
                  <a:moveTo>
                    <a:pt x="0" y="184"/>
                  </a:moveTo>
                  <a:lnTo>
                    <a:pt x="425" y="391"/>
                  </a:lnTo>
                  <a:lnTo>
                    <a:pt x="425" y="194"/>
                  </a:lnTo>
                  <a:lnTo>
                    <a:pt x="0" y="0"/>
                  </a:lnTo>
                  <a:lnTo>
                    <a:pt x="0" y="18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2"/>
            <p:cNvSpPr>
              <a:spLocks/>
            </p:cNvSpPr>
            <p:nvPr/>
          </p:nvSpPr>
          <p:spPr bwMode="auto">
            <a:xfrm>
              <a:off x="6192839" y="2871788"/>
              <a:ext cx="1147763" cy="833438"/>
            </a:xfrm>
            <a:custGeom>
              <a:avLst/>
              <a:gdLst>
                <a:gd name="T0" fmla="*/ 723 w 723"/>
                <a:gd name="T1" fmla="*/ 0 h 525"/>
                <a:gd name="T2" fmla="*/ 0 w 723"/>
                <a:gd name="T3" fmla="*/ 328 h 525"/>
                <a:gd name="T4" fmla="*/ 0 w 723"/>
                <a:gd name="T5" fmla="*/ 525 h 525"/>
                <a:gd name="T6" fmla="*/ 723 w 723"/>
                <a:gd name="T7" fmla="*/ 172 h 525"/>
                <a:gd name="T8" fmla="*/ 723 w 723"/>
                <a:gd name="T9" fmla="*/ 0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3" h="525">
                  <a:moveTo>
                    <a:pt x="723" y="0"/>
                  </a:moveTo>
                  <a:lnTo>
                    <a:pt x="0" y="328"/>
                  </a:lnTo>
                  <a:lnTo>
                    <a:pt x="0" y="525"/>
                  </a:lnTo>
                  <a:lnTo>
                    <a:pt x="723" y="172"/>
                  </a:lnTo>
                  <a:lnTo>
                    <a:pt x="723" y="0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3"/>
            <p:cNvSpPr>
              <a:spLocks/>
            </p:cNvSpPr>
            <p:nvPr/>
          </p:nvSpPr>
          <p:spPr bwMode="auto">
            <a:xfrm>
              <a:off x="6192839" y="2871788"/>
              <a:ext cx="1147763" cy="833438"/>
            </a:xfrm>
            <a:custGeom>
              <a:avLst/>
              <a:gdLst>
                <a:gd name="T0" fmla="*/ 723 w 723"/>
                <a:gd name="T1" fmla="*/ 0 h 525"/>
                <a:gd name="T2" fmla="*/ 0 w 723"/>
                <a:gd name="T3" fmla="*/ 328 h 525"/>
                <a:gd name="T4" fmla="*/ 0 w 723"/>
                <a:gd name="T5" fmla="*/ 525 h 525"/>
                <a:gd name="T6" fmla="*/ 723 w 723"/>
                <a:gd name="T7" fmla="*/ 172 h 525"/>
                <a:gd name="T8" fmla="*/ 723 w 723"/>
                <a:gd name="T9" fmla="*/ 0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3" h="525">
                  <a:moveTo>
                    <a:pt x="723" y="0"/>
                  </a:moveTo>
                  <a:lnTo>
                    <a:pt x="0" y="328"/>
                  </a:lnTo>
                  <a:lnTo>
                    <a:pt x="0" y="525"/>
                  </a:lnTo>
                  <a:lnTo>
                    <a:pt x="723" y="172"/>
                  </a:lnTo>
                  <a:lnTo>
                    <a:pt x="7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4"/>
            <p:cNvSpPr>
              <a:spLocks/>
            </p:cNvSpPr>
            <p:nvPr/>
          </p:nvSpPr>
          <p:spPr bwMode="auto">
            <a:xfrm>
              <a:off x="6192839" y="2341563"/>
              <a:ext cx="908050" cy="723900"/>
            </a:xfrm>
            <a:custGeom>
              <a:avLst/>
              <a:gdLst>
                <a:gd name="T0" fmla="*/ 572 w 572"/>
                <a:gd name="T1" fmla="*/ 0 h 456"/>
                <a:gd name="T2" fmla="*/ 0 w 572"/>
                <a:gd name="T3" fmla="*/ 259 h 456"/>
                <a:gd name="T4" fmla="*/ 0 w 572"/>
                <a:gd name="T5" fmla="*/ 456 h 456"/>
                <a:gd name="T6" fmla="*/ 572 w 572"/>
                <a:gd name="T7" fmla="*/ 178 h 456"/>
                <a:gd name="T8" fmla="*/ 572 w 572"/>
                <a:gd name="T9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2" h="456">
                  <a:moveTo>
                    <a:pt x="572" y="0"/>
                  </a:moveTo>
                  <a:lnTo>
                    <a:pt x="0" y="259"/>
                  </a:lnTo>
                  <a:lnTo>
                    <a:pt x="0" y="456"/>
                  </a:lnTo>
                  <a:lnTo>
                    <a:pt x="572" y="178"/>
                  </a:lnTo>
                  <a:lnTo>
                    <a:pt x="572" y="0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5"/>
            <p:cNvSpPr>
              <a:spLocks/>
            </p:cNvSpPr>
            <p:nvPr/>
          </p:nvSpPr>
          <p:spPr bwMode="auto">
            <a:xfrm>
              <a:off x="6192839" y="2341563"/>
              <a:ext cx="908050" cy="723900"/>
            </a:xfrm>
            <a:custGeom>
              <a:avLst/>
              <a:gdLst>
                <a:gd name="T0" fmla="*/ 572 w 572"/>
                <a:gd name="T1" fmla="*/ 0 h 456"/>
                <a:gd name="T2" fmla="*/ 0 w 572"/>
                <a:gd name="T3" fmla="*/ 259 h 456"/>
                <a:gd name="T4" fmla="*/ 0 w 572"/>
                <a:gd name="T5" fmla="*/ 456 h 456"/>
                <a:gd name="T6" fmla="*/ 572 w 572"/>
                <a:gd name="T7" fmla="*/ 178 h 456"/>
                <a:gd name="T8" fmla="*/ 572 w 572"/>
                <a:gd name="T9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2" h="456">
                  <a:moveTo>
                    <a:pt x="572" y="0"/>
                  </a:moveTo>
                  <a:lnTo>
                    <a:pt x="0" y="259"/>
                  </a:lnTo>
                  <a:lnTo>
                    <a:pt x="0" y="456"/>
                  </a:lnTo>
                  <a:lnTo>
                    <a:pt x="572" y="178"/>
                  </a:lnTo>
                  <a:lnTo>
                    <a:pt x="57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6"/>
            <p:cNvSpPr>
              <a:spLocks/>
            </p:cNvSpPr>
            <p:nvPr/>
          </p:nvSpPr>
          <p:spPr bwMode="auto">
            <a:xfrm>
              <a:off x="6192839" y="1804988"/>
              <a:ext cx="679450" cy="620713"/>
            </a:xfrm>
            <a:custGeom>
              <a:avLst/>
              <a:gdLst>
                <a:gd name="T0" fmla="*/ 428 w 428"/>
                <a:gd name="T1" fmla="*/ 0 h 391"/>
                <a:gd name="T2" fmla="*/ 0 w 428"/>
                <a:gd name="T3" fmla="*/ 194 h 391"/>
                <a:gd name="T4" fmla="*/ 0 w 428"/>
                <a:gd name="T5" fmla="*/ 391 h 391"/>
                <a:gd name="T6" fmla="*/ 428 w 428"/>
                <a:gd name="T7" fmla="*/ 182 h 391"/>
                <a:gd name="T8" fmla="*/ 428 w 428"/>
                <a:gd name="T9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8" h="391">
                  <a:moveTo>
                    <a:pt x="428" y="0"/>
                  </a:moveTo>
                  <a:lnTo>
                    <a:pt x="0" y="194"/>
                  </a:lnTo>
                  <a:lnTo>
                    <a:pt x="0" y="391"/>
                  </a:lnTo>
                  <a:lnTo>
                    <a:pt x="428" y="182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7"/>
            <p:cNvSpPr>
              <a:spLocks/>
            </p:cNvSpPr>
            <p:nvPr/>
          </p:nvSpPr>
          <p:spPr bwMode="auto">
            <a:xfrm>
              <a:off x="6192839" y="1804988"/>
              <a:ext cx="679450" cy="620713"/>
            </a:xfrm>
            <a:custGeom>
              <a:avLst/>
              <a:gdLst>
                <a:gd name="T0" fmla="*/ 428 w 428"/>
                <a:gd name="T1" fmla="*/ 0 h 391"/>
                <a:gd name="T2" fmla="*/ 0 w 428"/>
                <a:gd name="T3" fmla="*/ 194 h 391"/>
                <a:gd name="T4" fmla="*/ 0 w 428"/>
                <a:gd name="T5" fmla="*/ 391 h 391"/>
                <a:gd name="T6" fmla="*/ 428 w 428"/>
                <a:gd name="T7" fmla="*/ 182 h 391"/>
                <a:gd name="T8" fmla="*/ 428 w 428"/>
                <a:gd name="T9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8" h="391">
                  <a:moveTo>
                    <a:pt x="428" y="0"/>
                  </a:moveTo>
                  <a:lnTo>
                    <a:pt x="0" y="194"/>
                  </a:lnTo>
                  <a:lnTo>
                    <a:pt x="0" y="391"/>
                  </a:lnTo>
                  <a:lnTo>
                    <a:pt x="428" y="182"/>
                  </a:lnTo>
                  <a:lnTo>
                    <a:pt x="4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8"/>
            <p:cNvSpPr>
              <a:spLocks noEditPoints="1"/>
            </p:cNvSpPr>
            <p:nvPr/>
          </p:nvSpPr>
          <p:spPr bwMode="auto">
            <a:xfrm>
              <a:off x="5187951" y="3251200"/>
              <a:ext cx="2011363" cy="36513"/>
            </a:xfrm>
            <a:custGeom>
              <a:avLst/>
              <a:gdLst>
                <a:gd name="T0" fmla="*/ 1215 w 1267"/>
                <a:gd name="T1" fmla="*/ 2 h 23"/>
                <a:gd name="T2" fmla="*/ 1215 w 1267"/>
                <a:gd name="T3" fmla="*/ 2 h 23"/>
                <a:gd name="T4" fmla="*/ 1267 w 1267"/>
                <a:gd name="T5" fmla="*/ 23 h 23"/>
                <a:gd name="T6" fmla="*/ 1267 w 1267"/>
                <a:gd name="T7" fmla="*/ 23 h 23"/>
                <a:gd name="T8" fmla="*/ 1215 w 1267"/>
                <a:gd name="T9" fmla="*/ 2 h 23"/>
                <a:gd name="T10" fmla="*/ 48 w 1267"/>
                <a:gd name="T11" fmla="*/ 0 h 23"/>
                <a:gd name="T12" fmla="*/ 0 w 1267"/>
                <a:gd name="T13" fmla="*/ 23 h 23"/>
                <a:gd name="T14" fmla="*/ 52 w 1267"/>
                <a:gd name="T15" fmla="*/ 2 h 23"/>
                <a:gd name="T16" fmla="*/ 50 w 1267"/>
                <a:gd name="T17" fmla="*/ 2 h 23"/>
                <a:gd name="T18" fmla="*/ 48 w 1267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7" h="23">
                  <a:moveTo>
                    <a:pt x="1215" y="2"/>
                  </a:moveTo>
                  <a:lnTo>
                    <a:pt x="1215" y="2"/>
                  </a:lnTo>
                  <a:lnTo>
                    <a:pt x="1267" y="23"/>
                  </a:lnTo>
                  <a:lnTo>
                    <a:pt x="1267" y="23"/>
                  </a:lnTo>
                  <a:lnTo>
                    <a:pt x="1215" y="2"/>
                  </a:lnTo>
                  <a:close/>
                  <a:moveTo>
                    <a:pt x="48" y="0"/>
                  </a:moveTo>
                  <a:lnTo>
                    <a:pt x="0" y="23"/>
                  </a:lnTo>
                  <a:lnTo>
                    <a:pt x="52" y="2"/>
                  </a:lnTo>
                  <a:lnTo>
                    <a:pt x="50" y="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9"/>
            <p:cNvSpPr>
              <a:spLocks noEditPoints="1"/>
            </p:cNvSpPr>
            <p:nvPr/>
          </p:nvSpPr>
          <p:spPr bwMode="auto">
            <a:xfrm>
              <a:off x="5187951" y="3251200"/>
              <a:ext cx="2011363" cy="36513"/>
            </a:xfrm>
            <a:custGeom>
              <a:avLst/>
              <a:gdLst>
                <a:gd name="T0" fmla="*/ 1215 w 1267"/>
                <a:gd name="T1" fmla="*/ 2 h 23"/>
                <a:gd name="T2" fmla="*/ 1215 w 1267"/>
                <a:gd name="T3" fmla="*/ 2 h 23"/>
                <a:gd name="T4" fmla="*/ 1267 w 1267"/>
                <a:gd name="T5" fmla="*/ 23 h 23"/>
                <a:gd name="T6" fmla="*/ 1267 w 1267"/>
                <a:gd name="T7" fmla="*/ 23 h 23"/>
                <a:gd name="T8" fmla="*/ 1215 w 1267"/>
                <a:gd name="T9" fmla="*/ 2 h 23"/>
                <a:gd name="T10" fmla="*/ 48 w 1267"/>
                <a:gd name="T11" fmla="*/ 0 h 23"/>
                <a:gd name="T12" fmla="*/ 0 w 1267"/>
                <a:gd name="T13" fmla="*/ 23 h 23"/>
                <a:gd name="T14" fmla="*/ 52 w 1267"/>
                <a:gd name="T15" fmla="*/ 2 h 23"/>
                <a:gd name="T16" fmla="*/ 50 w 1267"/>
                <a:gd name="T17" fmla="*/ 2 h 23"/>
                <a:gd name="T18" fmla="*/ 48 w 1267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7" h="23">
                  <a:moveTo>
                    <a:pt x="1215" y="2"/>
                  </a:moveTo>
                  <a:lnTo>
                    <a:pt x="1215" y="2"/>
                  </a:lnTo>
                  <a:lnTo>
                    <a:pt x="1267" y="23"/>
                  </a:lnTo>
                  <a:lnTo>
                    <a:pt x="1267" y="23"/>
                  </a:lnTo>
                  <a:lnTo>
                    <a:pt x="1215" y="2"/>
                  </a:lnTo>
                  <a:moveTo>
                    <a:pt x="48" y="0"/>
                  </a:moveTo>
                  <a:lnTo>
                    <a:pt x="0" y="23"/>
                  </a:lnTo>
                  <a:lnTo>
                    <a:pt x="52" y="2"/>
                  </a:lnTo>
                  <a:lnTo>
                    <a:pt x="50" y="2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0"/>
            <p:cNvSpPr>
              <a:spLocks/>
            </p:cNvSpPr>
            <p:nvPr/>
          </p:nvSpPr>
          <p:spPr bwMode="auto">
            <a:xfrm>
              <a:off x="5187951" y="3254375"/>
              <a:ext cx="2011363" cy="517525"/>
            </a:xfrm>
            <a:custGeom>
              <a:avLst/>
              <a:gdLst>
                <a:gd name="T0" fmla="*/ 52 w 1267"/>
                <a:gd name="T1" fmla="*/ 0 h 326"/>
                <a:gd name="T2" fmla="*/ 0 w 1267"/>
                <a:gd name="T3" fmla="*/ 21 h 326"/>
                <a:gd name="T4" fmla="*/ 0 w 1267"/>
                <a:gd name="T5" fmla="*/ 21 h 326"/>
                <a:gd name="T6" fmla="*/ 633 w 1267"/>
                <a:gd name="T7" fmla="*/ 326 h 326"/>
                <a:gd name="T8" fmla="*/ 1267 w 1267"/>
                <a:gd name="T9" fmla="*/ 21 h 326"/>
                <a:gd name="T10" fmla="*/ 1215 w 1267"/>
                <a:gd name="T11" fmla="*/ 0 h 326"/>
                <a:gd name="T12" fmla="*/ 633 w 1267"/>
                <a:gd name="T13" fmla="*/ 282 h 326"/>
                <a:gd name="T14" fmla="*/ 633 w 1267"/>
                <a:gd name="T15" fmla="*/ 284 h 326"/>
                <a:gd name="T16" fmla="*/ 633 w 1267"/>
                <a:gd name="T17" fmla="*/ 284 h 326"/>
                <a:gd name="T18" fmla="*/ 633 w 1267"/>
                <a:gd name="T19" fmla="*/ 284 h 326"/>
                <a:gd name="T20" fmla="*/ 52 w 1267"/>
                <a:gd name="T21" fmla="*/ 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67" h="326">
                  <a:moveTo>
                    <a:pt x="52" y="0"/>
                  </a:moveTo>
                  <a:lnTo>
                    <a:pt x="0" y="21"/>
                  </a:lnTo>
                  <a:lnTo>
                    <a:pt x="0" y="21"/>
                  </a:lnTo>
                  <a:lnTo>
                    <a:pt x="633" y="326"/>
                  </a:lnTo>
                  <a:lnTo>
                    <a:pt x="1267" y="21"/>
                  </a:lnTo>
                  <a:lnTo>
                    <a:pt x="1215" y="0"/>
                  </a:lnTo>
                  <a:lnTo>
                    <a:pt x="633" y="282"/>
                  </a:lnTo>
                  <a:lnTo>
                    <a:pt x="633" y="284"/>
                  </a:lnTo>
                  <a:lnTo>
                    <a:pt x="633" y="284"/>
                  </a:lnTo>
                  <a:lnTo>
                    <a:pt x="633" y="284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BCB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1"/>
            <p:cNvSpPr>
              <a:spLocks/>
            </p:cNvSpPr>
            <p:nvPr/>
          </p:nvSpPr>
          <p:spPr bwMode="auto">
            <a:xfrm>
              <a:off x="5187951" y="3254375"/>
              <a:ext cx="2011363" cy="517525"/>
            </a:xfrm>
            <a:custGeom>
              <a:avLst/>
              <a:gdLst>
                <a:gd name="T0" fmla="*/ 52 w 1267"/>
                <a:gd name="T1" fmla="*/ 0 h 326"/>
                <a:gd name="T2" fmla="*/ 0 w 1267"/>
                <a:gd name="T3" fmla="*/ 21 h 326"/>
                <a:gd name="T4" fmla="*/ 0 w 1267"/>
                <a:gd name="T5" fmla="*/ 21 h 326"/>
                <a:gd name="T6" fmla="*/ 633 w 1267"/>
                <a:gd name="T7" fmla="*/ 326 h 326"/>
                <a:gd name="T8" fmla="*/ 1267 w 1267"/>
                <a:gd name="T9" fmla="*/ 21 h 326"/>
                <a:gd name="T10" fmla="*/ 1215 w 1267"/>
                <a:gd name="T11" fmla="*/ 0 h 326"/>
                <a:gd name="T12" fmla="*/ 633 w 1267"/>
                <a:gd name="T13" fmla="*/ 282 h 326"/>
                <a:gd name="T14" fmla="*/ 633 w 1267"/>
                <a:gd name="T15" fmla="*/ 284 h 326"/>
                <a:gd name="T16" fmla="*/ 633 w 1267"/>
                <a:gd name="T17" fmla="*/ 284 h 326"/>
                <a:gd name="T18" fmla="*/ 633 w 1267"/>
                <a:gd name="T19" fmla="*/ 284 h 326"/>
                <a:gd name="T20" fmla="*/ 52 w 1267"/>
                <a:gd name="T21" fmla="*/ 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67" h="326">
                  <a:moveTo>
                    <a:pt x="52" y="0"/>
                  </a:moveTo>
                  <a:lnTo>
                    <a:pt x="0" y="21"/>
                  </a:lnTo>
                  <a:lnTo>
                    <a:pt x="0" y="21"/>
                  </a:lnTo>
                  <a:lnTo>
                    <a:pt x="633" y="326"/>
                  </a:lnTo>
                  <a:lnTo>
                    <a:pt x="1267" y="21"/>
                  </a:lnTo>
                  <a:lnTo>
                    <a:pt x="1215" y="0"/>
                  </a:lnTo>
                  <a:lnTo>
                    <a:pt x="633" y="282"/>
                  </a:lnTo>
                  <a:lnTo>
                    <a:pt x="633" y="284"/>
                  </a:lnTo>
                  <a:lnTo>
                    <a:pt x="633" y="284"/>
                  </a:lnTo>
                  <a:lnTo>
                    <a:pt x="633" y="284"/>
                  </a:lnTo>
                  <a:lnTo>
                    <a:pt x="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2"/>
            <p:cNvSpPr>
              <a:spLocks noEditPoints="1"/>
            </p:cNvSpPr>
            <p:nvPr/>
          </p:nvSpPr>
          <p:spPr bwMode="auto">
            <a:xfrm>
              <a:off x="5264151" y="3251200"/>
              <a:ext cx="928688" cy="454025"/>
            </a:xfrm>
            <a:custGeom>
              <a:avLst/>
              <a:gdLst>
                <a:gd name="T0" fmla="*/ 585 w 585"/>
                <a:gd name="T1" fmla="*/ 284 h 286"/>
                <a:gd name="T2" fmla="*/ 585 w 585"/>
                <a:gd name="T3" fmla="*/ 286 h 286"/>
                <a:gd name="T4" fmla="*/ 585 w 585"/>
                <a:gd name="T5" fmla="*/ 286 h 286"/>
                <a:gd name="T6" fmla="*/ 585 w 585"/>
                <a:gd name="T7" fmla="*/ 284 h 286"/>
                <a:gd name="T8" fmla="*/ 0 w 585"/>
                <a:gd name="T9" fmla="*/ 0 h 286"/>
                <a:gd name="T10" fmla="*/ 0 w 585"/>
                <a:gd name="T11" fmla="*/ 0 h 286"/>
                <a:gd name="T12" fmla="*/ 2 w 585"/>
                <a:gd name="T13" fmla="*/ 2 h 286"/>
                <a:gd name="T14" fmla="*/ 0 w 585"/>
                <a:gd name="T15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5" h="286">
                  <a:moveTo>
                    <a:pt x="585" y="284"/>
                  </a:moveTo>
                  <a:lnTo>
                    <a:pt x="585" y="286"/>
                  </a:lnTo>
                  <a:lnTo>
                    <a:pt x="585" y="286"/>
                  </a:lnTo>
                  <a:lnTo>
                    <a:pt x="585" y="284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573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3"/>
            <p:cNvSpPr>
              <a:spLocks noEditPoints="1"/>
            </p:cNvSpPr>
            <p:nvPr/>
          </p:nvSpPr>
          <p:spPr bwMode="auto">
            <a:xfrm>
              <a:off x="5264151" y="3251200"/>
              <a:ext cx="928688" cy="454025"/>
            </a:xfrm>
            <a:custGeom>
              <a:avLst/>
              <a:gdLst>
                <a:gd name="T0" fmla="*/ 585 w 585"/>
                <a:gd name="T1" fmla="*/ 284 h 286"/>
                <a:gd name="T2" fmla="*/ 585 w 585"/>
                <a:gd name="T3" fmla="*/ 286 h 286"/>
                <a:gd name="T4" fmla="*/ 585 w 585"/>
                <a:gd name="T5" fmla="*/ 286 h 286"/>
                <a:gd name="T6" fmla="*/ 585 w 585"/>
                <a:gd name="T7" fmla="*/ 284 h 286"/>
                <a:gd name="T8" fmla="*/ 0 w 585"/>
                <a:gd name="T9" fmla="*/ 0 h 286"/>
                <a:gd name="T10" fmla="*/ 0 w 585"/>
                <a:gd name="T11" fmla="*/ 0 h 286"/>
                <a:gd name="T12" fmla="*/ 2 w 585"/>
                <a:gd name="T13" fmla="*/ 2 h 286"/>
                <a:gd name="T14" fmla="*/ 0 w 585"/>
                <a:gd name="T15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5" h="286">
                  <a:moveTo>
                    <a:pt x="585" y="284"/>
                  </a:moveTo>
                  <a:lnTo>
                    <a:pt x="585" y="286"/>
                  </a:lnTo>
                  <a:lnTo>
                    <a:pt x="585" y="286"/>
                  </a:lnTo>
                  <a:lnTo>
                    <a:pt x="585" y="284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4"/>
            <p:cNvSpPr>
              <a:spLocks/>
            </p:cNvSpPr>
            <p:nvPr/>
          </p:nvSpPr>
          <p:spPr bwMode="auto">
            <a:xfrm>
              <a:off x="6192839" y="3254375"/>
              <a:ext cx="923925" cy="450850"/>
            </a:xfrm>
            <a:custGeom>
              <a:avLst/>
              <a:gdLst>
                <a:gd name="T0" fmla="*/ 582 w 582"/>
                <a:gd name="T1" fmla="*/ 0 h 284"/>
                <a:gd name="T2" fmla="*/ 0 w 582"/>
                <a:gd name="T3" fmla="*/ 284 h 284"/>
                <a:gd name="T4" fmla="*/ 0 w 582"/>
                <a:gd name="T5" fmla="*/ 284 h 284"/>
                <a:gd name="T6" fmla="*/ 0 w 582"/>
                <a:gd name="T7" fmla="*/ 282 h 284"/>
                <a:gd name="T8" fmla="*/ 582 w 582"/>
                <a:gd name="T9" fmla="*/ 0 h 284"/>
                <a:gd name="T10" fmla="*/ 582 w 582"/>
                <a:gd name="T11" fmla="*/ 0 h 284"/>
                <a:gd name="T12" fmla="*/ 582 w 582"/>
                <a:gd name="T13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2" h="284">
                  <a:moveTo>
                    <a:pt x="582" y="0"/>
                  </a:moveTo>
                  <a:lnTo>
                    <a:pt x="0" y="284"/>
                  </a:lnTo>
                  <a:lnTo>
                    <a:pt x="0" y="284"/>
                  </a:lnTo>
                  <a:lnTo>
                    <a:pt x="0" y="282"/>
                  </a:lnTo>
                  <a:lnTo>
                    <a:pt x="582" y="0"/>
                  </a:lnTo>
                  <a:lnTo>
                    <a:pt x="582" y="0"/>
                  </a:lnTo>
                  <a:lnTo>
                    <a:pt x="582" y="0"/>
                  </a:lnTo>
                  <a:close/>
                </a:path>
              </a:pathLst>
            </a:custGeom>
            <a:solidFill>
              <a:srgbClr val="2F89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5"/>
            <p:cNvSpPr>
              <a:spLocks/>
            </p:cNvSpPr>
            <p:nvPr/>
          </p:nvSpPr>
          <p:spPr bwMode="auto">
            <a:xfrm>
              <a:off x="6192839" y="3254375"/>
              <a:ext cx="923925" cy="450850"/>
            </a:xfrm>
            <a:custGeom>
              <a:avLst/>
              <a:gdLst>
                <a:gd name="T0" fmla="*/ 582 w 582"/>
                <a:gd name="T1" fmla="*/ 0 h 284"/>
                <a:gd name="T2" fmla="*/ 0 w 582"/>
                <a:gd name="T3" fmla="*/ 284 h 284"/>
                <a:gd name="T4" fmla="*/ 0 w 582"/>
                <a:gd name="T5" fmla="*/ 284 h 284"/>
                <a:gd name="T6" fmla="*/ 0 w 582"/>
                <a:gd name="T7" fmla="*/ 282 h 284"/>
                <a:gd name="T8" fmla="*/ 582 w 582"/>
                <a:gd name="T9" fmla="*/ 0 h 284"/>
                <a:gd name="T10" fmla="*/ 582 w 582"/>
                <a:gd name="T11" fmla="*/ 0 h 284"/>
                <a:gd name="T12" fmla="*/ 582 w 582"/>
                <a:gd name="T13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2" h="284">
                  <a:moveTo>
                    <a:pt x="582" y="0"/>
                  </a:moveTo>
                  <a:lnTo>
                    <a:pt x="0" y="284"/>
                  </a:lnTo>
                  <a:lnTo>
                    <a:pt x="0" y="284"/>
                  </a:lnTo>
                  <a:lnTo>
                    <a:pt x="0" y="282"/>
                  </a:lnTo>
                  <a:lnTo>
                    <a:pt x="582" y="0"/>
                  </a:lnTo>
                  <a:lnTo>
                    <a:pt x="582" y="0"/>
                  </a:lnTo>
                  <a:lnTo>
                    <a:pt x="58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8"/>
            <p:cNvSpPr>
              <a:spLocks noEditPoints="1"/>
            </p:cNvSpPr>
            <p:nvPr/>
          </p:nvSpPr>
          <p:spPr bwMode="auto">
            <a:xfrm>
              <a:off x="4833938" y="3683000"/>
              <a:ext cx="1358900" cy="661988"/>
            </a:xfrm>
            <a:custGeom>
              <a:avLst/>
              <a:gdLst>
                <a:gd name="T0" fmla="*/ 856 w 856"/>
                <a:gd name="T1" fmla="*/ 415 h 417"/>
                <a:gd name="T2" fmla="*/ 856 w 856"/>
                <a:gd name="T3" fmla="*/ 417 h 417"/>
                <a:gd name="T4" fmla="*/ 856 w 856"/>
                <a:gd name="T5" fmla="*/ 417 h 417"/>
                <a:gd name="T6" fmla="*/ 856 w 856"/>
                <a:gd name="T7" fmla="*/ 415 h 417"/>
                <a:gd name="T8" fmla="*/ 0 w 856"/>
                <a:gd name="T9" fmla="*/ 0 h 417"/>
                <a:gd name="T10" fmla="*/ 0 w 856"/>
                <a:gd name="T11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6" h="417">
                  <a:moveTo>
                    <a:pt x="856" y="415"/>
                  </a:moveTo>
                  <a:lnTo>
                    <a:pt x="856" y="417"/>
                  </a:lnTo>
                  <a:lnTo>
                    <a:pt x="856" y="417"/>
                  </a:lnTo>
                  <a:lnTo>
                    <a:pt x="856" y="415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803D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9"/>
            <p:cNvSpPr>
              <a:spLocks noEditPoints="1"/>
            </p:cNvSpPr>
            <p:nvPr/>
          </p:nvSpPr>
          <p:spPr bwMode="auto">
            <a:xfrm>
              <a:off x="4833938" y="3683000"/>
              <a:ext cx="1358900" cy="661988"/>
            </a:xfrm>
            <a:custGeom>
              <a:avLst/>
              <a:gdLst>
                <a:gd name="T0" fmla="*/ 856 w 856"/>
                <a:gd name="T1" fmla="*/ 415 h 417"/>
                <a:gd name="T2" fmla="*/ 856 w 856"/>
                <a:gd name="T3" fmla="*/ 417 h 417"/>
                <a:gd name="T4" fmla="*/ 856 w 856"/>
                <a:gd name="T5" fmla="*/ 417 h 417"/>
                <a:gd name="T6" fmla="*/ 856 w 856"/>
                <a:gd name="T7" fmla="*/ 415 h 417"/>
                <a:gd name="T8" fmla="*/ 0 w 856"/>
                <a:gd name="T9" fmla="*/ 0 h 417"/>
                <a:gd name="T10" fmla="*/ 0 w 856"/>
                <a:gd name="T11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6" h="417">
                  <a:moveTo>
                    <a:pt x="856" y="415"/>
                  </a:moveTo>
                  <a:lnTo>
                    <a:pt x="856" y="417"/>
                  </a:lnTo>
                  <a:lnTo>
                    <a:pt x="856" y="417"/>
                  </a:lnTo>
                  <a:lnTo>
                    <a:pt x="856" y="415"/>
                  </a:lnTo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40"/>
            <p:cNvSpPr>
              <a:spLocks/>
            </p:cNvSpPr>
            <p:nvPr/>
          </p:nvSpPr>
          <p:spPr bwMode="auto">
            <a:xfrm>
              <a:off x="6192839" y="3683000"/>
              <a:ext cx="1363663" cy="661988"/>
            </a:xfrm>
            <a:custGeom>
              <a:avLst/>
              <a:gdLst>
                <a:gd name="T0" fmla="*/ 859 w 859"/>
                <a:gd name="T1" fmla="*/ 0 h 417"/>
                <a:gd name="T2" fmla="*/ 0 w 859"/>
                <a:gd name="T3" fmla="*/ 417 h 417"/>
                <a:gd name="T4" fmla="*/ 0 w 859"/>
                <a:gd name="T5" fmla="*/ 417 h 417"/>
                <a:gd name="T6" fmla="*/ 0 w 859"/>
                <a:gd name="T7" fmla="*/ 417 h 417"/>
                <a:gd name="T8" fmla="*/ 0 w 859"/>
                <a:gd name="T9" fmla="*/ 417 h 417"/>
                <a:gd name="T10" fmla="*/ 0 w 859"/>
                <a:gd name="T11" fmla="*/ 415 h 417"/>
                <a:gd name="T12" fmla="*/ 859 w 859"/>
                <a:gd name="T13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9" h="417">
                  <a:moveTo>
                    <a:pt x="859" y="0"/>
                  </a:moveTo>
                  <a:lnTo>
                    <a:pt x="0" y="417"/>
                  </a:lnTo>
                  <a:lnTo>
                    <a:pt x="0" y="417"/>
                  </a:lnTo>
                  <a:lnTo>
                    <a:pt x="0" y="417"/>
                  </a:lnTo>
                  <a:lnTo>
                    <a:pt x="0" y="417"/>
                  </a:lnTo>
                  <a:lnTo>
                    <a:pt x="0" y="415"/>
                  </a:lnTo>
                  <a:lnTo>
                    <a:pt x="859" y="0"/>
                  </a:lnTo>
                  <a:close/>
                </a:path>
              </a:pathLst>
            </a:custGeom>
            <a:solidFill>
              <a:srgbClr val="8B5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41"/>
            <p:cNvSpPr>
              <a:spLocks/>
            </p:cNvSpPr>
            <p:nvPr/>
          </p:nvSpPr>
          <p:spPr bwMode="auto">
            <a:xfrm>
              <a:off x="6192839" y="3683000"/>
              <a:ext cx="1363663" cy="661988"/>
            </a:xfrm>
            <a:custGeom>
              <a:avLst/>
              <a:gdLst>
                <a:gd name="T0" fmla="*/ 859 w 859"/>
                <a:gd name="T1" fmla="*/ 0 h 417"/>
                <a:gd name="T2" fmla="*/ 0 w 859"/>
                <a:gd name="T3" fmla="*/ 417 h 417"/>
                <a:gd name="T4" fmla="*/ 0 w 859"/>
                <a:gd name="T5" fmla="*/ 417 h 417"/>
                <a:gd name="T6" fmla="*/ 0 w 859"/>
                <a:gd name="T7" fmla="*/ 417 h 417"/>
                <a:gd name="T8" fmla="*/ 0 w 859"/>
                <a:gd name="T9" fmla="*/ 417 h 417"/>
                <a:gd name="T10" fmla="*/ 0 w 859"/>
                <a:gd name="T11" fmla="*/ 415 h 417"/>
                <a:gd name="T12" fmla="*/ 859 w 859"/>
                <a:gd name="T13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9" h="417">
                  <a:moveTo>
                    <a:pt x="859" y="0"/>
                  </a:moveTo>
                  <a:lnTo>
                    <a:pt x="0" y="417"/>
                  </a:lnTo>
                  <a:lnTo>
                    <a:pt x="0" y="417"/>
                  </a:lnTo>
                  <a:lnTo>
                    <a:pt x="0" y="417"/>
                  </a:lnTo>
                  <a:lnTo>
                    <a:pt x="0" y="417"/>
                  </a:lnTo>
                  <a:lnTo>
                    <a:pt x="0" y="415"/>
                  </a:lnTo>
                  <a:lnTo>
                    <a:pt x="8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42"/>
            <p:cNvSpPr>
              <a:spLocks/>
            </p:cNvSpPr>
            <p:nvPr/>
          </p:nvSpPr>
          <p:spPr bwMode="auto">
            <a:xfrm>
              <a:off x="5383213" y="2711450"/>
              <a:ext cx="84138" cy="28575"/>
            </a:xfrm>
            <a:custGeom>
              <a:avLst/>
              <a:gdLst>
                <a:gd name="T0" fmla="*/ 53 w 53"/>
                <a:gd name="T1" fmla="*/ 0 h 18"/>
                <a:gd name="T2" fmla="*/ 0 w 53"/>
                <a:gd name="T3" fmla="*/ 18 h 18"/>
                <a:gd name="T4" fmla="*/ 53 w 53"/>
                <a:gd name="T5" fmla="*/ 0 h 18"/>
                <a:gd name="T6" fmla="*/ 53 w 53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18">
                  <a:moveTo>
                    <a:pt x="53" y="0"/>
                  </a:moveTo>
                  <a:lnTo>
                    <a:pt x="0" y="18"/>
                  </a:lnTo>
                  <a:lnTo>
                    <a:pt x="53" y="0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3"/>
            <p:cNvSpPr>
              <a:spLocks/>
            </p:cNvSpPr>
            <p:nvPr/>
          </p:nvSpPr>
          <p:spPr bwMode="auto">
            <a:xfrm>
              <a:off x="5383213" y="2711450"/>
              <a:ext cx="84138" cy="28575"/>
            </a:xfrm>
            <a:custGeom>
              <a:avLst/>
              <a:gdLst>
                <a:gd name="T0" fmla="*/ 53 w 53"/>
                <a:gd name="T1" fmla="*/ 0 h 18"/>
                <a:gd name="T2" fmla="*/ 0 w 53"/>
                <a:gd name="T3" fmla="*/ 18 h 18"/>
                <a:gd name="T4" fmla="*/ 53 w 53"/>
                <a:gd name="T5" fmla="*/ 0 h 18"/>
                <a:gd name="T6" fmla="*/ 53 w 53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18">
                  <a:moveTo>
                    <a:pt x="53" y="0"/>
                  </a:moveTo>
                  <a:lnTo>
                    <a:pt x="0" y="18"/>
                  </a:lnTo>
                  <a:lnTo>
                    <a:pt x="53" y="0"/>
                  </a:lnTo>
                  <a:lnTo>
                    <a:pt x="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4"/>
            <p:cNvSpPr>
              <a:spLocks/>
            </p:cNvSpPr>
            <p:nvPr/>
          </p:nvSpPr>
          <p:spPr bwMode="auto">
            <a:xfrm>
              <a:off x="5383213" y="2711450"/>
              <a:ext cx="1614488" cy="417513"/>
            </a:xfrm>
            <a:custGeom>
              <a:avLst/>
              <a:gdLst>
                <a:gd name="T0" fmla="*/ 53 w 1017"/>
                <a:gd name="T1" fmla="*/ 0 h 263"/>
                <a:gd name="T2" fmla="*/ 0 w 1017"/>
                <a:gd name="T3" fmla="*/ 18 h 263"/>
                <a:gd name="T4" fmla="*/ 510 w 1017"/>
                <a:gd name="T5" fmla="*/ 263 h 263"/>
                <a:gd name="T6" fmla="*/ 1017 w 1017"/>
                <a:gd name="T7" fmla="*/ 20 h 263"/>
                <a:gd name="T8" fmla="*/ 966 w 1017"/>
                <a:gd name="T9" fmla="*/ 2 h 263"/>
                <a:gd name="T10" fmla="*/ 510 w 1017"/>
                <a:gd name="T11" fmla="*/ 221 h 263"/>
                <a:gd name="T12" fmla="*/ 510 w 1017"/>
                <a:gd name="T13" fmla="*/ 223 h 263"/>
                <a:gd name="T14" fmla="*/ 510 w 1017"/>
                <a:gd name="T15" fmla="*/ 223 h 263"/>
                <a:gd name="T16" fmla="*/ 510 w 1017"/>
                <a:gd name="T17" fmla="*/ 223 h 263"/>
                <a:gd name="T18" fmla="*/ 510 w 1017"/>
                <a:gd name="T19" fmla="*/ 221 h 263"/>
                <a:gd name="T20" fmla="*/ 55 w 1017"/>
                <a:gd name="T21" fmla="*/ 0 h 263"/>
                <a:gd name="T22" fmla="*/ 53 w 1017"/>
                <a:gd name="T23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7" h="263">
                  <a:moveTo>
                    <a:pt x="53" y="0"/>
                  </a:moveTo>
                  <a:lnTo>
                    <a:pt x="0" y="18"/>
                  </a:lnTo>
                  <a:lnTo>
                    <a:pt x="510" y="263"/>
                  </a:lnTo>
                  <a:lnTo>
                    <a:pt x="1017" y="20"/>
                  </a:lnTo>
                  <a:lnTo>
                    <a:pt x="966" y="2"/>
                  </a:lnTo>
                  <a:lnTo>
                    <a:pt x="510" y="221"/>
                  </a:lnTo>
                  <a:lnTo>
                    <a:pt x="510" y="223"/>
                  </a:lnTo>
                  <a:lnTo>
                    <a:pt x="510" y="223"/>
                  </a:lnTo>
                  <a:lnTo>
                    <a:pt x="510" y="223"/>
                  </a:lnTo>
                  <a:lnTo>
                    <a:pt x="510" y="221"/>
                  </a:lnTo>
                  <a:lnTo>
                    <a:pt x="55" y="0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BCB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5"/>
            <p:cNvSpPr>
              <a:spLocks/>
            </p:cNvSpPr>
            <p:nvPr/>
          </p:nvSpPr>
          <p:spPr bwMode="auto">
            <a:xfrm>
              <a:off x="5383213" y="2711450"/>
              <a:ext cx="1614488" cy="417513"/>
            </a:xfrm>
            <a:custGeom>
              <a:avLst/>
              <a:gdLst>
                <a:gd name="T0" fmla="*/ 53 w 1017"/>
                <a:gd name="T1" fmla="*/ 0 h 263"/>
                <a:gd name="T2" fmla="*/ 0 w 1017"/>
                <a:gd name="T3" fmla="*/ 18 h 263"/>
                <a:gd name="T4" fmla="*/ 510 w 1017"/>
                <a:gd name="T5" fmla="*/ 263 h 263"/>
                <a:gd name="T6" fmla="*/ 1017 w 1017"/>
                <a:gd name="T7" fmla="*/ 20 h 263"/>
                <a:gd name="T8" fmla="*/ 966 w 1017"/>
                <a:gd name="T9" fmla="*/ 2 h 263"/>
                <a:gd name="T10" fmla="*/ 510 w 1017"/>
                <a:gd name="T11" fmla="*/ 221 h 263"/>
                <a:gd name="T12" fmla="*/ 510 w 1017"/>
                <a:gd name="T13" fmla="*/ 223 h 263"/>
                <a:gd name="T14" fmla="*/ 510 w 1017"/>
                <a:gd name="T15" fmla="*/ 223 h 263"/>
                <a:gd name="T16" fmla="*/ 510 w 1017"/>
                <a:gd name="T17" fmla="*/ 223 h 263"/>
                <a:gd name="T18" fmla="*/ 510 w 1017"/>
                <a:gd name="T19" fmla="*/ 221 h 263"/>
                <a:gd name="T20" fmla="*/ 55 w 1017"/>
                <a:gd name="T21" fmla="*/ 0 h 263"/>
                <a:gd name="T22" fmla="*/ 53 w 1017"/>
                <a:gd name="T23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7" h="263">
                  <a:moveTo>
                    <a:pt x="53" y="0"/>
                  </a:moveTo>
                  <a:lnTo>
                    <a:pt x="0" y="18"/>
                  </a:lnTo>
                  <a:lnTo>
                    <a:pt x="510" y="263"/>
                  </a:lnTo>
                  <a:lnTo>
                    <a:pt x="1017" y="20"/>
                  </a:lnTo>
                  <a:lnTo>
                    <a:pt x="966" y="2"/>
                  </a:lnTo>
                  <a:lnTo>
                    <a:pt x="510" y="221"/>
                  </a:lnTo>
                  <a:lnTo>
                    <a:pt x="510" y="223"/>
                  </a:lnTo>
                  <a:lnTo>
                    <a:pt x="510" y="223"/>
                  </a:lnTo>
                  <a:lnTo>
                    <a:pt x="510" y="223"/>
                  </a:lnTo>
                  <a:lnTo>
                    <a:pt x="510" y="221"/>
                  </a:lnTo>
                  <a:lnTo>
                    <a:pt x="55" y="0"/>
                  </a:lnTo>
                  <a:lnTo>
                    <a:pt x="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6"/>
            <p:cNvSpPr>
              <a:spLocks noEditPoints="1"/>
            </p:cNvSpPr>
            <p:nvPr/>
          </p:nvSpPr>
          <p:spPr bwMode="auto">
            <a:xfrm>
              <a:off x="5470526" y="2711450"/>
              <a:ext cx="722313" cy="354013"/>
            </a:xfrm>
            <a:custGeom>
              <a:avLst/>
              <a:gdLst>
                <a:gd name="T0" fmla="*/ 455 w 455"/>
                <a:gd name="T1" fmla="*/ 221 h 223"/>
                <a:gd name="T2" fmla="*/ 455 w 455"/>
                <a:gd name="T3" fmla="*/ 223 h 223"/>
                <a:gd name="T4" fmla="*/ 455 w 455"/>
                <a:gd name="T5" fmla="*/ 223 h 223"/>
                <a:gd name="T6" fmla="*/ 455 w 455"/>
                <a:gd name="T7" fmla="*/ 221 h 223"/>
                <a:gd name="T8" fmla="*/ 0 w 455"/>
                <a:gd name="T9" fmla="*/ 0 h 223"/>
                <a:gd name="T10" fmla="*/ 455 w 455"/>
                <a:gd name="T11" fmla="*/ 221 h 223"/>
                <a:gd name="T12" fmla="*/ 455 w 455"/>
                <a:gd name="T13" fmla="*/ 221 h 223"/>
                <a:gd name="T14" fmla="*/ 455 w 455"/>
                <a:gd name="T15" fmla="*/ 221 h 223"/>
                <a:gd name="T16" fmla="*/ 0 w 455"/>
                <a:gd name="T17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5" h="223">
                  <a:moveTo>
                    <a:pt x="455" y="221"/>
                  </a:moveTo>
                  <a:lnTo>
                    <a:pt x="455" y="223"/>
                  </a:lnTo>
                  <a:lnTo>
                    <a:pt x="455" y="223"/>
                  </a:lnTo>
                  <a:lnTo>
                    <a:pt x="455" y="221"/>
                  </a:lnTo>
                  <a:close/>
                  <a:moveTo>
                    <a:pt x="0" y="0"/>
                  </a:moveTo>
                  <a:lnTo>
                    <a:pt x="455" y="221"/>
                  </a:lnTo>
                  <a:lnTo>
                    <a:pt x="455" y="221"/>
                  </a:lnTo>
                  <a:lnTo>
                    <a:pt x="455" y="2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90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7"/>
            <p:cNvSpPr>
              <a:spLocks noEditPoints="1"/>
            </p:cNvSpPr>
            <p:nvPr/>
          </p:nvSpPr>
          <p:spPr bwMode="auto">
            <a:xfrm>
              <a:off x="5470526" y="2711450"/>
              <a:ext cx="722313" cy="354013"/>
            </a:xfrm>
            <a:custGeom>
              <a:avLst/>
              <a:gdLst>
                <a:gd name="T0" fmla="*/ 455 w 455"/>
                <a:gd name="T1" fmla="*/ 221 h 223"/>
                <a:gd name="T2" fmla="*/ 455 w 455"/>
                <a:gd name="T3" fmla="*/ 223 h 223"/>
                <a:gd name="T4" fmla="*/ 455 w 455"/>
                <a:gd name="T5" fmla="*/ 223 h 223"/>
                <a:gd name="T6" fmla="*/ 455 w 455"/>
                <a:gd name="T7" fmla="*/ 221 h 223"/>
                <a:gd name="T8" fmla="*/ 0 w 455"/>
                <a:gd name="T9" fmla="*/ 0 h 223"/>
                <a:gd name="T10" fmla="*/ 455 w 455"/>
                <a:gd name="T11" fmla="*/ 221 h 223"/>
                <a:gd name="T12" fmla="*/ 455 w 455"/>
                <a:gd name="T13" fmla="*/ 221 h 223"/>
                <a:gd name="T14" fmla="*/ 455 w 455"/>
                <a:gd name="T15" fmla="*/ 221 h 223"/>
                <a:gd name="T16" fmla="*/ 0 w 455"/>
                <a:gd name="T17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5" h="223">
                  <a:moveTo>
                    <a:pt x="455" y="221"/>
                  </a:moveTo>
                  <a:lnTo>
                    <a:pt x="455" y="223"/>
                  </a:lnTo>
                  <a:lnTo>
                    <a:pt x="455" y="223"/>
                  </a:lnTo>
                  <a:lnTo>
                    <a:pt x="455" y="221"/>
                  </a:lnTo>
                  <a:moveTo>
                    <a:pt x="0" y="0"/>
                  </a:moveTo>
                  <a:lnTo>
                    <a:pt x="455" y="221"/>
                  </a:lnTo>
                  <a:lnTo>
                    <a:pt x="455" y="221"/>
                  </a:lnTo>
                  <a:lnTo>
                    <a:pt x="455" y="22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8"/>
            <p:cNvSpPr>
              <a:spLocks/>
            </p:cNvSpPr>
            <p:nvPr/>
          </p:nvSpPr>
          <p:spPr bwMode="auto">
            <a:xfrm>
              <a:off x="6192839" y="2714625"/>
              <a:ext cx="723900" cy="350838"/>
            </a:xfrm>
            <a:custGeom>
              <a:avLst/>
              <a:gdLst>
                <a:gd name="T0" fmla="*/ 456 w 456"/>
                <a:gd name="T1" fmla="*/ 0 h 221"/>
                <a:gd name="T2" fmla="*/ 0 w 456"/>
                <a:gd name="T3" fmla="*/ 219 h 221"/>
                <a:gd name="T4" fmla="*/ 0 w 456"/>
                <a:gd name="T5" fmla="*/ 219 h 221"/>
                <a:gd name="T6" fmla="*/ 0 w 456"/>
                <a:gd name="T7" fmla="*/ 221 h 221"/>
                <a:gd name="T8" fmla="*/ 0 w 456"/>
                <a:gd name="T9" fmla="*/ 221 h 221"/>
                <a:gd name="T10" fmla="*/ 0 w 456"/>
                <a:gd name="T11" fmla="*/ 219 h 221"/>
                <a:gd name="T12" fmla="*/ 456 w 456"/>
                <a:gd name="T13" fmla="*/ 0 h 221"/>
                <a:gd name="T14" fmla="*/ 456 w 456"/>
                <a:gd name="T15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6" h="221">
                  <a:moveTo>
                    <a:pt x="456" y="0"/>
                  </a:moveTo>
                  <a:lnTo>
                    <a:pt x="0" y="219"/>
                  </a:lnTo>
                  <a:lnTo>
                    <a:pt x="0" y="219"/>
                  </a:lnTo>
                  <a:lnTo>
                    <a:pt x="0" y="221"/>
                  </a:lnTo>
                  <a:lnTo>
                    <a:pt x="0" y="221"/>
                  </a:lnTo>
                  <a:lnTo>
                    <a:pt x="0" y="219"/>
                  </a:lnTo>
                  <a:lnTo>
                    <a:pt x="456" y="0"/>
                  </a:lnTo>
                  <a:lnTo>
                    <a:pt x="456" y="0"/>
                  </a:lnTo>
                  <a:close/>
                </a:path>
              </a:pathLst>
            </a:custGeom>
            <a:solidFill>
              <a:srgbClr val="17A9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9"/>
            <p:cNvSpPr>
              <a:spLocks/>
            </p:cNvSpPr>
            <p:nvPr/>
          </p:nvSpPr>
          <p:spPr bwMode="auto">
            <a:xfrm>
              <a:off x="6192839" y="2714625"/>
              <a:ext cx="723900" cy="350838"/>
            </a:xfrm>
            <a:custGeom>
              <a:avLst/>
              <a:gdLst>
                <a:gd name="T0" fmla="*/ 456 w 456"/>
                <a:gd name="T1" fmla="*/ 0 h 221"/>
                <a:gd name="T2" fmla="*/ 0 w 456"/>
                <a:gd name="T3" fmla="*/ 219 h 221"/>
                <a:gd name="T4" fmla="*/ 0 w 456"/>
                <a:gd name="T5" fmla="*/ 219 h 221"/>
                <a:gd name="T6" fmla="*/ 0 w 456"/>
                <a:gd name="T7" fmla="*/ 221 h 221"/>
                <a:gd name="T8" fmla="*/ 0 w 456"/>
                <a:gd name="T9" fmla="*/ 221 h 221"/>
                <a:gd name="T10" fmla="*/ 0 w 456"/>
                <a:gd name="T11" fmla="*/ 219 h 221"/>
                <a:gd name="T12" fmla="*/ 456 w 456"/>
                <a:gd name="T13" fmla="*/ 0 h 221"/>
                <a:gd name="T14" fmla="*/ 456 w 456"/>
                <a:gd name="T15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6" h="221">
                  <a:moveTo>
                    <a:pt x="456" y="0"/>
                  </a:moveTo>
                  <a:lnTo>
                    <a:pt x="0" y="219"/>
                  </a:lnTo>
                  <a:lnTo>
                    <a:pt x="0" y="219"/>
                  </a:lnTo>
                  <a:lnTo>
                    <a:pt x="0" y="221"/>
                  </a:lnTo>
                  <a:lnTo>
                    <a:pt x="0" y="221"/>
                  </a:lnTo>
                  <a:lnTo>
                    <a:pt x="0" y="219"/>
                  </a:lnTo>
                  <a:lnTo>
                    <a:pt x="456" y="0"/>
                  </a:lnTo>
                  <a:lnTo>
                    <a:pt x="45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50"/>
            <p:cNvSpPr>
              <a:spLocks/>
            </p:cNvSpPr>
            <p:nvPr/>
          </p:nvSpPr>
          <p:spPr bwMode="auto">
            <a:xfrm>
              <a:off x="5686426" y="2178050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51"/>
            <p:cNvSpPr>
              <a:spLocks/>
            </p:cNvSpPr>
            <p:nvPr/>
          </p:nvSpPr>
          <p:spPr bwMode="auto">
            <a:xfrm>
              <a:off x="5686426" y="2178050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52"/>
            <p:cNvSpPr>
              <a:spLocks/>
            </p:cNvSpPr>
            <p:nvPr/>
          </p:nvSpPr>
          <p:spPr bwMode="auto">
            <a:xfrm>
              <a:off x="5608639" y="2178050"/>
              <a:ext cx="1154113" cy="311150"/>
            </a:xfrm>
            <a:custGeom>
              <a:avLst/>
              <a:gdLst>
                <a:gd name="T0" fmla="*/ 51 w 727"/>
                <a:gd name="T1" fmla="*/ 0 h 196"/>
                <a:gd name="T2" fmla="*/ 49 w 727"/>
                <a:gd name="T3" fmla="*/ 2 h 196"/>
                <a:gd name="T4" fmla="*/ 0 w 727"/>
                <a:gd name="T5" fmla="*/ 18 h 196"/>
                <a:gd name="T6" fmla="*/ 368 w 727"/>
                <a:gd name="T7" fmla="*/ 196 h 196"/>
                <a:gd name="T8" fmla="*/ 727 w 727"/>
                <a:gd name="T9" fmla="*/ 22 h 196"/>
                <a:gd name="T10" fmla="*/ 678 w 727"/>
                <a:gd name="T11" fmla="*/ 4 h 196"/>
                <a:gd name="T12" fmla="*/ 676 w 727"/>
                <a:gd name="T13" fmla="*/ 6 h 196"/>
                <a:gd name="T14" fmla="*/ 368 w 727"/>
                <a:gd name="T15" fmla="*/ 154 h 196"/>
                <a:gd name="T16" fmla="*/ 368 w 727"/>
                <a:gd name="T17" fmla="*/ 156 h 196"/>
                <a:gd name="T18" fmla="*/ 368 w 727"/>
                <a:gd name="T19" fmla="*/ 154 h 196"/>
                <a:gd name="T20" fmla="*/ 368 w 727"/>
                <a:gd name="T21" fmla="*/ 156 h 196"/>
                <a:gd name="T22" fmla="*/ 368 w 727"/>
                <a:gd name="T23" fmla="*/ 154 h 196"/>
                <a:gd name="T24" fmla="*/ 53 w 727"/>
                <a:gd name="T25" fmla="*/ 2 h 196"/>
                <a:gd name="T26" fmla="*/ 51 w 727"/>
                <a:gd name="T2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7" h="196">
                  <a:moveTo>
                    <a:pt x="51" y="0"/>
                  </a:moveTo>
                  <a:lnTo>
                    <a:pt x="49" y="2"/>
                  </a:lnTo>
                  <a:lnTo>
                    <a:pt x="0" y="18"/>
                  </a:lnTo>
                  <a:lnTo>
                    <a:pt x="368" y="196"/>
                  </a:lnTo>
                  <a:lnTo>
                    <a:pt x="727" y="22"/>
                  </a:lnTo>
                  <a:lnTo>
                    <a:pt x="678" y="4"/>
                  </a:lnTo>
                  <a:lnTo>
                    <a:pt x="676" y="6"/>
                  </a:lnTo>
                  <a:lnTo>
                    <a:pt x="368" y="154"/>
                  </a:lnTo>
                  <a:lnTo>
                    <a:pt x="368" y="156"/>
                  </a:lnTo>
                  <a:lnTo>
                    <a:pt x="368" y="154"/>
                  </a:lnTo>
                  <a:lnTo>
                    <a:pt x="368" y="156"/>
                  </a:lnTo>
                  <a:lnTo>
                    <a:pt x="368" y="154"/>
                  </a:lnTo>
                  <a:lnTo>
                    <a:pt x="53" y="2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BCB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53"/>
            <p:cNvSpPr>
              <a:spLocks/>
            </p:cNvSpPr>
            <p:nvPr/>
          </p:nvSpPr>
          <p:spPr bwMode="auto">
            <a:xfrm>
              <a:off x="5608639" y="2178050"/>
              <a:ext cx="1154113" cy="311150"/>
            </a:xfrm>
            <a:custGeom>
              <a:avLst/>
              <a:gdLst>
                <a:gd name="T0" fmla="*/ 51 w 727"/>
                <a:gd name="T1" fmla="*/ 0 h 196"/>
                <a:gd name="T2" fmla="*/ 49 w 727"/>
                <a:gd name="T3" fmla="*/ 2 h 196"/>
                <a:gd name="T4" fmla="*/ 0 w 727"/>
                <a:gd name="T5" fmla="*/ 18 h 196"/>
                <a:gd name="T6" fmla="*/ 368 w 727"/>
                <a:gd name="T7" fmla="*/ 196 h 196"/>
                <a:gd name="T8" fmla="*/ 727 w 727"/>
                <a:gd name="T9" fmla="*/ 22 h 196"/>
                <a:gd name="T10" fmla="*/ 678 w 727"/>
                <a:gd name="T11" fmla="*/ 4 h 196"/>
                <a:gd name="T12" fmla="*/ 676 w 727"/>
                <a:gd name="T13" fmla="*/ 6 h 196"/>
                <a:gd name="T14" fmla="*/ 368 w 727"/>
                <a:gd name="T15" fmla="*/ 154 h 196"/>
                <a:gd name="T16" fmla="*/ 368 w 727"/>
                <a:gd name="T17" fmla="*/ 156 h 196"/>
                <a:gd name="T18" fmla="*/ 368 w 727"/>
                <a:gd name="T19" fmla="*/ 154 h 196"/>
                <a:gd name="T20" fmla="*/ 368 w 727"/>
                <a:gd name="T21" fmla="*/ 156 h 196"/>
                <a:gd name="T22" fmla="*/ 368 w 727"/>
                <a:gd name="T23" fmla="*/ 154 h 196"/>
                <a:gd name="T24" fmla="*/ 53 w 727"/>
                <a:gd name="T25" fmla="*/ 2 h 196"/>
                <a:gd name="T26" fmla="*/ 51 w 727"/>
                <a:gd name="T2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7" h="196">
                  <a:moveTo>
                    <a:pt x="51" y="0"/>
                  </a:moveTo>
                  <a:lnTo>
                    <a:pt x="49" y="2"/>
                  </a:lnTo>
                  <a:lnTo>
                    <a:pt x="0" y="18"/>
                  </a:lnTo>
                  <a:lnTo>
                    <a:pt x="368" y="196"/>
                  </a:lnTo>
                  <a:lnTo>
                    <a:pt x="727" y="22"/>
                  </a:lnTo>
                  <a:lnTo>
                    <a:pt x="678" y="4"/>
                  </a:lnTo>
                  <a:lnTo>
                    <a:pt x="676" y="6"/>
                  </a:lnTo>
                  <a:lnTo>
                    <a:pt x="368" y="154"/>
                  </a:lnTo>
                  <a:lnTo>
                    <a:pt x="368" y="156"/>
                  </a:lnTo>
                  <a:lnTo>
                    <a:pt x="368" y="154"/>
                  </a:lnTo>
                  <a:lnTo>
                    <a:pt x="368" y="156"/>
                  </a:lnTo>
                  <a:lnTo>
                    <a:pt x="368" y="154"/>
                  </a:lnTo>
                  <a:lnTo>
                    <a:pt x="53" y="2"/>
                  </a:lnTo>
                  <a:lnTo>
                    <a:pt x="5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4"/>
            <p:cNvSpPr>
              <a:spLocks noEditPoints="1"/>
            </p:cNvSpPr>
            <p:nvPr/>
          </p:nvSpPr>
          <p:spPr bwMode="auto">
            <a:xfrm>
              <a:off x="5692776" y="2181225"/>
              <a:ext cx="500063" cy="244475"/>
            </a:xfrm>
            <a:custGeom>
              <a:avLst/>
              <a:gdLst>
                <a:gd name="T0" fmla="*/ 315 w 315"/>
                <a:gd name="T1" fmla="*/ 152 h 154"/>
                <a:gd name="T2" fmla="*/ 315 w 315"/>
                <a:gd name="T3" fmla="*/ 152 h 154"/>
                <a:gd name="T4" fmla="*/ 315 w 315"/>
                <a:gd name="T5" fmla="*/ 154 h 154"/>
                <a:gd name="T6" fmla="*/ 315 w 315"/>
                <a:gd name="T7" fmla="*/ 152 h 154"/>
                <a:gd name="T8" fmla="*/ 0 w 315"/>
                <a:gd name="T9" fmla="*/ 0 h 154"/>
                <a:gd name="T10" fmla="*/ 315 w 315"/>
                <a:gd name="T11" fmla="*/ 152 h 154"/>
                <a:gd name="T12" fmla="*/ 315 w 315"/>
                <a:gd name="T13" fmla="*/ 152 h 154"/>
                <a:gd name="T14" fmla="*/ 0 w 315"/>
                <a:gd name="T1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5" h="154">
                  <a:moveTo>
                    <a:pt x="315" y="152"/>
                  </a:moveTo>
                  <a:lnTo>
                    <a:pt x="315" y="152"/>
                  </a:lnTo>
                  <a:lnTo>
                    <a:pt x="315" y="154"/>
                  </a:lnTo>
                  <a:lnTo>
                    <a:pt x="315" y="152"/>
                  </a:lnTo>
                  <a:close/>
                  <a:moveTo>
                    <a:pt x="0" y="0"/>
                  </a:moveTo>
                  <a:lnTo>
                    <a:pt x="315" y="152"/>
                  </a:lnTo>
                  <a:lnTo>
                    <a:pt x="315" y="1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A8C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5"/>
            <p:cNvSpPr>
              <a:spLocks noEditPoints="1"/>
            </p:cNvSpPr>
            <p:nvPr/>
          </p:nvSpPr>
          <p:spPr bwMode="auto">
            <a:xfrm>
              <a:off x="5692776" y="2181225"/>
              <a:ext cx="500063" cy="244475"/>
            </a:xfrm>
            <a:custGeom>
              <a:avLst/>
              <a:gdLst>
                <a:gd name="T0" fmla="*/ 315 w 315"/>
                <a:gd name="T1" fmla="*/ 152 h 154"/>
                <a:gd name="T2" fmla="*/ 315 w 315"/>
                <a:gd name="T3" fmla="*/ 152 h 154"/>
                <a:gd name="T4" fmla="*/ 315 w 315"/>
                <a:gd name="T5" fmla="*/ 154 h 154"/>
                <a:gd name="T6" fmla="*/ 315 w 315"/>
                <a:gd name="T7" fmla="*/ 152 h 154"/>
                <a:gd name="T8" fmla="*/ 0 w 315"/>
                <a:gd name="T9" fmla="*/ 0 h 154"/>
                <a:gd name="T10" fmla="*/ 315 w 315"/>
                <a:gd name="T11" fmla="*/ 152 h 154"/>
                <a:gd name="T12" fmla="*/ 315 w 315"/>
                <a:gd name="T13" fmla="*/ 152 h 154"/>
                <a:gd name="T14" fmla="*/ 0 w 315"/>
                <a:gd name="T1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5" h="154">
                  <a:moveTo>
                    <a:pt x="315" y="152"/>
                  </a:moveTo>
                  <a:lnTo>
                    <a:pt x="315" y="152"/>
                  </a:lnTo>
                  <a:lnTo>
                    <a:pt x="315" y="154"/>
                  </a:lnTo>
                  <a:lnTo>
                    <a:pt x="315" y="152"/>
                  </a:lnTo>
                  <a:moveTo>
                    <a:pt x="0" y="0"/>
                  </a:moveTo>
                  <a:lnTo>
                    <a:pt x="315" y="152"/>
                  </a:lnTo>
                  <a:lnTo>
                    <a:pt x="315" y="15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6"/>
            <p:cNvSpPr>
              <a:spLocks/>
            </p:cNvSpPr>
            <p:nvPr/>
          </p:nvSpPr>
          <p:spPr bwMode="auto">
            <a:xfrm>
              <a:off x="6192839" y="2187575"/>
              <a:ext cx="488950" cy="238125"/>
            </a:xfrm>
            <a:custGeom>
              <a:avLst/>
              <a:gdLst>
                <a:gd name="T0" fmla="*/ 308 w 308"/>
                <a:gd name="T1" fmla="*/ 0 h 150"/>
                <a:gd name="T2" fmla="*/ 0 w 308"/>
                <a:gd name="T3" fmla="*/ 148 h 150"/>
                <a:gd name="T4" fmla="*/ 0 w 308"/>
                <a:gd name="T5" fmla="*/ 148 h 150"/>
                <a:gd name="T6" fmla="*/ 0 w 308"/>
                <a:gd name="T7" fmla="*/ 148 h 150"/>
                <a:gd name="T8" fmla="*/ 0 w 308"/>
                <a:gd name="T9" fmla="*/ 150 h 150"/>
                <a:gd name="T10" fmla="*/ 0 w 308"/>
                <a:gd name="T11" fmla="*/ 148 h 150"/>
                <a:gd name="T12" fmla="*/ 0 w 308"/>
                <a:gd name="T13" fmla="*/ 148 h 150"/>
                <a:gd name="T14" fmla="*/ 308 w 308"/>
                <a:gd name="T15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8" h="150">
                  <a:moveTo>
                    <a:pt x="308" y="0"/>
                  </a:moveTo>
                  <a:lnTo>
                    <a:pt x="0" y="148"/>
                  </a:lnTo>
                  <a:lnTo>
                    <a:pt x="0" y="148"/>
                  </a:lnTo>
                  <a:lnTo>
                    <a:pt x="0" y="148"/>
                  </a:lnTo>
                  <a:lnTo>
                    <a:pt x="0" y="150"/>
                  </a:lnTo>
                  <a:lnTo>
                    <a:pt x="0" y="148"/>
                  </a:lnTo>
                  <a:lnTo>
                    <a:pt x="0" y="148"/>
                  </a:lnTo>
                  <a:lnTo>
                    <a:pt x="308" y="0"/>
                  </a:lnTo>
                  <a:close/>
                </a:path>
              </a:pathLst>
            </a:custGeom>
            <a:solidFill>
              <a:srgbClr val="D8B0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7"/>
            <p:cNvSpPr>
              <a:spLocks/>
            </p:cNvSpPr>
            <p:nvPr/>
          </p:nvSpPr>
          <p:spPr bwMode="auto">
            <a:xfrm>
              <a:off x="6192839" y="2187575"/>
              <a:ext cx="488950" cy="238125"/>
            </a:xfrm>
            <a:custGeom>
              <a:avLst/>
              <a:gdLst>
                <a:gd name="T0" fmla="*/ 308 w 308"/>
                <a:gd name="T1" fmla="*/ 0 h 150"/>
                <a:gd name="T2" fmla="*/ 0 w 308"/>
                <a:gd name="T3" fmla="*/ 148 h 150"/>
                <a:gd name="T4" fmla="*/ 0 w 308"/>
                <a:gd name="T5" fmla="*/ 148 h 150"/>
                <a:gd name="T6" fmla="*/ 0 w 308"/>
                <a:gd name="T7" fmla="*/ 148 h 150"/>
                <a:gd name="T8" fmla="*/ 0 w 308"/>
                <a:gd name="T9" fmla="*/ 150 h 150"/>
                <a:gd name="T10" fmla="*/ 0 w 308"/>
                <a:gd name="T11" fmla="*/ 148 h 150"/>
                <a:gd name="T12" fmla="*/ 0 w 308"/>
                <a:gd name="T13" fmla="*/ 148 h 150"/>
                <a:gd name="T14" fmla="*/ 308 w 308"/>
                <a:gd name="T15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8" h="150">
                  <a:moveTo>
                    <a:pt x="308" y="0"/>
                  </a:moveTo>
                  <a:lnTo>
                    <a:pt x="0" y="148"/>
                  </a:lnTo>
                  <a:lnTo>
                    <a:pt x="0" y="148"/>
                  </a:lnTo>
                  <a:lnTo>
                    <a:pt x="0" y="148"/>
                  </a:lnTo>
                  <a:lnTo>
                    <a:pt x="0" y="150"/>
                  </a:lnTo>
                  <a:lnTo>
                    <a:pt x="0" y="148"/>
                  </a:lnTo>
                  <a:lnTo>
                    <a:pt x="0" y="148"/>
                  </a:lnTo>
                  <a:lnTo>
                    <a:pt x="30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8"/>
            <p:cNvSpPr>
              <a:spLocks/>
            </p:cNvSpPr>
            <p:nvPr/>
          </p:nvSpPr>
          <p:spPr bwMode="auto">
            <a:xfrm>
              <a:off x="6972301" y="1209675"/>
              <a:ext cx="1587500" cy="661988"/>
            </a:xfrm>
            <a:custGeom>
              <a:avLst/>
              <a:gdLst>
                <a:gd name="T0" fmla="*/ 0 w 494"/>
                <a:gd name="T1" fmla="*/ 177 h 206"/>
                <a:gd name="T2" fmla="*/ 44 w 494"/>
                <a:gd name="T3" fmla="*/ 175 h 206"/>
                <a:gd name="T4" fmla="*/ 73 w 494"/>
                <a:gd name="T5" fmla="*/ 196 h 206"/>
                <a:gd name="T6" fmla="*/ 110 w 494"/>
                <a:gd name="T7" fmla="*/ 206 h 206"/>
                <a:gd name="T8" fmla="*/ 111 w 494"/>
                <a:gd name="T9" fmla="*/ 206 h 206"/>
                <a:gd name="T10" fmla="*/ 115 w 494"/>
                <a:gd name="T11" fmla="*/ 206 h 206"/>
                <a:gd name="T12" fmla="*/ 116 w 494"/>
                <a:gd name="T13" fmla="*/ 206 h 206"/>
                <a:gd name="T14" fmla="*/ 117 w 494"/>
                <a:gd name="T15" fmla="*/ 206 h 206"/>
                <a:gd name="T16" fmla="*/ 118 w 494"/>
                <a:gd name="T17" fmla="*/ 206 h 206"/>
                <a:gd name="T18" fmla="*/ 119 w 494"/>
                <a:gd name="T19" fmla="*/ 206 h 206"/>
                <a:gd name="T20" fmla="*/ 390 w 494"/>
                <a:gd name="T21" fmla="*/ 206 h 206"/>
                <a:gd name="T22" fmla="*/ 391 w 494"/>
                <a:gd name="T23" fmla="*/ 206 h 206"/>
                <a:gd name="T24" fmla="*/ 494 w 494"/>
                <a:gd name="T25" fmla="*/ 103 h 206"/>
                <a:gd name="T26" fmla="*/ 391 w 494"/>
                <a:gd name="T27" fmla="*/ 0 h 206"/>
                <a:gd name="T28" fmla="*/ 118 w 494"/>
                <a:gd name="T29" fmla="*/ 0 h 206"/>
                <a:gd name="T30" fmla="*/ 117 w 494"/>
                <a:gd name="T31" fmla="*/ 0 h 206"/>
                <a:gd name="T32" fmla="*/ 112 w 494"/>
                <a:gd name="T33" fmla="*/ 1 h 206"/>
                <a:gd name="T34" fmla="*/ 110 w 494"/>
                <a:gd name="T35" fmla="*/ 1 h 206"/>
                <a:gd name="T36" fmla="*/ 25 w 494"/>
                <a:gd name="T37" fmla="*/ 58 h 206"/>
                <a:gd name="T38" fmla="*/ 21 w 494"/>
                <a:gd name="T39" fmla="*/ 138 h 206"/>
                <a:gd name="T40" fmla="*/ 0 w 494"/>
                <a:gd name="T41" fmla="*/ 177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4" h="206">
                  <a:moveTo>
                    <a:pt x="0" y="177"/>
                  </a:moveTo>
                  <a:cubicBezTo>
                    <a:pt x="44" y="175"/>
                    <a:pt x="44" y="175"/>
                    <a:pt x="44" y="175"/>
                  </a:cubicBezTo>
                  <a:cubicBezTo>
                    <a:pt x="52" y="183"/>
                    <a:pt x="62" y="190"/>
                    <a:pt x="73" y="196"/>
                  </a:cubicBezTo>
                  <a:cubicBezTo>
                    <a:pt x="85" y="202"/>
                    <a:pt x="98" y="205"/>
                    <a:pt x="110" y="206"/>
                  </a:cubicBezTo>
                  <a:cubicBezTo>
                    <a:pt x="111" y="206"/>
                    <a:pt x="111" y="206"/>
                    <a:pt x="111" y="206"/>
                  </a:cubicBezTo>
                  <a:cubicBezTo>
                    <a:pt x="112" y="206"/>
                    <a:pt x="114" y="206"/>
                    <a:pt x="115" y="206"/>
                  </a:cubicBezTo>
                  <a:cubicBezTo>
                    <a:pt x="116" y="206"/>
                    <a:pt x="116" y="206"/>
                    <a:pt x="116" y="206"/>
                  </a:cubicBezTo>
                  <a:cubicBezTo>
                    <a:pt x="117" y="206"/>
                    <a:pt x="117" y="206"/>
                    <a:pt x="117" y="206"/>
                  </a:cubicBezTo>
                  <a:cubicBezTo>
                    <a:pt x="118" y="206"/>
                    <a:pt x="118" y="206"/>
                    <a:pt x="118" y="206"/>
                  </a:cubicBezTo>
                  <a:cubicBezTo>
                    <a:pt x="119" y="206"/>
                    <a:pt x="119" y="206"/>
                    <a:pt x="119" y="206"/>
                  </a:cubicBezTo>
                  <a:cubicBezTo>
                    <a:pt x="390" y="206"/>
                    <a:pt x="390" y="206"/>
                    <a:pt x="390" y="206"/>
                  </a:cubicBezTo>
                  <a:cubicBezTo>
                    <a:pt x="391" y="206"/>
                    <a:pt x="391" y="206"/>
                    <a:pt x="391" y="206"/>
                  </a:cubicBezTo>
                  <a:cubicBezTo>
                    <a:pt x="447" y="206"/>
                    <a:pt x="494" y="160"/>
                    <a:pt x="494" y="103"/>
                  </a:cubicBezTo>
                  <a:cubicBezTo>
                    <a:pt x="494" y="46"/>
                    <a:pt x="447" y="0"/>
                    <a:pt x="391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5" y="0"/>
                    <a:pt x="113" y="0"/>
                    <a:pt x="112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75" y="3"/>
                    <a:pt x="42" y="24"/>
                    <a:pt x="25" y="58"/>
                  </a:cubicBezTo>
                  <a:cubicBezTo>
                    <a:pt x="13" y="84"/>
                    <a:pt x="12" y="112"/>
                    <a:pt x="21" y="138"/>
                  </a:cubicBezTo>
                  <a:cubicBezTo>
                    <a:pt x="0" y="177"/>
                    <a:pt x="0" y="177"/>
                    <a:pt x="0" y="177"/>
                  </a:cubicBezTo>
                </a:path>
              </a:pathLst>
            </a:custGeom>
            <a:solidFill>
              <a:srgbClr val="D33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Oval 60"/>
            <p:cNvSpPr>
              <a:spLocks noChangeArrowheads="1"/>
            </p:cNvSpPr>
            <p:nvPr/>
          </p:nvSpPr>
          <p:spPr bwMode="auto">
            <a:xfrm>
              <a:off x="7123114" y="1284288"/>
              <a:ext cx="498475" cy="4984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Rectangle 61"/>
            <p:cNvSpPr>
              <a:spLocks noChangeArrowheads="1"/>
            </p:cNvSpPr>
            <p:nvPr/>
          </p:nvSpPr>
          <p:spPr bwMode="auto">
            <a:xfrm>
              <a:off x="7777164" y="1479550"/>
              <a:ext cx="47625" cy="6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L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7" name="Rectangle 62"/>
            <p:cNvSpPr>
              <a:spLocks noChangeArrowheads="1"/>
            </p:cNvSpPr>
            <p:nvPr/>
          </p:nvSpPr>
          <p:spPr bwMode="auto">
            <a:xfrm>
              <a:off x="7800976" y="1479550"/>
              <a:ext cx="46038" cy="6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8" name="Rectangle 63"/>
            <p:cNvSpPr>
              <a:spLocks noChangeArrowheads="1"/>
            </p:cNvSpPr>
            <p:nvPr/>
          </p:nvSpPr>
          <p:spPr bwMode="auto">
            <a:xfrm>
              <a:off x="7831139" y="1479550"/>
              <a:ext cx="34925" cy="6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9" name="Rectangle 64"/>
            <p:cNvSpPr>
              <a:spLocks noChangeArrowheads="1"/>
            </p:cNvSpPr>
            <p:nvPr/>
          </p:nvSpPr>
          <p:spPr bwMode="auto">
            <a:xfrm>
              <a:off x="7848601" y="1479550"/>
              <a:ext cx="482600" cy="6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em ipsum dolor sit ame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0" name="Rectangle 65"/>
            <p:cNvSpPr>
              <a:spLocks noChangeArrowheads="1"/>
            </p:cNvSpPr>
            <p:nvPr/>
          </p:nvSpPr>
          <p:spPr bwMode="auto">
            <a:xfrm>
              <a:off x="8374064" y="1479550"/>
              <a:ext cx="31750" cy="6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1" name="Rectangle 66"/>
            <p:cNvSpPr>
              <a:spLocks noChangeArrowheads="1"/>
            </p:cNvSpPr>
            <p:nvPr/>
          </p:nvSpPr>
          <p:spPr bwMode="auto">
            <a:xfrm>
              <a:off x="8391526" y="1479550"/>
              <a:ext cx="31750" cy="6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2" name="Rectangle 67"/>
            <p:cNvSpPr>
              <a:spLocks noChangeArrowheads="1"/>
            </p:cNvSpPr>
            <p:nvPr/>
          </p:nvSpPr>
          <p:spPr bwMode="auto">
            <a:xfrm>
              <a:off x="7713664" y="1544638"/>
              <a:ext cx="41275" cy="6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3" name="Rectangle 68"/>
            <p:cNvSpPr>
              <a:spLocks noChangeArrowheads="1"/>
            </p:cNvSpPr>
            <p:nvPr/>
          </p:nvSpPr>
          <p:spPr bwMode="auto">
            <a:xfrm>
              <a:off x="7737476" y="1544638"/>
              <a:ext cx="109538" cy="6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onse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4" name="Rectangle 69"/>
            <p:cNvSpPr>
              <a:spLocks noChangeArrowheads="1"/>
            </p:cNvSpPr>
            <p:nvPr/>
          </p:nvSpPr>
          <p:spPr bwMode="auto">
            <a:xfrm>
              <a:off x="7845426" y="1544638"/>
              <a:ext cx="41275" cy="6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5" name="Rectangle 70"/>
            <p:cNvSpPr>
              <a:spLocks noChangeArrowheads="1"/>
            </p:cNvSpPr>
            <p:nvPr/>
          </p:nvSpPr>
          <p:spPr bwMode="auto">
            <a:xfrm>
              <a:off x="7869239" y="1544638"/>
              <a:ext cx="31750" cy="6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6" name="Rectangle 71"/>
            <p:cNvSpPr>
              <a:spLocks noChangeArrowheads="1"/>
            </p:cNvSpPr>
            <p:nvPr/>
          </p:nvSpPr>
          <p:spPr bwMode="auto">
            <a:xfrm>
              <a:off x="7886701" y="1544638"/>
              <a:ext cx="376238" cy="6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etur adipiscing eli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7" name="Rectangle 72"/>
            <p:cNvSpPr>
              <a:spLocks noChangeArrowheads="1"/>
            </p:cNvSpPr>
            <p:nvPr/>
          </p:nvSpPr>
          <p:spPr bwMode="auto">
            <a:xfrm>
              <a:off x="8283576" y="1544638"/>
              <a:ext cx="33338" cy="6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8" name="Rectangle 73"/>
            <p:cNvSpPr>
              <a:spLocks noChangeArrowheads="1"/>
            </p:cNvSpPr>
            <p:nvPr/>
          </p:nvSpPr>
          <p:spPr bwMode="auto">
            <a:xfrm>
              <a:off x="8301039" y="1544638"/>
              <a:ext cx="33338" cy="6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9" name="Rectangle 74"/>
            <p:cNvSpPr>
              <a:spLocks noChangeArrowheads="1"/>
            </p:cNvSpPr>
            <p:nvPr/>
          </p:nvSpPr>
          <p:spPr bwMode="auto">
            <a:xfrm>
              <a:off x="8308976" y="1544638"/>
              <a:ext cx="96838" cy="6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 sed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0" name="Rectangle 75"/>
            <p:cNvSpPr>
              <a:spLocks noChangeArrowheads="1"/>
            </p:cNvSpPr>
            <p:nvPr/>
          </p:nvSpPr>
          <p:spPr bwMode="auto">
            <a:xfrm>
              <a:off x="7653339" y="1606550"/>
              <a:ext cx="322263" cy="9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do eiusmod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1" name="Rectangle 76"/>
            <p:cNvSpPr>
              <a:spLocks noChangeArrowheads="1"/>
            </p:cNvSpPr>
            <p:nvPr/>
          </p:nvSpPr>
          <p:spPr bwMode="auto">
            <a:xfrm>
              <a:off x="7932739" y="1606550"/>
              <a:ext cx="41275" cy="9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2" name="Rectangle 77"/>
            <p:cNvSpPr>
              <a:spLocks noChangeArrowheads="1"/>
            </p:cNvSpPr>
            <p:nvPr/>
          </p:nvSpPr>
          <p:spPr bwMode="auto">
            <a:xfrm>
              <a:off x="7950201" y="1606550"/>
              <a:ext cx="414338" cy="9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empor incididu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3" name="Rectangle 78"/>
            <p:cNvSpPr>
              <a:spLocks noChangeArrowheads="1"/>
            </p:cNvSpPr>
            <p:nvPr/>
          </p:nvSpPr>
          <p:spPr bwMode="auto">
            <a:xfrm>
              <a:off x="8293101" y="1606550"/>
              <a:ext cx="57150" cy="9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n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4" name="Rectangle 79"/>
            <p:cNvSpPr>
              <a:spLocks noChangeArrowheads="1"/>
            </p:cNvSpPr>
            <p:nvPr/>
          </p:nvSpPr>
          <p:spPr bwMode="auto">
            <a:xfrm>
              <a:off x="8321676" y="1606550"/>
              <a:ext cx="109538" cy="9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 ut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5" name="Rectangle 80"/>
            <p:cNvSpPr>
              <a:spLocks noChangeArrowheads="1"/>
            </p:cNvSpPr>
            <p:nvPr/>
          </p:nvSpPr>
          <p:spPr bwMode="auto">
            <a:xfrm>
              <a:off x="7718426" y="1673225"/>
              <a:ext cx="106363" cy="6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labo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6" name="Rectangle 81"/>
            <p:cNvSpPr>
              <a:spLocks noChangeArrowheads="1"/>
            </p:cNvSpPr>
            <p:nvPr/>
          </p:nvSpPr>
          <p:spPr bwMode="auto">
            <a:xfrm>
              <a:off x="7816851" y="1673225"/>
              <a:ext cx="34925" cy="6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7" name="Rectangle 82"/>
            <p:cNvSpPr>
              <a:spLocks noChangeArrowheads="1"/>
            </p:cNvSpPr>
            <p:nvPr/>
          </p:nvSpPr>
          <p:spPr bwMode="auto">
            <a:xfrm>
              <a:off x="7834314" y="1673225"/>
              <a:ext cx="193675" cy="6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e et dolo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8" name="Rectangle 83"/>
            <p:cNvSpPr>
              <a:spLocks noChangeArrowheads="1"/>
            </p:cNvSpPr>
            <p:nvPr/>
          </p:nvSpPr>
          <p:spPr bwMode="auto">
            <a:xfrm>
              <a:off x="8031164" y="1673225"/>
              <a:ext cx="34925" cy="6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9" name="Rectangle 84"/>
            <p:cNvSpPr>
              <a:spLocks noChangeArrowheads="1"/>
            </p:cNvSpPr>
            <p:nvPr/>
          </p:nvSpPr>
          <p:spPr bwMode="auto">
            <a:xfrm>
              <a:off x="8048626" y="1673225"/>
              <a:ext cx="330200" cy="6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e magna aliqua.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0" name="Rectangle 85"/>
            <p:cNvSpPr>
              <a:spLocks noChangeArrowheads="1"/>
            </p:cNvSpPr>
            <p:nvPr/>
          </p:nvSpPr>
          <p:spPr bwMode="auto">
            <a:xfrm>
              <a:off x="7760037" y="1295400"/>
              <a:ext cx="621965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2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TITLE 01</a:t>
              </a:r>
              <a:endParaRPr kumimoji="0" lang="zh-CN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1" name="Freeform 86"/>
            <p:cNvSpPr>
              <a:spLocks/>
            </p:cNvSpPr>
            <p:nvPr/>
          </p:nvSpPr>
          <p:spPr bwMode="auto">
            <a:xfrm>
              <a:off x="7383464" y="2287588"/>
              <a:ext cx="1584325" cy="661988"/>
            </a:xfrm>
            <a:custGeom>
              <a:avLst/>
              <a:gdLst>
                <a:gd name="T0" fmla="*/ 0 w 493"/>
                <a:gd name="T1" fmla="*/ 176 h 206"/>
                <a:gd name="T2" fmla="*/ 44 w 493"/>
                <a:gd name="T3" fmla="*/ 175 h 206"/>
                <a:gd name="T4" fmla="*/ 73 w 493"/>
                <a:gd name="T5" fmla="*/ 195 h 206"/>
                <a:gd name="T6" fmla="*/ 110 w 493"/>
                <a:gd name="T7" fmla="*/ 205 h 206"/>
                <a:gd name="T8" fmla="*/ 111 w 493"/>
                <a:gd name="T9" fmla="*/ 205 h 206"/>
                <a:gd name="T10" fmla="*/ 115 w 493"/>
                <a:gd name="T11" fmla="*/ 206 h 206"/>
                <a:gd name="T12" fmla="*/ 116 w 493"/>
                <a:gd name="T13" fmla="*/ 206 h 206"/>
                <a:gd name="T14" fmla="*/ 117 w 493"/>
                <a:gd name="T15" fmla="*/ 206 h 206"/>
                <a:gd name="T16" fmla="*/ 118 w 493"/>
                <a:gd name="T17" fmla="*/ 206 h 206"/>
                <a:gd name="T18" fmla="*/ 119 w 493"/>
                <a:gd name="T19" fmla="*/ 206 h 206"/>
                <a:gd name="T20" fmla="*/ 390 w 493"/>
                <a:gd name="T21" fmla="*/ 206 h 206"/>
                <a:gd name="T22" fmla="*/ 391 w 493"/>
                <a:gd name="T23" fmla="*/ 206 h 206"/>
                <a:gd name="T24" fmla="*/ 493 w 493"/>
                <a:gd name="T25" fmla="*/ 103 h 206"/>
                <a:gd name="T26" fmla="*/ 391 w 493"/>
                <a:gd name="T27" fmla="*/ 0 h 206"/>
                <a:gd name="T28" fmla="*/ 118 w 493"/>
                <a:gd name="T29" fmla="*/ 0 h 206"/>
                <a:gd name="T30" fmla="*/ 117 w 493"/>
                <a:gd name="T31" fmla="*/ 0 h 206"/>
                <a:gd name="T32" fmla="*/ 111 w 493"/>
                <a:gd name="T33" fmla="*/ 0 h 206"/>
                <a:gd name="T34" fmla="*/ 110 w 493"/>
                <a:gd name="T35" fmla="*/ 0 h 206"/>
                <a:gd name="T36" fmla="*/ 25 w 493"/>
                <a:gd name="T37" fmla="*/ 58 h 206"/>
                <a:gd name="T38" fmla="*/ 21 w 493"/>
                <a:gd name="T39" fmla="*/ 137 h 206"/>
                <a:gd name="T40" fmla="*/ 0 w 493"/>
                <a:gd name="T41" fmla="*/ 17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3" h="206">
                  <a:moveTo>
                    <a:pt x="0" y="176"/>
                  </a:moveTo>
                  <a:cubicBezTo>
                    <a:pt x="44" y="175"/>
                    <a:pt x="44" y="175"/>
                    <a:pt x="44" y="175"/>
                  </a:cubicBezTo>
                  <a:cubicBezTo>
                    <a:pt x="52" y="183"/>
                    <a:pt x="62" y="190"/>
                    <a:pt x="73" y="195"/>
                  </a:cubicBezTo>
                  <a:cubicBezTo>
                    <a:pt x="85" y="201"/>
                    <a:pt x="98" y="204"/>
                    <a:pt x="110" y="205"/>
                  </a:cubicBezTo>
                  <a:cubicBezTo>
                    <a:pt x="111" y="205"/>
                    <a:pt x="111" y="205"/>
                    <a:pt x="111" y="205"/>
                  </a:cubicBezTo>
                  <a:cubicBezTo>
                    <a:pt x="112" y="205"/>
                    <a:pt x="114" y="205"/>
                    <a:pt x="115" y="206"/>
                  </a:cubicBezTo>
                  <a:cubicBezTo>
                    <a:pt x="116" y="206"/>
                    <a:pt x="116" y="206"/>
                    <a:pt x="116" y="206"/>
                  </a:cubicBezTo>
                  <a:cubicBezTo>
                    <a:pt x="117" y="206"/>
                    <a:pt x="117" y="206"/>
                    <a:pt x="117" y="206"/>
                  </a:cubicBezTo>
                  <a:cubicBezTo>
                    <a:pt x="118" y="206"/>
                    <a:pt x="118" y="206"/>
                    <a:pt x="118" y="206"/>
                  </a:cubicBezTo>
                  <a:cubicBezTo>
                    <a:pt x="119" y="206"/>
                    <a:pt x="119" y="206"/>
                    <a:pt x="119" y="206"/>
                  </a:cubicBezTo>
                  <a:cubicBezTo>
                    <a:pt x="390" y="206"/>
                    <a:pt x="390" y="206"/>
                    <a:pt x="390" y="206"/>
                  </a:cubicBezTo>
                  <a:cubicBezTo>
                    <a:pt x="391" y="206"/>
                    <a:pt x="391" y="206"/>
                    <a:pt x="391" y="206"/>
                  </a:cubicBezTo>
                  <a:cubicBezTo>
                    <a:pt x="447" y="206"/>
                    <a:pt x="493" y="160"/>
                    <a:pt x="493" y="103"/>
                  </a:cubicBezTo>
                  <a:cubicBezTo>
                    <a:pt x="493" y="46"/>
                    <a:pt x="447" y="0"/>
                    <a:pt x="391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5" y="0"/>
                    <a:pt x="113" y="0"/>
                    <a:pt x="111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75" y="3"/>
                    <a:pt x="42" y="23"/>
                    <a:pt x="25" y="58"/>
                  </a:cubicBezTo>
                  <a:cubicBezTo>
                    <a:pt x="13" y="83"/>
                    <a:pt x="12" y="112"/>
                    <a:pt x="21" y="137"/>
                  </a:cubicBezTo>
                  <a:cubicBezTo>
                    <a:pt x="0" y="176"/>
                    <a:pt x="0" y="176"/>
                    <a:pt x="0" y="176"/>
                  </a:cubicBezTo>
                </a:path>
              </a:pathLst>
            </a:custGeom>
            <a:solidFill>
              <a:srgbClr val="D33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Oval 88"/>
            <p:cNvSpPr>
              <a:spLocks noChangeArrowheads="1"/>
            </p:cNvSpPr>
            <p:nvPr/>
          </p:nvSpPr>
          <p:spPr bwMode="auto">
            <a:xfrm>
              <a:off x="7534276" y="2360613"/>
              <a:ext cx="498475" cy="4984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Rectangle 89"/>
            <p:cNvSpPr>
              <a:spLocks noChangeArrowheads="1"/>
            </p:cNvSpPr>
            <p:nvPr/>
          </p:nvSpPr>
          <p:spPr bwMode="auto">
            <a:xfrm>
              <a:off x="8188326" y="2552700"/>
              <a:ext cx="60325" cy="9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L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4" name="Rectangle 90"/>
            <p:cNvSpPr>
              <a:spLocks noChangeArrowheads="1"/>
            </p:cNvSpPr>
            <p:nvPr/>
          </p:nvSpPr>
          <p:spPr bwMode="auto">
            <a:xfrm>
              <a:off x="8213726" y="2552700"/>
              <a:ext cx="57150" cy="9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5" name="Rectangle 91"/>
            <p:cNvSpPr>
              <a:spLocks noChangeArrowheads="1"/>
            </p:cNvSpPr>
            <p:nvPr/>
          </p:nvSpPr>
          <p:spPr bwMode="auto">
            <a:xfrm>
              <a:off x="8242301" y="2552700"/>
              <a:ext cx="49213" cy="9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6" name="Rectangle 92"/>
            <p:cNvSpPr>
              <a:spLocks noChangeArrowheads="1"/>
            </p:cNvSpPr>
            <p:nvPr/>
          </p:nvSpPr>
          <p:spPr bwMode="auto">
            <a:xfrm>
              <a:off x="8259764" y="2552700"/>
              <a:ext cx="627063" cy="9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em ipsum dolor sit ame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7" name="Rectangle 93"/>
            <p:cNvSpPr>
              <a:spLocks noChangeArrowheads="1"/>
            </p:cNvSpPr>
            <p:nvPr/>
          </p:nvSpPr>
          <p:spPr bwMode="auto">
            <a:xfrm>
              <a:off x="8785226" y="2552700"/>
              <a:ext cx="42863" cy="9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8" name="Rectangle 94"/>
            <p:cNvSpPr>
              <a:spLocks noChangeArrowheads="1"/>
            </p:cNvSpPr>
            <p:nvPr/>
          </p:nvSpPr>
          <p:spPr bwMode="auto">
            <a:xfrm>
              <a:off x="8802689" y="2552700"/>
              <a:ext cx="42863" cy="9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9" name="Rectangle 95"/>
            <p:cNvSpPr>
              <a:spLocks noChangeArrowheads="1"/>
            </p:cNvSpPr>
            <p:nvPr/>
          </p:nvSpPr>
          <p:spPr bwMode="auto">
            <a:xfrm>
              <a:off x="8124826" y="2617788"/>
              <a:ext cx="53975" cy="9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0" name="Rectangle 96"/>
            <p:cNvSpPr>
              <a:spLocks noChangeArrowheads="1"/>
            </p:cNvSpPr>
            <p:nvPr/>
          </p:nvSpPr>
          <p:spPr bwMode="auto">
            <a:xfrm>
              <a:off x="8148639" y="2617788"/>
              <a:ext cx="144463" cy="9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onse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1" name="Rectangle 97"/>
            <p:cNvSpPr>
              <a:spLocks noChangeArrowheads="1"/>
            </p:cNvSpPr>
            <p:nvPr/>
          </p:nvSpPr>
          <p:spPr bwMode="auto">
            <a:xfrm>
              <a:off x="8256589" y="2617788"/>
              <a:ext cx="53975" cy="9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2" name="Rectangle 98"/>
            <p:cNvSpPr>
              <a:spLocks noChangeArrowheads="1"/>
            </p:cNvSpPr>
            <p:nvPr/>
          </p:nvSpPr>
          <p:spPr bwMode="auto">
            <a:xfrm>
              <a:off x="8280401" y="2617788"/>
              <a:ext cx="42863" cy="9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3" name="Rectangle 99"/>
            <p:cNvSpPr>
              <a:spLocks noChangeArrowheads="1"/>
            </p:cNvSpPr>
            <p:nvPr/>
          </p:nvSpPr>
          <p:spPr bwMode="auto">
            <a:xfrm>
              <a:off x="8297864" y="2617788"/>
              <a:ext cx="485775" cy="9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etur adipiscing eli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4" name="Rectangle 100"/>
            <p:cNvSpPr>
              <a:spLocks noChangeArrowheads="1"/>
            </p:cNvSpPr>
            <p:nvPr/>
          </p:nvSpPr>
          <p:spPr bwMode="auto">
            <a:xfrm>
              <a:off x="8694739" y="2617788"/>
              <a:ext cx="42863" cy="9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5" name="Rectangle 101"/>
            <p:cNvSpPr>
              <a:spLocks noChangeArrowheads="1"/>
            </p:cNvSpPr>
            <p:nvPr/>
          </p:nvSpPr>
          <p:spPr bwMode="auto">
            <a:xfrm>
              <a:off x="8713789" y="2617788"/>
              <a:ext cx="41275" cy="9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6" name="Rectangle 102"/>
            <p:cNvSpPr>
              <a:spLocks noChangeArrowheads="1"/>
            </p:cNvSpPr>
            <p:nvPr/>
          </p:nvSpPr>
          <p:spPr bwMode="auto">
            <a:xfrm>
              <a:off x="8720139" y="2617788"/>
              <a:ext cx="128588" cy="9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 sed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7" name="Rectangle 103"/>
            <p:cNvSpPr>
              <a:spLocks noChangeArrowheads="1"/>
            </p:cNvSpPr>
            <p:nvPr/>
          </p:nvSpPr>
          <p:spPr bwMode="auto">
            <a:xfrm>
              <a:off x="8064501" y="2684463"/>
              <a:ext cx="247650" cy="6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do eiusmod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8" name="Rectangle 104"/>
            <p:cNvSpPr>
              <a:spLocks noChangeArrowheads="1"/>
            </p:cNvSpPr>
            <p:nvPr/>
          </p:nvSpPr>
          <p:spPr bwMode="auto">
            <a:xfrm>
              <a:off x="8343901" y="2684463"/>
              <a:ext cx="31750" cy="6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9" name="Rectangle 105"/>
            <p:cNvSpPr>
              <a:spLocks noChangeArrowheads="1"/>
            </p:cNvSpPr>
            <p:nvPr/>
          </p:nvSpPr>
          <p:spPr bwMode="auto">
            <a:xfrm>
              <a:off x="8361364" y="2684463"/>
              <a:ext cx="320675" cy="6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empor incididu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0" name="Rectangle 106"/>
            <p:cNvSpPr>
              <a:spLocks noChangeArrowheads="1"/>
            </p:cNvSpPr>
            <p:nvPr/>
          </p:nvSpPr>
          <p:spPr bwMode="auto">
            <a:xfrm>
              <a:off x="8704264" y="2684463"/>
              <a:ext cx="41275" cy="6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n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1" name="Rectangle 107"/>
            <p:cNvSpPr>
              <a:spLocks noChangeArrowheads="1"/>
            </p:cNvSpPr>
            <p:nvPr/>
          </p:nvSpPr>
          <p:spPr bwMode="auto">
            <a:xfrm>
              <a:off x="8734426" y="2684463"/>
              <a:ext cx="82550" cy="6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 ut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2" name="Rectangle 108"/>
            <p:cNvSpPr>
              <a:spLocks noChangeArrowheads="1"/>
            </p:cNvSpPr>
            <p:nvPr/>
          </p:nvSpPr>
          <p:spPr bwMode="auto">
            <a:xfrm>
              <a:off x="8129589" y="2749550"/>
              <a:ext cx="106363" cy="6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labo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3" name="Rectangle 109"/>
            <p:cNvSpPr>
              <a:spLocks noChangeArrowheads="1"/>
            </p:cNvSpPr>
            <p:nvPr/>
          </p:nvSpPr>
          <p:spPr bwMode="auto">
            <a:xfrm>
              <a:off x="8228014" y="2749550"/>
              <a:ext cx="36513" cy="6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4" name="Rectangle 110"/>
            <p:cNvSpPr>
              <a:spLocks noChangeArrowheads="1"/>
            </p:cNvSpPr>
            <p:nvPr/>
          </p:nvSpPr>
          <p:spPr bwMode="auto">
            <a:xfrm>
              <a:off x="8245476" y="2749550"/>
              <a:ext cx="193675" cy="6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e et dolo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5" name="Rectangle 111"/>
            <p:cNvSpPr>
              <a:spLocks noChangeArrowheads="1"/>
            </p:cNvSpPr>
            <p:nvPr/>
          </p:nvSpPr>
          <p:spPr bwMode="auto">
            <a:xfrm>
              <a:off x="8442326" y="2749550"/>
              <a:ext cx="34925" cy="6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6" name="Rectangle 112"/>
            <p:cNvSpPr>
              <a:spLocks noChangeArrowheads="1"/>
            </p:cNvSpPr>
            <p:nvPr/>
          </p:nvSpPr>
          <p:spPr bwMode="auto">
            <a:xfrm>
              <a:off x="8459789" y="2749550"/>
              <a:ext cx="331788" cy="6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e magna aliqua.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7" name="Rectangle 113"/>
            <p:cNvSpPr>
              <a:spLocks noChangeArrowheads="1"/>
            </p:cNvSpPr>
            <p:nvPr/>
          </p:nvSpPr>
          <p:spPr bwMode="auto">
            <a:xfrm>
              <a:off x="8171199" y="2373313"/>
              <a:ext cx="621965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2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TITLE 03</a:t>
              </a:r>
              <a:endParaRPr kumimoji="0" lang="zh-CN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8" name="Freeform 114"/>
            <p:cNvSpPr>
              <a:spLocks/>
            </p:cNvSpPr>
            <p:nvPr/>
          </p:nvSpPr>
          <p:spPr bwMode="auto">
            <a:xfrm>
              <a:off x="3608388" y="1714500"/>
              <a:ext cx="1589088" cy="661988"/>
            </a:xfrm>
            <a:custGeom>
              <a:avLst/>
              <a:gdLst>
                <a:gd name="T0" fmla="*/ 494 w 494"/>
                <a:gd name="T1" fmla="*/ 176 h 206"/>
                <a:gd name="T2" fmla="*/ 450 w 494"/>
                <a:gd name="T3" fmla="*/ 175 h 206"/>
                <a:gd name="T4" fmla="*/ 421 w 494"/>
                <a:gd name="T5" fmla="*/ 195 h 206"/>
                <a:gd name="T6" fmla="*/ 383 w 494"/>
                <a:gd name="T7" fmla="*/ 205 h 206"/>
                <a:gd name="T8" fmla="*/ 383 w 494"/>
                <a:gd name="T9" fmla="*/ 205 h 206"/>
                <a:gd name="T10" fmla="*/ 379 w 494"/>
                <a:gd name="T11" fmla="*/ 206 h 206"/>
                <a:gd name="T12" fmla="*/ 378 w 494"/>
                <a:gd name="T13" fmla="*/ 206 h 206"/>
                <a:gd name="T14" fmla="*/ 377 w 494"/>
                <a:gd name="T15" fmla="*/ 206 h 206"/>
                <a:gd name="T16" fmla="*/ 376 w 494"/>
                <a:gd name="T17" fmla="*/ 206 h 206"/>
                <a:gd name="T18" fmla="*/ 375 w 494"/>
                <a:gd name="T19" fmla="*/ 206 h 206"/>
                <a:gd name="T20" fmla="*/ 104 w 494"/>
                <a:gd name="T21" fmla="*/ 206 h 206"/>
                <a:gd name="T22" fmla="*/ 103 w 494"/>
                <a:gd name="T23" fmla="*/ 206 h 206"/>
                <a:gd name="T24" fmla="*/ 0 w 494"/>
                <a:gd name="T25" fmla="*/ 103 h 206"/>
                <a:gd name="T26" fmla="*/ 103 w 494"/>
                <a:gd name="T27" fmla="*/ 0 h 206"/>
                <a:gd name="T28" fmla="*/ 376 w 494"/>
                <a:gd name="T29" fmla="*/ 0 h 206"/>
                <a:gd name="T30" fmla="*/ 377 w 494"/>
                <a:gd name="T31" fmla="*/ 0 h 206"/>
                <a:gd name="T32" fmla="*/ 382 w 494"/>
                <a:gd name="T33" fmla="*/ 0 h 206"/>
                <a:gd name="T34" fmla="*/ 383 w 494"/>
                <a:gd name="T35" fmla="*/ 0 h 206"/>
                <a:gd name="T36" fmla="*/ 469 w 494"/>
                <a:gd name="T37" fmla="*/ 58 h 206"/>
                <a:gd name="T38" fmla="*/ 473 w 494"/>
                <a:gd name="T39" fmla="*/ 137 h 206"/>
                <a:gd name="T40" fmla="*/ 494 w 494"/>
                <a:gd name="T41" fmla="*/ 17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4" h="206">
                  <a:moveTo>
                    <a:pt x="494" y="176"/>
                  </a:moveTo>
                  <a:cubicBezTo>
                    <a:pt x="450" y="175"/>
                    <a:pt x="450" y="175"/>
                    <a:pt x="450" y="175"/>
                  </a:cubicBezTo>
                  <a:cubicBezTo>
                    <a:pt x="442" y="183"/>
                    <a:pt x="432" y="190"/>
                    <a:pt x="421" y="195"/>
                  </a:cubicBezTo>
                  <a:cubicBezTo>
                    <a:pt x="409" y="201"/>
                    <a:pt x="396" y="205"/>
                    <a:pt x="383" y="205"/>
                  </a:cubicBezTo>
                  <a:cubicBezTo>
                    <a:pt x="383" y="205"/>
                    <a:pt x="383" y="205"/>
                    <a:pt x="383" y="205"/>
                  </a:cubicBezTo>
                  <a:cubicBezTo>
                    <a:pt x="382" y="206"/>
                    <a:pt x="380" y="206"/>
                    <a:pt x="379" y="206"/>
                  </a:cubicBezTo>
                  <a:cubicBezTo>
                    <a:pt x="378" y="206"/>
                    <a:pt x="378" y="206"/>
                    <a:pt x="378" y="206"/>
                  </a:cubicBezTo>
                  <a:cubicBezTo>
                    <a:pt x="377" y="206"/>
                    <a:pt x="377" y="206"/>
                    <a:pt x="377" y="206"/>
                  </a:cubicBezTo>
                  <a:cubicBezTo>
                    <a:pt x="376" y="206"/>
                    <a:pt x="376" y="206"/>
                    <a:pt x="376" y="206"/>
                  </a:cubicBezTo>
                  <a:cubicBezTo>
                    <a:pt x="375" y="206"/>
                    <a:pt x="375" y="206"/>
                    <a:pt x="375" y="206"/>
                  </a:cubicBezTo>
                  <a:cubicBezTo>
                    <a:pt x="104" y="206"/>
                    <a:pt x="104" y="206"/>
                    <a:pt x="104" y="206"/>
                  </a:cubicBezTo>
                  <a:cubicBezTo>
                    <a:pt x="103" y="206"/>
                    <a:pt x="103" y="206"/>
                    <a:pt x="103" y="206"/>
                  </a:cubicBezTo>
                  <a:cubicBezTo>
                    <a:pt x="46" y="206"/>
                    <a:pt x="0" y="160"/>
                    <a:pt x="0" y="103"/>
                  </a:cubicBezTo>
                  <a:cubicBezTo>
                    <a:pt x="0" y="46"/>
                    <a:pt x="46" y="0"/>
                    <a:pt x="103" y="0"/>
                  </a:cubicBezTo>
                  <a:cubicBezTo>
                    <a:pt x="376" y="0"/>
                    <a:pt x="376" y="0"/>
                    <a:pt x="376" y="0"/>
                  </a:cubicBezTo>
                  <a:cubicBezTo>
                    <a:pt x="377" y="0"/>
                    <a:pt x="377" y="0"/>
                    <a:pt x="377" y="0"/>
                  </a:cubicBezTo>
                  <a:cubicBezTo>
                    <a:pt x="379" y="0"/>
                    <a:pt x="380" y="0"/>
                    <a:pt x="382" y="0"/>
                  </a:cubicBezTo>
                  <a:cubicBezTo>
                    <a:pt x="383" y="0"/>
                    <a:pt x="383" y="0"/>
                    <a:pt x="383" y="0"/>
                  </a:cubicBezTo>
                  <a:cubicBezTo>
                    <a:pt x="419" y="3"/>
                    <a:pt x="452" y="24"/>
                    <a:pt x="469" y="58"/>
                  </a:cubicBezTo>
                  <a:cubicBezTo>
                    <a:pt x="481" y="84"/>
                    <a:pt x="482" y="112"/>
                    <a:pt x="473" y="137"/>
                  </a:cubicBezTo>
                  <a:cubicBezTo>
                    <a:pt x="494" y="176"/>
                    <a:pt x="494" y="176"/>
                    <a:pt x="494" y="176"/>
                  </a:cubicBezTo>
                </a:path>
              </a:pathLst>
            </a:custGeom>
            <a:solidFill>
              <a:srgbClr val="D33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Oval 116"/>
            <p:cNvSpPr>
              <a:spLocks noChangeArrowheads="1"/>
            </p:cNvSpPr>
            <p:nvPr/>
          </p:nvSpPr>
          <p:spPr bwMode="auto">
            <a:xfrm>
              <a:off x="3692526" y="1789113"/>
              <a:ext cx="498475" cy="4984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Rectangle 117"/>
            <p:cNvSpPr>
              <a:spLocks noChangeArrowheads="1"/>
            </p:cNvSpPr>
            <p:nvPr/>
          </p:nvSpPr>
          <p:spPr bwMode="auto">
            <a:xfrm>
              <a:off x="4365626" y="1981200"/>
              <a:ext cx="60325" cy="9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L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1" name="Rectangle 118"/>
            <p:cNvSpPr>
              <a:spLocks noChangeArrowheads="1"/>
            </p:cNvSpPr>
            <p:nvPr/>
          </p:nvSpPr>
          <p:spPr bwMode="auto">
            <a:xfrm>
              <a:off x="4389438" y="1981200"/>
              <a:ext cx="58738" cy="9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2" name="Rectangle 119"/>
            <p:cNvSpPr>
              <a:spLocks noChangeArrowheads="1"/>
            </p:cNvSpPr>
            <p:nvPr/>
          </p:nvSpPr>
          <p:spPr bwMode="auto">
            <a:xfrm>
              <a:off x="4419601" y="1981200"/>
              <a:ext cx="47625" cy="9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3" name="Rectangle 120"/>
            <p:cNvSpPr>
              <a:spLocks noChangeArrowheads="1"/>
            </p:cNvSpPr>
            <p:nvPr/>
          </p:nvSpPr>
          <p:spPr bwMode="auto">
            <a:xfrm>
              <a:off x="4437063" y="1981200"/>
              <a:ext cx="625475" cy="9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em ipsum dolor sit ame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4" name="Rectangle 121"/>
            <p:cNvSpPr>
              <a:spLocks noChangeArrowheads="1"/>
            </p:cNvSpPr>
            <p:nvPr/>
          </p:nvSpPr>
          <p:spPr bwMode="auto">
            <a:xfrm>
              <a:off x="4962526" y="1981200"/>
              <a:ext cx="41275" cy="9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5" name="Rectangle 122"/>
            <p:cNvSpPr>
              <a:spLocks noChangeArrowheads="1"/>
            </p:cNvSpPr>
            <p:nvPr/>
          </p:nvSpPr>
          <p:spPr bwMode="auto">
            <a:xfrm>
              <a:off x="4979988" y="1981200"/>
              <a:ext cx="41275" cy="9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6" name="Rectangle 123"/>
            <p:cNvSpPr>
              <a:spLocks noChangeArrowheads="1"/>
            </p:cNvSpPr>
            <p:nvPr/>
          </p:nvSpPr>
          <p:spPr bwMode="auto">
            <a:xfrm>
              <a:off x="4300538" y="2047875"/>
              <a:ext cx="42863" cy="71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7" name="Rectangle 124"/>
            <p:cNvSpPr>
              <a:spLocks noChangeArrowheads="1"/>
            </p:cNvSpPr>
            <p:nvPr/>
          </p:nvSpPr>
          <p:spPr bwMode="auto">
            <a:xfrm>
              <a:off x="4324351" y="2047875"/>
              <a:ext cx="109538" cy="71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onse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8" name="Rectangle 125"/>
            <p:cNvSpPr>
              <a:spLocks noChangeArrowheads="1"/>
            </p:cNvSpPr>
            <p:nvPr/>
          </p:nvSpPr>
          <p:spPr bwMode="auto">
            <a:xfrm>
              <a:off x="4432301" y="2047875"/>
              <a:ext cx="42863" cy="71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9" name="Rectangle 126"/>
            <p:cNvSpPr>
              <a:spLocks noChangeArrowheads="1"/>
            </p:cNvSpPr>
            <p:nvPr/>
          </p:nvSpPr>
          <p:spPr bwMode="auto">
            <a:xfrm>
              <a:off x="4457701" y="2047875"/>
              <a:ext cx="31750" cy="71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0" name="Rectangle 127"/>
            <p:cNvSpPr>
              <a:spLocks noChangeArrowheads="1"/>
            </p:cNvSpPr>
            <p:nvPr/>
          </p:nvSpPr>
          <p:spPr bwMode="auto">
            <a:xfrm>
              <a:off x="4475163" y="2047875"/>
              <a:ext cx="376238" cy="71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etur adipiscing eli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1" name="Rectangle 128"/>
            <p:cNvSpPr>
              <a:spLocks noChangeArrowheads="1"/>
            </p:cNvSpPr>
            <p:nvPr/>
          </p:nvSpPr>
          <p:spPr bwMode="auto">
            <a:xfrm>
              <a:off x="4872038" y="2047875"/>
              <a:ext cx="31750" cy="71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2" name="Rectangle 129"/>
            <p:cNvSpPr>
              <a:spLocks noChangeArrowheads="1"/>
            </p:cNvSpPr>
            <p:nvPr/>
          </p:nvSpPr>
          <p:spPr bwMode="auto">
            <a:xfrm>
              <a:off x="4889501" y="2047875"/>
              <a:ext cx="31750" cy="71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3" name="Rectangle 130"/>
            <p:cNvSpPr>
              <a:spLocks noChangeArrowheads="1"/>
            </p:cNvSpPr>
            <p:nvPr/>
          </p:nvSpPr>
          <p:spPr bwMode="auto">
            <a:xfrm>
              <a:off x="4897438" y="2047875"/>
              <a:ext cx="95250" cy="71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 sed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4" name="Rectangle 131"/>
            <p:cNvSpPr>
              <a:spLocks noChangeArrowheads="1"/>
            </p:cNvSpPr>
            <p:nvPr/>
          </p:nvSpPr>
          <p:spPr bwMode="auto">
            <a:xfrm>
              <a:off x="4241801" y="2112963"/>
              <a:ext cx="247650" cy="6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do eiusmod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5" name="Rectangle 132"/>
            <p:cNvSpPr>
              <a:spLocks noChangeArrowheads="1"/>
            </p:cNvSpPr>
            <p:nvPr/>
          </p:nvSpPr>
          <p:spPr bwMode="auto">
            <a:xfrm>
              <a:off x="4519613" y="2112963"/>
              <a:ext cx="31750" cy="6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6" name="Rectangle 133"/>
            <p:cNvSpPr>
              <a:spLocks noChangeArrowheads="1"/>
            </p:cNvSpPr>
            <p:nvPr/>
          </p:nvSpPr>
          <p:spPr bwMode="auto">
            <a:xfrm>
              <a:off x="4537076" y="2112963"/>
              <a:ext cx="322263" cy="6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empor incididu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7" name="Rectangle 134"/>
            <p:cNvSpPr>
              <a:spLocks noChangeArrowheads="1"/>
            </p:cNvSpPr>
            <p:nvPr/>
          </p:nvSpPr>
          <p:spPr bwMode="auto">
            <a:xfrm>
              <a:off x="4879976" y="2112963"/>
              <a:ext cx="42863" cy="6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n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8" name="Rectangle 135"/>
            <p:cNvSpPr>
              <a:spLocks noChangeArrowheads="1"/>
            </p:cNvSpPr>
            <p:nvPr/>
          </p:nvSpPr>
          <p:spPr bwMode="auto">
            <a:xfrm>
              <a:off x="4910138" y="2112963"/>
              <a:ext cx="84138" cy="6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 ut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9" name="Rectangle 136"/>
            <p:cNvSpPr>
              <a:spLocks noChangeArrowheads="1"/>
            </p:cNvSpPr>
            <p:nvPr/>
          </p:nvSpPr>
          <p:spPr bwMode="auto">
            <a:xfrm>
              <a:off x="4306888" y="2174875"/>
              <a:ext cx="138113" cy="9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labo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0" name="Rectangle 137"/>
            <p:cNvSpPr>
              <a:spLocks noChangeArrowheads="1"/>
            </p:cNvSpPr>
            <p:nvPr/>
          </p:nvSpPr>
          <p:spPr bwMode="auto">
            <a:xfrm>
              <a:off x="4405313" y="2174875"/>
              <a:ext cx="47625" cy="9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1" name="Rectangle 138"/>
            <p:cNvSpPr>
              <a:spLocks noChangeArrowheads="1"/>
            </p:cNvSpPr>
            <p:nvPr/>
          </p:nvSpPr>
          <p:spPr bwMode="auto">
            <a:xfrm>
              <a:off x="4422776" y="2174875"/>
              <a:ext cx="244475" cy="9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e et dolo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2" name="Rectangle 139"/>
            <p:cNvSpPr>
              <a:spLocks noChangeArrowheads="1"/>
            </p:cNvSpPr>
            <p:nvPr/>
          </p:nvSpPr>
          <p:spPr bwMode="auto">
            <a:xfrm>
              <a:off x="4619626" y="2174875"/>
              <a:ext cx="47625" cy="9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3" name="Rectangle 140"/>
            <p:cNvSpPr>
              <a:spLocks noChangeArrowheads="1"/>
            </p:cNvSpPr>
            <p:nvPr/>
          </p:nvSpPr>
          <p:spPr bwMode="auto">
            <a:xfrm>
              <a:off x="4637088" y="2174875"/>
              <a:ext cx="427038" cy="9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e magna aliqua.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4" name="Rectangle 141"/>
            <p:cNvSpPr>
              <a:spLocks noChangeArrowheads="1"/>
            </p:cNvSpPr>
            <p:nvPr/>
          </p:nvSpPr>
          <p:spPr bwMode="auto">
            <a:xfrm>
              <a:off x="4348499" y="1801813"/>
              <a:ext cx="621965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2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TITLE 02</a:t>
              </a:r>
              <a:endParaRPr kumimoji="0" lang="zh-CN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35" name="Freeform 142"/>
            <p:cNvSpPr>
              <a:spLocks/>
            </p:cNvSpPr>
            <p:nvPr/>
          </p:nvSpPr>
          <p:spPr bwMode="auto">
            <a:xfrm>
              <a:off x="3178176" y="2801938"/>
              <a:ext cx="1584325" cy="658813"/>
            </a:xfrm>
            <a:custGeom>
              <a:avLst/>
              <a:gdLst>
                <a:gd name="T0" fmla="*/ 493 w 493"/>
                <a:gd name="T1" fmla="*/ 176 h 205"/>
                <a:gd name="T2" fmla="*/ 449 w 493"/>
                <a:gd name="T3" fmla="*/ 174 h 205"/>
                <a:gd name="T4" fmla="*/ 420 w 493"/>
                <a:gd name="T5" fmla="*/ 195 h 205"/>
                <a:gd name="T6" fmla="*/ 383 w 493"/>
                <a:gd name="T7" fmla="*/ 205 h 205"/>
                <a:gd name="T8" fmla="*/ 382 w 493"/>
                <a:gd name="T9" fmla="*/ 205 h 205"/>
                <a:gd name="T10" fmla="*/ 378 w 493"/>
                <a:gd name="T11" fmla="*/ 205 h 205"/>
                <a:gd name="T12" fmla="*/ 377 w 493"/>
                <a:gd name="T13" fmla="*/ 205 h 205"/>
                <a:gd name="T14" fmla="*/ 376 w 493"/>
                <a:gd name="T15" fmla="*/ 205 h 205"/>
                <a:gd name="T16" fmla="*/ 375 w 493"/>
                <a:gd name="T17" fmla="*/ 205 h 205"/>
                <a:gd name="T18" fmla="*/ 374 w 493"/>
                <a:gd name="T19" fmla="*/ 205 h 205"/>
                <a:gd name="T20" fmla="*/ 103 w 493"/>
                <a:gd name="T21" fmla="*/ 205 h 205"/>
                <a:gd name="T22" fmla="*/ 102 w 493"/>
                <a:gd name="T23" fmla="*/ 205 h 205"/>
                <a:gd name="T24" fmla="*/ 0 w 493"/>
                <a:gd name="T25" fmla="*/ 102 h 205"/>
                <a:gd name="T26" fmla="*/ 102 w 493"/>
                <a:gd name="T27" fmla="*/ 0 h 205"/>
                <a:gd name="T28" fmla="*/ 375 w 493"/>
                <a:gd name="T29" fmla="*/ 0 h 205"/>
                <a:gd name="T30" fmla="*/ 376 w 493"/>
                <a:gd name="T31" fmla="*/ 0 h 205"/>
                <a:gd name="T32" fmla="*/ 382 w 493"/>
                <a:gd name="T33" fmla="*/ 0 h 205"/>
                <a:gd name="T34" fmla="*/ 383 w 493"/>
                <a:gd name="T35" fmla="*/ 0 h 205"/>
                <a:gd name="T36" fmla="*/ 468 w 493"/>
                <a:gd name="T37" fmla="*/ 57 h 205"/>
                <a:gd name="T38" fmla="*/ 472 w 493"/>
                <a:gd name="T39" fmla="*/ 137 h 205"/>
                <a:gd name="T40" fmla="*/ 493 w 493"/>
                <a:gd name="T41" fmla="*/ 176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3" h="205">
                  <a:moveTo>
                    <a:pt x="493" y="176"/>
                  </a:moveTo>
                  <a:cubicBezTo>
                    <a:pt x="449" y="174"/>
                    <a:pt x="449" y="174"/>
                    <a:pt x="449" y="174"/>
                  </a:cubicBezTo>
                  <a:cubicBezTo>
                    <a:pt x="441" y="183"/>
                    <a:pt x="431" y="190"/>
                    <a:pt x="420" y="195"/>
                  </a:cubicBezTo>
                  <a:cubicBezTo>
                    <a:pt x="408" y="201"/>
                    <a:pt x="395" y="204"/>
                    <a:pt x="383" y="205"/>
                  </a:cubicBezTo>
                  <a:cubicBezTo>
                    <a:pt x="382" y="205"/>
                    <a:pt x="382" y="205"/>
                    <a:pt x="382" y="205"/>
                  </a:cubicBezTo>
                  <a:cubicBezTo>
                    <a:pt x="381" y="205"/>
                    <a:pt x="379" y="205"/>
                    <a:pt x="378" y="205"/>
                  </a:cubicBezTo>
                  <a:cubicBezTo>
                    <a:pt x="377" y="205"/>
                    <a:pt x="377" y="205"/>
                    <a:pt x="377" y="205"/>
                  </a:cubicBezTo>
                  <a:cubicBezTo>
                    <a:pt x="376" y="205"/>
                    <a:pt x="376" y="205"/>
                    <a:pt x="376" y="205"/>
                  </a:cubicBezTo>
                  <a:cubicBezTo>
                    <a:pt x="375" y="205"/>
                    <a:pt x="375" y="205"/>
                    <a:pt x="375" y="205"/>
                  </a:cubicBezTo>
                  <a:cubicBezTo>
                    <a:pt x="374" y="205"/>
                    <a:pt x="374" y="205"/>
                    <a:pt x="374" y="205"/>
                  </a:cubicBezTo>
                  <a:cubicBezTo>
                    <a:pt x="103" y="205"/>
                    <a:pt x="103" y="205"/>
                    <a:pt x="103" y="205"/>
                  </a:cubicBezTo>
                  <a:cubicBezTo>
                    <a:pt x="102" y="205"/>
                    <a:pt x="102" y="205"/>
                    <a:pt x="102" y="205"/>
                  </a:cubicBezTo>
                  <a:cubicBezTo>
                    <a:pt x="46" y="205"/>
                    <a:pt x="0" y="159"/>
                    <a:pt x="0" y="102"/>
                  </a:cubicBezTo>
                  <a:cubicBezTo>
                    <a:pt x="0" y="46"/>
                    <a:pt x="46" y="0"/>
                    <a:pt x="102" y="0"/>
                  </a:cubicBezTo>
                  <a:cubicBezTo>
                    <a:pt x="375" y="0"/>
                    <a:pt x="375" y="0"/>
                    <a:pt x="375" y="0"/>
                  </a:cubicBezTo>
                  <a:cubicBezTo>
                    <a:pt x="376" y="0"/>
                    <a:pt x="376" y="0"/>
                    <a:pt x="376" y="0"/>
                  </a:cubicBezTo>
                  <a:cubicBezTo>
                    <a:pt x="378" y="0"/>
                    <a:pt x="380" y="0"/>
                    <a:pt x="382" y="0"/>
                  </a:cubicBezTo>
                  <a:cubicBezTo>
                    <a:pt x="383" y="0"/>
                    <a:pt x="383" y="0"/>
                    <a:pt x="383" y="0"/>
                  </a:cubicBezTo>
                  <a:cubicBezTo>
                    <a:pt x="418" y="2"/>
                    <a:pt x="451" y="23"/>
                    <a:pt x="468" y="57"/>
                  </a:cubicBezTo>
                  <a:cubicBezTo>
                    <a:pt x="480" y="83"/>
                    <a:pt x="481" y="112"/>
                    <a:pt x="472" y="137"/>
                  </a:cubicBezTo>
                  <a:cubicBezTo>
                    <a:pt x="493" y="176"/>
                    <a:pt x="493" y="176"/>
                    <a:pt x="493" y="176"/>
                  </a:cubicBezTo>
                </a:path>
              </a:pathLst>
            </a:custGeom>
            <a:solidFill>
              <a:srgbClr val="D33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Oval 143"/>
            <p:cNvSpPr>
              <a:spLocks noChangeArrowheads="1"/>
            </p:cNvSpPr>
            <p:nvPr/>
          </p:nvSpPr>
          <p:spPr bwMode="auto">
            <a:xfrm>
              <a:off x="3262313" y="2884488"/>
              <a:ext cx="520700" cy="5286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Rectangle 145"/>
            <p:cNvSpPr>
              <a:spLocks noChangeArrowheads="1"/>
            </p:cNvSpPr>
            <p:nvPr/>
          </p:nvSpPr>
          <p:spPr bwMode="auto">
            <a:xfrm>
              <a:off x="3932238" y="3068638"/>
              <a:ext cx="47625" cy="71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L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8" name="Rectangle 146"/>
            <p:cNvSpPr>
              <a:spLocks noChangeArrowheads="1"/>
            </p:cNvSpPr>
            <p:nvPr/>
          </p:nvSpPr>
          <p:spPr bwMode="auto">
            <a:xfrm>
              <a:off x="3956051" y="3068638"/>
              <a:ext cx="46038" cy="71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9" name="Rectangle 147"/>
            <p:cNvSpPr>
              <a:spLocks noChangeArrowheads="1"/>
            </p:cNvSpPr>
            <p:nvPr/>
          </p:nvSpPr>
          <p:spPr bwMode="auto">
            <a:xfrm>
              <a:off x="3986213" y="3068638"/>
              <a:ext cx="34925" cy="71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0" name="Rectangle 148"/>
            <p:cNvSpPr>
              <a:spLocks noChangeArrowheads="1"/>
            </p:cNvSpPr>
            <p:nvPr/>
          </p:nvSpPr>
          <p:spPr bwMode="auto">
            <a:xfrm>
              <a:off x="4003676" y="3068638"/>
              <a:ext cx="481013" cy="71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em ipsum dolor sit ame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1" name="Rectangle 149"/>
            <p:cNvSpPr>
              <a:spLocks noChangeArrowheads="1"/>
            </p:cNvSpPr>
            <p:nvPr/>
          </p:nvSpPr>
          <p:spPr bwMode="auto">
            <a:xfrm>
              <a:off x="4529138" y="3068638"/>
              <a:ext cx="31750" cy="71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2" name="Rectangle 150"/>
            <p:cNvSpPr>
              <a:spLocks noChangeArrowheads="1"/>
            </p:cNvSpPr>
            <p:nvPr/>
          </p:nvSpPr>
          <p:spPr bwMode="auto">
            <a:xfrm>
              <a:off x="4546601" y="3068638"/>
              <a:ext cx="31750" cy="71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3" name="Rectangle 151"/>
            <p:cNvSpPr>
              <a:spLocks noChangeArrowheads="1"/>
            </p:cNvSpPr>
            <p:nvPr/>
          </p:nvSpPr>
          <p:spPr bwMode="auto">
            <a:xfrm>
              <a:off x="3867151" y="3133725"/>
              <a:ext cx="42863" cy="6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4" name="Rectangle 152"/>
            <p:cNvSpPr>
              <a:spLocks noChangeArrowheads="1"/>
            </p:cNvSpPr>
            <p:nvPr/>
          </p:nvSpPr>
          <p:spPr bwMode="auto">
            <a:xfrm>
              <a:off x="3890963" y="3133725"/>
              <a:ext cx="109538" cy="6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onse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5" name="Rectangle 153"/>
            <p:cNvSpPr>
              <a:spLocks noChangeArrowheads="1"/>
            </p:cNvSpPr>
            <p:nvPr/>
          </p:nvSpPr>
          <p:spPr bwMode="auto">
            <a:xfrm>
              <a:off x="3998913" y="3133725"/>
              <a:ext cx="42863" cy="6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6" name="Rectangle 154"/>
            <p:cNvSpPr>
              <a:spLocks noChangeArrowheads="1"/>
            </p:cNvSpPr>
            <p:nvPr/>
          </p:nvSpPr>
          <p:spPr bwMode="auto">
            <a:xfrm>
              <a:off x="4024313" y="3133725"/>
              <a:ext cx="31750" cy="6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7" name="Rectangle 155"/>
            <p:cNvSpPr>
              <a:spLocks noChangeArrowheads="1"/>
            </p:cNvSpPr>
            <p:nvPr/>
          </p:nvSpPr>
          <p:spPr bwMode="auto">
            <a:xfrm>
              <a:off x="4041776" y="3133725"/>
              <a:ext cx="376238" cy="6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etur adipiscing eli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8" name="Rectangle 156"/>
            <p:cNvSpPr>
              <a:spLocks noChangeArrowheads="1"/>
            </p:cNvSpPr>
            <p:nvPr/>
          </p:nvSpPr>
          <p:spPr bwMode="auto">
            <a:xfrm>
              <a:off x="4438651" y="3133725"/>
              <a:ext cx="31750" cy="6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9" name="Rectangle 157"/>
            <p:cNvSpPr>
              <a:spLocks noChangeArrowheads="1"/>
            </p:cNvSpPr>
            <p:nvPr/>
          </p:nvSpPr>
          <p:spPr bwMode="auto">
            <a:xfrm>
              <a:off x="4456113" y="3133725"/>
              <a:ext cx="31750" cy="6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0" name="Rectangle 158"/>
            <p:cNvSpPr>
              <a:spLocks noChangeArrowheads="1"/>
            </p:cNvSpPr>
            <p:nvPr/>
          </p:nvSpPr>
          <p:spPr bwMode="auto">
            <a:xfrm>
              <a:off x="4464051" y="3133725"/>
              <a:ext cx="96838" cy="6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 sed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1" name="Rectangle 159"/>
            <p:cNvSpPr>
              <a:spLocks noChangeArrowheads="1"/>
            </p:cNvSpPr>
            <p:nvPr/>
          </p:nvSpPr>
          <p:spPr bwMode="auto">
            <a:xfrm>
              <a:off x="3808413" y="3195638"/>
              <a:ext cx="322263" cy="9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do eiusmod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2" name="Rectangle 160"/>
            <p:cNvSpPr>
              <a:spLocks noChangeArrowheads="1"/>
            </p:cNvSpPr>
            <p:nvPr/>
          </p:nvSpPr>
          <p:spPr bwMode="auto">
            <a:xfrm>
              <a:off x="4086226" y="3195638"/>
              <a:ext cx="42863" cy="9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3" name="Rectangle 161"/>
            <p:cNvSpPr>
              <a:spLocks noChangeArrowheads="1"/>
            </p:cNvSpPr>
            <p:nvPr/>
          </p:nvSpPr>
          <p:spPr bwMode="auto">
            <a:xfrm>
              <a:off x="4103688" y="3195638"/>
              <a:ext cx="415925" cy="9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empor incididu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4" name="Rectangle 162"/>
            <p:cNvSpPr>
              <a:spLocks noChangeArrowheads="1"/>
            </p:cNvSpPr>
            <p:nvPr/>
          </p:nvSpPr>
          <p:spPr bwMode="auto">
            <a:xfrm>
              <a:off x="4446588" y="3195638"/>
              <a:ext cx="58738" cy="9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n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5" name="Rectangle 163"/>
            <p:cNvSpPr>
              <a:spLocks noChangeArrowheads="1"/>
            </p:cNvSpPr>
            <p:nvPr/>
          </p:nvSpPr>
          <p:spPr bwMode="auto">
            <a:xfrm>
              <a:off x="4476751" y="3195638"/>
              <a:ext cx="109538" cy="9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 ut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6" name="Rectangle 164"/>
            <p:cNvSpPr>
              <a:spLocks noChangeArrowheads="1"/>
            </p:cNvSpPr>
            <p:nvPr/>
          </p:nvSpPr>
          <p:spPr bwMode="auto">
            <a:xfrm>
              <a:off x="3873501" y="3262313"/>
              <a:ext cx="138113" cy="9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labo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7" name="Rectangle 165"/>
            <p:cNvSpPr>
              <a:spLocks noChangeArrowheads="1"/>
            </p:cNvSpPr>
            <p:nvPr/>
          </p:nvSpPr>
          <p:spPr bwMode="auto">
            <a:xfrm>
              <a:off x="3971926" y="3262313"/>
              <a:ext cx="47625" cy="9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8" name="Rectangle 166"/>
            <p:cNvSpPr>
              <a:spLocks noChangeArrowheads="1"/>
            </p:cNvSpPr>
            <p:nvPr/>
          </p:nvSpPr>
          <p:spPr bwMode="auto">
            <a:xfrm>
              <a:off x="3989388" y="3262313"/>
              <a:ext cx="244475" cy="9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e et dolo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9" name="Rectangle 167"/>
            <p:cNvSpPr>
              <a:spLocks noChangeArrowheads="1"/>
            </p:cNvSpPr>
            <p:nvPr/>
          </p:nvSpPr>
          <p:spPr bwMode="auto">
            <a:xfrm>
              <a:off x="4186238" y="3262313"/>
              <a:ext cx="47625" cy="9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0" name="Rectangle 168"/>
            <p:cNvSpPr>
              <a:spLocks noChangeArrowheads="1"/>
            </p:cNvSpPr>
            <p:nvPr/>
          </p:nvSpPr>
          <p:spPr bwMode="auto">
            <a:xfrm>
              <a:off x="4203701" y="3262313"/>
              <a:ext cx="427038" cy="9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e magna aliqua.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1" name="Rectangle 169"/>
            <p:cNvSpPr>
              <a:spLocks noChangeArrowheads="1"/>
            </p:cNvSpPr>
            <p:nvPr/>
          </p:nvSpPr>
          <p:spPr bwMode="auto">
            <a:xfrm>
              <a:off x="3915111" y="2884488"/>
              <a:ext cx="621965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2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TITLE 04</a:t>
              </a:r>
              <a:endPara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62" name="Freeform 170"/>
            <p:cNvSpPr>
              <a:spLocks noEditPoints="1"/>
            </p:cNvSpPr>
            <p:nvPr/>
          </p:nvSpPr>
          <p:spPr bwMode="auto">
            <a:xfrm>
              <a:off x="7248526" y="1425575"/>
              <a:ext cx="247650" cy="214313"/>
            </a:xfrm>
            <a:custGeom>
              <a:avLst/>
              <a:gdLst>
                <a:gd name="T0" fmla="*/ 40 w 77"/>
                <a:gd name="T1" fmla="*/ 19 h 67"/>
                <a:gd name="T2" fmla="*/ 37 w 77"/>
                <a:gd name="T3" fmla="*/ 19 h 67"/>
                <a:gd name="T4" fmla="*/ 16 w 77"/>
                <a:gd name="T5" fmla="*/ 40 h 67"/>
                <a:gd name="T6" fmla="*/ 15 w 77"/>
                <a:gd name="T7" fmla="*/ 43 h 67"/>
                <a:gd name="T8" fmla="*/ 15 w 77"/>
                <a:gd name="T9" fmla="*/ 65 h 67"/>
                <a:gd name="T10" fmla="*/ 17 w 77"/>
                <a:gd name="T11" fmla="*/ 67 h 67"/>
                <a:gd name="T12" fmla="*/ 29 w 77"/>
                <a:gd name="T13" fmla="*/ 67 h 67"/>
                <a:gd name="T14" fmla="*/ 31 w 77"/>
                <a:gd name="T15" fmla="*/ 65 h 67"/>
                <a:gd name="T16" fmla="*/ 31 w 77"/>
                <a:gd name="T17" fmla="*/ 49 h 67"/>
                <a:gd name="T18" fmla="*/ 32 w 77"/>
                <a:gd name="T19" fmla="*/ 47 h 67"/>
                <a:gd name="T20" fmla="*/ 45 w 77"/>
                <a:gd name="T21" fmla="*/ 47 h 67"/>
                <a:gd name="T22" fmla="*/ 46 w 77"/>
                <a:gd name="T23" fmla="*/ 49 h 67"/>
                <a:gd name="T24" fmla="*/ 46 w 77"/>
                <a:gd name="T25" fmla="*/ 65 h 67"/>
                <a:gd name="T26" fmla="*/ 48 w 77"/>
                <a:gd name="T27" fmla="*/ 67 h 67"/>
                <a:gd name="T28" fmla="*/ 59 w 77"/>
                <a:gd name="T29" fmla="*/ 67 h 67"/>
                <a:gd name="T30" fmla="*/ 61 w 77"/>
                <a:gd name="T31" fmla="*/ 65 h 67"/>
                <a:gd name="T32" fmla="*/ 61 w 77"/>
                <a:gd name="T33" fmla="*/ 42 h 67"/>
                <a:gd name="T34" fmla="*/ 60 w 77"/>
                <a:gd name="T35" fmla="*/ 39 h 67"/>
                <a:gd name="T36" fmla="*/ 40 w 77"/>
                <a:gd name="T37" fmla="*/ 19 h 67"/>
                <a:gd name="T38" fmla="*/ 76 w 77"/>
                <a:gd name="T39" fmla="*/ 37 h 67"/>
                <a:gd name="T40" fmla="*/ 61 w 77"/>
                <a:gd name="T41" fmla="*/ 22 h 67"/>
                <a:gd name="T42" fmla="*/ 61 w 77"/>
                <a:gd name="T43" fmla="*/ 5 h 67"/>
                <a:gd name="T44" fmla="*/ 59 w 77"/>
                <a:gd name="T45" fmla="*/ 4 h 67"/>
                <a:gd name="T46" fmla="*/ 53 w 77"/>
                <a:gd name="T47" fmla="*/ 4 h 67"/>
                <a:gd name="T48" fmla="*/ 51 w 77"/>
                <a:gd name="T49" fmla="*/ 5 h 67"/>
                <a:gd name="T50" fmla="*/ 51 w 77"/>
                <a:gd name="T51" fmla="*/ 12 h 67"/>
                <a:gd name="T52" fmla="*/ 40 w 77"/>
                <a:gd name="T53" fmla="*/ 1 h 67"/>
                <a:gd name="T54" fmla="*/ 37 w 77"/>
                <a:gd name="T55" fmla="*/ 1 h 67"/>
                <a:gd name="T56" fmla="*/ 1 w 77"/>
                <a:gd name="T57" fmla="*/ 37 h 67"/>
                <a:gd name="T58" fmla="*/ 1 w 77"/>
                <a:gd name="T59" fmla="*/ 39 h 67"/>
                <a:gd name="T60" fmla="*/ 5 w 77"/>
                <a:gd name="T61" fmla="*/ 43 h 67"/>
                <a:gd name="T62" fmla="*/ 7 w 77"/>
                <a:gd name="T63" fmla="*/ 43 h 67"/>
                <a:gd name="T64" fmla="*/ 37 w 77"/>
                <a:gd name="T65" fmla="*/ 13 h 67"/>
                <a:gd name="T66" fmla="*/ 40 w 77"/>
                <a:gd name="T67" fmla="*/ 13 h 67"/>
                <a:gd name="T68" fmla="*/ 69 w 77"/>
                <a:gd name="T69" fmla="*/ 43 h 67"/>
                <a:gd name="T70" fmla="*/ 72 w 77"/>
                <a:gd name="T71" fmla="*/ 43 h 67"/>
                <a:gd name="T72" fmla="*/ 76 w 77"/>
                <a:gd name="T73" fmla="*/ 39 h 67"/>
                <a:gd name="T74" fmla="*/ 76 w 77"/>
                <a:gd name="T75" fmla="*/ 3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67">
                  <a:moveTo>
                    <a:pt x="40" y="19"/>
                  </a:moveTo>
                  <a:cubicBezTo>
                    <a:pt x="39" y="18"/>
                    <a:pt x="38" y="18"/>
                    <a:pt x="37" y="19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40"/>
                    <a:pt x="15" y="42"/>
                    <a:pt x="15" y="43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15" y="66"/>
                    <a:pt x="16" y="67"/>
                    <a:pt x="17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30" y="67"/>
                    <a:pt x="31" y="66"/>
                    <a:pt x="31" y="65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48"/>
                    <a:pt x="31" y="47"/>
                    <a:pt x="32" y="47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6" y="47"/>
                    <a:pt x="46" y="48"/>
                    <a:pt x="46" y="49"/>
                  </a:cubicBezTo>
                  <a:cubicBezTo>
                    <a:pt x="46" y="65"/>
                    <a:pt x="46" y="65"/>
                    <a:pt x="46" y="65"/>
                  </a:cubicBezTo>
                  <a:cubicBezTo>
                    <a:pt x="46" y="66"/>
                    <a:pt x="47" y="67"/>
                    <a:pt x="48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60" y="67"/>
                    <a:pt x="61" y="66"/>
                    <a:pt x="61" y="65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1"/>
                    <a:pt x="61" y="40"/>
                    <a:pt x="60" y="39"/>
                  </a:cubicBezTo>
                  <a:lnTo>
                    <a:pt x="40" y="19"/>
                  </a:lnTo>
                  <a:close/>
                  <a:moveTo>
                    <a:pt x="76" y="37"/>
                  </a:moveTo>
                  <a:cubicBezTo>
                    <a:pt x="61" y="22"/>
                    <a:pt x="61" y="22"/>
                    <a:pt x="61" y="22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1" y="4"/>
                    <a:pt x="60" y="4"/>
                    <a:pt x="59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2" y="4"/>
                    <a:pt x="51" y="4"/>
                    <a:pt x="51" y="5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9" y="0"/>
                    <a:pt x="38" y="0"/>
                    <a:pt x="37" y="1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0" y="37"/>
                    <a:pt x="0" y="39"/>
                    <a:pt x="1" y="39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4"/>
                    <a:pt x="7" y="44"/>
                    <a:pt x="7" y="4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8" y="13"/>
                    <a:pt x="39" y="13"/>
                    <a:pt x="40" y="13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70" y="44"/>
                    <a:pt x="71" y="44"/>
                    <a:pt x="72" y="43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77" y="39"/>
                    <a:pt x="77" y="37"/>
                    <a:pt x="76" y="37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71"/>
            <p:cNvSpPr>
              <a:spLocks noEditPoints="1"/>
            </p:cNvSpPr>
            <p:nvPr/>
          </p:nvSpPr>
          <p:spPr bwMode="auto">
            <a:xfrm>
              <a:off x="3821113" y="1917700"/>
              <a:ext cx="244475" cy="241300"/>
            </a:xfrm>
            <a:custGeom>
              <a:avLst/>
              <a:gdLst>
                <a:gd name="T0" fmla="*/ 69 w 76"/>
                <a:gd name="T1" fmla="*/ 38 h 75"/>
                <a:gd name="T2" fmla="*/ 76 w 76"/>
                <a:gd name="T3" fmla="*/ 34 h 75"/>
                <a:gd name="T4" fmla="*/ 73 w 76"/>
                <a:gd name="T5" fmla="*/ 26 h 75"/>
                <a:gd name="T6" fmla="*/ 65 w 76"/>
                <a:gd name="T7" fmla="*/ 25 h 75"/>
                <a:gd name="T8" fmla="*/ 62 w 76"/>
                <a:gd name="T9" fmla="*/ 18 h 75"/>
                <a:gd name="T10" fmla="*/ 65 w 76"/>
                <a:gd name="T11" fmla="*/ 11 h 75"/>
                <a:gd name="T12" fmla="*/ 57 w 76"/>
                <a:gd name="T13" fmla="*/ 7 h 75"/>
                <a:gd name="T14" fmla="*/ 50 w 76"/>
                <a:gd name="T15" fmla="*/ 11 h 75"/>
                <a:gd name="T16" fmla="*/ 43 w 76"/>
                <a:gd name="T17" fmla="*/ 7 h 75"/>
                <a:gd name="T18" fmla="*/ 41 w 76"/>
                <a:gd name="T19" fmla="*/ 0 h 75"/>
                <a:gd name="T20" fmla="*/ 32 w 76"/>
                <a:gd name="T21" fmla="*/ 2 h 75"/>
                <a:gd name="T22" fmla="*/ 30 w 76"/>
                <a:gd name="T23" fmla="*/ 9 h 75"/>
                <a:gd name="T24" fmla="*/ 22 w 76"/>
                <a:gd name="T25" fmla="*/ 11 h 75"/>
                <a:gd name="T26" fmla="*/ 16 w 76"/>
                <a:gd name="T27" fmla="*/ 7 h 75"/>
                <a:gd name="T28" fmla="*/ 10 w 76"/>
                <a:gd name="T29" fmla="*/ 13 h 75"/>
                <a:gd name="T30" fmla="*/ 14 w 76"/>
                <a:gd name="T31" fmla="*/ 21 h 75"/>
                <a:gd name="T32" fmla="*/ 8 w 76"/>
                <a:gd name="T33" fmla="*/ 27 h 75"/>
                <a:gd name="T34" fmla="*/ 1 w 76"/>
                <a:gd name="T35" fmla="*/ 28 h 75"/>
                <a:gd name="T36" fmla="*/ 1 w 76"/>
                <a:gd name="T37" fmla="*/ 37 h 75"/>
                <a:gd name="T38" fmla="*/ 8 w 76"/>
                <a:gd name="T39" fmla="*/ 40 h 75"/>
                <a:gd name="T40" fmla="*/ 8 w 76"/>
                <a:gd name="T41" fmla="*/ 48 h 75"/>
                <a:gd name="T42" fmla="*/ 3 w 76"/>
                <a:gd name="T43" fmla="*/ 54 h 75"/>
                <a:gd name="T44" fmla="*/ 9 w 76"/>
                <a:gd name="T45" fmla="*/ 61 h 75"/>
                <a:gd name="T46" fmla="*/ 17 w 76"/>
                <a:gd name="T47" fmla="*/ 59 h 75"/>
                <a:gd name="T48" fmla="*/ 22 w 76"/>
                <a:gd name="T49" fmla="*/ 65 h 75"/>
                <a:gd name="T50" fmla="*/ 22 w 76"/>
                <a:gd name="T51" fmla="*/ 72 h 75"/>
                <a:gd name="T52" fmla="*/ 30 w 76"/>
                <a:gd name="T53" fmla="*/ 74 h 75"/>
                <a:gd name="T54" fmla="*/ 35 w 76"/>
                <a:gd name="T55" fmla="*/ 67 h 75"/>
                <a:gd name="T56" fmla="*/ 41 w 76"/>
                <a:gd name="T57" fmla="*/ 67 h 75"/>
                <a:gd name="T58" fmla="*/ 46 w 76"/>
                <a:gd name="T59" fmla="*/ 74 h 75"/>
                <a:gd name="T60" fmla="*/ 54 w 76"/>
                <a:gd name="T61" fmla="*/ 72 h 75"/>
                <a:gd name="T62" fmla="*/ 54 w 76"/>
                <a:gd name="T63" fmla="*/ 65 h 75"/>
                <a:gd name="T64" fmla="*/ 59 w 76"/>
                <a:gd name="T65" fmla="*/ 58 h 75"/>
                <a:gd name="T66" fmla="*/ 67 w 76"/>
                <a:gd name="T67" fmla="*/ 60 h 75"/>
                <a:gd name="T68" fmla="*/ 73 w 76"/>
                <a:gd name="T69" fmla="*/ 54 h 75"/>
                <a:gd name="T70" fmla="*/ 67 w 76"/>
                <a:gd name="T71" fmla="*/ 48 h 75"/>
                <a:gd name="T72" fmla="*/ 67 w 76"/>
                <a:gd name="T73" fmla="*/ 40 h 75"/>
                <a:gd name="T74" fmla="*/ 20 w 76"/>
                <a:gd name="T75" fmla="*/ 38 h 75"/>
                <a:gd name="T76" fmla="*/ 55 w 76"/>
                <a:gd name="T77" fmla="*/ 3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6" h="75">
                  <a:moveTo>
                    <a:pt x="67" y="40"/>
                  </a:moveTo>
                  <a:cubicBezTo>
                    <a:pt x="67" y="39"/>
                    <a:pt x="68" y="38"/>
                    <a:pt x="69" y="38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75" y="36"/>
                    <a:pt x="76" y="35"/>
                    <a:pt x="76" y="34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4" y="27"/>
                    <a:pt x="74" y="26"/>
                    <a:pt x="73" y="26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6" y="27"/>
                    <a:pt x="65" y="26"/>
                    <a:pt x="65" y="25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1" y="20"/>
                    <a:pt x="61" y="18"/>
                    <a:pt x="62" y="18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6" y="12"/>
                    <a:pt x="65" y="11"/>
                    <a:pt x="65" y="11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8" y="6"/>
                    <a:pt x="57" y="7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3" y="11"/>
                    <a:pt x="51" y="11"/>
                    <a:pt x="50" y="11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4" y="9"/>
                    <a:pt x="43" y="8"/>
                    <a:pt x="43" y="7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2" y="0"/>
                    <a:pt x="41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2" y="1"/>
                    <a:pt x="32" y="2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8"/>
                    <a:pt x="31" y="9"/>
                    <a:pt x="30" y="9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4" y="12"/>
                    <a:pt x="23" y="11"/>
                    <a:pt x="22" y="11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6"/>
                    <a:pt x="17" y="6"/>
                    <a:pt x="16" y="7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0" y="12"/>
                    <a:pt x="10" y="13"/>
                    <a:pt x="10" y="13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9"/>
                    <a:pt x="14" y="20"/>
                    <a:pt x="14" y="21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0" y="27"/>
                    <a:pt x="9" y="27"/>
                    <a:pt x="8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2" y="27"/>
                    <a:pt x="1" y="27"/>
                    <a:pt x="1" y="28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6"/>
                    <a:pt x="0" y="37"/>
                    <a:pt x="1" y="37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8" y="39"/>
                    <a:pt x="8" y="40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0" y="47"/>
                    <a:pt x="9" y="48"/>
                    <a:pt x="8" y="48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3" y="52"/>
                    <a:pt x="3" y="53"/>
                    <a:pt x="3" y="54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7" y="61"/>
                    <a:pt x="8" y="61"/>
                    <a:pt x="9" y="61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5" y="58"/>
                    <a:pt x="16" y="58"/>
                    <a:pt x="17" y="59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22" y="63"/>
                    <a:pt x="22" y="64"/>
                    <a:pt x="22" y="65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0" y="71"/>
                    <a:pt x="21" y="72"/>
                    <a:pt x="22" y="72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9" y="75"/>
                    <a:pt x="30" y="75"/>
                    <a:pt x="30" y="74"/>
                  </a:cubicBezTo>
                  <a:cubicBezTo>
                    <a:pt x="33" y="69"/>
                    <a:pt x="33" y="69"/>
                    <a:pt x="33" y="69"/>
                  </a:cubicBezTo>
                  <a:cubicBezTo>
                    <a:pt x="33" y="68"/>
                    <a:pt x="34" y="67"/>
                    <a:pt x="35" y="67"/>
                  </a:cubicBezTo>
                  <a:cubicBezTo>
                    <a:pt x="35" y="67"/>
                    <a:pt x="36" y="68"/>
                    <a:pt x="38" y="68"/>
                  </a:cubicBezTo>
                  <a:cubicBezTo>
                    <a:pt x="40" y="68"/>
                    <a:pt x="41" y="67"/>
                    <a:pt x="41" y="67"/>
                  </a:cubicBezTo>
                  <a:cubicBezTo>
                    <a:pt x="42" y="67"/>
                    <a:pt x="43" y="68"/>
                    <a:pt x="43" y="69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4"/>
                    <a:pt x="47" y="75"/>
                    <a:pt x="48" y="75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55" y="72"/>
                    <a:pt x="56" y="71"/>
                    <a:pt x="55" y="70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3"/>
                    <a:pt x="55" y="62"/>
                  </a:cubicBezTo>
                  <a:cubicBezTo>
                    <a:pt x="59" y="58"/>
                    <a:pt x="59" y="58"/>
                    <a:pt x="59" y="58"/>
                  </a:cubicBezTo>
                  <a:cubicBezTo>
                    <a:pt x="60" y="58"/>
                    <a:pt x="61" y="58"/>
                    <a:pt x="62" y="58"/>
                  </a:cubicBezTo>
                  <a:cubicBezTo>
                    <a:pt x="67" y="60"/>
                    <a:pt x="67" y="60"/>
                    <a:pt x="67" y="60"/>
                  </a:cubicBezTo>
                  <a:cubicBezTo>
                    <a:pt x="68" y="61"/>
                    <a:pt x="69" y="60"/>
                    <a:pt x="69" y="60"/>
                  </a:cubicBezTo>
                  <a:cubicBezTo>
                    <a:pt x="73" y="54"/>
                    <a:pt x="73" y="54"/>
                    <a:pt x="73" y="54"/>
                  </a:cubicBezTo>
                  <a:cubicBezTo>
                    <a:pt x="73" y="53"/>
                    <a:pt x="73" y="52"/>
                    <a:pt x="72" y="51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7" y="48"/>
                    <a:pt x="66" y="46"/>
                    <a:pt x="66" y="46"/>
                  </a:cubicBezTo>
                  <a:lnTo>
                    <a:pt x="67" y="40"/>
                  </a:lnTo>
                  <a:close/>
                  <a:moveTo>
                    <a:pt x="38" y="55"/>
                  </a:moveTo>
                  <a:cubicBezTo>
                    <a:pt x="28" y="55"/>
                    <a:pt x="20" y="48"/>
                    <a:pt x="20" y="38"/>
                  </a:cubicBezTo>
                  <a:cubicBezTo>
                    <a:pt x="20" y="28"/>
                    <a:pt x="28" y="20"/>
                    <a:pt x="38" y="20"/>
                  </a:cubicBezTo>
                  <a:cubicBezTo>
                    <a:pt x="47" y="20"/>
                    <a:pt x="55" y="28"/>
                    <a:pt x="55" y="38"/>
                  </a:cubicBezTo>
                  <a:cubicBezTo>
                    <a:pt x="55" y="47"/>
                    <a:pt x="48" y="55"/>
                    <a:pt x="38" y="5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72"/>
            <p:cNvSpPr>
              <a:spLocks/>
            </p:cNvSpPr>
            <p:nvPr/>
          </p:nvSpPr>
          <p:spPr bwMode="auto">
            <a:xfrm>
              <a:off x="3403601" y="3027363"/>
              <a:ext cx="211138" cy="192088"/>
            </a:xfrm>
            <a:custGeom>
              <a:avLst/>
              <a:gdLst>
                <a:gd name="T0" fmla="*/ 133 w 133"/>
                <a:gd name="T1" fmla="*/ 113 h 121"/>
                <a:gd name="T2" fmla="*/ 121 w 133"/>
                <a:gd name="T3" fmla="*/ 107 h 121"/>
                <a:gd name="T4" fmla="*/ 121 w 133"/>
                <a:gd name="T5" fmla="*/ 111 h 121"/>
                <a:gd name="T6" fmla="*/ 115 w 133"/>
                <a:gd name="T7" fmla="*/ 111 h 121"/>
                <a:gd name="T8" fmla="*/ 115 w 133"/>
                <a:gd name="T9" fmla="*/ 18 h 121"/>
                <a:gd name="T10" fmla="*/ 93 w 133"/>
                <a:gd name="T11" fmla="*/ 18 h 121"/>
                <a:gd name="T12" fmla="*/ 93 w 133"/>
                <a:gd name="T13" fmla="*/ 111 h 121"/>
                <a:gd name="T14" fmla="*/ 89 w 133"/>
                <a:gd name="T15" fmla="*/ 111 h 121"/>
                <a:gd name="T16" fmla="*/ 89 w 133"/>
                <a:gd name="T17" fmla="*/ 58 h 121"/>
                <a:gd name="T18" fmla="*/ 67 w 133"/>
                <a:gd name="T19" fmla="*/ 58 h 121"/>
                <a:gd name="T20" fmla="*/ 67 w 133"/>
                <a:gd name="T21" fmla="*/ 111 h 121"/>
                <a:gd name="T22" fmla="*/ 63 w 133"/>
                <a:gd name="T23" fmla="*/ 111 h 121"/>
                <a:gd name="T24" fmla="*/ 63 w 133"/>
                <a:gd name="T25" fmla="*/ 42 h 121"/>
                <a:gd name="T26" fmla="*/ 40 w 133"/>
                <a:gd name="T27" fmla="*/ 42 h 121"/>
                <a:gd name="T28" fmla="*/ 40 w 133"/>
                <a:gd name="T29" fmla="*/ 111 h 121"/>
                <a:gd name="T30" fmla="*/ 36 w 133"/>
                <a:gd name="T31" fmla="*/ 111 h 121"/>
                <a:gd name="T32" fmla="*/ 36 w 133"/>
                <a:gd name="T33" fmla="*/ 66 h 121"/>
                <a:gd name="T34" fmla="*/ 14 w 133"/>
                <a:gd name="T35" fmla="*/ 66 h 121"/>
                <a:gd name="T36" fmla="*/ 14 w 133"/>
                <a:gd name="T37" fmla="*/ 111 h 121"/>
                <a:gd name="T38" fmla="*/ 10 w 133"/>
                <a:gd name="T39" fmla="*/ 111 h 121"/>
                <a:gd name="T40" fmla="*/ 10 w 133"/>
                <a:gd name="T41" fmla="*/ 12 h 121"/>
                <a:gd name="T42" fmla="*/ 14 w 133"/>
                <a:gd name="T43" fmla="*/ 12 h 121"/>
                <a:gd name="T44" fmla="*/ 6 w 133"/>
                <a:gd name="T45" fmla="*/ 0 h 121"/>
                <a:gd name="T46" fmla="*/ 0 w 133"/>
                <a:gd name="T47" fmla="*/ 12 h 121"/>
                <a:gd name="T48" fmla="*/ 4 w 133"/>
                <a:gd name="T49" fmla="*/ 12 h 121"/>
                <a:gd name="T50" fmla="*/ 4 w 133"/>
                <a:gd name="T51" fmla="*/ 117 h 121"/>
                <a:gd name="T52" fmla="*/ 121 w 133"/>
                <a:gd name="T53" fmla="*/ 117 h 121"/>
                <a:gd name="T54" fmla="*/ 121 w 133"/>
                <a:gd name="T55" fmla="*/ 121 h 121"/>
                <a:gd name="T56" fmla="*/ 133 w 133"/>
                <a:gd name="T57" fmla="*/ 11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3" h="121">
                  <a:moveTo>
                    <a:pt x="133" y="113"/>
                  </a:moveTo>
                  <a:lnTo>
                    <a:pt x="121" y="107"/>
                  </a:lnTo>
                  <a:lnTo>
                    <a:pt x="121" y="111"/>
                  </a:lnTo>
                  <a:lnTo>
                    <a:pt x="115" y="111"/>
                  </a:lnTo>
                  <a:lnTo>
                    <a:pt x="115" y="18"/>
                  </a:lnTo>
                  <a:lnTo>
                    <a:pt x="93" y="18"/>
                  </a:lnTo>
                  <a:lnTo>
                    <a:pt x="93" y="111"/>
                  </a:lnTo>
                  <a:lnTo>
                    <a:pt x="89" y="111"/>
                  </a:lnTo>
                  <a:lnTo>
                    <a:pt x="89" y="58"/>
                  </a:lnTo>
                  <a:lnTo>
                    <a:pt x="67" y="58"/>
                  </a:lnTo>
                  <a:lnTo>
                    <a:pt x="67" y="111"/>
                  </a:lnTo>
                  <a:lnTo>
                    <a:pt x="63" y="111"/>
                  </a:lnTo>
                  <a:lnTo>
                    <a:pt x="63" y="42"/>
                  </a:lnTo>
                  <a:lnTo>
                    <a:pt x="40" y="42"/>
                  </a:lnTo>
                  <a:lnTo>
                    <a:pt x="40" y="111"/>
                  </a:lnTo>
                  <a:lnTo>
                    <a:pt x="36" y="111"/>
                  </a:lnTo>
                  <a:lnTo>
                    <a:pt x="36" y="66"/>
                  </a:lnTo>
                  <a:lnTo>
                    <a:pt x="14" y="66"/>
                  </a:lnTo>
                  <a:lnTo>
                    <a:pt x="14" y="111"/>
                  </a:lnTo>
                  <a:lnTo>
                    <a:pt x="10" y="111"/>
                  </a:lnTo>
                  <a:lnTo>
                    <a:pt x="10" y="12"/>
                  </a:lnTo>
                  <a:lnTo>
                    <a:pt x="14" y="12"/>
                  </a:lnTo>
                  <a:lnTo>
                    <a:pt x="6" y="0"/>
                  </a:lnTo>
                  <a:lnTo>
                    <a:pt x="0" y="12"/>
                  </a:lnTo>
                  <a:lnTo>
                    <a:pt x="4" y="12"/>
                  </a:lnTo>
                  <a:lnTo>
                    <a:pt x="4" y="117"/>
                  </a:lnTo>
                  <a:lnTo>
                    <a:pt x="121" y="117"/>
                  </a:lnTo>
                  <a:lnTo>
                    <a:pt x="121" y="121"/>
                  </a:lnTo>
                  <a:lnTo>
                    <a:pt x="133" y="11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73"/>
            <p:cNvSpPr>
              <a:spLocks/>
            </p:cNvSpPr>
            <p:nvPr/>
          </p:nvSpPr>
          <p:spPr bwMode="auto">
            <a:xfrm>
              <a:off x="7772401" y="2492375"/>
              <a:ext cx="47625" cy="49213"/>
            </a:xfrm>
            <a:custGeom>
              <a:avLst/>
              <a:gdLst>
                <a:gd name="T0" fmla="*/ 8 w 15"/>
                <a:gd name="T1" fmla="*/ 0 h 15"/>
                <a:gd name="T2" fmla="*/ 0 w 15"/>
                <a:gd name="T3" fmla="*/ 8 h 15"/>
                <a:gd name="T4" fmla="*/ 8 w 15"/>
                <a:gd name="T5" fmla="*/ 15 h 15"/>
                <a:gd name="T6" fmla="*/ 15 w 15"/>
                <a:gd name="T7" fmla="*/ 8 h 15"/>
                <a:gd name="T8" fmla="*/ 8 w 15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8" y="0"/>
                  </a:moveTo>
                  <a:cubicBezTo>
                    <a:pt x="4" y="0"/>
                    <a:pt x="0" y="3"/>
                    <a:pt x="0" y="8"/>
                  </a:cubicBezTo>
                  <a:cubicBezTo>
                    <a:pt x="0" y="12"/>
                    <a:pt x="3" y="15"/>
                    <a:pt x="8" y="15"/>
                  </a:cubicBezTo>
                  <a:cubicBezTo>
                    <a:pt x="12" y="15"/>
                    <a:pt x="15" y="12"/>
                    <a:pt x="15" y="8"/>
                  </a:cubicBezTo>
                  <a:cubicBezTo>
                    <a:pt x="15" y="4"/>
                    <a:pt x="12" y="0"/>
                    <a:pt x="8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74"/>
            <p:cNvSpPr>
              <a:spLocks/>
            </p:cNvSpPr>
            <p:nvPr/>
          </p:nvSpPr>
          <p:spPr bwMode="auto">
            <a:xfrm>
              <a:off x="7726364" y="2573338"/>
              <a:ext cx="109538" cy="150813"/>
            </a:xfrm>
            <a:custGeom>
              <a:avLst/>
              <a:gdLst>
                <a:gd name="T0" fmla="*/ 34 w 34"/>
                <a:gd name="T1" fmla="*/ 30 h 47"/>
                <a:gd name="T2" fmla="*/ 30 w 34"/>
                <a:gd name="T3" fmla="*/ 37 h 47"/>
                <a:gd name="T4" fmla="*/ 24 w 34"/>
                <a:gd name="T5" fmla="*/ 41 h 47"/>
                <a:gd name="T6" fmla="*/ 19 w 34"/>
                <a:gd name="T7" fmla="*/ 37 h 47"/>
                <a:gd name="T8" fmla="*/ 20 w 34"/>
                <a:gd name="T9" fmla="*/ 34 h 47"/>
                <a:gd name="T10" fmla="*/ 22 w 34"/>
                <a:gd name="T11" fmla="*/ 26 h 47"/>
                <a:gd name="T12" fmla="*/ 28 w 34"/>
                <a:gd name="T13" fmla="*/ 0 h 47"/>
                <a:gd name="T14" fmla="*/ 16 w 34"/>
                <a:gd name="T15" fmla="*/ 0 h 47"/>
                <a:gd name="T16" fmla="*/ 3 w 34"/>
                <a:gd name="T17" fmla="*/ 7 h 47"/>
                <a:gd name="T18" fmla="*/ 0 w 34"/>
                <a:gd name="T19" fmla="*/ 13 h 47"/>
                <a:gd name="T20" fmla="*/ 1 w 34"/>
                <a:gd name="T21" fmla="*/ 13 h 47"/>
                <a:gd name="T22" fmla="*/ 4 w 34"/>
                <a:gd name="T23" fmla="*/ 8 h 47"/>
                <a:gd name="T24" fmla="*/ 8 w 34"/>
                <a:gd name="T25" fmla="*/ 3 h 47"/>
                <a:gd name="T26" fmla="*/ 10 w 34"/>
                <a:gd name="T27" fmla="*/ 6 h 47"/>
                <a:gd name="T28" fmla="*/ 9 w 34"/>
                <a:gd name="T29" fmla="*/ 10 h 47"/>
                <a:gd name="T30" fmla="*/ 7 w 34"/>
                <a:gd name="T31" fmla="*/ 23 h 47"/>
                <a:gd name="T32" fmla="*/ 5 w 34"/>
                <a:gd name="T33" fmla="*/ 36 h 47"/>
                <a:gd name="T34" fmla="*/ 17 w 34"/>
                <a:gd name="T35" fmla="*/ 47 h 47"/>
                <a:gd name="T36" fmla="*/ 30 w 34"/>
                <a:gd name="T37" fmla="*/ 39 h 47"/>
                <a:gd name="T38" fmla="*/ 34 w 34"/>
                <a:gd name="T39" fmla="*/ 31 h 47"/>
                <a:gd name="T40" fmla="*/ 34 w 34"/>
                <a:gd name="T41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" h="47">
                  <a:moveTo>
                    <a:pt x="34" y="30"/>
                  </a:moveTo>
                  <a:cubicBezTo>
                    <a:pt x="30" y="37"/>
                    <a:pt x="30" y="37"/>
                    <a:pt x="30" y="37"/>
                  </a:cubicBezTo>
                  <a:cubicBezTo>
                    <a:pt x="29" y="40"/>
                    <a:pt x="26" y="41"/>
                    <a:pt x="24" y="41"/>
                  </a:cubicBezTo>
                  <a:cubicBezTo>
                    <a:pt x="21" y="41"/>
                    <a:pt x="19" y="40"/>
                    <a:pt x="19" y="37"/>
                  </a:cubicBezTo>
                  <a:cubicBezTo>
                    <a:pt x="19" y="36"/>
                    <a:pt x="19" y="35"/>
                    <a:pt x="20" y="34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3" y="21"/>
                    <a:pt x="27" y="5"/>
                    <a:pt x="28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1" y="0"/>
                    <a:pt x="6" y="1"/>
                    <a:pt x="3" y="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5"/>
                    <a:pt x="7" y="3"/>
                    <a:pt x="8" y="3"/>
                  </a:cubicBezTo>
                  <a:cubicBezTo>
                    <a:pt x="9" y="3"/>
                    <a:pt x="10" y="4"/>
                    <a:pt x="10" y="6"/>
                  </a:cubicBezTo>
                  <a:cubicBezTo>
                    <a:pt x="10" y="7"/>
                    <a:pt x="10" y="9"/>
                    <a:pt x="9" y="10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6" y="27"/>
                    <a:pt x="5" y="31"/>
                    <a:pt x="5" y="36"/>
                  </a:cubicBezTo>
                  <a:cubicBezTo>
                    <a:pt x="5" y="43"/>
                    <a:pt x="11" y="47"/>
                    <a:pt x="17" y="47"/>
                  </a:cubicBezTo>
                  <a:cubicBezTo>
                    <a:pt x="22" y="47"/>
                    <a:pt x="28" y="44"/>
                    <a:pt x="30" y="39"/>
                  </a:cubicBezTo>
                  <a:cubicBezTo>
                    <a:pt x="34" y="31"/>
                    <a:pt x="34" y="31"/>
                    <a:pt x="34" y="31"/>
                  </a:cubicBezTo>
                  <a:lnTo>
                    <a:pt x="34" y="3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9" name="组合 168"/>
          <p:cNvGrpSpPr/>
          <p:nvPr/>
        </p:nvGrpSpPr>
        <p:grpSpPr>
          <a:xfrm>
            <a:off x="935199" y="2523229"/>
            <a:ext cx="2379863" cy="1022352"/>
            <a:chOff x="1268921" y="2490000"/>
            <a:chExt cx="1803196" cy="774625"/>
          </a:xfrm>
        </p:grpSpPr>
        <p:sp>
          <p:nvSpPr>
            <p:cNvPr id="167" name="iṥlídè">
              <a:extLst>
                <a:ext uri="{FF2B5EF4-FFF2-40B4-BE49-F238E27FC236}">
                  <a16:creationId xmlns:a16="http://schemas.microsoft.com/office/drawing/2014/main" xmlns="" id="{813464ED-777E-4584-8F11-7E61001E631B}"/>
                </a:ext>
              </a:extLst>
            </p:cNvPr>
            <p:cNvSpPr/>
            <p:nvPr/>
          </p:nvSpPr>
          <p:spPr>
            <a:xfrm>
              <a:off x="1268921" y="2765849"/>
              <a:ext cx="1803196" cy="498776"/>
            </a:xfrm>
            <a:prstGeom prst="rect">
              <a:avLst/>
            </a:prstGeom>
          </p:spPr>
          <p:txBody>
            <a:bodyPr wrap="square" lIns="91440" tIns="45720" rIns="91440" bIns="45720">
              <a:normAutofit fontScale="92500" lnSpcReduction="200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/>
            </a:p>
          </p:txBody>
        </p:sp>
        <p:sp>
          <p:nvSpPr>
            <p:cNvPr id="168" name="íṣ1íḋe">
              <a:extLst>
                <a:ext uri="{FF2B5EF4-FFF2-40B4-BE49-F238E27FC236}">
                  <a16:creationId xmlns:a16="http://schemas.microsoft.com/office/drawing/2014/main" xmlns="" id="{09002499-BB58-4C33-946B-4EEA488DFA4A}"/>
                </a:ext>
              </a:extLst>
            </p:cNvPr>
            <p:cNvSpPr txBox="1"/>
            <p:nvPr/>
          </p:nvSpPr>
          <p:spPr>
            <a:xfrm>
              <a:off x="1268921" y="2490000"/>
              <a:ext cx="1803196" cy="27584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PPT</a:t>
              </a:r>
              <a:r>
                <a:rPr kumimoji="0" lang="zh-CN" alt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标题文档</a:t>
              </a:r>
              <a:endPara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</p:grpSp>
      <p:grpSp>
        <p:nvGrpSpPr>
          <p:cNvPr id="170" name="组合 169"/>
          <p:cNvGrpSpPr/>
          <p:nvPr/>
        </p:nvGrpSpPr>
        <p:grpSpPr>
          <a:xfrm>
            <a:off x="935199" y="3993545"/>
            <a:ext cx="2379863" cy="1022352"/>
            <a:chOff x="1268921" y="2490000"/>
            <a:chExt cx="1803196" cy="774625"/>
          </a:xfrm>
        </p:grpSpPr>
        <p:sp>
          <p:nvSpPr>
            <p:cNvPr id="171" name="iṥlídè">
              <a:extLst>
                <a:ext uri="{FF2B5EF4-FFF2-40B4-BE49-F238E27FC236}">
                  <a16:creationId xmlns:a16="http://schemas.microsoft.com/office/drawing/2014/main" xmlns="" id="{813464ED-777E-4584-8F11-7E61001E631B}"/>
                </a:ext>
              </a:extLst>
            </p:cNvPr>
            <p:cNvSpPr/>
            <p:nvPr/>
          </p:nvSpPr>
          <p:spPr>
            <a:xfrm>
              <a:off x="1268921" y="2765849"/>
              <a:ext cx="1803196" cy="498776"/>
            </a:xfrm>
            <a:prstGeom prst="rect">
              <a:avLst/>
            </a:prstGeom>
          </p:spPr>
          <p:txBody>
            <a:bodyPr wrap="square" lIns="91440" tIns="45720" rIns="91440" bIns="45720">
              <a:normAutofit fontScale="92500" lnSpcReduction="200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/>
            </a:p>
          </p:txBody>
        </p:sp>
        <p:sp>
          <p:nvSpPr>
            <p:cNvPr id="172" name="íṣ1íḋe">
              <a:extLst>
                <a:ext uri="{FF2B5EF4-FFF2-40B4-BE49-F238E27FC236}">
                  <a16:creationId xmlns:a16="http://schemas.microsoft.com/office/drawing/2014/main" xmlns="" id="{09002499-BB58-4C33-946B-4EEA488DFA4A}"/>
                </a:ext>
              </a:extLst>
            </p:cNvPr>
            <p:cNvSpPr txBox="1"/>
            <p:nvPr/>
          </p:nvSpPr>
          <p:spPr>
            <a:xfrm>
              <a:off x="1268921" y="2490000"/>
              <a:ext cx="1803196" cy="27584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PPT</a:t>
              </a:r>
              <a:r>
                <a:rPr kumimoji="0" lang="zh-CN" alt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标题文档</a:t>
              </a:r>
              <a:endPara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</p:grpSp>
      <p:grpSp>
        <p:nvGrpSpPr>
          <p:cNvPr id="173" name="组合 172"/>
          <p:cNvGrpSpPr/>
          <p:nvPr/>
        </p:nvGrpSpPr>
        <p:grpSpPr>
          <a:xfrm>
            <a:off x="8521296" y="2523229"/>
            <a:ext cx="2379863" cy="1022352"/>
            <a:chOff x="1268921" y="2490000"/>
            <a:chExt cx="1803196" cy="774625"/>
          </a:xfrm>
        </p:grpSpPr>
        <p:sp>
          <p:nvSpPr>
            <p:cNvPr id="174" name="iṥlídè">
              <a:extLst>
                <a:ext uri="{FF2B5EF4-FFF2-40B4-BE49-F238E27FC236}">
                  <a16:creationId xmlns:a16="http://schemas.microsoft.com/office/drawing/2014/main" xmlns="" id="{813464ED-777E-4584-8F11-7E61001E631B}"/>
                </a:ext>
              </a:extLst>
            </p:cNvPr>
            <p:cNvSpPr/>
            <p:nvPr/>
          </p:nvSpPr>
          <p:spPr>
            <a:xfrm>
              <a:off x="1268921" y="2765849"/>
              <a:ext cx="1803196" cy="498776"/>
            </a:xfrm>
            <a:prstGeom prst="rect">
              <a:avLst/>
            </a:prstGeom>
          </p:spPr>
          <p:txBody>
            <a:bodyPr wrap="square" lIns="91440" tIns="45720" rIns="91440" bIns="45720">
              <a:normAutofit fontScale="92500" lnSpcReduction="200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/>
            </a:p>
          </p:txBody>
        </p:sp>
        <p:sp>
          <p:nvSpPr>
            <p:cNvPr id="175" name="íṣ1íḋe">
              <a:extLst>
                <a:ext uri="{FF2B5EF4-FFF2-40B4-BE49-F238E27FC236}">
                  <a16:creationId xmlns:a16="http://schemas.microsoft.com/office/drawing/2014/main" xmlns="" id="{09002499-BB58-4C33-946B-4EEA488DFA4A}"/>
                </a:ext>
              </a:extLst>
            </p:cNvPr>
            <p:cNvSpPr txBox="1"/>
            <p:nvPr/>
          </p:nvSpPr>
          <p:spPr>
            <a:xfrm>
              <a:off x="1268921" y="2490000"/>
              <a:ext cx="1803196" cy="27584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PPT</a:t>
              </a:r>
              <a:r>
                <a:rPr kumimoji="0" lang="zh-CN" alt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标题文档</a:t>
              </a:r>
              <a:endPara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8521296" y="3993545"/>
            <a:ext cx="2379863" cy="1022352"/>
            <a:chOff x="1268921" y="2490000"/>
            <a:chExt cx="1803196" cy="774625"/>
          </a:xfrm>
        </p:grpSpPr>
        <p:sp>
          <p:nvSpPr>
            <p:cNvPr id="177" name="iṥlídè">
              <a:extLst>
                <a:ext uri="{FF2B5EF4-FFF2-40B4-BE49-F238E27FC236}">
                  <a16:creationId xmlns:a16="http://schemas.microsoft.com/office/drawing/2014/main" xmlns="" id="{813464ED-777E-4584-8F11-7E61001E631B}"/>
                </a:ext>
              </a:extLst>
            </p:cNvPr>
            <p:cNvSpPr/>
            <p:nvPr/>
          </p:nvSpPr>
          <p:spPr>
            <a:xfrm>
              <a:off x="1268921" y="2765849"/>
              <a:ext cx="1803196" cy="498776"/>
            </a:xfrm>
            <a:prstGeom prst="rect">
              <a:avLst/>
            </a:prstGeom>
          </p:spPr>
          <p:txBody>
            <a:bodyPr wrap="square" lIns="91440" tIns="45720" rIns="91440" bIns="45720">
              <a:normAutofit fontScale="92500" lnSpcReduction="200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/>
            </a:p>
          </p:txBody>
        </p:sp>
        <p:sp>
          <p:nvSpPr>
            <p:cNvPr id="178" name="íṣ1íḋe">
              <a:extLst>
                <a:ext uri="{FF2B5EF4-FFF2-40B4-BE49-F238E27FC236}">
                  <a16:creationId xmlns:a16="http://schemas.microsoft.com/office/drawing/2014/main" xmlns="" id="{09002499-BB58-4C33-946B-4EEA488DFA4A}"/>
                </a:ext>
              </a:extLst>
            </p:cNvPr>
            <p:cNvSpPr txBox="1"/>
            <p:nvPr/>
          </p:nvSpPr>
          <p:spPr>
            <a:xfrm>
              <a:off x="1268921" y="2490000"/>
              <a:ext cx="1803196" cy="27584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PPT</a:t>
              </a:r>
              <a:r>
                <a:rPr kumimoji="0" lang="zh-CN" alt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标题文档</a:t>
              </a:r>
              <a:endPara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</p:grpSp>
      <p:sp>
        <p:nvSpPr>
          <p:cNvPr id="182" name="文本框 1"/>
          <p:cNvSpPr txBox="1"/>
          <p:nvPr/>
        </p:nvSpPr>
        <p:spPr>
          <a:xfrm>
            <a:off x="679858" y="727083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1267464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171450" y="194310"/>
            <a:ext cx="11852910" cy="6526529"/>
            <a:chOff x="171450" y="194310"/>
            <a:chExt cx="11852910" cy="6526529"/>
          </a:xfrm>
        </p:grpSpPr>
        <p:sp>
          <p:nvSpPr>
            <p:cNvPr id="69" name="矩形 68"/>
            <p:cNvSpPr/>
            <p:nvPr/>
          </p:nvSpPr>
          <p:spPr>
            <a:xfrm>
              <a:off x="171450" y="194310"/>
              <a:ext cx="11852910" cy="6526529"/>
            </a:xfrm>
            <a:prstGeom prst="rect">
              <a:avLst/>
            </a:prstGeom>
            <a:solidFill>
              <a:schemeClr val="bg1">
                <a:alpha val="8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400050" y="377190"/>
              <a:ext cx="11441430" cy="6126480"/>
            </a:xfrm>
            <a:prstGeom prst="rect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4" name="bf5d4b25-22dc-473a-b4aa-26e808e2eed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F886EF7-0D80-42C1-835E-A780D3DC88D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787069" y="2214781"/>
            <a:ext cx="8479022" cy="3721019"/>
            <a:chOff x="687279" y="1380804"/>
            <a:chExt cx="10505804" cy="4610473"/>
          </a:xfrm>
        </p:grpSpPr>
        <p:grpSp>
          <p:nvGrpSpPr>
            <p:cNvPr id="35" name="iṧļîdè">
              <a:extLst>
                <a:ext uri="{FF2B5EF4-FFF2-40B4-BE49-F238E27FC236}">
                  <a16:creationId xmlns:a16="http://schemas.microsoft.com/office/drawing/2014/main" xmlns="" id="{96577A13-53B5-41CB-A5AD-39E460F5843E}"/>
                </a:ext>
              </a:extLst>
            </p:cNvPr>
            <p:cNvGrpSpPr/>
            <p:nvPr/>
          </p:nvGrpSpPr>
          <p:grpSpPr>
            <a:xfrm>
              <a:off x="6807200" y="1541076"/>
              <a:ext cx="4385883" cy="4194950"/>
              <a:chOff x="4078514" y="1928366"/>
              <a:chExt cx="4062084" cy="3885246"/>
            </a:xfrm>
          </p:grpSpPr>
          <p:sp>
            <p:nvSpPr>
              <p:cNvPr id="61" name="işlïḋê">
                <a:extLst>
                  <a:ext uri="{FF2B5EF4-FFF2-40B4-BE49-F238E27FC236}">
                    <a16:creationId xmlns:a16="http://schemas.microsoft.com/office/drawing/2014/main" xmlns="" id="{6489EBC8-99AB-4DA4-B6EB-8C12190A348A}"/>
                  </a:ext>
                </a:extLst>
              </p:cNvPr>
              <p:cNvSpPr/>
              <p:nvPr/>
            </p:nvSpPr>
            <p:spPr>
              <a:xfrm>
                <a:off x="4078514" y="1942600"/>
                <a:ext cx="1925415" cy="38710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380" y="17858"/>
                    </a:moveTo>
                    <a:cubicBezTo>
                      <a:pt x="17609" y="18189"/>
                      <a:pt x="15708" y="17694"/>
                      <a:pt x="15211" y="16791"/>
                    </a:cubicBezTo>
                    <a:cubicBezTo>
                      <a:pt x="15116" y="16619"/>
                      <a:pt x="15650" y="16547"/>
                      <a:pt x="15745" y="16718"/>
                    </a:cubicBezTo>
                    <a:cubicBezTo>
                      <a:pt x="16167" y="17486"/>
                      <a:pt x="17744" y="17870"/>
                      <a:pt x="19233" y="17592"/>
                    </a:cubicBezTo>
                    <a:cubicBezTo>
                      <a:pt x="19569" y="17530"/>
                      <a:pt x="19711" y="17796"/>
                      <a:pt x="19380" y="17858"/>
                    </a:cubicBezTo>
                    <a:close/>
                    <a:moveTo>
                      <a:pt x="17044" y="9573"/>
                    </a:moveTo>
                    <a:cubicBezTo>
                      <a:pt x="17207" y="9416"/>
                      <a:pt x="17685" y="9555"/>
                      <a:pt x="17522" y="9713"/>
                    </a:cubicBezTo>
                    <a:cubicBezTo>
                      <a:pt x="16980" y="10239"/>
                      <a:pt x="17082" y="10849"/>
                      <a:pt x="17754" y="11332"/>
                    </a:cubicBezTo>
                    <a:cubicBezTo>
                      <a:pt x="17958" y="11479"/>
                      <a:pt x="17477" y="11616"/>
                      <a:pt x="17275" y="11471"/>
                    </a:cubicBezTo>
                    <a:cubicBezTo>
                      <a:pt x="16490" y="10906"/>
                      <a:pt x="16416" y="10183"/>
                      <a:pt x="17044" y="9573"/>
                    </a:cubicBezTo>
                    <a:close/>
                    <a:moveTo>
                      <a:pt x="5002" y="8390"/>
                    </a:moveTo>
                    <a:cubicBezTo>
                      <a:pt x="4505" y="8739"/>
                      <a:pt x="4407" y="9148"/>
                      <a:pt x="4722" y="9546"/>
                    </a:cubicBezTo>
                    <a:cubicBezTo>
                      <a:pt x="4854" y="9712"/>
                      <a:pt x="4318" y="9782"/>
                      <a:pt x="4188" y="9619"/>
                    </a:cubicBezTo>
                    <a:cubicBezTo>
                      <a:pt x="3825" y="9161"/>
                      <a:pt x="3952" y="8652"/>
                      <a:pt x="4524" y="8251"/>
                    </a:cubicBezTo>
                    <a:cubicBezTo>
                      <a:pt x="4728" y="8107"/>
                      <a:pt x="5208" y="8245"/>
                      <a:pt x="5002" y="8390"/>
                    </a:cubicBezTo>
                    <a:close/>
                    <a:moveTo>
                      <a:pt x="12996" y="3168"/>
                    </a:moveTo>
                    <a:cubicBezTo>
                      <a:pt x="12014" y="3098"/>
                      <a:pt x="11071" y="3427"/>
                      <a:pt x="10814" y="3896"/>
                    </a:cubicBezTo>
                    <a:cubicBezTo>
                      <a:pt x="10720" y="4067"/>
                      <a:pt x="10185" y="3995"/>
                      <a:pt x="10280" y="3823"/>
                    </a:cubicBezTo>
                    <a:cubicBezTo>
                      <a:pt x="10623" y="3196"/>
                      <a:pt x="11863" y="2811"/>
                      <a:pt x="13144" y="2903"/>
                    </a:cubicBezTo>
                    <a:cubicBezTo>
                      <a:pt x="13496" y="2927"/>
                      <a:pt x="13345" y="3193"/>
                      <a:pt x="12996" y="3168"/>
                    </a:cubicBezTo>
                    <a:close/>
                    <a:moveTo>
                      <a:pt x="21600" y="275"/>
                    </a:moveTo>
                    <a:cubicBezTo>
                      <a:pt x="20900" y="101"/>
                      <a:pt x="20112" y="0"/>
                      <a:pt x="19275" y="0"/>
                    </a:cubicBezTo>
                    <a:cubicBezTo>
                      <a:pt x="17042" y="0"/>
                      <a:pt x="15139" y="699"/>
                      <a:pt x="14399" y="1682"/>
                    </a:cubicBezTo>
                    <a:cubicBezTo>
                      <a:pt x="14477" y="1868"/>
                      <a:pt x="14588" y="2052"/>
                      <a:pt x="14739" y="2229"/>
                    </a:cubicBezTo>
                    <a:cubicBezTo>
                      <a:pt x="15231" y="2809"/>
                      <a:pt x="16210" y="3520"/>
                      <a:pt x="17552" y="3629"/>
                    </a:cubicBezTo>
                    <a:cubicBezTo>
                      <a:pt x="17600" y="3534"/>
                      <a:pt x="17674" y="3443"/>
                      <a:pt x="17787" y="3359"/>
                    </a:cubicBezTo>
                    <a:cubicBezTo>
                      <a:pt x="18227" y="3029"/>
                      <a:pt x="18888" y="2846"/>
                      <a:pt x="19687" y="2904"/>
                    </a:cubicBezTo>
                    <a:cubicBezTo>
                      <a:pt x="20039" y="2928"/>
                      <a:pt x="19889" y="3194"/>
                      <a:pt x="19539" y="3169"/>
                    </a:cubicBezTo>
                    <a:cubicBezTo>
                      <a:pt x="18886" y="3122"/>
                      <a:pt x="18234" y="3377"/>
                      <a:pt x="18104" y="3695"/>
                    </a:cubicBezTo>
                    <a:cubicBezTo>
                      <a:pt x="17977" y="4003"/>
                      <a:pt x="18131" y="4287"/>
                      <a:pt x="18431" y="4558"/>
                    </a:cubicBezTo>
                    <a:cubicBezTo>
                      <a:pt x="18604" y="4714"/>
                      <a:pt x="18126" y="4852"/>
                      <a:pt x="17953" y="4697"/>
                    </a:cubicBezTo>
                    <a:cubicBezTo>
                      <a:pt x="17697" y="4466"/>
                      <a:pt x="17498" y="4178"/>
                      <a:pt x="17492" y="3898"/>
                    </a:cubicBezTo>
                    <a:cubicBezTo>
                      <a:pt x="17471" y="3898"/>
                      <a:pt x="17450" y="3898"/>
                      <a:pt x="17428" y="3896"/>
                    </a:cubicBezTo>
                    <a:cubicBezTo>
                      <a:pt x="15958" y="3786"/>
                      <a:pt x="14866" y="3038"/>
                      <a:pt x="14296" y="2410"/>
                    </a:cubicBezTo>
                    <a:cubicBezTo>
                      <a:pt x="14082" y="2175"/>
                      <a:pt x="13929" y="1928"/>
                      <a:pt x="13836" y="1676"/>
                    </a:cubicBezTo>
                    <a:cubicBezTo>
                      <a:pt x="13317" y="1555"/>
                      <a:pt x="12739" y="1488"/>
                      <a:pt x="12130" y="1488"/>
                    </a:cubicBezTo>
                    <a:cubicBezTo>
                      <a:pt x="9897" y="1488"/>
                      <a:pt x="8086" y="2388"/>
                      <a:pt x="8086" y="3499"/>
                    </a:cubicBezTo>
                    <a:cubicBezTo>
                      <a:pt x="8086" y="3511"/>
                      <a:pt x="8088" y="3523"/>
                      <a:pt x="8089" y="3535"/>
                    </a:cubicBezTo>
                    <a:cubicBezTo>
                      <a:pt x="5547" y="3632"/>
                      <a:pt x="3544" y="4689"/>
                      <a:pt x="3544" y="5978"/>
                    </a:cubicBezTo>
                    <a:cubicBezTo>
                      <a:pt x="3544" y="6103"/>
                      <a:pt x="3565" y="6224"/>
                      <a:pt x="3601" y="6342"/>
                    </a:cubicBezTo>
                    <a:cubicBezTo>
                      <a:pt x="4829" y="6852"/>
                      <a:pt x="6276" y="7234"/>
                      <a:pt x="7871" y="7342"/>
                    </a:cubicBezTo>
                    <a:cubicBezTo>
                      <a:pt x="8435" y="7380"/>
                      <a:pt x="9011" y="7381"/>
                      <a:pt x="9578" y="7347"/>
                    </a:cubicBezTo>
                    <a:cubicBezTo>
                      <a:pt x="8505" y="7062"/>
                      <a:pt x="7829" y="6470"/>
                      <a:pt x="7887" y="5855"/>
                    </a:cubicBezTo>
                    <a:cubicBezTo>
                      <a:pt x="7372" y="5665"/>
                      <a:pt x="7075" y="5360"/>
                      <a:pt x="6910" y="5049"/>
                    </a:cubicBezTo>
                    <a:cubicBezTo>
                      <a:pt x="6817" y="4877"/>
                      <a:pt x="7351" y="4804"/>
                      <a:pt x="7444" y="4976"/>
                    </a:cubicBezTo>
                    <a:cubicBezTo>
                      <a:pt x="7559" y="5192"/>
                      <a:pt x="7747" y="5441"/>
                      <a:pt x="8101" y="5596"/>
                    </a:cubicBezTo>
                    <a:cubicBezTo>
                      <a:pt x="8236" y="5584"/>
                      <a:pt x="8401" y="5627"/>
                      <a:pt x="8445" y="5702"/>
                    </a:cubicBezTo>
                    <a:cubicBezTo>
                      <a:pt x="8883" y="5795"/>
                      <a:pt x="9369" y="5772"/>
                      <a:pt x="9696" y="5580"/>
                    </a:cubicBezTo>
                    <a:cubicBezTo>
                      <a:pt x="9928" y="5444"/>
                      <a:pt x="10317" y="5640"/>
                      <a:pt x="10088" y="5775"/>
                    </a:cubicBezTo>
                    <a:cubicBezTo>
                      <a:pt x="9684" y="6011"/>
                      <a:pt x="9015" y="6086"/>
                      <a:pt x="8428" y="5994"/>
                    </a:cubicBezTo>
                    <a:cubicBezTo>
                      <a:pt x="8472" y="6593"/>
                      <a:pt x="9402" y="7124"/>
                      <a:pt x="10602" y="7234"/>
                    </a:cubicBezTo>
                    <a:cubicBezTo>
                      <a:pt x="10618" y="7236"/>
                      <a:pt x="10631" y="7238"/>
                      <a:pt x="10644" y="7240"/>
                    </a:cubicBezTo>
                    <a:cubicBezTo>
                      <a:pt x="11787" y="7074"/>
                      <a:pt x="12825" y="6750"/>
                      <a:pt x="13557" y="6267"/>
                    </a:cubicBezTo>
                    <a:cubicBezTo>
                      <a:pt x="13484" y="6074"/>
                      <a:pt x="13457" y="5874"/>
                      <a:pt x="13440" y="5673"/>
                    </a:cubicBezTo>
                    <a:cubicBezTo>
                      <a:pt x="13425" y="5495"/>
                      <a:pt x="13978" y="5495"/>
                      <a:pt x="13993" y="5673"/>
                    </a:cubicBezTo>
                    <a:cubicBezTo>
                      <a:pt x="14040" y="6209"/>
                      <a:pt x="14404" y="7297"/>
                      <a:pt x="16015" y="7031"/>
                    </a:cubicBezTo>
                    <a:cubicBezTo>
                      <a:pt x="16356" y="6975"/>
                      <a:pt x="16500" y="7241"/>
                      <a:pt x="16163" y="7296"/>
                    </a:cubicBezTo>
                    <a:cubicBezTo>
                      <a:pt x="15452" y="7414"/>
                      <a:pt x="14624" y="7274"/>
                      <a:pt x="14164" y="6979"/>
                    </a:cubicBezTo>
                    <a:cubicBezTo>
                      <a:pt x="13974" y="6857"/>
                      <a:pt x="13836" y="6726"/>
                      <a:pt x="13734" y="6590"/>
                    </a:cubicBezTo>
                    <a:cubicBezTo>
                      <a:pt x="12351" y="7362"/>
                      <a:pt x="10190" y="7747"/>
                      <a:pt x="8119" y="7632"/>
                    </a:cubicBezTo>
                    <a:cubicBezTo>
                      <a:pt x="6419" y="7539"/>
                      <a:pt x="4874" y="7183"/>
                      <a:pt x="3547" y="6674"/>
                    </a:cubicBezTo>
                    <a:cubicBezTo>
                      <a:pt x="2030" y="7077"/>
                      <a:pt x="997" y="7873"/>
                      <a:pt x="997" y="8789"/>
                    </a:cubicBezTo>
                    <a:cubicBezTo>
                      <a:pt x="997" y="9268"/>
                      <a:pt x="1280" y="9713"/>
                      <a:pt x="1766" y="10087"/>
                    </a:cubicBezTo>
                    <a:cubicBezTo>
                      <a:pt x="1763" y="10089"/>
                      <a:pt x="1761" y="10090"/>
                      <a:pt x="1758" y="10091"/>
                    </a:cubicBezTo>
                    <a:cubicBezTo>
                      <a:pt x="2538" y="10495"/>
                      <a:pt x="3581" y="10777"/>
                      <a:pt x="4684" y="10901"/>
                    </a:cubicBezTo>
                    <a:cubicBezTo>
                      <a:pt x="6335" y="11087"/>
                      <a:pt x="8223" y="10915"/>
                      <a:pt x="9093" y="10150"/>
                    </a:cubicBezTo>
                    <a:cubicBezTo>
                      <a:pt x="8703" y="9932"/>
                      <a:pt x="8385" y="9678"/>
                      <a:pt x="8084" y="9430"/>
                    </a:cubicBezTo>
                    <a:cubicBezTo>
                      <a:pt x="7899" y="9277"/>
                      <a:pt x="8378" y="9140"/>
                      <a:pt x="8562" y="9291"/>
                    </a:cubicBezTo>
                    <a:cubicBezTo>
                      <a:pt x="8820" y="9503"/>
                      <a:pt x="9090" y="9735"/>
                      <a:pt x="9425" y="9933"/>
                    </a:cubicBezTo>
                    <a:cubicBezTo>
                      <a:pt x="9583" y="9927"/>
                      <a:pt x="9763" y="10003"/>
                      <a:pt x="9742" y="10099"/>
                    </a:cubicBezTo>
                    <a:cubicBezTo>
                      <a:pt x="9872" y="10160"/>
                      <a:pt x="10012" y="10214"/>
                      <a:pt x="10165" y="10259"/>
                    </a:cubicBezTo>
                    <a:cubicBezTo>
                      <a:pt x="10824" y="10456"/>
                      <a:pt x="11700" y="10520"/>
                      <a:pt x="12310" y="10243"/>
                    </a:cubicBezTo>
                    <a:cubicBezTo>
                      <a:pt x="12573" y="10123"/>
                      <a:pt x="12965" y="10317"/>
                      <a:pt x="12701" y="10438"/>
                    </a:cubicBezTo>
                    <a:cubicBezTo>
                      <a:pt x="12042" y="10737"/>
                      <a:pt x="11094" y="10777"/>
                      <a:pt x="10286" y="10600"/>
                    </a:cubicBezTo>
                    <a:cubicBezTo>
                      <a:pt x="9993" y="10536"/>
                      <a:pt x="9735" y="10450"/>
                      <a:pt x="9500" y="10350"/>
                    </a:cubicBezTo>
                    <a:cubicBezTo>
                      <a:pt x="8985" y="10770"/>
                      <a:pt x="8160" y="11037"/>
                      <a:pt x="7235" y="11164"/>
                    </a:cubicBezTo>
                    <a:cubicBezTo>
                      <a:pt x="7677" y="12064"/>
                      <a:pt x="9375" y="12655"/>
                      <a:pt x="11250" y="12509"/>
                    </a:cubicBezTo>
                    <a:cubicBezTo>
                      <a:pt x="11331" y="12342"/>
                      <a:pt x="11448" y="12178"/>
                      <a:pt x="11570" y="12017"/>
                    </a:cubicBezTo>
                    <a:cubicBezTo>
                      <a:pt x="11695" y="11853"/>
                      <a:pt x="12230" y="11924"/>
                      <a:pt x="12104" y="12091"/>
                    </a:cubicBezTo>
                    <a:cubicBezTo>
                      <a:pt x="11870" y="12399"/>
                      <a:pt x="11534" y="12785"/>
                      <a:pt x="11721" y="13119"/>
                    </a:cubicBezTo>
                    <a:cubicBezTo>
                      <a:pt x="11884" y="13409"/>
                      <a:pt x="12401" y="13675"/>
                      <a:pt x="13048" y="13573"/>
                    </a:cubicBezTo>
                    <a:cubicBezTo>
                      <a:pt x="13390" y="13519"/>
                      <a:pt x="13534" y="13785"/>
                      <a:pt x="13196" y="13838"/>
                    </a:cubicBezTo>
                    <a:cubicBezTo>
                      <a:pt x="12496" y="13949"/>
                      <a:pt x="11719" y="13761"/>
                      <a:pt x="11384" y="13437"/>
                    </a:cubicBezTo>
                    <a:cubicBezTo>
                      <a:pt x="11165" y="13227"/>
                      <a:pt x="11113" y="13009"/>
                      <a:pt x="11152" y="12791"/>
                    </a:cubicBezTo>
                    <a:cubicBezTo>
                      <a:pt x="9080" y="12897"/>
                      <a:pt x="7164" y="12245"/>
                      <a:pt x="6692" y="11222"/>
                    </a:cubicBezTo>
                    <a:cubicBezTo>
                      <a:pt x="6044" y="11273"/>
                      <a:pt x="5367" y="11260"/>
                      <a:pt x="4730" y="11188"/>
                    </a:cubicBezTo>
                    <a:cubicBezTo>
                      <a:pt x="3460" y="11046"/>
                      <a:pt x="2241" y="10739"/>
                      <a:pt x="1344" y="10276"/>
                    </a:cubicBezTo>
                    <a:cubicBezTo>
                      <a:pt x="514" y="10694"/>
                      <a:pt x="0" y="11268"/>
                      <a:pt x="0" y="11902"/>
                    </a:cubicBezTo>
                    <a:cubicBezTo>
                      <a:pt x="0" y="12600"/>
                      <a:pt x="622" y="13226"/>
                      <a:pt x="1607" y="13650"/>
                    </a:cubicBezTo>
                    <a:cubicBezTo>
                      <a:pt x="2813" y="13434"/>
                      <a:pt x="4096" y="13353"/>
                      <a:pt x="5189" y="13792"/>
                    </a:cubicBezTo>
                    <a:cubicBezTo>
                      <a:pt x="5238" y="13812"/>
                      <a:pt x="5265" y="13834"/>
                      <a:pt x="5277" y="13856"/>
                    </a:cubicBezTo>
                    <a:cubicBezTo>
                      <a:pt x="5567" y="13660"/>
                      <a:pt x="5952" y="13499"/>
                      <a:pt x="6404" y="13389"/>
                    </a:cubicBezTo>
                    <a:cubicBezTo>
                      <a:pt x="6723" y="13312"/>
                      <a:pt x="7004" y="13549"/>
                      <a:pt x="6683" y="13627"/>
                    </a:cubicBezTo>
                    <a:cubicBezTo>
                      <a:pt x="5904" y="13816"/>
                      <a:pt x="5395" y="14159"/>
                      <a:pt x="5256" y="14584"/>
                    </a:cubicBezTo>
                    <a:cubicBezTo>
                      <a:pt x="5198" y="14758"/>
                      <a:pt x="4665" y="14684"/>
                      <a:pt x="4722" y="14510"/>
                    </a:cubicBezTo>
                    <a:cubicBezTo>
                      <a:pt x="4780" y="14332"/>
                      <a:pt x="4901" y="14164"/>
                      <a:pt x="5075" y="14011"/>
                    </a:cubicBezTo>
                    <a:cubicBezTo>
                      <a:pt x="4988" y="14026"/>
                      <a:pt x="4886" y="14023"/>
                      <a:pt x="4798" y="13987"/>
                    </a:cubicBezTo>
                    <a:cubicBezTo>
                      <a:pt x="3767" y="13573"/>
                      <a:pt x="2458" y="13756"/>
                      <a:pt x="1335" y="13995"/>
                    </a:cubicBezTo>
                    <a:cubicBezTo>
                      <a:pt x="1188" y="14207"/>
                      <a:pt x="1107" y="14434"/>
                      <a:pt x="1107" y="14671"/>
                    </a:cubicBezTo>
                    <a:cubicBezTo>
                      <a:pt x="1107" y="15609"/>
                      <a:pt x="2356" y="16401"/>
                      <a:pt x="4072" y="16661"/>
                    </a:cubicBezTo>
                    <a:cubicBezTo>
                      <a:pt x="5272" y="15656"/>
                      <a:pt x="7724" y="14897"/>
                      <a:pt x="9846" y="15560"/>
                    </a:cubicBezTo>
                    <a:cubicBezTo>
                      <a:pt x="9848" y="15561"/>
                      <a:pt x="9849" y="15562"/>
                      <a:pt x="9852" y="15563"/>
                    </a:cubicBezTo>
                    <a:cubicBezTo>
                      <a:pt x="10280" y="15391"/>
                      <a:pt x="10857" y="15303"/>
                      <a:pt x="11484" y="15351"/>
                    </a:cubicBezTo>
                    <a:cubicBezTo>
                      <a:pt x="11835" y="15378"/>
                      <a:pt x="11686" y="15643"/>
                      <a:pt x="11336" y="15617"/>
                    </a:cubicBezTo>
                    <a:cubicBezTo>
                      <a:pt x="10257" y="15534"/>
                      <a:pt x="9444" y="16030"/>
                      <a:pt x="9731" y="16541"/>
                    </a:cubicBezTo>
                    <a:cubicBezTo>
                      <a:pt x="9828" y="16712"/>
                      <a:pt x="9293" y="16785"/>
                      <a:pt x="9197" y="16614"/>
                    </a:cubicBezTo>
                    <a:cubicBezTo>
                      <a:pt x="9019" y="16299"/>
                      <a:pt x="9146" y="15998"/>
                      <a:pt x="9466" y="15769"/>
                    </a:cubicBezTo>
                    <a:cubicBezTo>
                      <a:pt x="7712" y="15267"/>
                      <a:pt x="5688" y="15896"/>
                      <a:pt x="4627" y="16724"/>
                    </a:cubicBezTo>
                    <a:cubicBezTo>
                      <a:pt x="4653" y="16726"/>
                      <a:pt x="4680" y="16728"/>
                      <a:pt x="4706" y="16730"/>
                    </a:cubicBezTo>
                    <a:cubicBezTo>
                      <a:pt x="4599" y="16935"/>
                      <a:pt x="4541" y="17150"/>
                      <a:pt x="4541" y="17371"/>
                    </a:cubicBezTo>
                    <a:cubicBezTo>
                      <a:pt x="4541" y="18726"/>
                      <a:pt x="6679" y="19832"/>
                      <a:pt x="9368" y="19902"/>
                    </a:cubicBezTo>
                    <a:cubicBezTo>
                      <a:pt x="9693" y="19540"/>
                      <a:pt x="10233" y="19227"/>
                      <a:pt x="10910" y="19016"/>
                    </a:cubicBezTo>
                    <a:cubicBezTo>
                      <a:pt x="10784" y="18641"/>
                      <a:pt x="10781" y="18268"/>
                      <a:pt x="10900" y="17892"/>
                    </a:cubicBezTo>
                    <a:cubicBezTo>
                      <a:pt x="10659" y="17767"/>
                      <a:pt x="10483" y="17615"/>
                      <a:pt x="10379" y="17447"/>
                    </a:cubicBezTo>
                    <a:cubicBezTo>
                      <a:pt x="10273" y="17277"/>
                      <a:pt x="10807" y="17204"/>
                      <a:pt x="10913" y="17374"/>
                    </a:cubicBezTo>
                    <a:cubicBezTo>
                      <a:pt x="11081" y="17643"/>
                      <a:pt x="11493" y="17837"/>
                      <a:pt x="12023" y="17916"/>
                    </a:cubicBezTo>
                    <a:cubicBezTo>
                      <a:pt x="12103" y="17890"/>
                      <a:pt x="12182" y="17865"/>
                      <a:pt x="12261" y="17839"/>
                    </a:cubicBezTo>
                    <a:cubicBezTo>
                      <a:pt x="12561" y="17742"/>
                      <a:pt x="12838" y="17981"/>
                      <a:pt x="12541" y="18077"/>
                    </a:cubicBezTo>
                    <a:cubicBezTo>
                      <a:pt x="12273" y="18164"/>
                      <a:pt x="12128" y="18229"/>
                      <a:pt x="11810" y="18174"/>
                    </a:cubicBezTo>
                    <a:cubicBezTo>
                      <a:pt x="11666" y="18149"/>
                      <a:pt x="11531" y="18119"/>
                      <a:pt x="11402" y="18083"/>
                    </a:cubicBezTo>
                    <a:cubicBezTo>
                      <a:pt x="11340" y="18349"/>
                      <a:pt x="11346" y="18615"/>
                      <a:pt x="11424" y="18881"/>
                    </a:cubicBezTo>
                    <a:cubicBezTo>
                      <a:pt x="11676" y="18827"/>
                      <a:pt x="11943" y="18786"/>
                      <a:pt x="12221" y="18761"/>
                    </a:cubicBezTo>
                    <a:cubicBezTo>
                      <a:pt x="12280" y="18756"/>
                      <a:pt x="12333" y="18759"/>
                      <a:pt x="12379" y="18768"/>
                    </a:cubicBezTo>
                    <a:cubicBezTo>
                      <a:pt x="12567" y="18636"/>
                      <a:pt x="12798" y="18516"/>
                      <a:pt x="13034" y="18422"/>
                    </a:cubicBezTo>
                    <a:cubicBezTo>
                      <a:pt x="13309" y="18312"/>
                      <a:pt x="13704" y="18505"/>
                      <a:pt x="13425" y="18616"/>
                    </a:cubicBezTo>
                    <a:cubicBezTo>
                      <a:pt x="12807" y="18865"/>
                      <a:pt x="12005" y="19349"/>
                      <a:pt x="12830" y="19702"/>
                    </a:cubicBezTo>
                    <a:cubicBezTo>
                      <a:pt x="13101" y="19818"/>
                      <a:pt x="12707" y="20012"/>
                      <a:pt x="12437" y="19896"/>
                    </a:cubicBezTo>
                    <a:cubicBezTo>
                      <a:pt x="11871" y="19654"/>
                      <a:pt x="11835" y="19348"/>
                      <a:pt x="12056" y="19062"/>
                    </a:cubicBezTo>
                    <a:cubicBezTo>
                      <a:pt x="11066" y="19202"/>
                      <a:pt x="10276" y="19564"/>
                      <a:pt x="9875" y="20017"/>
                    </a:cubicBezTo>
                    <a:cubicBezTo>
                      <a:pt x="11119" y="20969"/>
                      <a:pt x="13276" y="21600"/>
                      <a:pt x="15731" y="21600"/>
                    </a:cubicBezTo>
                    <a:cubicBezTo>
                      <a:pt x="18194" y="21600"/>
                      <a:pt x="20358" y="20964"/>
                      <a:pt x="21600" y="20005"/>
                    </a:cubicBezTo>
                    <a:cubicBezTo>
                      <a:pt x="21600" y="20005"/>
                      <a:pt x="21600" y="275"/>
                      <a:pt x="21600" y="275"/>
                    </a:cubicBezTo>
                    <a:close/>
                  </a:path>
                </a:pathLst>
              </a:custGeom>
              <a:solidFill>
                <a:srgbClr val="778495">
                  <a:lumMod val="20000"/>
                  <a:lumOff val="80000"/>
                </a:srgbClr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algn="ctr"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30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Arial"/>
                  <a:ea typeface="微软雅黑"/>
                </a:endParaRPr>
              </a:p>
            </p:txBody>
          </p:sp>
          <p:sp>
            <p:nvSpPr>
              <p:cNvPr id="62" name="íṩ1îdê">
                <a:extLst>
                  <a:ext uri="{FF2B5EF4-FFF2-40B4-BE49-F238E27FC236}">
                    <a16:creationId xmlns:a16="http://schemas.microsoft.com/office/drawing/2014/main" xmlns="" id="{F34341CB-8FD8-46F3-B61C-77A485BF5E49}"/>
                  </a:ext>
                </a:extLst>
              </p:cNvPr>
              <p:cNvSpPr/>
              <p:nvPr/>
            </p:nvSpPr>
            <p:spPr>
              <a:xfrm>
                <a:off x="6188049" y="1942600"/>
                <a:ext cx="1925437" cy="38710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367" y="17592"/>
                    </a:moveTo>
                    <a:cubicBezTo>
                      <a:pt x="3856" y="17870"/>
                      <a:pt x="5432" y="17486"/>
                      <a:pt x="5855" y="16718"/>
                    </a:cubicBezTo>
                    <a:cubicBezTo>
                      <a:pt x="5949" y="16547"/>
                      <a:pt x="6484" y="16619"/>
                      <a:pt x="6389" y="16791"/>
                    </a:cubicBezTo>
                    <a:cubicBezTo>
                      <a:pt x="5892" y="17694"/>
                      <a:pt x="3992" y="18189"/>
                      <a:pt x="2220" y="17858"/>
                    </a:cubicBezTo>
                    <a:cubicBezTo>
                      <a:pt x="1889" y="17796"/>
                      <a:pt x="2032" y="17530"/>
                      <a:pt x="2367" y="17592"/>
                    </a:cubicBezTo>
                    <a:close/>
                    <a:moveTo>
                      <a:pt x="4325" y="11471"/>
                    </a:moveTo>
                    <a:cubicBezTo>
                      <a:pt x="4123" y="11616"/>
                      <a:pt x="3642" y="11479"/>
                      <a:pt x="3846" y="11332"/>
                    </a:cubicBezTo>
                    <a:cubicBezTo>
                      <a:pt x="4518" y="10849"/>
                      <a:pt x="4620" y="10239"/>
                      <a:pt x="4078" y="9713"/>
                    </a:cubicBezTo>
                    <a:cubicBezTo>
                      <a:pt x="3915" y="9555"/>
                      <a:pt x="4393" y="9416"/>
                      <a:pt x="4556" y="9573"/>
                    </a:cubicBezTo>
                    <a:cubicBezTo>
                      <a:pt x="5184" y="10183"/>
                      <a:pt x="5111" y="10906"/>
                      <a:pt x="4325" y="11471"/>
                    </a:cubicBezTo>
                    <a:close/>
                    <a:moveTo>
                      <a:pt x="17076" y="8251"/>
                    </a:moveTo>
                    <a:cubicBezTo>
                      <a:pt x="17648" y="8652"/>
                      <a:pt x="17775" y="9161"/>
                      <a:pt x="17412" y="9619"/>
                    </a:cubicBezTo>
                    <a:cubicBezTo>
                      <a:pt x="17282" y="9782"/>
                      <a:pt x="16747" y="9712"/>
                      <a:pt x="16878" y="9546"/>
                    </a:cubicBezTo>
                    <a:cubicBezTo>
                      <a:pt x="17192" y="9148"/>
                      <a:pt x="17095" y="8739"/>
                      <a:pt x="16598" y="8390"/>
                    </a:cubicBezTo>
                    <a:cubicBezTo>
                      <a:pt x="16391" y="8245"/>
                      <a:pt x="16872" y="8107"/>
                      <a:pt x="17076" y="8251"/>
                    </a:cubicBezTo>
                    <a:close/>
                    <a:moveTo>
                      <a:pt x="8456" y="2903"/>
                    </a:moveTo>
                    <a:cubicBezTo>
                      <a:pt x="9736" y="2811"/>
                      <a:pt x="10977" y="3196"/>
                      <a:pt x="11320" y="3823"/>
                    </a:cubicBezTo>
                    <a:cubicBezTo>
                      <a:pt x="11415" y="3995"/>
                      <a:pt x="10881" y="4067"/>
                      <a:pt x="10786" y="3896"/>
                    </a:cubicBezTo>
                    <a:cubicBezTo>
                      <a:pt x="10530" y="3427"/>
                      <a:pt x="9587" y="3098"/>
                      <a:pt x="8603" y="3168"/>
                    </a:cubicBezTo>
                    <a:cubicBezTo>
                      <a:pt x="8255" y="3193"/>
                      <a:pt x="8104" y="2927"/>
                      <a:pt x="8456" y="2903"/>
                    </a:cubicBezTo>
                    <a:close/>
                    <a:moveTo>
                      <a:pt x="0" y="20005"/>
                    </a:moveTo>
                    <a:cubicBezTo>
                      <a:pt x="1242" y="20964"/>
                      <a:pt x="3407" y="21600"/>
                      <a:pt x="5870" y="21600"/>
                    </a:cubicBezTo>
                    <a:cubicBezTo>
                      <a:pt x="8324" y="21600"/>
                      <a:pt x="10481" y="20969"/>
                      <a:pt x="11725" y="20017"/>
                    </a:cubicBezTo>
                    <a:cubicBezTo>
                      <a:pt x="11324" y="19564"/>
                      <a:pt x="10534" y="19202"/>
                      <a:pt x="9544" y="19062"/>
                    </a:cubicBezTo>
                    <a:cubicBezTo>
                      <a:pt x="9765" y="19348"/>
                      <a:pt x="9729" y="19654"/>
                      <a:pt x="9162" y="19896"/>
                    </a:cubicBezTo>
                    <a:cubicBezTo>
                      <a:pt x="8893" y="20012"/>
                      <a:pt x="8499" y="19818"/>
                      <a:pt x="8770" y="19702"/>
                    </a:cubicBezTo>
                    <a:cubicBezTo>
                      <a:pt x="9594" y="19349"/>
                      <a:pt x="8793" y="18865"/>
                      <a:pt x="8175" y="18616"/>
                    </a:cubicBezTo>
                    <a:cubicBezTo>
                      <a:pt x="7897" y="18505"/>
                      <a:pt x="8292" y="18312"/>
                      <a:pt x="8566" y="18422"/>
                    </a:cubicBezTo>
                    <a:cubicBezTo>
                      <a:pt x="8802" y="18516"/>
                      <a:pt x="9032" y="18636"/>
                      <a:pt x="9221" y="18768"/>
                    </a:cubicBezTo>
                    <a:cubicBezTo>
                      <a:pt x="9267" y="18759"/>
                      <a:pt x="9320" y="18756"/>
                      <a:pt x="9380" y="18761"/>
                    </a:cubicBezTo>
                    <a:cubicBezTo>
                      <a:pt x="9657" y="18786"/>
                      <a:pt x="9924" y="18827"/>
                      <a:pt x="10177" y="18881"/>
                    </a:cubicBezTo>
                    <a:cubicBezTo>
                      <a:pt x="10254" y="18615"/>
                      <a:pt x="10260" y="18349"/>
                      <a:pt x="10198" y="18083"/>
                    </a:cubicBezTo>
                    <a:cubicBezTo>
                      <a:pt x="10069" y="18119"/>
                      <a:pt x="9934" y="18149"/>
                      <a:pt x="9790" y="18174"/>
                    </a:cubicBezTo>
                    <a:cubicBezTo>
                      <a:pt x="9471" y="18229"/>
                      <a:pt x="9326" y="18164"/>
                      <a:pt x="9059" y="18077"/>
                    </a:cubicBezTo>
                    <a:cubicBezTo>
                      <a:pt x="8761" y="17981"/>
                      <a:pt x="9039" y="17742"/>
                      <a:pt x="9339" y="17839"/>
                    </a:cubicBezTo>
                    <a:cubicBezTo>
                      <a:pt x="9418" y="17865"/>
                      <a:pt x="9497" y="17890"/>
                      <a:pt x="9577" y="17916"/>
                    </a:cubicBezTo>
                    <a:cubicBezTo>
                      <a:pt x="10108" y="17837"/>
                      <a:pt x="10519" y="17643"/>
                      <a:pt x="10687" y="17374"/>
                    </a:cubicBezTo>
                    <a:cubicBezTo>
                      <a:pt x="10792" y="17204"/>
                      <a:pt x="11327" y="17277"/>
                      <a:pt x="11221" y="17447"/>
                    </a:cubicBezTo>
                    <a:cubicBezTo>
                      <a:pt x="11117" y="17615"/>
                      <a:pt x="10942" y="17767"/>
                      <a:pt x="10701" y="17892"/>
                    </a:cubicBezTo>
                    <a:cubicBezTo>
                      <a:pt x="10819" y="18268"/>
                      <a:pt x="10816" y="18641"/>
                      <a:pt x="10690" y="19016"/>
                    </a:cubicBezTo>
                    <a:cubicBezTo>
                      <a:pt x="11367" y="19227"/>
                      <a:pt x="11908" y="19540"/>
                      <a:pt x="12233" y="19902"/>
                    </a:cubicBezTo>
                    <a:cubicBezTo>
                      <a:pt x="14921" y="19832"/>
                      <a:pt x="17059" y="18726"/>
                      <a:pt x="17059" y="17371"/>
                    </a:cubicBezTo>
                    <a:cubicBezTo>
                      <a:pt x="17059" y="17150"/>
                      <a:pt x="17001" y="16935"/>
                      <a:pt x="16894" y="16730"/>
                    </a:cubicBezTo>
                    <a:cubicBezTo>
                      <a:pt x="16920" y="16728"/>
                      <a:pt x="16947" y="16726"/>
                      <a:pt x="16973" y="16724"/>
                    </a:cubicBezTo>
                    <a:cubicBezTo>
                      <a:pt x="15912" y="15896"/>
                      <a:pt x="13889" y="15267"/>
                      <a:pt x="12134" y="15769"/>
                    </a:cubicBezTo>
                    <a:cubicBezTo>
                      <a:pt x="12454" y="15998"/>
                      <a:pt x="12580" y="16299"/>
                      <a:pt x="12403" y="16614"/>
                    </a:cubicBezTo>
                    <a:cubicBezTo>
                      <a:pt x="12307" y="16785"/>
                      <a:pt x="11773" y="16712"/>
                      <a:pt x="11869" y="16541"/>
                    </a:cubicBezTo>
                    <a:cubicBezTo>
                      <a:pt x="12156" y="16030"/>
                      <a:pt x="11345" y="15534"/>
                      <a:pt x="10263" y="15617"/>
                    </a:cubicBezTo>
                    <a:cubicBezTo>
                      <a:pt x="9915" y="15643"/>
                      <a:pt x="9764" y="15378"/>
                      <a:pt x="10116" y="15351"/>
                    </a:cubicBezTo>
                    <a:cubicBezTo>
                      <a:pt x="10743" y="15303"/>
                      <a:pt x="11320" y="15391"/>
                      <a:pt x="11748" y="15563"/>
                    </a:cubicBezTo>
                    <a:cubicBezTo>
                      <a:pt x="11751" y="15562"/>
                      <a:pt x="11752" y="15561"/>
                      <a:pt x="11755" y="15560"/>
                    </a:cubicBezTo>
                    <a:cubicBezTo>
                      <a:pt x="13876" y="14897"/>
                      <a:pt x="16328" y="15656"/>
                      <a:pt x="17527" y="16661"/>
                    </a:cubicBezTo>
                    <a:cubicBezTo>
                      <a:pt x="19243" y="16401"/>
                      <a:pt x="20492" y="15609"/>
                      <a:pt x="20492" y="14671"/>
                    </a:cubicBezTo>
                    <a:cubicBezTo>
                      <a:pt x="20492" y="14434"/>
                      <a:pt x="20411" y="14207"/>
                      <a:pt x="20266" y="13995"/>
                    </a:cubicBezTo>
                    <a:cubicBezTo>
                      <a:pt x="19142" y="13756"/>
                      <a:pt x="17832" y="13573"/>
                      <a:pt x="16802" y="13987"/>
                    </a:cubicBezTo>
                    <a:cubicBezTo>
                      <a:pt x="16714" y="14023"/>
                      <a:pt x="16612" y="14026"/>
                      <a:pt x="16525" y="14011"/>
                    </a:cubicBezTo>
                    <a:cubicBezTo>
                      <a:pt x="16698" y="14164"/>
                      <a:pt x="16819" y="14332"/>
                      <a:pt x="16878" y="14510"/>
                    </a:cubicBezTo>
                    <a:cubicBezTo>
                      <a:pt x="16935" y="14684"/>
                      <a:pt x="16401" y="14758"/>
                      <a:pt x="16344" y="14584"/>
                    </a:cubicBezTo>
                    <a:cubicBezTo>
                      <a:pt x="16205" y="14159"/>
                      <a:pt x="15696" y="13816"/>
                      <a:pt x="14917" y="13627"/>
                    </a:cubicBezTo>
                    <a:cubicBezTo>
                      <a:pt x="14596" y="13549"/>
                      <a:pt x="14876" y="13312"/>
                      <a:pt x="15196" y="13389"/>
                    </a:cubicBezTo>
                    <a:cubicBezTo>
                      <a:pt x="15648" y="13499"/>
                      <a:pt x="16033" y="13660"/>
                      <a:pt x="16322" y="13856"/>
                    </a:cubicBezTo>
                    <a:cubicBezTo>
                      <a:pt x="16334" y="13834"/>
                      <a:pt x="16362" y="13812"/>
                      <a:pt x="16410" y="13792"/>
                    </a:cubicBezTo>
                    <a:cubicBezTo>
                      <a:pt x="17504" y="13353"/>
                      <a:pt x="18787" y="13434"/>
                      <a:pt x="19994" y="13650"/>
                    </a:cubicBezTo>
                    <a:cubicBezTo>
                      <a:pt x="20977" y="13226"/>
                      <a:pt x="21600" y="12600"/>
                      <a:pt x="21600" y="11902"/>
                    </a:cubicBezTo>
                    <a:cubicBezTo>
                      <a:pt x="21600" y="11268"/>
                      <a:pt x="21086" y="10694"/>
                      <a:pt x="20256" y="10276"/>
                    </a:cubicBezTo>
                    <a:cubicBezTo>
                      <a:pt x="19359" y="10739"/>
                      <a:pt x="18140" y="11046"/>
                      <a:pt x="16870" y="11188"/>
                    </a:cubicBezTo>
                    <a:cubicBezTo>
                      <a:pt x="16233" y="11260"/>
                      <a:pt x="15557" y="11273"/>
                      <a:pt x="14908" y="11222"/>
                    </a:cubicBezTo>
                    <a:cubicBezTo>
                      <a:pt x="14436" y="12245"/>
                      <a:pt x="12520" y="12897"/>
                      <a:pt x="10448" y="12791"/>
                    </a:cubicBezTo>
                    <a:cubicBezTo>
                      <a:pt x="10487" y="13009"/>
                      <a:pt x="10435" y="13227"/>
                      <a:pt x="10216" y="13437"/>
                    </a:cubicBezTo>
                    <a:cubicBezTo>
                      <a:pt x="9880" y="13761"/>
                      <a:pt x="9104" y="13949"/>
                      <a:pt x="8404" y="13838"/>
                    </a:cubicBezTo>
                    <a:cubicBezTo>
                      <a:pt x="8065" y="13785"/>
                      <a:pt x="8210" y="13519"/>
                      <a:pt x="8551" y="13573"/>
                    </a:cubicBezTo>
                    <a:cubicBezTo>
                      <a:pt x="9199" y="13675"/>
                      <a:pt x="9716" y="13409"/>
                      <a:pt x="9879" y="13119"/>
                    </a:cubicBezTo>
                    <a:cubicBezTo>
                      <a:pt x="10066" y="12785"/>
                      <a:pt x="9730" y="12399"/>
                      <a:pt x="9497" y="12091"/>
                    </a:cubicBezTo>
                    <a:cubicBezTo>
                      <a:pt x="9370" y="11924"/>
                      <a:pt x="9906" y="11853"/>
                      <a:pt x="10030" y="12017"/>
                    </a:cubicBezTo>
                    <a:cubicBezTo>
                      <a:pt x="10152" y="12178"/>
                      <a:pt x="10269" y="12342"/>
                      <a:pt x="10350" y="12509"/>
                    </a:cubicBezTo>
                    <a:cubicBezTo>
                      <a:pt x="12225" y="12655"/>
                      <a:pt x="13922" y="12064"/>
                      <a:pt x="14364" y="11164"/>
                    </a:cubicBezTo>
                    <a:cubicBezTo>
                      <a:pt x="13439" y="11037"/>
                      <a:pt x="12615" y="10770"/>
                      <a:pt x="12100" y="10350"/>
                    </a:cubicBezTo>
                    <a:cubicBezTo>
                      <a:pt x="11865" y="10450"/>
                      <a:pt x="11607" y="10536"/>
                      <a:pt x="11313" y="10600"/>
                    </a:cubicBezTo>
                    <a:cubicBezTo>
                      <a:pt x="10506" y="10777"/>
                      <a:pt x="9557" y="10737"/>
                      <a:pt x="8899" y="10438"/>
                    </a:cubicBezTo>
                    <a:cubicBezTo>
                      <a:pt x="8635" y="10317"/>
                      <a:pt x="9027" y="10123"/>
                      <a:pt x="9290" y="10243"/>
                    </a:cubicBezTo>
                    <a:cubicBezTo>
                      <a:pt x="9900" y="10520"/>
                      <a:pt x="10776" y="10456"/>
                      <a:pt x="11434" y="10259"/>
                    </a:cubicBezTo>
                    <a:cubicBezTo>
                      <a:pt x="11587" y="10214"/>
                      <a:pt x="11728" y="10160"/>
                      <a:pt x="11859" y="10099"/>
                    </a:cubicBezTo>
                    <a:cubicBezTo>
                      <a:pt x="11838" y="10003"/>
                      <a:pt x="12017" y="9927"/>
                      <a:pt x="12176" y="9933"/>
                    </a:cubicBezTo>
                    <a:cubicBezTo>
                      <a:pt x="12509" y="9735"/>
                      <a:pt x="12780" y="9503"/>
                      <a:pt x="13038" y="9291"/>
                    </a:cubicBezTo>
                    <a:cubicBezTo>
                      <a:pt x="13223" y="9140"/>
                      <a:pt x="13701" y="9277"/>
                      <a:pt x="13516" y="9430"/>
                    </a:cubicBezTo>
                    <a:cubicBezTo>
                      <a:pt x="13215" y="9678"/>
                      <a:pt x="12897" y="9932"/>
                      <a:pt x="12507" y="10150"/>
                    </a:cubicBezTo>
                    <a:cubicBezTo>
                      <a:pt x="13376" y="10915"/>
                      <a:pt x="15265" y="11087"/>
                      <a:pt x="16916" y="10901"/>
                    </a:cubicBezTo>
                    <a:cubicBezTo>
                      <a:pt x="18019" y="10777"/>
                      <a:pt x="19062" y="10495"/>
                      <a:pt x="19842" y="10091"/>
                    </a:cubicBezTo>
                    <a:cubicBezTo>
                      <a:pt x="19839" y="10090"/>
                      <a:pt x="19836" y="10089"/>
                      <a:pt x="19833" y="10087"/>
                    </a:cubicBezTo>
                    <a:cubicBezTo>
                      <a:pt x="20320" y="9713"/>
                      <a:pt x="20603" y="9268"/>
                      <a:pt x="20603" y="8789"/>
                    </a:cubicBezTo>
                    <a:cubicBezTo>
                      <a:pt x="20603" y="7873"/>
                      <a:pt x="19571" y="7077"/>
                      <a:pt x="18052" y="6674"/>
                    </a:cubicBezTo>
                    <a:cubicBezTo>
                      <a:pt x="16726" y="7183"/>
                      <a:pt x="15182" y="7539"/>
                      <a:pt x="13481" y="7632"/>
                    </a:cubicBezTo>
                    <a:cubicBezTo>
                      <a:pt x="11410" y="7747"/>
                      <a:pt x="9249" y="7362"/>
                      <a:pt x="7866" y="6590"/>
                    </a:cubicBezTo>
                    <a:cubicBezTo>
                      <a:pt x="7765" y="6726"/>
                      <a:pt x="7627" y="6857"/>
                      <a:pt x="7436" y="6979"/>
                    </a:cubicBezTo>
                    <a:cubicBezTo>
                      <a:pt x="6976" y="7274"/>
                      <a:pt x="6147" y="7414"/>
                      <a:pt x="5437" y="7296"/>
                    </a:cubicBezTo>
                    <a:cubicBezTo>
                      <a:pt x="5100" y="7241"/>
                      <a:pt x="5244" y="6975"/>
                      <a:pt x="5584" y="7031"/>
                    </a:cubicBezTo>
                    <a:cubicBezTo>
                      <a:pt x="7196" y="7297"/>
                      <a:pt x="7561" y="6209"/>
                      <a:pt x="7607" y="5673"/>
                    </a:cubicBezTo>
                    <a:cubicBezTo>
                      <a:pt x="7622" y="5495"/>
                      <a:pt x="8175" y="5495"/>
                      <a:pt x="8160" y="5673"/>
                    </a:cubicBezTo>
                    <a:cubicBezTo>
                      <a:pt x="8143" y="5874"/>
                      <a:pt x="8116" y="6074"/>
                      <a:pt x="8043" y="6267"/>
                    </a:cubicBezTo>
                    <a:cubicBezTo>
                      <a:pt x="8775" y="6750"/>
                      <a:pt x="9813" y="7074"/>
                      <a:pt x="10956" y="7240"/>
                    </a:cubicBezTo>
                    <a:cubicBezTo>
                      <a:pt x="10969" y="7238"/>
                      <a:pt x="10982" y="7236"/>
                      <a:pt x="10998" y="7234"/>
                    </a:cubicBezTo>
                    <a:cubicBezTo>
                      <a:pt x="12198" y="7124"/>
                      <a:pt x="13128" y="6593"/>
                      <a:pt x="13172" y="5994"/>
                    </a:cubicBezTo>
                    <a:cubicBezTo>
                      <a:pt x="12585" y="6086"/>
                      <a:pt x="11915" y="6011"/>
                      <a:pt x="11512" y="5775"/>
                    </a:cubicBezTo>
                    <a:cubicBezTo>
                      <a:pt x="11283" y="5640"/>
                      <a:pt x="11672" y="5444"/>
                      <a:pt x="11904" y="5580"/>
                    </a:cubicBezTo>
                    <a:cubicBezTo>
                      <a:pt x="12231" y="5772"/>
                      <a:pt x="12717" y="5795"/>
                      <a:pt x="13154" y="5702"/>
                    </a:cubicBezTo>
                    <a:cubicBezTo>
                      <a:pt x="13200" y="5627"/>
                      <a:pt x="13364" y="5584"/>
                      <a:pt x="13499" y="5596"/>
                    </a:cubicBezTo>
                    <a:cubicBezTo>
                      <a:pt x="13853" y="5441"/>
                      <a:pt x="14041" y="5192"/>
                      <a:pt x="14156" y="4976"/>
                    </a:cubicBezTo>
                    <a:cubicBezTo>
                      <a:pt x="14248" y="4804"/>
                      <a:pt x="14783" y="4877"/>
                      <a:pt x="14691" y="5049"/>
                    </a:cubicBezTo>
                    <a:cubicBezTo>
                      <a:pt x="14525" y="5360"/>
                      <a:pt x="14228" y="5665"/>
                      <a:pt x="13713" y="5855"/>
                    </a:cubicBezTo>
                    <a:cubicBezTo>
                      <a:pt x="13772" y="6470"/>
                      <a:pt x="13095" y="7062"/>
                      <a:pt x="12022" y="7347"/>
                    </a:cubicBezTo>
                    <a:cubicBezTo>
                      <a:pt x="12588" y="7381"/>
                      <a:pt x="13165" y="7380"/>
                      <a:pt x="13728" y="7342"/>
                    </a:cubicBezTo>
                    <a:cubicBezTo>
                      <a:pt x="15324" y="7234"/>
                      <a:pt x="16771" y="6852"/>
                      <a:pt x="17999" y="6342"/>
                    </a:cubicBezTo>
                    <a:cubicBezTo>
                      <a:pt x="18035" y="6224"/>
                      <a:pt x="18055" y="6103"/>
                      <a:pt x="18055" y="5978"/>
                    </a:cubicBezTo>
                    <a:cubicBezTo>
                      <a:pt x="18055" y="4689"/>
                      <a:pt x="16053" y="3632"/>
                      <a:pt x="13512" y="3535"/>
                    </a:cubicBezTo>
                    <a:cubicBezTo>
                      <a:pt x="13512" y="3523"/>
                      <a:pt x="13513" y="3511"/>
                      <a:pt x="13513" y="3499"/>
                    </a:cubicBezTo>
                    <a:cubicBezTo>
                      <a:pt x="13513" y="2388"/>
                      <a:pt x="11704" y="1488"/>
                      <a:pt x="9470" y="1488"/>
                    </a:cubicBezTo>
                    <a:cubicBezTo>
                      <a:pt x="8860" y="1488"/>
                      <a:pt x="8283" y="1555"/>
                      <a:pt x="7765" y="1676"/>
                    </a:cubicBezTo>
                    <a:cubicBezTo>
                      <a:pt x="7671" y="1928"/>
                      <a:pt x="7518" y="2175"/>
                      <a:pt x="7304" y="2410"/>
                    </a:cubicBezTo>
                    <a:cubicBezTo>
                      <a:pt x="6733" y="3038"/>
                      <a:pt x="5642" y="3786"/>
                      <a:pt x="4172" y="3896"/>
                    </a:cubicBezTo>
                    <a:cubicBezTo>
                      <a:pt x="4150" y="3898"/>
                      <a:pt x="4129" y="3898"/>
                      <a:pt x="4109" y="3898"/>
                    </a:cubicBezTo>
                    <a:cubicBezTo>
                      <a:pt x="4102" y="4178"/>
                      <a:pt x="3903" y="4466"/>
                      <a:pt x="3647" y="4697"/>
                    </a:cubicBezTo>
                    <a:cubicBezTo>
                      <a:pt x="3475" y="4852"/>
                      <a:pt x="2996" y="4714"/>
                      <a:pt x="3169" y="4558"/>
                    </a:cubicBezTo>
                    <a:cubicBezTo>
                      <a:pt x="3469" y="4287"/>
                      <a:pt x="3623" y="4003"/>
                      <a:pt x="3496" y="3695"/>
                    </a:cubicBezTo>
                    <a:cubicBezTo>
                      <a:pt x="3366" y="3377"/>
                      <a:pt x="2714" y="3122"/>
                      <a:pt x="2061" y="3169"/>
                    </a:cubicBezTo>
                    <a:cubicBezTo>
                      <a:pt x="1711" y="3194"/>
                      <a:pt x="1561" y="2928"/>
                      <a:pt x="1913" y="2904"/>
                    </a:cubicBezTo>
                    <a:cubicBezTo>
                      <a:pt x="2712" y="2846"/>
                      <a:pt x="3373" y="3029"/>
                      <a:pt x="3813" y="3359"/>
                    </a:cubicBezTo>
                    <a:cubicBezTo>
                      <a:pt x="3926" y="3443"/>
                      <a:pt x="4000" y="3534"/>
                      <a:pt x="4048" y="3629"/>
                    </a:cubicBezTo>
                    <a:cubicBezTo>
                      <a:pt x="5391" y="3520"/>
                      <a:pt x="6369" y="2809"/>
                      <a:pt x="6861" y="2229"/>
                    </a:cubicBezTo>
                    <a:cubicBezTo>
                      <a:pt x="7011" y="2052"/>
                      <a:pt x="7124" y="1868"/>
                      <a:pt x="7201" y="1682"/>
                    </a:cubicBezTo>
                    <a:cubicBezTo>
                      <a:pt x="6461" y="699"/>
                      <a:pt x="4558" y="0"/>
                      <a:pt x="2325" y="0"/>
                    </a:cubicBezTo>
                    <a:cubicBezTo>
                      <a:pt x="1488" y="0"/>
                      <a:pt x="701" y="101"/>
                      <a:pt x="0" y="275"/>
                    </a:cubicBezTo>
                    <a:cubicBezTo>
                      <a:pt x="0" y="275"/>
                      <a:pt x="0" y="20005"/>
                      <a:pt x="0" y="20005"/>
                    </a:cubicBezTo>
                    <a:close/>
                  </a:path>
                </a:pathLst>
              </a:custGeom>
              <a:solidFill>
                <a:srgbClr val="778495">
                  <a:lumMod val="20000"/>
                  <a:lumOff val="80000"/>
                </a:srgbClr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algn="ctr"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30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Arial"/>
                  <a:ea typeface="微软雅黑"/>
                </a:endParaRPr>
              </a:p>
            </p:txBody>
          </p:sp>
          <p:sp>
            <p:nvSpPr>
              <p:cNvPr id="63" name="ïślíḍé">
                <a:extLst>
                  <a:ext uri="{FF2B5EF4-FFF2-40B4-BE49-F238E27FC236}">
                    <a16:creationId xmlns:a16="http://schemas.microsoft.com/office/drawing/2014/main" xmlns="" id="{1F454829-35BD-4E5B-9336-9C2A3639D212}"/>
                  </a:ext>
                </a:extLst>
              </p:cNvPr>
              <p:cNvSpPr/>
              <p:nvPr/>
            </p:nvSpPr>
            <p:spPr>
              <a:xfrm>
                <a:off x="6596364" y="1928366"/>
                <a:ext cx="1544234" cy="1544234"/>
              </a:xfrm>
              <a:prstGeom prst="ellipse">
                <a:avLst/>
              </a:prstGeom>
              <a:solidFill>
                <a:srgbClr val="D2381C">
                  <a:alpha val="70000"/>
                </a:srgbClr>
              </a:solidFill>
              <a:ln w="0" cap="flat" cmpd="sng" algn="ctr">
                <a:noFill/>
                <a:prstDash val="solid"/>
                <a:miter lim="800000"/>
              </a:ln>
              <a:effectLst/>
            </p:spPr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2400" b="1" kern="0" dirty="0" smtClean="0">
                    <a:solidFill>
                      <a:srgbClr val="FFFFFF"/>
                    </a:solidFill>
                    <a:latin typeface="Arial"/>
                    <a:ea typeface="微软雅黑"/>
                  </a:rPr>
                  <a:t>60%</a:t>
                </a:r>
              </a:p>
            </p:txBody>
          </p:sp>
          <p:sp>
            <p:nvSpPr>
              <p:cNvPr id="64" name="íş1îḑé">
                <a:extLst>
                  <a:ext uri="{FF2B5EF4-FFF2-40B4-BE49-F238E27FC236}">
                    <a16:creationId xmlns:a16="http://schemas.microsoft.com/office/drawing/2014/main" xmlns="" id="{8034169D-BD4E-47DD-B219-CFD8D1CA4539}"/>
                  </a:ext>
                </a:extLst>
              </p:cNvPr>
              <p:cNvSpPr/>
              <p:nvPr/>
            </p:nvSpPr>
            <p:spPr>
              <a:xfrm>
                <a:off x="5725195" y="4203461"/>
                <a:ext cx="1134764" cy="1134764"/>
              </a:xfrm>
              <a:prstGeom prst="ellipse">
                <a:avLst/>
              </a:prstGeom>
              <a:solidFill>
                <a:srgbClr val="727272">
                  <a:alpha val="70000"/>
                </a:srgbClr>
              </a:solidFill>
              <a:ln w="0" cap="flat" cmpd="sng" algn="ctr">
                <a:noFill/>
                <a:prstDash val="solid"/>
                <a:miter lim="800000"/>
              </a:ln>
              <a:effectLst/>
            </p:spPr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2400" b="1" kern="0" dirty="0" smtClean="0">
                    <a:solidFill>
                      <a:srgbClr val="FFFFFF"/>
                    </a:solidFill>
                    <a:latin typeface="Arial"/>
                    <a:ea typeface="微软雅黑"/>
                  </a:rPr>
                  <a:t>30%</a:t>
                </a:r>
              </a:p>
            </p:txBody>
          </p:sp>
          <p:sp>
            <p:nvSpPr>
              <p:cNvPr id="65" name="iš1ïḍe">
                <a:extLst>
                  <a:ext uri="{FF2B5EF4-FFF2-40B4-BE49-F238E27FC236}">
                    <a16:creationId xmlns:a16="http://schemas.microsoft.com/office/drawing/2014/main" xmlns="" id="{49690EC4-9938-439A-9F86-4EE8C23E91D1}"/>
                  </a:ext>
                </a:extLst>
              </p:cNvPr>
              <p:cNvSpPr/>
              <p:nvPr/>
            </p:nvSpPr>
            <p:spPr>
              <a:xfrm>
                <a:off x="4078514" y="2565371"/>
                <a:ext cx="1134764" cy="1134764"/>
              </a:xfrm>
              <a:prstGeom prst="ellipse">
                <a:avLst/>
              </a:prstGeom>
              <a:solidFill>
                <a:srgbClr val="666666">
                  <a:alpha val="70000"/>
                </a:srgbClr>
              </a:solidFill>
              <a:ln w="0" cap="flat" cmpd="sng" algn="ctr">
                <a:noFill/>
                <a:prstDash val="solid"/>
                <a:miter lim="800000"/>
              </a:ln>
              <a:effectLst/>
            </p:spPr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2400" b="1" kern="0" dirty="0" smtClean="0">
                    <a:solidFill>
                      <a:srgbClr val="FFFFFF"/>
                    </a:solidFill>
                    <a:latin typeface="Arial"/>
                    <a:ea typeface="微软雅黑"/>
                  </a:rPr>
                  <a:t>40%</a:t>
                </a:r>
              </a:p>
            </p:txBody>
          </p:sp>
        </p:grpSp>
        <p:grpSp>
          <p:nvGrpSpPr>
            <p:cNvPr id="36" name="ïṩ1iḍê">
              <a:extLst>
                <a:ext uri="{FF2B5EF4-FFF2-40B4-BE49-F238E27FC236}">
                  <a16:creationId xmlns:a16="http://schemas.microsoft.com/office/drawing/2014/main" xmlns="" id="{3C411DFE-793E-4483-882B-A0D537E16CAB}"/>
                </a:ext>
              </a:extLst>
            </p:cNvPr>
            <p:cNvGrpSpPr/>
            <p:nvPr/>
          </p:nvGrpSpPr>
          <p:grpSpPr>
            <a:xfrm>
              <a:off x="687279" y="1380804"/>
              <a:ext cx="5408721" cy="1463196"/>
              <a:chOff x="687278" y="2398652"/>
              <a:chExt cx="3524773" cy="1463196"/>
            </a:xfrm>
          </p:grpSpPr>
          <p:sp>
            <p:nvSpPr>
              <p:cNvPr id="59" name="ïšlîḍé">
                <a:extLst>
                  <a:ext uri="{FF2B5EF4-FFF2-40B4-BE49-F238E27FC236}">
                    <a16:creationId xmlns:a16="http://schemas.microsoft.com/office/drawing/2014/main" xmlns="" id="{0B18E2B0-1EB3-47D9-999A-040A66333587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0213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</a:t>
                </a:r>
                <a:r>
                  <a:rPr lang="zh-CN" altLang="en-US" sz="11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</a:rPr>
                  <a:t>。</a:t>
                </a:r>
                <a:r>
                  <a:rPr lang="zh-CN" altLang="en-US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1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30000"/>
                  </a:lnSpc>
                </a:pPr>
                <a:endParaRPr lang="en-US" altLang="zh-CN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išḷíḑê">
                <a:extLst>
                  <a:ext uri="{FF2B5EF4-FFF2-40B4-BE49-F238E27FC236}">
                    <a16:creationId xmlns:a16="http://schemas.microsoft.com/office/drawing/2014/main" xmlns="" id="{CDCE2E6E-9F9D-4935-A9CB-B3F96711DD75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 smtClean="0">
                    <a:solidFill>
                      <a:srgbClr val="000000"/>
                    </a:solidFill>
                    <a:latin typeface="Arial"/>
                  </a:rPr>
                  <a:t>PPT</a:t>
                </a:r>
                <a:r>
                  <a:rPr lang="zh-CN" altLang="en-US" sz="2000" b="1" dirty="0" smtClean="0">
                    <a:solidFill>
                      <a:srgbClr val="000000"/>
                    </a:solidFill>
                    <a:latin typeface="Arial"/>
                  </a:rPr>
                  <a:t>标题文档</a:t>
                </a:r>
                <a:endParaRPr lang="en-US" altLang="zh-CN" sz="2000" b="1" dirty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xmlns="" id="{EAC579A7-0222-4A5E-9F1C-C1DE6603CB11}"/>
                </a:ext>
              </a:extLst>
            </p:cNvPr>
            <p:cNvCxnSpPr/>
            <p:nvPr/>
          </p:nvCxnSpPr>
          <p:spPr>
            <a:xfrm>
              <a:off x="687279" y="3024000"/>
              <a:ext cx="5678721" cy="0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75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  <p:grpSp>
          <p:nvGrpSpPr>
            <p:cNvPr id="38" name="iṩľíḍè">
              <a:extLst>
                <a:ext uri="{FF2B5EF4-FFF2-40B4-BE49-F238E27FC236}">
                  <a16:creationId xmlns:a16="http://schemas.microsoft.com/office/drawing/2014/main" xmlns="" id="{6D3A5917-906E-4F9A-8D9F-DDE69F492EBE}"/>
                </a:ext>
              </a:extLst>
            </p:cNvPr>
            <p:cNvGrpSpPr/>
            <p:nvPr/>
          </p:nvGrpSpPr>
          <p:grpSpPr>
            <a:xfrm>
              <a:off x="697279" y="3429000"/>
              <a:ext cx="2631665" cy="1104745"/>
              <a:chOff x="6951000" y="1143572"/>
              <a:chExt cx="2631665" cy="1104745"/>
            </a:xfrm>
          </p:grpSpPr>
          <p:grpSp>
            <p:nvGrpSpPr>
              <p:cNvPr id="53" name="iṩḷîdé">
                <a:extLst>
                  <a:ext uri="{FF2B5EF4-FFF2-40B4-BE49-F238E27FC236}">
                    <a16:creationId xmlns:a16="http://schemas.microsoft.com/office/drawing/2014/main" xmlns="" id="{881B6BF8-5F50-44A5-9AA6-CC999AA1A142}"/>
                  </a:ext>
                </a:extLst>
              </p:cNvPr>
              <p:cNvGrpSpPr/>
              <p:nvPr/>
            </p:nvGrpSpPr>
            <p:grpSpPr>
              <a:xfrm>
                <a:off x="7677117" y="1143572"/>
                <a:ext cx="1905548" cy="1104745"/>
                <a:chOff x="666932" y="4425289"/>
                <a:chExt cx="1530975" cy="1104745"/>
              </a:xfrm>
            </p:grpSpPr>
            <p:sp>
              <p:nvSpPr>
                <p:cNvPr id="57" name="îS1ïḓê">
                  <a:extLst>
                    <a:ext uri="{FF2B5EF4-FFF2-40B4-BE49-F238E27FC236}">
                      <a16:creationId xmlns:a16="http://schemas.microsoft.com/office/drawing/2014/main" xmlns="" id="{40571F8C-714A-42C4-94AC-5CBC860A22BC}"/>
                    </a:ext>
                  </a:extLst>
                </p:cNvPr>
                <p:cNvSpPr txBox="1"/>
                <p:nvPr/>
              </p:nvSpPr>
              <p:spPr bwMode="auto">
                <a:xfrm>
                  <a:off x="666932" y="4425289"/>
                  <a:ext cx="1530975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r>
                    <a:rPr lang="en-US" altLang="zh-CN" sz="2000" b="1" dirty="0" smtClean="0">
                      <a:solidFill>
                        <a:srgbClr val="000000"/>
                      </a:solidFill>
                      <a:latin typeface="Arial"/>
                    </a:rPr>
                    <a:t>PPT</a:t>
                  </a:r>
                  <a:r>
                    <a:rPr lang="zh-CN" altLang="en-US" sz="2000" b="1" dirty="0" smtClean="0">
                      <a:solidFill>
                        <a:srgbClr val="000000"/>
                      </a:solidFill>
                      <a:latin typeface="Arial"/>
                    </a:rPr>
                    <a:t>标题文档</a:t>
                  </a:r>
                  <a:endParaRPr lang="en-US" altLang="zh-CN" sz="2000" b="1" dirty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sp>
              <p:nvSpPr>
                <p:cNvPr id="58" name="ïsḻïḑè">
                  <a:extLst>
                    <a:ext uri="{FF2B5EF4-FFF2-40B4-BE49-F238E27FC236}">
                      <a16:creationId xmlns:a16="http://schemas.microsoft.com/office/drawing/2014/main" xmlns="" id="{84FA1721-48D5-45F2-A67F-F35AAF985F0A}"/>
                    </a:ext>
                  </a:extLst>
                </p:cNvPr>
                <p:cNvSpPr/>
                <p:nvPr/>
              </p:nvSpPr>
              <p:spPr bwMode="auto">
                <a:xfrm>
                  <a:off x="666932" y="4867096"/>
                  <a:ext cx="1530975" cy="6629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 fontScale="70000" lnSpcReduction="2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30000"/>
                    </a:lnSpc>
                  </a:pPr>
                  <a:r>
                    <a:rPr lang="zh-CN" altLang="en-US" sz="1100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</a:rPr>
                    <a:t>您的内容打在这里，或者通过复制您的文本后，在此框中选择粘贴，并选择只保留文字。</a:t>
                  </a:r>
                  <a:endParaRPr lang="en-US" altLang="zh-CN" sz="1100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54" name="îṥlîdé">
                <a:extLst>
                  <a:ext uri="{FF2B5EF4-FFF2-40B4-BE49-F238E27FC236}">
                    <a16:creationId xmlns:a16="http://schemas.microsoft.com/office/drawing/2014/main" xmlns="" id="{6DCC42A6-49B4-46F5-ADA2-7647408A36D9}"/>
                  </a:ext>
                </a:extLst>
              </p:cNvPr>
              <p:cNvGrpSpPr/>
              <p:nvPr/>
            </p:nvGrpSpPr>
            <p:grpSpPr>
              <a:xfrm>
                <a:off x="6951000" y="1269000"/>
                <a:ext cx="508912" cy="509712"/>
                <a:chOff x="5646344" y="3213462"/>
                <a:chExt cx="899312" cy="900726"/>
              </a:xfrm>
            </p:grpSpPr>
            <p:sp>
              <p:nvSpPr>
                <p:cNvPr id="55" name="îṩlîḑè">
                  <a:extLst>
                    <a:ext uri="{FF2B5EF4-FFF2-40B4-BE49-F238E27FC236}">
                      <a16:creationId xmlns:a16="http://schemas.microsoft.com/office/drawing/2014/main" xmlns="" id="{0FC25266-7218-46D1-8C96-DC5DC8719AE5}"/>
                    </a:ext>
                  </a:extLst>
                </p:cNvPr>
                <p:cNvSpPr/>
                <p:nvPr/>
              </p:nvSpPr>
              <p:spPr bwMode="auto">
                <a:xfrm>
                  <a:off x="5646344" y="3213462"/>
                  <a:ext cx="899312" cy="900726"/>
                </a:xfrm>
                <a:prstGeom prst="roundRect">
                  <a:avLst/>
                </a:prstGeom>
                <a:solidFill>
                  <a:srgbClr val="FFFFFF"/>
                </a:solidFill>
                <a:ln w="57150">
                  <a:solidFill>
                    <a:srgbClr val="778495">
                      <a:lumMod val="20000"/>
                      <a:lumOff val="80000"/>
                    </a:srgb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kern="0" smtClean="0">
                    <a:solidFill>
                      <a:srgbClr val="000000"/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56" name="ïṥ1iḑe">
                  <a:extLst>
                    <a:ext uri="{FF2B5EF4-FFF2-40B4-BE49-F238E27FC236}">
                      <a16:creationId xmlns:a16="http://schemas.microsoft.com/office/drawing/2014/main" xmlns="" id="{2512BACD-5C53-4D80-B738-42C66CC31E35}"/>
                    </a:ext>
                  </a:extLst>
                </p:cNvPr>
                <p:cNvSpPr/>
                <p:nvPr/>
              </p:nvSpPr>
              <p:spPr>
                <a:xfrm>
                  <a:off x="5829151" y="3390009"/>
                  <a:ext cx="533699" cy="547632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rgbClr val="F1593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39" name="íṣlïḋé">
              <a:extLst>
                <a:ext uri="{FF2B5EF4-FFF2-40B4-BE49-F238E27FC236}">
                  <a16:creationId xmlns:a16="http://schemas.microsoft.com/office/drawing/2014/main" xmlns="" id="{B1736DFC-9584-4874-A2B3-DA553185FD16}"/>
                </a:ext>
              </a:extLst>
            </p:cNvPr>
            <p:cNvGrpSpPr/>
            <p:nvPr/>
          </p:nvGrpSpPr>
          <p:grpSpPr>
            <a:xfrm>
              <a:off x="697279" y="4886532"/>
              <a:ext cx="2631665" cy="1104745"/>
              <a:chOff x="6951000" y="1143572"/>
              <a:chExt cx="2631665" cy="1104745"/>
            </a:xfrm>
          </p:grpSpPr>
          <p:grpSp>
            <p:nvGrpSpPr>
              <p:cNvPr id="47" name="í$ľidê">
                <a:extLst>
                  <a:ext uri="{FF2B5EF4-FFF2-40B4-BE49-F238E27FC236}">
                    <a16:creationId xmlns:a16="http://schemas.microsoft.com/office/drawing/2014/main" xmlns="" id="{2759A7AC-E69C-41EC-B455-F17F876921B9}"/>
                  </a:ext>
                </a:extLst>
              </p:cNvPr>
              <p:cNvGrpSpPr/>
              <p:nvPr/>
            </p:nvGrpSpPr>
            <p:grpSpPr>
              <a:xfrm>
                <a:off x="7677117" y="1143572"/>
                <a:ext cx="1905548" cy="1104745"/>
                <a:chOff x="666932" y="4425289"/>
                <a:chExt cx="1530975" cy="1104745"/>
              </a:xfrm>
            </p:grpSpPr>
            <p:sp>
              <p:nvSpPr>
                <p:cNvPr id="51" name="î$ḻîḋè">
                  <a:extLst>
                    <a:ext uri="{FF2B5EF4-FFF2-40B4-BE49-F238E27FC236}">
                      <a16:creationId xmlns:a16="http://schemas.microsoft.com/office/drawing/2014/main" xmlns="" id="{F79EAB71-13BD-46FE-86CD-4CF2D942D96D}"/>
                    </a:ext>
                  </a:extLst>
                </p:cNvPr>
                <p:cNvSpPr txBox="1"/>
                <p:nvPr/>
              </p:nvSpPr>
              <p:spPr bwMode="auto">
                <a:xfrm>
                  <a:off x="666932" y="4425289"/>
                  <a:ext cx="1530975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r>
                    <a:rPr lang="en-US" altLang="zh-CN" sz="2000" b="1" dirty="0" smtClean="0">
                      <a:solidFill>
                        <a:srgbClr val="000000"/>
                      </a:solidFill>
                      <a:latin typeface="Arial"/>
                    </a:rPr>
                    <a:t>PPT</a:t>
                  </a:r>
                  <a:r>
                    <a:rPr lang="zh-CN" altLang="en-US" sz="2000" b="1" dirty="0" smtClean="0">
                      <a:solidFill>
                        <a:srgbClr val="000000"/>
                      </a:solidFill>
                      <a:latin typeface="Arial"/>
                    </a:rPr>
                    <a:t>标题文档</a:t>
                  </a:r>
                  <a:endParaRPr lang="en-US" altLang="zh-CN" sz="2000" b="1" dirty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sp>
              <p:nvSpPr>
                <p:cNvPr id="52" name="ïşľidé">
                  <a:extLst>
                    <a:ext uri="{FF2B5EF4-FFF2-40B4-BE49-F238E27FC236}">
                      <a16:creationId xmlns:a16="http://schemas.microsoft.com/office/drawing/2014/main" xmlns="" id="{D64AD8D7-B2C0-4876-ABCD-A15FB2819D7F}"/>
                    </a:ext>
                  </a:extLst>
                </p:cNvPr>
                <p:cNvSpPr/>
                <p:nvPr/>
              </p:nvSpPr>
              <p:spPr bwMode="auto">
                <a:xfrm>
                  <a:off x="666932" y="4867096"/>
                  <a:ext cx="1530975" cy="6629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 fontScale="70000" lnSpcReduction="2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30000"/>
                    </a:lnSpc>
                  </a:pPr>
                  <a:r>
                    <a:rPr lang="zh-CN" altLang="en-US" sz="1100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</a:rPr>
                    <a:t>您的内容打在这里，或者通过复制您的文本后，在此框中选择粘贴，并选择只保留文字。</a:t>
                  </a:r>
                  <a:endParaRPr lang="en-US" altLang="zh-CN" sz="1100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48" name="íSḷïḋè">
                <a:extLst>
                  <a:ext uri="{FF2B5EF4-FFF2-40B4-BE49-F238E27FC236}">
                    <a16:creationId xmlns:a16="http://schemas.microsoft.com/office/drawing/2014/main" xmlns="" id="{77EA1347-CD21-491C-A006-F2614988A5E2}"/>
                  </a:ext>
                </a:extLst>
              </p:cNvPr>
              <p:cNvGrpSpPr/>
              <p:nvPr/>
            </p:nvGrpSpPr>
            <p:grpSpPr>
              <a:xfrm>
                <a:off x="6951000" y="1269000"/>
                <a:ext cx="508912" cy="509712"/>
                <a:chOff x="5646344" y="3213462"/>
                <a:chExt cx="899312" cy="900726"/>
              </a:xfrm>
            </p:grpSpPr>
            <p:sp>
              <p:nvSpPr>
                <p:cNvPr id="49" name="í$liďè">
                  <a:extLst>
                    <a:ext uri="{FF2B5EF4-FFF2-40B4-BE49-F238E27FC236}">
                      <a16:creationId xmlns:a16="http://schemas.microsoft.com/office/drawing/2014/main" xmlns="" id="{69E1BD36-033C-4B2B-93D7-222CDE0298BF}"/>
                    </a:ext>
                  </a:extLst>
                </p:cNvPr>
                <p:cNvSpPr/>
                <p:nvPr/>
              </p:nvSpPr>
              <p:spPr bwMode="auto">
                <a:xfrm>
                  <a:off x="5646344" y="3213462"/>
                  <a:ext cx="899312" cy="900726"/>
                </a:xfrm>
                <a:prstGeom prst="roundRect">
                  <a:avLst/>
                </a:prstGeom>
                <a:solidFill>
                  <a:srgbClr val="FFFFFF"/>
                </a:solidFill>
                <a:ln w="57150">
                  <a:solidFill>
                    <a:srgbClr val="778495">
                      <a:lumMod val="20000"/>
                      <a:lumOff val="80000"/>
                    </a:srgb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kern="0" smtClean="0">
                    <a:solidFill>
                      <a:srgbClr val="000000"/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50" name="i$lidê">
                  <a:extLst>
                    <a:ext uri="{FF2B5EF4-FFF2-40B4-BE49-F238E27FC236}">
                      <a16:creationId xmlns:a16="http://schemas.microsoft.com/office/drawing/2014/main" xmlns="" id="{9AB384AE-CA37-42B7-B646-D49740B43659}"/>
                    </a:ext>
                  </a:extLst>
                </p:cNvPr>
                <p:cNvSpPr/>
                <p:nvPr/>
              </p:nvSpPr>
              <p:spPr>
                <a:xfrm>
                  <a:off x="5829151" y="3390009"/>
                  <a:ext cx="533699" cy="547632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rgbClr val="727272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40" name="íṣḻïḑé">
              <a:extLst>
                <a:ext uri="{FF2B5EF4-FFF2-40B4-BE49-F238E27FC236}">
                  <a16:creationId xmlns:a16="http://schemas.microsoft.com/office/drawing/2014/main" xmlns="" id="{8F69F61F-3426-4B96-A56A-64D2952927A2}"/>
                </a:ext>
              </a:extLst>
            </p:cNvPr>
            <p:cNvGrpSpPr/>
            <p:nvPr/>
          </p:nvGrpSpPr>
          <p:grpSpPr>
            <a:xfrm>
              <a:off x="4184320" y="3429000"/>
              <a:ext cx="2631665" cy="1104745"/>
              <a:chOff x="6951000" y="1143572"/>
              <a:chExt cx="2631665" cy="1104745"/>
            </a:xfrm>
          </p:grpSpPr>
          <p:grpSp>
            <p:nvGrpSpPr>
              <p:cNvPr id="41" name="îṩḷidé">
                <a:extLst>
                  <a:ext uri="{FF2B5EF4-FFF2-40B4-BE49-F238E27FC236}">
                    <a16:creationId xmlns:a16="http://schemas.microsoft.com/office/drawing/2014/main" xmlns="" id="{44CE137C-3CD4-438E-9075-602E3BDEC7EF}"/>
                  </a:ext>
                </a:extLst>
              </p:cNvPr>
              <p:cNvGrpSpPr/>
              <p:nvPr/>
            </p:nvGrpSpPr>
            <p:grpSpPr>
              <a:xfrm>
                <a:off x="7677117" y="1143572"/>
                <a:ext cx="1905548" cy="1104745"/>
                <a:chOff x="666932" y="4425289"/>
                <a:chExt cx="1530975" cy="1104745"/>
              </a:xfrm>
            </p:grpSpPr>
            <p:sp>
              <p:nvSpPr>
                <p:cNvPr id="45" name="íṩlíḑe">
                  <a:extLst>
                    <a:ext uri="{FF2B5EF4-FFF2-40B4-BE49-F238E27FC236}">
                      <a16:creationId xmlns:a16="http://schemas.microsoft.com/office/drawing/2014/main" xmlns="" id="{F99316A2-6EAC-4A39-BB2C-780B9DA245FB}"/>
                    </a:ext>
                  </a:extLst>
                </p:cNvPr>
                <p:cNvSpPr txBox="1"/>
                <p:nvPr/>
              </p:nvSpPr>
              <p:spPr bwMode="auto">
                <a:xfrm>
                  <a:off x="666932" y="4425289"/>
                  <a:ext cx="1530975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r>
                    <a:rPr lang="en-US" altLang="zh-CN" sz="2000" b="1" dirty="0" smtClean="0">
                      <a:solidFill>
                        <a:srgbClr val="000000"/>
                      </a:solidFill>
                      <a:latin typeface="Arial"/>
                    </a:rPr>
                    <a:t>PPT</a:t>
                  </a:r>
                  <a:r>
                    <a:rPr lang="zh-CN" altLang="en-US" sz="2000" b="1" dirty="0" smtClean="0">
                      <a:solidFill>
                        <a:srgbClr val="000000"/>
                      </a:solidFill>
                      <a:latin typeface="Arial"/>
                    </a:rPr>
                    <a:t>标题文档</a:t>
                  </a:r>
                  <a:endParaRPr lang="en-US" altLang="zh-CN" sz="2000" b="1" dirty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sp>
              <p:nvSpPr>
                <p:cNvPr id="46" name="ïṥľïḍé">
                  <a:extLst>
                    <a:ext uri="{FF2B5EF4-FFF2-40B4-BE49-F238E27FC236}">
                      <a16:creationId xmlns:a16="http://schemas.microsoft.com/office/drawing/2014/main" xmlns="" id="{4733DEAD-5980-48FB-A58E-80E09F0F4D7B}"/>
                    </a:ext>
                  </a:extLst>
                </p:cNvPr>
                <p:cNvSpPr/>
                <p:nvPr/>
              </p:nvSpPr>
              <p:spPr bwMode="auto">
                <a:xfrm>
                  <a:off x="666932" y="4867096"/>
                  <a:ext cx="1530975" cy="6629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 fontScale="70000" lnSpcReduction="2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30000"/>
                    </a:lnSpc>
                  </a:pPr>
                  <a:r>
                    <a:rPr lang="zh-CN" altLang="en-US" sz="1100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</a:rPr>
                    <a:t>您的内容打在这里，或者通过复制您的文本后，在此框中选择粘贴，并选择只保留文字。</a:t>
                  </a:r>
                  <a:endParaRPr lang="en-US" altLang="zh-CN" sz="1100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42" name="iṡľíḑê">
                <a:extLst>
                  <a:ext uri="{FF2B5EF4-FFF2-40B4-BE49-F238E27FC236}">
                    <a16:creationId xmlns:a16="http://schemas.microsoft.com/office/drawing/2014/main" xmlns="" id="{F41E1627-AB06-49C8-A4E9-7CCE88931527}"/>
                  </a:ext>
                </a:extLst>
              </p:cNvPr>
              <p:cNvGrpSpPr/>
              <p:nvPr/>
            </p:nvGrpSpPr>
            <p:grpSpPr>
              <a:xfrm>
                <a:off x="6951000" y="1269000"/>
                <a:ext cx="508912" cy="509712"/>
                <a:chOff x="5646344" y="3213462"/>
                <a:chExt cx="899312" cy="900726"/>
              </a:xfrm>
            </p:grpSpPr>
            <p:sp>
              <p:nvSpPr>
                <p:cNvPr id="43" name="i$ḷîďé">
                  <a:extLst>
                    <a:ext uri="{FF2B5EF4-FFF2-40B4-BE49-F238E27FC236}">
                      <a16:creationId xmlns:a16="http://schemas.microsoft.com/office/drawing/2014/main" xmlns="" id="{7B0CADD2-44A6-4BD5-91A6-2586D0D1224F}"/>
                    </a:ext>
                  </a:extLst>
                </p:cNvPr>
                <p:cNvSpPr/>
                <p:nvPr/>
              </p:nvSpPr>
              <p:spPr bwMode="auto">
                <a:xfrm>
                  <a:off x="5646344" y="3213462"/>
                  <a:ext cx="899312" cy="900726"/>
                </a:xfrm>
                <a:prstGeom prst="roundRect">
                  <a:avLst/>
                </a:prstGeom>
                <a:solidFill>
                  <a:srgbClr val="FFFFFF"/>
                </a:solidFill>
                <a:ln w="57150">
                  <a:solidFill>
                    <a:srgbClr val="778495">
                      <a:lumMod val="20000"/>
                      <a:lumOff val="80000"/>
                    </a:srgb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kern="0" smtClean="0">
                    <a:solidFill>
                      <a:srgbClr val="000000"/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44" name="ïṡľîḋè">
                  <a:extLst>
                    <a:ext uri="{FF2B5EF4-FFF2-40B4-BE49-F238E27FC236}">
                      <a16:creationId xmlns:a16="http://schemas.microsoft.com/office/drawing/2014/main" xmlns="" id="{B0119F92-0ED9-4149-B536-F6FAF489E645}"/>
                    </a:ext>
                  </a:extLst>
                </p:cNvPr>
                <p:cNvSpPr/>
                <p:nvPr/>
              </p:nvSpPr>
              <p:spPr>
                <a:xfrm>
                  <a:off x="5829151" y="3390009"/>
                  <a:ext cx="533699" cy="547632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rgbClr val="666666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Arial"/>
                    <a:ea typeface="微软雅黑"/>
                  </a:endParaRPr>
                </a:p>
              </p:txBody>
            </p:sp>
          </p:grpSp>
        </p:grpSp>
      </p:grpSp>
      <p:sp>
        <p:nvSpPr>
          <p:cNvPr id="71" name="文本框 1"/>
          <p:cNvSpPr txBox="1"/>
          <p:nvPr/>
        </p:nvSpPr>
        <p:spPr>
          <a:xfrm>
            <a:off x="679858" y="727083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1364944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171450" y="194310"/>
            <a:ext cx="11852910" cy="6526529"/>
            <a:chOff x="171450" y="194310"/>
            <a:chExt cx="11852910" cy="6526529"/>
          </a:xfrm>
        </p:grpSpPr>
        <p:sp>
          <p:nvSpPr>
            <p:cNvPr id="51" name="矩形 50"/>
            <p:cNvSpPr/>
            <p:nvPr/>
          </p:nvSpPr>
          <p:spPr>
            <a:xfrm>
              <a:off x="171450" y="194310"/>
              <a:ext cx="11852910" cy="6526529"/>
            </a:xfrm>
            <a:prstGeom prst="rect">
              <a:avLst/>
            </a:prstGeom>
            <a:solidFill>
              <a:schemeClr val="bg1">
                <a:alpha val="8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400050" y="377190"/>
              <a:ext cx="11441430" cy="6126480"/>
            </a:xfrm>
            <a:prstGeom prst="rect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6" name="c24c738b-52cb-41c3-bf6b-54817b2ddd1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8A714D9-8EED-438D-8714-A2E1FB3AFA6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96848" y="1795795"/>
            <a:ext cx="10165884" cy="3806264"/>
            <a:chOff x="673101" y="1608132"/>
            <a:chExt cx="10845799" cy="4060835"/>
          </a:xfrm>
        </p:grpSpPr>
        <p:grpSp>
          <p:nvGrpSpPr>
            <p:cNvPr id="27" name="íśḷidè">
              <a:extLst>
                <a:ext uri="{FF2B5EF4-FFF2-40B4-BE49-F238E27FC236}">
                  <a16:creationId xmlns:a16="http://schemas.microsoft.com/office/drawing/2014/main" xmlns="" id="{55523DCE-EDBD-4CA1-81A4-3BAC04279DF2}"/>
                </a:ext>
              </a:extLst>
            </p:cNvPr>
            <p:cNvGrpSpPr/>
            <p:nvPr/>
          </p:nvGrpSpPr>
          <p:grpSpPr>
            <a:xfrm>
              <a:off x="4309932" y="1608132"/>
              <a:ext cx="3572136" cy="4060835"/>
              <a:chOff x="4309931" y="1530271"/>
              <a:chExt cx="3572136" cy="4060835"/>
            </a:xfrm>
          </p:grpSpPr>
          <p:sp>
            <p:nvSpPr>
              <p:cNvPr id="36" name="îṩ1îďe">
                <a:extLst>
                  <a:ext uri="{FF2B5EF4-FFF2-40B4-BE49-F238E27FC236}">
                    <a16:creationId xmlns:a16="http://schemas.microsoft.com/office/drawing/2014/main" xmlns="" id="{0E7B3FCC-ADFD-4E7D-9DD4-E2E5FDA5C907}"/>
                  </a:ext>
                </a:extLst>
              </p:cNvPr>
              <p:cNvSpPr/>
              <p:nvPr/>
            </p:nvSpPr>
            <p:spPr>
              <a:xfrm rot="5073482">
                <a:off x="4726915" y="1974953"/>
                <a:ext cx="617011" cy="617011"/>
              </a:xfrm>
              <a:prstGeom prst="chord">
                <a:avLst>
                  <a:gd name="adj1" fmla="val 2700000"/>
                  <a:gd name="adj2" fmla="val 15064793"/>
                </a:avLst>
              </a:prstGeom>
              <a:solidFill>
                <a:srgbClr val="FFFFFF">
                  <a:lumMod val="7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lIns="91430" tIns="45715" rIns="91430" bIns="45715" rtlCol="0" anchor="ctr"/>
              <a:lstStyle/>
              <a:p>
                <a:pPr algn="ctr"/>
                <a:endParaRPr lang="en-US" kern="0" smtClean="0">
                  <a:solidFill>
                    <a:srgbClr val="FFFFFF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37" name="isľïḋe">
                <a:extLst>
                  <a:ext uri="{FF2B5EF4-FFF2-40B4-BE49-F238E27FC236}">
                    <a16:creationId xmlns:a16="http://schemas.microsoft.com/office/drawing/2014/main" xmlns="" id="{D328DF0E-6DD5-49FA-9424-B5AAA51F0422}"/>
                  </a:ext>
                </a:extLst>
              </p:cNvPr>
              <p:cNvSpPr/>
              <p:nvPr/>
            </p:nvSpPr>
            <p:spPr>
              <a:xfrm>
                <a:off x="4309931" y="2018970"/>
                <a:ext cx="3572136" cy="3572136"/>
              </a:xfrm>
              <a:prstGeom prst="ellipse">
                <a:avLst/>
              </a:prstGeom>
              <a:noFill/>
              <a:ln w="127000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lIns="91430" tIns="45715" rIns="91430" bIns="45715" rtlCol="0" anchor="ctr"/>
              <a:lstStyle/>
              <a:p>
                <a:pPr algn="ctr"/>
                <a:endParaRPr lang="en-US" kern="0" smtClean="0">
                  <a:solidFill>
                    <a:srgbClr val="FFFFFF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38" name="ïṥlïḋé">
                <a:extLst>
                  <a:ext uri="{FF2B5EF4-FFF2-40B4-BE49-F238E27FC236}">
                    <a16:creationId xmlns:a16="http://schemas.microsoft.com/office/drawing/2014/main" xmlns="" id="{2D22FED4-BCA2-4AFB-8DA7-DA7DD7C8B010}"/>
                  </a:ext>
                </a:extLst>
              </p:cNvPr>
              <p:cNvSpPr/>
              <p:nvPr/>
            </p:nvSpPr>
            <p:spPr>
              <a:xfrm>
                <a:off x="5860479" y="1814606"/>
                <a:ext cx="479840" cy="222136"/>
              </a:xfrm>
              <a:prstGeom prst="rect">
                <a:avLst/>
              </a:prstGeom>
              <a:solidFill>
                <a:srgbClr val="FFFFFF">
                  <a:lumMod val="7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lIns="91430" tIns="45715" rIns="91430" bIns="45715" rtlCol="0" anchor="ctr"/>
              <a:lstStyle/>
              <a:p>
                <a:pPr algn="ctr"/>
                <a:endParaRPr lang="en-US" kern="0" smtClean="0">
                  <a:solidFill>
                    <a:srgbClr val="FFFFFF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39" name="îṥ1ídê">
                <a:extLst>
                  <a:ext uri="{FF2B5EF4-FFF2-40B4-BE49-F238E27FC236}">
                    <a16:creationId xmlns:a16="http://schemas.microsoft.com/office/drawing/2014/main" xmlns="" id="{A26AA731-97B4-44F5-A5C1-AD838EDA9905}"/>
                  </a:ext>
                </a:extLst>
              </p:cNvPr>
              <p:cNvSpPr/>
              <p:nvPr/>
            </p:nvSpPr>
            <p:spPr>
              <a:xfrm>
                <a:off x="5567245" y="1530271"/>
                <a:ext cx="1084081" cy="310991"/>
              </a:xfrm>
              <a:prstGeom prst="roundRect">
                <a:avLst>
                  <a:gd name="adj" fmla="val 50000"/>
                </a:avLst>
              </a:prstGeom>
              <a:solidFill>
                <a:srgbClr val="FFFFFF">
                  <a:lumMod val="7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lIns="91430" tIns="45715" rIns="91430" bIns="45715" rtlCol="0" anchor="ctr"/>
              <a:lstStyle/>
              <a:p>
                <a:pPr algn="ctr"/>
                <a:endParaRPr lang="en-US" kern="0" smtClean="0">
                  <a:solidFill>
                    <a:srgbClr val="FFFFFF"/>
                  </a:solidFill>
                  <a:latin typeface="Arial"/>
                  <a:ea typeface="微软雅黑"/>
                </a:endParaRPr>
              </a:p>
            </p:txBody>
          </p:sp>
          <p:grpSp>
            <p:nvGrpSpPr>
              <p:cNvPr id="40" name="îṥlïḑè">
                <a:extLst>
                  <a:ext uri="{FF2B5EF4-FFF2-40B4-BE49-F238E27FC236}">
                    <a16:creationId xmlns:a16="http://schemas.microsoft.com/office/drawing/2014/main" xmlns="" id="{7A76C39C-5B29-4504-826F-ECD8AA7B3B7D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4343398" y="2077927"/>
                <a:ext cx="3429001" cy="3428822"/>
                <a:chOff x="938213" y="1497013"/>
                <a:chExt cx="3724276" cy="3851276"/>
              </a:xfrm>
            </p:grpSpPr>
            <p:sp>
              <p:nvSpPr>
                <p:cNvPr id="44" name="iṡ1ïďê">
                  <a:extLst>
                    <a:ext uri="{FF2B5EF4-FFF2-40B4-BE49-F238E27FC236}">
                      <a16:creationId xmlns:a16="http://schemas.microsoft.com/office/drawing/2014/main" xmlns="" id="{7C64A6AA-91E7-45D2-B450-DA4929DEBC5B}"/>
                    </a:ext>
                  </a:extLst>
                </p:cNvPr>
                <p:cNvSpPr/>
                <p:nvPr/>
              </p:nvSpPr>
              <p:spPr bwMode="auto">
                <a:xfrm>
                  <a:off x="938213" y="1720851"/>
                  <a:ext cx="2155825" cy="3627438"/>
                </a:xfrm>
                <a:custGeom>
                  <a:avLst/>
                  <a:gdLst>
                    <a:gd name="T0" fmla="*/ 3482 w 3482"/>
                    <a:gd name="T1" fmla="*/ 5643 h 5867"/>
                    <a:gd name="T2" fmla="*/ 196 w 3482"/>
                    <a:gd name="T3" fmla="*/ 3167 h 5867"/>
                    <a:gd name="T4" fmla="*/ 2161 w 3482"/>
                    <a:gd name="T5" fmla="*/ 0 h 5867"/>
                    <a:gd name="T6" fmla="*/ 2509 w 3482"/>
                    <a:gd name="T7" fmla="*/ 1049 h 5867"/>
                    <a:gd name="T8" fmla="*/ 1365 w 3482"/>
                    <a:gd name="T9" fmla="*/ 3330 h 5867"/>
                    <a:gd name="T10" fmla="*/ 3328 w 3482"/>
                    <a:gd name="T11" fmla="*/ 4548 h 5867"/>
                    <a:gd name="T12" fmla="*/ 3482 w 3482"/>
                    <a:gd name="T13" fmla="*/ 5643 h 58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482" h="5867">
                      <a:moveTo>
                        <a:pt x="3482" y="5643"/>
                      </a:moveTo>
                      <a:cubicBezTo>
                        <a:pt x="1891" y="5867"/>
                        <a:pt x="419" y="4758"/>
                        <a:pt x="196" y="3167"/>
                      </a:cubicBezTo>
                      <a:cubicBezTo>
                        <a:pt x="0" y="1775"/>
                        <a:pt x="827" y="442"/>
                        <a:pt x="2161" y="0"/>
                      </a:cubicBezTo>
                      <a:lnTo>
                        <a:pt x="2509" y="1049"/>
                      </a:lnTo>
                      <a:cubicBezTo>
                        <a:pt x="1564" y="1363"/>
                        <a:pt x="1051" y="2384"/>
                        <a:pt x="1365" y="3330"/>
                      </a:cubicBezTo>
                      <a:cubicBezTo>
                        <a:pt x="1639" y="4157"/>
                        <a:pt x="2465" y="4670"/>
                        <a:pt x="3328" y="4548"/>
                      </a:cubicBezTo>
                      <a:lnTo>
                        <a:pt x="3482" y="5643"/>
                      </a:lnTo>
                      <a:close/>
                    </a:path>
                  </a:pathLst>
                </a:custGeom>
                <a:solidFill>
                  <a:srgbClr val="778495">
                    <a:lumMod val="40000"/>
                    <a:lumOff val="60000"/>
                  </a:srgbClr>
                </a:solidFill>
                <a:ln w="3175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kern="0" smtClean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sp>
              <p:nvSpPr>
                <p:cNvPr id="45" name="îšľïḋê">
                  <a:extLst>
                    <a:ext uri="{FF2B5EF4-FFF2-40B4-BE49-F238E27FC236}">
                      <a16:creationId xmlns:a16="http://schemas.microsoft.com/office/drawing/2014/main" xmlns="" id="{8B0FA099-A883-4187-9B1C-C4D0AD46B950}"/>
                    </a:ext>
                  </a:extLst>
                </p:cNvPr>
                <p:cNvSpPr/>
                <p:nvPr/>
              </p:nvSpPr>
              <p:spPr bwMode="auto">
                <a:xfrm>
                  <a:off x="2276476" y="1497013"/>
                  <a:ext cx="1903413" cy="1182688"/>
                </a:xfrm>
                <a:custGeom>
                  <a:avLst/>
                  <a:gdLst>
                    <a:gd name="T0" fmla="*/ 0 w 3074"/>
                    <a:gd name="T1" fmla="*/ 363 h 1914"/>
                    <a:gd name="T2" fmla="*/ 3074 w 3074"/>
                    <a:gd name="T3" fmla="*/ 1173 h 1914"/>
                    <a:gd name="T4" fmla="*/ 2254 w 3074"/>
                    <a:gd name="T5" fmla="*/ 1914 h 1914"/>
                    <a:gd name="T6" fmla="*/ 348 w 3074"/>
                    <a:gd name="T7" fmla="*/ 1412 h 1914"/>
                    <a:gd name="T8" fmla="*/ 0 w 3074"/>
                    <a:gd name="T9" fmla="*/ 363 h 19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74" h="1914">
                      <a:moveTo>
                        <a:pt x="0" y="363"/>
                      </a:moveTo>
                      <a:cubicBezTo>
                        <a:pt x="1095" y="0"/>
                        <a:pt x="2300" y="318"/>
                        <a:pt x="3074" y="1173"/>
                      </a:cubicBezTo>
                      <a:lnTo>
                        <a:pt x="2254" y="1914"/>
                      </a:lnTo>
                      <a:cubicBezTo>
                        <a:pt x="1774" y="1384"/>
                        <a:pt x="1027" y="1187"/>
                        <a:pt x="348" y="1412"/>
                      </a:cubicBezTo>
                      <a:lnTo>
                        <a:pt x="0" y="363"/>
                      </a:lnTo>
                      <a:close/>
                    </a:path>
                  </a:pathLst>
                </a:custGeom>
                <a:solidFill>
                  <a:srgbClr val="778495">
                    <a:lumMod val="20000"/>
                    <a:lumOff val="80000"/>
                  </a:srgbClr>
                </a:solidFill>
                <a:ln w="3175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kern="0" smtClean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sp>
              <p:nvSpPr>
                <p:cNvPr id="46" name="íṣḷïďè">
                  <a:extLst>
                    <a:ext uri="{FF2B5EF4-FFF2-40B4-BE49-F238E27FC236}">
                      <a16:creationId xmlns:a16="http://schemas.microsoft.com/office/drawing/2014/main" xmlns="" id="{B042BE6F-3369-4545-A55E-E694A196F671}"/>
                    </a:ext>
                  </a:extLst>
                </p:cNvPr>
                <p:cNvSpPr/>
                <p:nvPr/>
              </p:nvSpPr>
              <p:spPr bwMode="auto">
                <a:xfrm>
                  <a:off x="3671888" y="2220913"/>
                  <a:ext cx="950913" cy="1031875"/>
                </a:xfrm>
                <a:custGeom>
                  <a:avLst/>
                  <a:gdLst>
                    <a:gd name="T0" fmla="*/ 820 w 1536"/>
                    <a:gd name="T1" fmla="*/ 0 h 1669"/>
                    <a:gd name="T2" fmla="*/ 1536 w 1536"/>
                    <a:gd name="T3" fmla="*/ 1495 h 1669"/>
                    <a:gd name="T4" fmla="*/ 444 w 1536"/>
                    <a:gd name="T5" fmla="*/ 1669 h 1669"/>
                    <a:gd name="T6" fmla="*/ 0 w 1536"/>
                    <a:gd name="T7" fmla="*/ 741 h 1669"/>
                    <a:gd name="T8" fmla="*/ 820 w 1536"/>
                    <a:gd name="T9" fmla="*/ 0 h 16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36" h="1669">
                      <a:moveTo>
                        <a:pt x="820" y="0"/>
                      </a:moveTo>
                      <a:cubicBezTo>
                        <a:pt x="1198" y="418"/>
                        <a:pt x="1447" y="938"/>
                        <a:pt x="1536" y="1495"/>
                      </a:cubicBezTo>
                      <a:lnTo>
                        <a:pt x="444" y="1669"/>
                      </a:lnTo>
                      <a:cubicBezTo>
                        <a:pt x="389" y="1323"/>
                        <a:pt x="235" y="1001"/>
                        <a:pt x="0" y="741"/>
                      </a:cubicBezTo>
                      <a:lnTo>
                        <a:pt x="820" y="0"/>
                      </a:lnTo>
                      <a:close/>
                    </a:path>
                  </a:pathLst>
                </a:custGeom>
                <a:solidFill>
                  <a:srgbClr val="F15931"/>
                </a:solidFill>
                <a:ln w="3175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kern="0" smtClean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sp>
              <p:nvSpPr>
                <p:cNvPr id="47" name="íṧ1îḋé">
                  <a:extLst>
                    <a:ext uri="{FF2B5EF4-FFF2-40B4-BE49-F238E27FC236}">
                      <a16:creationId xmlns:a16="http://schemas.microsoft.com/office/drawing/2014/main" xmlns="" id="{E99930D0-62DF-4168-B4A6-4943AED7C0B1}"/>
                    </a:ext>
                  </a:extLst>
                </p:cNvPr>
                <p:cNvSpPr/>
                <p:nvPr/>
              </p:nvSpPr>
              <p:spPr bwMode="auto">
                <a:xfrm>
                  <a:off x="3917951" y="3146426"/>
                  <a:ext cx="744538" cy="771525"/>
                </a:xfrm>
                <a:custGeom>
                  <a:avLst/>
                  <a:gdLst>
                    <a:gd name="T0" fmla="*/ 1138 w 1204"/>
                    <a:gd name="T1" fmla="*/ 0 h 1249"/>
                    <a:gd name="T2" fmla="*/ 1064 w 1204"/>
                    <a:gd name="T3" fmla="*/ 1249 h 1249"/>
                    <a:gd name="T4" fmla="*/ 0 w 1204"/>
                    <a:gd name="T5" fmla="*/ 948 h 1249"/>
                    <a:gd name="T6" fmla="*/ 46 w 1204"/>
                    <a:gd name="T7" fmla="*/ 174 h 1249"/>
                    <a:gd name="T8" fmla="*/ 1138 w 1204"/>
                    <a:gd name="T9" fmla="*/ 0 h 1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04" h="1249">
                      <a:moveTo>
                        <a:pt x="1138" y="0"/>
                      </a:moveTo>
                      <a:cubicBezTo>
                        <a:pt x="1204" y="417"/>
                        <a:pt x="1179" y="843"/>
                        <a:pt x="1064" y="1249"/>
                      </a:cubicBezTo>
                      <a:lnTo>
                        <a:pt x="0" y="948"/>
                      </a:lnTo>
                      <a:cubicBezTo>
                        <a:pt x="71" y="696"/>
                        <a:pt x="87" y="432"/>
                        <a:pt x="46" y="174"/>
                      </a:cubicBezTo>
                      <a:lnTo>
                        <a:pt x="1138" y="0"/>
                      </a:lnTo>
                      <a:close/>
                    </a:path>
                  </a:pathLst>
                </a:custGeom>
                <a:solidFill>
                  <a:srgbClr val="778495">
                    <a:lumMod val="20000"/>
                    <a:lumOff val="80000"/>
                  </a:srgbClr>
                </a:solidFill>
                <a:ln w="3175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kern="0" smtClean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sp>
              <p:nvSpPr>
                <p:cNvPr id="48" name="íṡ1ïḓe">
                  <a:extLst>
                    <a:ext uri="{FF2B5EF4-FFF2-40B4-BE49-F238E27FC236}">
                      <a16:creationId xmlns:a16="http://schemas.microsoft.com/office/drawing/2014/main" xmlns="" id="{1471919B-9EB1-4F36-BCBA-788CAD8963A4}"/>
                    </a:ext>
                  </a:extLst>
                </p:cNvPr>
                <p:cNvSpPr/>
                <p:nvPr/>
              </p:nvSpPr>
              <p:spPr bwMode="auto">
                <a:xfrm>
                  <a:off x="3448051" y="3732213"/>
                  <a:ext cx="1128713" cy="1208088"/>
                </a:xfrm>
                <a:custGeom>
                  <a:avLst/>
                  <a:gdLst>
                    <a:gd name="T0" fmla="*/ 1822 w 1822"/>
                    <a:gd name="T1" fmla="*/ 301 h 1954"/>
                    <a:gd name="T2" fmla="*/ 600 w 1822"/>
                    <a:gd name="T3" fmla="*/ 1954 h 1954"/>
                    <a:gd name="T4" fmla="*/ 0 w 1822"/>
                    <a:gd name="T5" fmla="*/ 1025 h 1954"/>
                    <a:gd name="T6" fmla="*/ 758 w 1822"/>
                    <a:gd name="T7" fmla="*/ 0 h 1954"/>
                    <a:gd name="T8" fmla="*/ 1822 w 1822"/>
                    <a:gd name="T9" fmla="*/ 301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22" h="1954">
                      <a:moveTo>
                        <a:pt x="1822" y="301"/>
                      </a:moveTo>
                      <a:cubicBezTo>
                        <a:pt x="1629" y="982"/>
                        <a:pt x="1195" y="1570"/>
                        <a:pt x="600" y="1954"/>
                      </a:cubicBezTo>
                      <a:lnTo>
                        <a:pt x="0" y="1025"/>
                      </a:lnTo>
                      <a:cubicBezTo>
                        <a:pt x="369" y="787"/>
                        <a:pt x="639" y="422"/>
                        <a:pt x="758" y="0"/>
                      </a:cubicBezTo>
                      <a:lnTo>
                        <a:pt x="1822" y="301"/>
                      </a:lnTo>
                      <a:close/>
                    </a:path>
                  </a:pathLst>
                </a:custGeom>
                <a:solidFill>
                  <a:srgbClr val="778495">
                    <a:lumMod val="40000"/>
                    <a:lumOff val="60000"/>
                  </a:srgbClr>
                </a:solidFill>
                <a:ln w="3175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kern="0" smtClean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sp>
              <p:nvSpPr>
                <p:cNvPr id="49" name="ïsľíḓè">
                  <a:extLst>
                    <a:ext uri="{FF2B5EF4-FFF2-40B4-BE49-F238E27FC236}">
                      <a16:creationId xmlns:a16="http://schemas.microsoft.com/office/drawing/2014/main" xmlns="" id="{F1268416-558D-40E0-AB7C-92E51078064C}"/>
                    </a:ext>
                  </a:extLst>
                </p:cNvPr>
                <p:cNvSpPr/>
                <p:nvPr/>
              </p:nvSpPr>
              <p:spPr bwMode="auto">
                <a:xfrm>
                  <a:off x="2998788" y="4365626"/>
                  <a:ext cx="820738" cy="844550"/>
                </a:xfrm>
                <a:custGeom>
                  <a:avLst/>
                  <a:gdLst>
                    <a:gd name="T0" fmla="*/ 1327 w 1327"/>
                    <a:gd name="T1" fmla="*/ 929 h 1365"/>
                    <a:gd name="T2" fmla="*/ 154 w 1327"/>
                    <a:gd name="T3" fmla="*/ 1365 h 1365"/>
                    <a:gd name="T4" fmla="*/ 0 w 1327"/>
                    <a:gd name="T5" fmla="*/ 270 h 1365"/>
                    <a:gd name="T6" fmla="*/ 727 w 1327"/>
                    <a:gd name="T7" fmla="*/ 0 h 1365"/>
                    <a:gd name="T8" fmla="*/ 1327 w 1327"/>
                    <a:gd name="T9" fmla="*/ 929 h 1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27" h="1365">
                      <a:moveTo>
                        <a:pt x="1327" y="929"/>
                      </a:moveTo>
                      <a:cubicBezTo>
                        <a:pt x="972" y="1158"/>
                        <a:pt x="572" y="1306"/>
                        <a:pt x="154" y="1365"/>
                      </a:cubicBezTo>
                      <a:lnTo>
                        <a:pt x="0" y="270"/>
                      </a:lnTo>
                      <a:cubicBezTo>
                        <a:pt x="259" y="234"/>
                        <a:pt x="507" y="142"/>
                        <a:pt x="727" y="0"/>
                      </a:cubicBezTo>
                      <a:lnTo>
                        <a:pt x="1327" y="929"/>
                      </a:lnTo>
                      <a:close/>
                    </a:path>
                  </a:pathLst>
                </a:custGeom>
                <a:solidFill>
                  <a:srgbClr val="778495">
                    <a:lumMod val="20000"/>
                    <a:lumOff val="80000"/>
                  </a:srgbClr>
                </a:solidFill>
                <a:ln w="3175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kern="0" smtClean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</p:grpSp>
          <p:grpSp>
            <p:nvGrpSpPr>
              <p:cNvPr id="41" name="ïşľïdé">
                <a:extLst>
                  <a:ext uri="{FF2B5EF4-FFF2-40B4-BE49-F238E27FC236}">
                    <a16:creationId xmlns:a16="http://schemas.microsoft.com/office/drawing/2014/main" xmlns="" id="{5E411831-F367-48FE-9659-39EEC9A8B2B5}"/>
                  </a:ext>
                </a:extLst>
              </p:cNvPr>
              <p:cNvGrpSpPr/>
              <p:nvPr/>
            </p:nvGrpSpPr>
            <p:grpSpPr>
              <a:xfrm rot="2298657">
                <a:off x="6282602" y="2392161"/>
                <a:ext cx="444295" cy="1785996"/>
                <a:chOff x="4399762" y="1186225"/>
                <a:chExt cx="348907" cy="1402551"/>
              </a:xfrm>
            </p:grpSpPr>
            <p:sp>
              <p:nvSpPr>
                <p:cNvPr id="42" name="islîḋè">
                  <a:extLst>
                    <a:ext uri="{FF2B5EF4-FFF2-40B4-BE49-F238E27FC236}">
                      <a16:creationId xmlns:a16="http://schemas.microsoft.com/office/drawing/2014/main" xmlns="" id="{FBC8E52E-C170-445B-A928-65BC9B97E645}"/>
                    </a:ext>
                  </a:extLst>
                </p:cNvPr>
                <p:cNvSpPr/>
                <p:nvPr/>
              </p:nvSpPr>
              <p:spPr>
                <a:xfrm>
                  <a:off x="4399762" y="2239869"/>
                  <a:ext cx="348907" cy="348907"/>
                </a:xfrm>
                <a:prstGeom prst="ellipse">
                  <a:avLst/>
                </a:prstGeom>
                <a:solidFill>
                  <a:srgbClr val="F15931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en-US" kern="0" smtClean="0">
                    <a:solidFill>
                      <a:srgbClr val="FFFFFF"/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43" name="îşlíḍé">
                  <a:extLst>
                    <a:ext uri="{FF2B5EF4-FFF2-40B4-BE49-F238E27FC236}">
                      <a16:creationId xmlns:a16="http://schemas.microsoft.com/office/drawing/2014/main" xmlns="" id="{DE8FE9FF-1459-4F9F-9199-0585527423B9}"/>
                    </a:ext>
                  </a:extLst>
                </p:cNvPr>
                <p:cNvSpPr/>
                <p:nvPr/>
              </p:nvSpPr>
              <p:spPr>
                <a:xfrm>
                  <a:off x="4517728" y="1186225"/>
                  <a:ext cx="112974" cy="1276935"/>
                </a:xfrm>
                <a:prstGeom prst="triangle">
                  <a:avLst/>
                </a:prstGeom>
                <a:solidFill>
                  <a:srgbClr val="F15931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en-US" kern="0" smtClean="0">
                    <a:solidFill>
                      <a:srgbClr val="FFFFFF"/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28" name="ïšļîdè">
              <a:extLst>
                <a:ext uri="{FF2B5EF4-FFF2-40B4-BE49-F238E27FC236}">
                  <a16:creationId xmlns:a16="http://schemas.microsoft.com/office/drawing/2014/main" xmlns="" id="{6568BBF0-D4C7-411C-B450-8EAA5A86B798}"/>
                </a:ext>
              </a:extLst>
            </p:cNvPr>
            <p:cNvSpPr/>
            <p:nvPr/>
          </p:nvSpPr>
          <p:spPr bwMode="auto">
            <a:xfrm>
              <a:off x="673101" y="2410074"/>
              <a:ext cx="3310886" cy="938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prstClr val="black"/>
                </a:solidFill>
              </a:endParaRPr>
            </a:p>
          </p:txBody>
        </p:sp>
        <p:sp>
          <p:nvSpPr>
            <p:cNvPr id="29" name="îṡlíḑè">
              <a:extLst>
                <a:ext uri="{FF2B5EF4-FFF2-40B4-BE49-F238E27FC236}">
                  <a16:creationId xmlns:a16="http://schemas.microsoft.com/office/drawing/2014/main" xmlns="" id="{0A666EE3-748F-436D-9546-2D33E8F21267}"/>
                </a:ext>
              </a:extLst>
            </p:cNvPr>
            <p:cNvSpPr txBox="1"/>
            <p:nvPr/>
          </p:nvSpPr>
          <p:spPr bwMode="auto">
            <a:xfrm>
              <a:off x="673101" y="1919123"/>
              <a:ext cx="3310886" cy="490951"/>
            </a:xfrm>
            <a:prstGeom prst="rect">
              <a:avLst/>
            </a:prstGeom>
            <a:solidFill>
              <a:srgbClr val="778495">
                <a:lumMod val="20000"/>
                <a:lumOff val="80000"/>
              </a:srgbClr>
            </a:solidFill>
            <a:ln>
              <a:noFill/>
            </a:ln>
            <a:extLst/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2000" b="1" dirty="0" smtClean="0">
                  <a:solidFill>
                    <a:srgbClr val="000000"/>
                  </a:solidFill>
                  <a:latin typeface="Arial"/>
                </a:rPr>
                <a:t>01.PPT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Arial"/>
                </a:rPr>
                <a:t>标题文档</a:t>
              </a:r>
              <a:endParaRPr lang="en-US" altLang="zh-CN" sz="2000" b="1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0" name="îŝ1íde">
              <a:extLst>
                <a:ext uri="{FF2B5EF4-FFF2-40B4-BE49-F238E27FC236}">
                  <a16:creationId xmlns:a16="http://schemas.microsoft.com/office/drawing/2014/main" xmlns="" id="{DC03759A-A21F-401D-A529-DEA1A5C95004}"/>
                </a:ext>
              </a:extLst>
            </p:cNvPr>
            <p:cNvSpPr/>
            <p:nvPr/>
          </p:nvSpPr>
          <p:spPr bwMode="auto">
            <a:xfrm>
              <a:off x="8208014" y="2410074"/>
              <a:ext cx="3310886" cy="938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prstClr val="black"/>
                </a:solidFill>
              </a:endParaRPr>
            </a:p>
          </p:txBody>
        </p:sp>
        <p:sp>
          <p:nvSpPr>
            <p:cNvPr id="31" name="ísḻíḓé">
              <a:extLst>
                <a:ext uri="{FF2B5EF4-FFF2-40B4-BE49-F238E27FC236}">
                  <a16:creationId xmlns:a16="http://schemas.microsoft.com/office/drawing/2014/main" xmlns="" id="{F67BADBB-2C42-4D3C-92B2-01254D78C870}"/>
                </a:ext>
              </a:extLst>
            </p:cNvPr>
            <p:cNvSpPr txBox="1"/>
            <p:nvPr/>
          </p:nvSpPr>
          <p:spPr bwMode="auto">
            <a:xfrm>
              <a:off x="8208014" y="1919123"/>
              <a:ext cx="3310886" cy="490951"/>
            </a:xfrm>
            <a:prstGeom prst="rect">
              <a:avLst/>
            </a:prstGeom>
            <a:solidFill>
              <a:srgbClr val="778495">
                <a:lumMod val="20000"/>
                <a:lumOff val="80000"/>
              </a:srgbClr>
            </a:solidFill>
            <a:ln>
              <a:noFill/>
            </a:ln>
            <a:extLst/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2000" b="1" dirty="0" smtClean="0">
                  <a:solidFill>
                    <a:srgbClr val="000000"/>
                  </a:solidFill>
                  <a:latin typeface="Arial"/>
                </a:rPr>
                <a:t>02.PPT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Arial"/>
                </a:rPr>
                <a:t>标题文档</a:t>
              </a:r>
              <a:endParaRPr lang="en-US" altLang="zh-CN" sz="2000" b="1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2" name="iṧľîďè">
              <a:extLst>
                <a:ext uri="{FF2B5EF4-FFF2-40B4-BE49-F238E27FC236}">
                  <a16:creationId xmlns:a16="http://schemas.microsoft.com/office/drawing/2014/main" xmlns="" id="{592413A6-63F4-4062-9315-C329B9269367}"/>
                </a:ext>
              </a:extLst>
            </p:cNvPr>
            <p:cNvSpPr/>
            <p:nvPr/>
          </p:nvSpPr>
          <p:spPr bwMode="auto">
            <a:xfrm>
              <a:off x="673101" y="4636756"/>
              <a:ext cx="3310886" cy="938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prstClr val="black"/>
                </a:solidFill>
              </a:endParaRPr>
            </a:p>
          </p:txBody>
        </p:sp>
        <p:sp>
          <p:nvSpPr>
            <p:cNvPr id="33" name="íšḻîdê">
              <a:extLst>
                <a:ext uri="{FF2B5EF4-FFF2-40B4-BE49-F238E27FC236}">
                  <a16:creationId xmlns:a16="http://schemas.microsoft.com/office/drawing/2014/main" xmlns="" id="{F0AAB25A-8CBA-459C-81EE-12B21CCC179A}"/>
                </a:ext>
              </a:extLst>
            </p:cNvPr>
            <p:cNvSpPr txBox="1"/>
            <p:nvPr/>
          </p:nvSpPr>
          <p:spPr bwMode="auto">
            <a:xfrm>
              <a:off x="673101" y="4145805"/>
              <a:ext cx="3310886" cy="490951"/>
            </a:xfrm>
            <a:prstGeom prst="rect">
              <a:avLst/>
            </a:prstGeom>
            <a:solidFill>
              <a:srgbClr val="778495">
                <a:lumMod val="20000"/>
                <a:lumOff val="80000"/>
              </a:srgbClr>
            </a:solidFill>
            <a:ln>
              <a:noFill/>
            </a:ln>
            <a:extLst/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2000" b="1" dirty="0" smtClean="0">
                  <a:solidFill>
                    <a:srgbClr val="000000"/>
                  </a:solidFill>
                  <a:latin typeface="Arial"/>
                </a:rPr>
                <a:t>03.PPT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Arial"/>
                </a:rPr>
                <a:t>标题文档</a:t>
              </a:r>
              <a:endParaRPr lang="en-US" altLang="zh-CN" sz="2000" b="1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4" name="ís1iḑè">
              <a:extLst>
                <a:ext uri="{FF2B5EF4-FFF2-40B4-BE49-F238E27FC236}">
                  <a16:creationId xmlns:a16="http://schemas.microsoft.com/office/drawing/2014/main" xmlns="" id="{5AE5A762-C3B4-4440-B503-60C64DB1B180}"/>
                </a:ext>
              </a:extLst>
            </p:cNvPr>
            <p:cNvSpPr/>
            <p:nvPr/>
          </p:nvSpPr>
          <p:spPr bwMode="auto">
            <a:xfrm>
              <a:off x="8208014" y="4636756"/>
              <a:ext cx="3310886" cy="938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prstClr val="black"/>
                </a:solidFill>
              </a:endParaRPr>
            </a:p>
          </p:txBody>
        </p:sp>
        <p:sp>
          <p:nvSpPr>
            <p:cNvPr id="35" name="íŝļîďé">
              <a:extLst>
                <a:ext uri="{FF2B5EF4-FFF2-40B4-BE49-F238E27FC236}">
                  <a16:creationId xmlns:a16="http://schemas.microsoft.com/office/drawing/2014/main" xmlns="" id="{9A13F436-51E4-4C26-8B2B-CD235CE4C612}"/>
                </a:ext>
              </a:extLst>
            </p:cNvPr>
            <p:cNvSpPr txBox="1"/>
            <p:nvPr/>
          </p:nvSpPr>
          <p:spPr bwMode="auto">
            <a:xfrm>
              <a:off x="8208014" y="4145805"/>
              <a:ext cx="3310886" cy="490951"/>
            </a:xfrm>
            <a:prstGeom prst="rect">
              <a:avLst/>
            </a:prstGeom>
            <a:solidFill>
              <a:srgbClr val="778495">
                <a:lumMod val="20000"/>
                <a:lumOff val="80000"/>
              </a:srgbClr>
            </a:solidFill>
            <a:ln>
              <a:noFill/>
            </a:ln>
            <a:extLst/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2000" b="1" dirty="0" smtClean="0">
                  <a:solidFill>
                    <a:srgbClr val="000000"/>
                  </a:solidFill>
                  <a:latin typeface="Arial"/>
                </a:rPr>
                <a:t>04.PPT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Arial"/>
                </a:rPr>
                <a:t>标题文档</a:t>
              </a:r>
              <a:endParaRPr lang="en-US" altLang="zh-CN" sz="2000" b="1" dirty="0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53" name="文本框 1"/>
          <p:cNvSpPr txBox="1"/>
          <p:nvPr/>
        </p:nvSpPr>
        <p:spPr>
          <a:xfrm>
            <a:off x="679858" y="727083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579064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171450" y="194310"/>
            <a:ext cx="11852910" cy="6526529"/>
            <a:chOff x="171450" y="194310"/>
            <a:chExt cx="11852910" cy="6526529"/>
          </a:xfrm>
        </p:grpSpPr>
        <p:sp>
          <p:nvSpPr>
            <p:cNvPr id="43" name="矩形 42"/>
            <p:cNvSpPr/>
            <p:nvPr/>
          </p:nvSpPr>
          <p:spPr>
            <a:xfrm>
              <a:off x="171450" y="194310"/>
              <a:ext cx="11852910" cy="6526529"/>
            </a:xfrm>
            <a:prstGeom prst="rect">
              <a:avLst/>
            </a:prstGeom>
            <a:solidFill>
              <a:schemeClr val="bg1">
                <a:alpha val="8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400050" y="377190"/>
              <a:ext cx="11441430" cy="6126480"/>
            </a:xfrm>
            <a:prstGeom prst="rect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2" name="9da3d3c5-0c12-463b-bfb4-2469ef92694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C5406A9-EF68-4982-8D8F-2DB25D91701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4765" y="1930404"/>
            <a:ext cx="12192000" cy="4251378"/>
            <a:chOff x="0" y="1384273"/>
            <a:chExt cx="12192000" cy="4251378"/>
          </a:xfrm>
        </p:grpSpPr>
        <p:sp>
          <p:nvSpPr>
            <p:cNvPr id="23" name="iš1îde">
              <a:extLst>
                <a:ext uri="{FF2B5EF4-FFF2-40B4-BE49-F238E27FC236}">
                  <a16:creationId xmlns:a16="http://schemas.microsoft.com/office/drawing/2014/main" xmlns="" id="{E3383F40-3872-42D5-9E1E-10258DFF666E}"/>
                </a:ext>
              </a:extLst>
            </p:cNvPr>
            <p:cNvSpPr/>
            <p:nvPr/>
          </p:nvSpPr>
          <p:spPr>
            <a:xfrm rot="5400000">
              <a:off x="-304800" y="2533649"/>
              <a:ext cx="2562225" cy="1952625"/>
            </a:xfrm>
            <a:prstGeom prst="triangle">
              <a:avLst/>
            </a:prstGeom>
            <a:solidFill>
              <a:srgbClr val="D2381C"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kern="0" smtClean="0">
                <a:solidFill>
                  <a:srgbClr val="FFFFFF"/>
                </a:solidFill>
                <a:latin typeface="Arial"/>
              </a:endParaRP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036EC6FE-8AC2-498F-9386-3AC41D14AD2B}"/>
                </a:ext>
              </a:extLst>
            </p:cNvPr>
            <p:cNvCxnSpPr>
              <a:stCxn id="23" idx="0"/>
            </p:cNvCxnSpPr>
            <p:nvPr/>
          </p:nvCxnSpPr>
          <p:spPr>
            <a:xfrm>
              <a:off x="1952625" y="3509962"/>
              <a:ext cx="10239375" cy="0"/>
            </a:xfrm>
            <a:prstGeom prst="line">
              <a:avLst/>
            </a:prstGeom>
            <a:noFill/>
            <a:ln w="3175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sp>
          <p:nvSpPr>
            <p:cNvPr id="25" name="îslîḋé">
              <a:extLst>
                <a:ext uri="{FF2B5EF4-FFF2-40B4-BE49-F238E27FC236}">
                  <a16:creationId xmlns:a16="http://schemas.microsoft.com/office/drawing/2014/main" xmlns="" id="{0AD6DD0A-5DA5-4C41-A4FA-D92BBBF842F4}"/>
                </a:ext>
              </a:extLst>
            </p:cNvPr>
            <p:cNvSpPr/>
            <p:nvPr/>
          </p:nvSpPr>
          <p:spPr>
            <a:xfrm>
              <a:off x="2971800" y="3100386"/>
              <a:ext cx="819150" cy="819150"/>
            </a:xfrm>
            <a:prstGeom prst="ellipse">
              <a:avLst/>
            </a:prstGeom>
            <a:solidFill>
              <a:srgbClr val="000000">
                <a:lumMod val="50000"/>
                <a:lumOff val="5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non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b="1" kern="0" dirty="0" smtClean="0">
                  <a:solidFill>
                    <a:srgbClr val="FFFFFF"/>
                  </a:solidFill>
                  <a:latin typeface="Arial"/>
                </a:rPr>
                <a:t>2015</a:t>
              </a:r>
              <a:endParaRPr lang="zh-CN" altLang="en-US" b="1" kern="0" dirty="0" smtClean="0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26" name="išḻiḋè">
              <a:extLst>
                <a:ext uri="{FF2B5EF4-FFF2-40B4-BE49-F238E27FC236}">
                  <a16:creationId xmlns:a16="http://schemas.microsoft.com/office/drawing/2014/main" xmlns="" id="{2703FF07-838F-4978-B17A-B221509B0A06}"/>
                </a:ext>
              </a:extLst>
            </p:cNvPr>
            <p:cNvSpPr/>
            <p:nvPr/>
          </p:nvSpPr>
          <p:spPr>
            <a:xfrm>
              <a:off x="9696450" y="3100386"/>
              <a:ext cx="819150" cy="819150"/>
            </a:xfrm>
            <a:prstGeom prst="ellipse">
              <a:avLst/>
            </a:prstGeom>
            <a:solidFill>
              <a:srgbClr val="D2381C"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non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b="1" kern="0" dirty="0" smtClean="0">
                  <a:solidFill>
                    <a:srgbClr val="FFFFFF"/>
                  </a:solidFill>
                  <a:latin typeface="Arial"/>
                </a:rPr>
                <a:t>2018</a:t>
              </a:r>
              <a:endParaRPr lang="zh-CN" altLang="en-US" b="1" kern="0" dirty="0" smtClean="0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27" name="îśľïḍe">
              <a:extLst>
                <a:ext uri="{FF2B5EF4-FFF2-40B4-BE49-F238E27FC236}">
                  <a16:creationId xmlns:a16="http://schemas.microsoft.com/office/drawing/2014/main" xmlns="" id="{B1148F44-3E31-4891-8352-6561B0A3AE19}"/>
                </a:ext>
              </a:extLst>
            </p:cNvPr>
            <p:cNvSpPr/>
            <p:nvPr/>
          </p:nvSpPr>
          <p:spPr>
            <a:xfrm>
              <a:off x="7454900" y="3100386"/>
              <a:ext cx="819150" cy="819150"/>
            </a:xfrm>
            <a:prstGeom prst="ellipse">
              <a:avLst/>
            </a:prstGeom>
            <a:solidFill>
              <a:srgbClr val="000000">
                <a:lumMod val="50000"/>
                <a:lumOff val="5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non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b="1" kern="0" dirty="0" smtClean="0">
                  <a:solidFill>
                    <a:srgbClr val="FFFFFF"/>
                  </a:solidFill>
                  <a:latin typeface="Arial"/>
                </a:rPr>
                <a:t>2017</a:t>
              </a:r>
              <a:endParaRPr lang="zh-CN" altLang="en-US" b="1" kern="0" dirty="0" smtClean="0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28" name="ïSļíḋe">
              <a:extLst>
                <a:ext uri="{FF2B5EF4-FFF2-40B4-BE49-F238E27FC236}">
                  <a16:creationId xmlns:a16="http://schemas.microsoft.com/office/drawing/2014/main" xmlns="" id="{EB99371A-E556-4510-8086-C42CAE94BD6B}"/>
                </a:ext>
              </a:extLst>
            </p:cNvPr>
            <p:cNvSpPr/>
            <p:nvPr/>
          </p:nvSpPr>
          <p:spPr>
            <a:xfrm>
              <a:off x="5213350" y="3100386"/>
              <a:ext cx="819150" cy="819150"/>
            </a:xfrm>
            <a:prstGeom prst="ellipse">
              <a:avLst/>
            </a:prstGeom>
            <a:solidFill>
              <a:srgbClr val="D2381C"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non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b="1" kern="0" dirty="0" smtClean="0">
                  <a:solidFill>
                    <a:srgbClr val="FFFFFF"/>
                  </a:solidFill>
                  <a:latin typeface="Arial"/>
                </a:rPr>
                <a:t>2016</a:t>
              </a:r>
              <a:endParaRPr lang="zh-CN" altLang="en-US" b="1" kern="0" dirty="0" smtClean="0">
                <a:solidFill>
                  <a:srgbClr val="FFFFFF"/>
                </a:solidFill>
                <a:latin typeface="Arial"/>
              </a:endParaRPr>
            </a:p>
          </p:txBody>
        </p:sp>
        <p:grpSp>
          <p:nvGrpSpPr>
            <p:cNvPr id="29" name="íṧľïḋe">
              <a:extLst>
                <a:ext uri="{FF2B5EF4-FFF2-40B4-BE49-F238E27FC236}">
                  <a16:creationId xmlns:a16="http://schemas.microsoft.com/office/drawing/2014/main" xmlns="" id="{1FC778F7-4FD0-442A-B0E2-3D0C84D3706E}"/>
                </a:ext>
              </a:extLst>
            </p:cNvPr>
            <p:cNvGrpSpPr/>
            <p:nvPr/>
          </p:nvGrpSpPr>
          <p:grpSpPr>
            <a:xfrm>
              <a:off x="2134217" y="4329112"/>
              <a:ext cx="2494315" cy="1306539"/>
              <a:chOff x="3174876" y="4327734"/>
              <a:chExt cx="2494315" cy="1306539"/>
            </a:xfrm>
          </p:grpSpPr>
          <p:sp>
            <p:nvSpPr>
              <p:cNvPr id="40" name="iṡlíḋe">
                <a:extLst>
                  <a:ext uri="{FF2B5EF4-FFF2-40B4-BE49-F238E27FC236}">
                    <a16:creationId xmlns:a16="http://schemas.microsoft.com/office/drawing/2014/main" xmlns="" id="{69EE2DDF-3EE3-457E-A79A-EEF666B602BE}"/>
                  </a:ext>
                </a:extLst>
              </p:cNvPr>
              <p:cNvSpPr/>
              <p:nvPr/>
            </p:nvSpPr>
            <p:spPr bwMode="auto">
              <a:xfrm>
                <a:off x="3174876" y="4769538"/>
                <a:ext cx="2494314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îs1ïďè">
                <a:extLst>
                  <a:ext uri="{FF2B5EF4-FFF2-40B4-BE49-F238E27FC236}">
                    <a16:creationId xmlns:a16="http://schemas.microsoft.com/office/drawing/2014/main" xmlns="" id="{DB9837A1-0E87-4D8B-82E5-1A10FFDC769F}"/>
                  </a:ext>
                </a:extLst>
              </p:cNvPr>
              <p:cNvSpPr txBox="1"/>
              <p:nvPr/>
            </p:nvSpPr>
            <p:spPr bwMode="auto">
              <a:xfrm>
                <a:off x="3174876" y="4327734"/>
                <a:ext cx="249431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2000" b="1" dirty="0" smtClean="0">
                    <a:solidFill>
                      <a:srgbClr val="000000"/>
                    </a:solidFill>
                    <a:latin typeface="Arial"/>
                  </a:rPr>
                  <a:t>PPT</a:t>
                </a:r>
                <a:r>
                  <a:rPr lang="zh-CN" altLang="en-US" sz="2000" b="1" dirty="0" smtClean="0">
                    <a:solidFill>
                      <a:srgbClr val="000000"/>
                    </a:solidFill>
                    <a:latin typeface="Arial"/>
                  </a:rPr>
                  <a:t>标题文档</a:t>
                </a:r>
                <a:endParaRPr lang="en-US" altLang="zh-CN" sz="2000" b="1" dirty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30" name="îŝľiḍé">
              <a:extLst>
                <a:ext uri="{FF2B5EF4-FFF2-40B4-BE49-F238E27FC236}">
                  <a16:creationId xmlns:a16="http://schemas.microsoft.com/office/drawing/2014/main" xmlns="" id="{F05A600B-B7E9-4314-BE5F-9B05C1C89192}"/>
                </a:ext>
              </a:extLst>
            </p:cNvPr>
            <p:cNvGrpSpPr/>
            <p:nvPr/>
          </p:nvGrpSpPr>
          <p:grpSpPr>
            <a:xfrm>
              <a:off x="6617317" y="4329112"/>
              <a:ext cx="2494315" cy="1306539"/>
              <a:chOff x="7850415" y="4106831"/>
              <a:chExt cx="2494315" cy="1306539"/>
            </a:xfrm>
          </p:grpSpPr>
          <p:sp>
            <p:nvSpPr>
              <p:cNvPr id="38" name="íSļiḍè">
                <a:extLst>
                  <a:ext uri="{FF2B5EF4-FFF2-40B4-BE49-F238E27FC236}">
                    <a16:creationId xmlns:a16="http://schemas.microsoft.com/office/drawing/2014/main" xmlns="" id="{67DE6681-984E-4623-B0A2-773181986919}"/>
                  </a:ext>
                </a:extLst>
              </p:cNvPr>
              <p:cNvSpPr/>
              <p:nvPr/>
            </p:nvSpPr>
            <p:spPr bwMode="auto">
              <a:xfrm>
                <a:off x="7850415" y="4548635"/>
                <a:ext cx="2494314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íŝḷídè">
                <a:extLst>
                  <a:ext uri="{FF2B5EF4-FFF2-40B4-BE49-F238E27FC236}">
                    <a16:creationId xmlns:a16="http://schemas.microsoft.com/office/drawing/2014/main" xmlns="" id="{28BCC396-8BA8-495B-9144-4D539E519CBA}"/>
                  </a:ext>
                </a:extLst>
              </p:cNvPr>
              <p:cNvSpPr txBox="1"/>
              <p:nvPr/>
            </p:nvSpPr>
            <p:spPr bwMode="auto">
              <a:xfrm>
                <a:off x="7850415" y="4106831"/>
                <a:ext cx="249431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2000" b="1" dirty="0" smtClean="0">
                    <a:solidFill>
                      <a:srgbClr val="000000"/>
                    </a:solidFill>
                    <a:latin typeface="Arial"/>
                  </a:rPr>
                  <a:t>PPT</a:t>
                </a:r>
                <a:r>
                  <a:rPr lang="zh-CN" altLang="en-US" sz="2000" b="1" dirty="0" smtClean="0">
                    <a:solidFill>
                      <a:srgbClr val="000000"/>
                    </a:solidFill>
                    <a:latin typeface="Arial"/>
                  </a:rPr>
                  <a:t>标题文档</a:t>
                </a:r>
                <a:endParaRPr lang="en-US" altLang="zh-CN" sz="2000" b="1" dirty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31" name="íṡļîḓê">
              <a:extLst>
                <a:ext uri="{FF2B5EF4-FFF2-40B4-BE49-F238E27FC236}">
                  <a16:creationId xmlns:a16="http://schemas.microsoft.com/office/drawing/2014/main" xmlns="" id="{7F7360C4-6EA5-4DCB-AAD5-F6941A7F0463}"/>
                </a:ext>
              </a:extLst>
            </p:cNvPr>
            <p:cNvGrpSpPr/>
            <p:nvPr/>
          </p:nvGrpSpPr>
          <p:grpSpPr>
            <a:xfrm>
              <a:off x="4375767" y="1384273"/>
              <a:ext cx="2494315" cy="1306539"/>
              <a:chOff x="5356101" y="1689309"/>
              <a:chExt cx="2494315" cy="1306539"/>
            </a:xfrm>
          </p:grpSpPr>
          <p:sp>
            <p:nvSpPr>
              <p:cNvPr id="36" name="i$ļïḓe">
                <a:extLst>
                  <a:ext uri="{FF2B5EF4-FFF2-40B4-BE49-F238E27FC236}">
                    <a16:creationId xmlns:a16="http://schemas.microsoft.com/office/drawing/2014/main" xmlns="" id="{8CA58C4C-F2E9-4F05-AD3E-B759F7273C93}"/>
                  </a:ext>
                </a:extLst>
              </p:cNvPr>
              <p:cNvSpPr/>
              <p:nvPr/>
            </p:nvSpPr>
            <p:spPr bwMode="auto">
              <a:xfrm>
                <a:off x="5356101" y="2131113"/>
                <a:ext cx="2494314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íśḻïḑê">
                <a:extLst>
                  <a:ext uri="{FF2B5EF4-FFF2-40B4-BE49-F238E27FC236}">
                    <a16:creationId xmlns:a16="http://schemas.microsoft.com/office/drawing/2014/main" xmlns="" id="{E6F44ACE-6FA9-4E75-A060-863E8CFC6341}"/>
                  </a:ext>
                </a:extLst>
              </p:cNvPr>
              <p:cNvSpPr txBox="1"/>
              <p:nvPr/>
            </p:nvSpPr>
            <p:spPr bwMode="auto">
              <a:xfrm>
                <a:off x="5356101" y="1689309"/>
                <a:ext cx="249431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2000" b="1" dirty="0" smtClean="0">
                    <a:solidFill>
                      <a:srgbClr val="000000"/>
                    </a:solidFill>
                    <a:latin typeface="Arial"/>
                  </a:rPr>
                  <a:t>PPT</a:t>
                </a:r>
                <a:r>
                  <a:rPr lang="zh-CN" altLang="en-US" sz="2000" b="1" dirty="0" smtClean="0">
                    <a:solidFill>
                      <a:srgbClr val="000000"/>
                    </a:solidFill>
                    <a:latin typeface="Arial"/>
                  </a:rPr>
                  <a:t>标题文档</a:t>
                </a:r>
                <a:endParaRPr lang="en-US" altLang="zh-CN" sz="2000" b="1" dirty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32" name="îŝľîde">
              <a:extLst>
                <a:ext uri="{FF2B5EF4-FFF2-40B4-BE49-F238E27FC236}">
                  <a16:creationId xmlns:a16="http://schemas.microsoft.com/office/drawing/2014/main" xmlns="" id="{940320CC-EF9F-416F-B942-70CE87B0E5BF}"/>
                </a:ext>
              </a:extLst>
            </p:cNvPr>
            <p:cNvGrpSpPr/>
            <p:nvPr/>
          </p:nvGrpSpPr>
          <p:grpSpPr>
            <a:xfrm>
              <a:off x="8858867" y="1384273"/>
              <a:ext cx="2494315" cy="1306539"/>
              <a:chOff x="10006733" y="1706879"/>
              <a:chExt cx="2494315" cy="1306539"/>
            </a:xfrm>
          </p:grpSpPr>
          <p:sp>
            <p:nvSpPr>
              <p:cNvPr id="34" name="íṣļîḍe">
                <a:extLst>
                  <a:ext uri="{FF2B5EF4-FFF2-40B4-BE49-F238E27FC236}">
                    <a16:creationId xmlns:a16="http://schemas.microsoft.com/office/drawing/2014/main" xmlns="" id="{038BEDF3-75B0-48FF-B7F2-5A3BDA923AE5}"/>
                  </a:ext>
                </a:extLst>
              </p:cNvPr>
              <p:cNvSpPr/>
              <p:nvPr/>
            </p:nvSpPr>
            <p:spPr bwMode="auto">
              <a:xfrm>
                <a:off x="10006733" y="2148683"/>
                <a:ext cx="2494314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íšliḍè">
                <a:extLst>
                  <a:ext uri="{FF2B5EF4-FFF2-40B4-BE49-F238E27FC236}">
                    <a16:creationId xmlns:a16="http://schemas.microsoft.com/office/drawing/2014/main" xmlns="" id="{62AD0998-865F-4F6F-919E-3F58EDDD93E5}"/>
                  </a:ext>
                </a:extLst>
              </p:cNvPr>
              <p:cNvSpPr txBox="1"/>
              <p:nvPr/>
            </p:nvSpPr>
            <p:spPr bwMode="auto">
              <a:xfrm>
                <a:off x="10006733" y="1706879"/>
                <a:ext cx="249431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2000" b="1" dirty="0" smtClean="0">
                    <a:solidFill>
                      <a:srgbClr val="000000"/>
                    </a:solidFill>
                    <a:latin typeface="Arial"/>
                  </a:rPr>
                  <a:t>PPT</a:t>
                </a:r>
                <a:r>
                  <a:rPr lang="zh-CN" altLang="en-US" sz="2000" b="1" dirty="0" smtClean="0">
                    <a:solidFill>
                      <a:srgbClr val="000000"/>
                    </a:solidFill>
                    <a:latin typeface="Arial"/>
                  </a:rPr>
                  <a:t>标题文档</a:t>
                </a:r>
                <a:endParaRPr lang="en-US" altLang="zh-CN" sz="2000" b="1" dirty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sp>
          <p:nvSpPr>
            <p:cNvPr id="33" name="îšļídè">
              <a:extLst>
                <a:ext uri="{FF2B5EF4-FFF2-40B4-BE49-F238E27FC236}">
                  <a16:creationId xmlns:a16="http://schemas.microsoft.com/office/drawing/2014/main" xmlns="" id="{8994FCF7-DC10-46F9-9205-6EB0FF456A4B}"/>
                </a:ext>
              </a:extLst>
            </p:cNvPr>
            <p:cNvSpPr/>
            <p:nvPr/>
          </p:nvSpPr>
          <p:spPr bwMode="auto">
            <a:xfrm>
              <a:off x="833352" y="3263594"/>
              <a:ext cx="609685" cy="492734"/>
            </a:xfrm>
            <a:custGeom>
              <a:avLst/>
              <a:gdLst>
                <a:gd name="connsiteX0" fmla="*/ 0 w 590140"/>
                <a:gd name="connsiteY0" fmla="*/ 455765 h 476939"/>
                <a:gd name="connsiteX1" fmla="*/ 590140 w 590140"/>
                <a:gd name="connsiteY1" fmla="*/ 455765 h 476939"/>
                <a:gd name="connsiteX2" fmla="*/ 590140 w 590140"/>
                <a:gd name="connsiteY2" fmla="*/ 476939 h 476939"/>
                <a:gd name="connsiteX3" fmla="*/ 0 w 590140"/>
                <a:gd name="connsiteY3" fmla="*/ 476939 h 476939"/>
                <a:gd name="connsiteX4" fmla="*/ 135090 w 590140"/>
                <a:gd name="connsiteY4" fmla="*/ 371068 h 476939"/>
                <a:gd name="connsiteX5" fmla="*/ 145702 w 590140"/>
                <a:gd name="connsiteY5" fmla="*/ 371068 h 476939"/>
                <a:gd name="connsiteX6" fmla="*/ 145702 w 590140"/>
                <a:gd name="connsiteY6" fmla="*/ 441920 h 476939"/>
                <a:gd name="connsiteX7" fmla="*/ 100022 w 590140"/>
                <a:gd name="connsiteY7" fmla="*/ 441920 h 476939"/>
                <a:gd name="connsiteX8" fmla="*/ 100022 w 590140"/>
                <a:gd name="connsiteY8" fmla="*/ 405574 h 476939"/>
                <a:gd name="connsiteX9" fmla="*/ 204265 w 590140"/>
                <a:gd name="connsiteY9" fmla="*/ 299697 h 476939"/>
                <a:gd name="connsiteX10" fmla="*/ 225456 w 590140"/>
                <a:gd name="connsiteY10" fmla="*/ 299697 h 476939"/>
                <a:gd name="connsiteX11" fmla="*/ 249871 w 590140"/>
                <a:gd name="connsiteY11" fmla="*/ 304760 h 476939"/>
                <a:gd name="connsiteX12" fmla="*/ 249871 w 590140"/>
                <a:gd name="connsiteY12" fmla="*/ 441920 h 476939"/>
                <a:gd name="connsiteX13" fmla="*/ 204265 w 590140"/>
                <a:gd name="connsiteY13" fmla="*/ 441920 h 476939"/>
                <a:gd name="connsiteX14" fmla="*/ 352707 w 590140"/>
                <a:gd name="connsiteY14" fmla="*/ 276672 h 476939"/>
                <a:gd name="connsiteX15" fmla="*/ 352707 w 590140"/>
                <a:gd name="connsiteY15" fmla="*/ 441920 h 476939"/>
                <a:gd name="connsiteX16" fmla="*/ 307027 w 590140"/>
                <a:gd name="connsiteY16" fmla="*/ 441920 h 476939"/>
                <a:gd name="connsiteX17" fmla="*/ 307027 w 590140"/>
                <a:gd name="connsiteY17" fmla="*/ 299687 h 476939"/>
                <a:gd name="connsiteX18" fmla="*/ 352707 w 590140"/>
                <a:gd name="connsiteY18" fmla="*/ 276672 h 476939"/>
                <a:gd name="connsiteX19" fmla="*/ 266083 w 590140"/>
                <a:gd name="connsiteY19" fmla="*/ 73306 h 476939"/>
                <a:gd name="connsiteX20" fmla="*/ 205636 w 590140"/>
                <a:gd name="connsiteY20" fmla="*/ 98510 h 476939"/>
                <a:gd name="connsiteX21" fmla="*/ 205636 w 590140"/>
                <a:gd name="connsiteY21" fmla="*/ 219584 h 476939"/>
                <a:gd name="connsiteX22" fmla="*/ 326876 w 590140"/>
                <a:gd name="connsiteY22" fmla="*/ 219584 h 476939"/>
                <a:gd name="connsiteX23" fmla="*/ 326876 w 590140"/>
                <a:gd name="connsiteY23" fmla="*/ 98510 h 476939"/>
                <a:gd name="connsiteX24" fmla="*/ 266083 w 590140"/>
                <a:gd name="connsiteY24" fmla="*/ 73306 h 476939"/>
                <a:gd name="connsiteX25" fmla="*/ 406161 w 590140"/>
                <a:gd name="connsiteY25" fmla="*/ 72259 h 476939"/>
                <a:gd name="connsiteX26" fmla="*/ 451841 w 590140"/>
                <a:gd name="connsiteY26" fmla="*/ 72259 h 476939"/>
                <a:gd name="connsiteX27" fmla="*/ 451841 w 590140"/>
                <a:gd name="connsiteY27" fmla="*/ 441920 h 476939"/>
                <a:gd name="connsiteX28" fmla="*/ 406161 w 590140"/>
                <a:gd name="connsiteY28" fmla="*/ 441920 h 476939"/>
                <a:gd name="connsiteX29" fmla="*/ 406161 w 590140"/>
                <a:gd name="connsiteY29" fmla="*/ 197014 h 476939"/>
                <a:gd name="connsiteX30" fmla="*/ 410775 w 590140"/>
                <a:gd name="connsiteY30" fmla="*/ 161107 h 476939"/>
                <a:gd name="connsiteX31" fmla="*/ 406161 w 590140"/>
                <a:gd name="connsiteY31" fmla="*/ 125199 h 476939"/>
                <a:gd name="connsiteX32" fmla="*/ 266256 w 590140"/>
                <a:gd name="connsiteY32" fmla="*/ 39239 h 476939"/>
                <a:gd name="connsiteX33" fmla="*/ 351308 w 590140"/>
                <a:gd name="connsiteY33" fmla="*/ 74111 h 476939"/>
                <a:gd name="connsiteX34" fmla="*/ 351308 w 590140"/>
                <a:gd name="connsiteY34" fmla="*/ 243983 h 476939"/>
                <a:gd name="connsiteX35" fmla="*/ 194111 w 590140"/>
                <a:gd name="connsiteY35" fmla="*/ 255031 h 476939"/>
                <a:gd name="connsiteX36" fmla="*/ 173367 w 590140"/>
                <a:gd name="connsiteY36" fmla="*/ 276208 h 476939"/>
                <a:gd name="connsiteX37" fmla="*/ 165069 w 590140"/>
                <a:gd name="connsiteY37" fmla="*/ 304289 h 476939"/>
                <a:gd name="connsiteX38" fmla="*/ 75637 w 590140"/>
                <a:gd name="connsiteY38" fmla="*/ 393599 h 476939"/>
                <a:gd name="connsiteX39" fmla="*/ 31383 w 590140"/>
                <a:gd name="connsiteY39" fmla="*/ 393599 h 476939"/>
                <a:gd name="connsiteX40" fmla="*/ 31383 w 590140"/>
                <a:gd name="connsiteY40" fmla="*/ 349404 h 476939"/>
                <a:gd name="connsiteX41" fmla="*/ 120814 w 590140"/>
                <a:gd name="connsiteY41" fmla="*/ 260095 h 476939"/>
                <a:gd name="connsiteX42" fmla="*/ 148935 w 590140"/>
                <a:gd name="connsiteY42" fmla="*/ 251809 h 476939"/>
                <a:gd name="connsiteX43" fmla="*/ 170140 w 590140"/>
                <a:gd name="connsiteY43" fmla="*/ 231093 h 476939"/>
                <a:gd name="connsiteX44" fmla="*/ 181204 w 590140"/>
                <a:gd name="connsiteY44" fmla="*/ 74111 h 476939"/>
                <a:gd name="connsiteX45" fmla="*/ 266256 w 590140"/>
                <a:gd name="connsiteY45" fmla="*/ 39239 h 476939"/>
                <a:gd name="connsiteX46" fmla="*/ 501149 w 590140"/>
                <a:gd name="connsiteY46" fmla="*/ 0 h 476939"/>
                <a:gd name="connsiteX47" fmla="*/ 546829 w 590140"/>
                <a:gd name="connsiteY47" fmla="*/ 0 h 476939"/>
                <a:gd name="connsiteX48" fmla="*/ 546829 w 590140"/>
                <a:gd name="connsiteY48" fmla="*/ 441920 h 476939"/>
                <a:gd name="connsiteX49" fmla="*/ 501149 w 590140"/>
                <a:gd name="connsiteY49" fmla="*/ 441920 h 476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590140" h="476939">
                  <a:moveTo>
                    <a:pt x="0" y="455765"/>
                  </a:moveTo>
                  <a:lnTo>
                    <a:pt x="590140" y="455765"/>
                  </a:lnTo>
                  <a:lnTo>
                    <a:pt x="590140" y="476939"/>
                  </a:lnTo>
                  <a:lnTo>
                    <a:pt x="0" y="476939"/>
                  </a:lnTo>
                  <a:close/>
                  <a:moveTo>
                    <a:pt x="135090" y="371068"/>
                  </a:moveTo>
                  <a:lnTo>
                    <a:pt x="145702" y="371068"/>
                  </a:lnTo>
                  <a:lnTo>
                    <a:pt x="145702" y="441920"/>
                  </a:lnTo>
                  <a:lnTo>
                    <a:pt x="100022" y="441920"/>
                  </a:lnTo>
                  <a:lnTo>
                    <a:pt x="100022" y="405574"/>
                  </a:lnTo>
                  <a:close/>
                  <a:moveTo>
                    <a:pt x="204265" y="299697"/>
                  </a:moveTo>
                  <a:lnTo>
                    <a:pt x="225456" y="299697"/>
                  </a:lnTo>
                  <a:cubicBezTo>
                    <a:pt x="233748" y="301998"/>
                    <a:pt x="241579" y="303839"/>
                    <a:pt x="249871" y="304760"/>
                  </a:cubicBezTo>
                  <a:lnTo>
                    <a:pt x="249871" y="441920"/>
                  </a:lnTo>
                  <a:lnTo>
                    <a:pt x="204265" y="441920"/>
                  </a:lnTo>
                  <a:close/>
                  <a:moveTo>
                    <a:pt x="352707" y="276672"/>
                  </a:moveTo>
                  <a:lnTo>
                    <a:pt x="352707" y="441920"/>
                  </a:lnTo>
                  <a:lnTo>
                    <a:pt x="307027" y="441920"/>
                  </a:lnTo>
                  <a:lnTo>
                    <a:pt x="307027" y="299687"/>
                  </a:lnTo>
                  <a:cubicBezTo>
                    <a:pt x="323638" y="295084"/>
                    <a:pt x="338865" y="287259"/>
                    <a:pt x="352707" y="276672"/>
                  </a:cubicBezTo>
                  <a:close/>
                  <a:moveTo>
                    <a:pt x="266083" y="73306"/>
                  </a:moveTo>
                  <a:cubicBezTo>
                    <a:pt x="244129" y="73306"/>
                    <a:pt x="222232" y="81707"/>
                    <a:pt x="205636" y="98510"/>
                  </a:cubicBezTo>
                  <a:cubicBezTo>
                    <a:pt x="171984" y="132116"/>
                    <a:pt x="171984" y="186438"/>
                    <a:pt x="205636" y="219584"/>
                  </a:cubicBezTo>
                  <a:cubicBezTo>
                    <a:pt x="238827" y="253190"/>
                    <a:pt x="293224" y="253190"/>
                    <a:pt x="326876" y="219584"/>
                  </a:cubicBezTo>
                  <a:cubicBezTo>
                    <a:pt x="360528" y="186438"/>
                    <a:pt x="360528" y="132116"/>
                    <a:pt x="326876" y="98510"/>
                  </a:cubicBezTo>
                  <a:cubicBezTo>
                    <a:pt x="310050" y="81707"/>
                    <a:pt x="288038" y="73306"/>
                    <a:pt x="266083" y="73306"/>
                  </a:cubicBezTo>
                  <a:close/>
                  <a:moveTo>
                    <a:pt x="406161" y="72259"/>
                  </a:moveTo>
                  <a:lnTo>
                    <a:pt x="451841" y="72259"/>
                  </a:lnTo>
                  <a:lnTo>
                    <a:pt x="451841" y="441920"/>
                  </a:lnTo>
                  <a:lnTo>
                    <a:pt x="406161" y="441920"/>
                  </a:lnTo>
                  <a:lnTo>
                    <a:pt x="406161" y="197014"/>
                  </a:lnTo>
                  <a:cubicBezTo>
                    <a:pt x="409391" y="185505"/>
                    <a:pt x="410775" y="173536"/>
                    <a:pt x="410775" y="161107"/>
                  </a:cubicBezTo>
                  <a:cubicBezTo>
                    <a:pt x="410775" y="148677"/>
                    <a:pt x="409391" y="136708"/>
                    <a:pt x="406161" y="125199"/>
                  </a:cubicBezTo>
                  <a:close/>
                  <a:moveTo>
                    <a:pt x="266256" y="39239"/>
                  </a:moveTo>
                  <a:cubicBezTo>
                    <a:pt x="297027" y="39239"/>
                    <a:pt x="327798" y="50863"/>
                    <a:pt x="351308" y="74111"/>
                  </a:cubicBezTo>
                  <a:cubicBezTo>
                    <a:pt x="397868" y="121067"/>
                    <a:pt x="397868" y="197026"/>
                    <a:pt x="351308" y="243983"/>
                  </a:cubicBezTo>
                  <a:cubicBezTo>
                    <a:pt x="308436" y="286796"/>
                    <a:pt x="241132" y="290479"/>
                    <a:pt x="194111" y="255031"/>
                  </a:cubicBezTo>
                  <a:lnTo>
                    <a:pt x="173367" y="276208"/>
                  </a:lnTo>
                  <a:cubicBezTo>
                    <a:pt x="175211" y="285875"/>
                    <a:pt x="172445" y="296463"/>
                    <a:pt x="165069" y="304289"/>
                  </a:cubicBezTo>
                  <a:lnTo>
                    <a:pt x="75637" y="393599"/>
                  </a:lnTo>
                  <a:cubicBezTo>
                    <a:pt x="63191" y="405568"/>
                    <a:pt x="43368" y="405568"/>
                    <a:pt x="31383" y="393599"/>
                  </a:cubicBezTo>
                  <a:cubicBezTo>
                    <a:pt x="19397" y="381629"/>
                    <a:pt x="19397" y="361834"/>
                    <a:pt x="31383" y="349404"/>
                  </a:cubicBezTo>
                  <a:lnTo>
                    <a:pt x="120814" y="260095"/>
                  </a:lnTo>
                  <a:cubicBezTo>
                    <a:pt x="128651" y="252730"/>
                    <a:pt x="139254" y="249967"/>
                    <a:pt x="148935" y="251809"/>
                  </a:cubicBezTo>
                  <a:lnTo>
                    <a:pt x="170140" y="231093"/>
                  </a:lnTo>
                  <a:cubicBezTo>
                    <a:pt x="134644" y="184136"/>
                    <a:pt x="138332" y="116924"/>
                    <a:pt x="181204" y="74111"/>
                  </a:cubicBezTo>
                  <a:cubicBezTo>
                    <a:pt x="204714" y="50863"/>
                    <a:pt x="235485" y="39239"/>
                    <a:pt x="266256" y="39239"/>
                  </a:cubicBezTo>
                  <a:close/>
                  <a:moveTo>
                    <a:pt x="501149" y="0"/>
                  </a:moveTo>
                  <a:lnTo>
                    <a:pt x="546829" y="0"/>
                  </a:lnTo>
                  <a:lnTo>
                    <a:pt x="546829" y="441920"/>
                  </a:lnTo>
                  <a:lnTo>
                    <a:pt x="501149" y="4419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 lang="zh-CN" altLang="en-US" kern="0" smtClean="0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45" name="文本框 1"/>
          <p:cNvSpPr txBox="1"/>
          <p:nvPr/>
        </p:nvSpPr>
        <p:spPr>
          <a:xfrm>
            <a:off x="679858" y="727083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412432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171450" y="194310"/>
            <a:ext cx="11852910" cy="6526529"/>
            <a:chOff x="171450" y="194310"/>
            <a:chExt cx="11852910" cy="6526529"/>
          </a:xfrm>
        </p:grpSpPr>
        <p:sp>
          <p:nvSpPr>
            <p:cNvPr id="49" name="矩形 48"/>
            <p:cNvSpPr/>
            <p:nvPr/>
          </p:nvSpPr>
          <p:spPr>
            <a:xfrm>
              <a:off x="171450" y="194310"/>
              <a:ext cx="11852910" cy="6526529"/>
            </a:xfrm>
            <a:prstGeom prst="rect">
              <a:avLst/>
            </a:prstGeom>
            <a:solidFill>
              <a:schemeClr val="bg1">
                <a:alpha val="8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400050" y="377190"/>
              <a:ext cx="11441430" cy="6126480"/>
            </a:xfrm>
            <a:prstGeom prst="rect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" name="Freeform 5"/>
          <p:cNvSpPr>
            <a:spLocks/>
          </p:cNvSpPr>
          <p:nvPr/>
        </p:nvSpPr>
        <p:spPr bwMode="auto">
          <a:xfrm>
            <a:off x="984287" y="2561641"/>
            <a:ext cx="2407906" cy="628570"/>
          </a:xfrm>
          <a:custGeom>
            <a:avLst/>
            <a:gdLst>
              <a:gd name="T0" fmla="*/ 367 w 421"/>
              <a:gd name="T1" fmla="*/ 0 h 110"/>
              <a:gd name="T2" fmla="*/ 367 w 421"/>
              <a:gd name="T3" fmla="*/ 0 h 110"/>
              <a:gd name="T4" fmla="*/ 366 w 421"/>
              <a:gd name="T5" fmla="*/ 0 h 110"/>
              <a:gd name="T6" fmla="*/ 366 w 421"/>
              <a:gd name="T7" fmla="*/ 0 h 110"/>
              <a:gd name="T8" fmla="*/ 0 w 421"/>
              <a:gd name="T9" fmla="*/ 0 h 110"/>
              <a:gd name="T10" fmla="*/ 0 w 421"/>
              <a:gd name="T11" fmla="*/ 0 h 110"/>
              <a:gd name="T12" fmla="*/ 52 w 421"/>
              <a:gd name="T13" fmla="*/ 55 h 110"/>
              <a:gd name="T14" fmla="*/ 0 w 421"/>
              <a:gd name="T15" fmla="*/ 109 h 110"/>
              <a:gd name="T16" fmla="*/ 0 w 421"/>
              <a:gd name="T17" fmla="*/ 110 h 110"/>
              <a:gd name="T18" fmla="*/ 367 w 421"/>
              <a:gd name="T19" fmla="*/ 110 h 110"/>
              <a:gd name="T20" fmla="*/ 367 w 421"/>
              <a:gd name="T21" fmla="*/ 110 h 110"/>
              <a:gd name="T22" fmla="*/ 421 w 421"/>
              <a:gd name="T23" fmla="*/ 55 h 110"/>
              <a:gd name="T24" fmla="*/ 367 w 421"/>
              <a:gd name="T25" fmla="*/ 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1" h="110">
                <a:moveTo>
                  <a:pt x="367" y="0"/>
                </a:moveTo>
                <a:cubicBezTo>
                  <a:pt x="367" y="0"/>
                  <a:pt x="367" y="0"/>
                  <a:pt x="367" y="0"/>
                </a:cubicBezTo>
                <a:cubicBezTo>
                  <a:pt x="366" y="0"/>
                  <a:pt x="366" y="0"/>
                  <a:pt x="366" y="0"/>
                </a:cubicBezTo>
                <a:cubicBezTo>
                  <a:pt x="366" y="0"/>
                  <a:pt x="366" y="0"/>
                  <a:pt x="36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29" y="2"/>
                  <a:pt x="52" y="26"/>
                  <a:pt x="52" y="55"/>
                </a:cubicBezTo>
                <a:cubicBezTo>
                  <a:pt x="52" y="84"/>
                  <a:pt x="29" y="108"/>
                  <a:pt x="0" y="109"/>
                </a:cubicBezTo>
                <a:cubicBezTo>
                  <a:pt x="0" y="110"/>
                  <a:pt x="0" y="110"/>
                  <a:pt x="0" y="110"/>
                </a:cubicBezTo>
                <a:cubicBezTo>
                  <a:pt x="367" y="110"/>
                  <a:pt x="367" y="110"/>
                  <a:pt x="367" y="110"/>
                </a:cubicBezTo>
                <a:cubicBezTo>
                  <a:pt x="367" y="110"/>
                  <a:pt x="367" y="110"/>
                  <a:pt x="367" y="110"/>
                </a:cubicBezTo>
                <a:cubicBezTo>
                  <a:pt x="397" y="109"/>
                  <a:pt x="421" y="85"/>
                  <a:pt x="421" y="55"/>
                </a:cubicBezTo>
                <a:cubicBezTo>
                  <a:pt x="421" y="25"/>
                  <a:pt x="397" y="1"/>
                  <a:pt x="367" y="0"/>
                </a:cubicBezTo>
                <a:close/>
              </a:path>
            </a:pathLst>
          </a:custGeom>
          <a:solidFill>
            <a:srgbClr val="D338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Oval 6"/>
          <p:cNvSpPr>
            <a:spLocks noChangeArrowheads="1"/>
          </p:cNvSpPr>
          <p:nvPr/>
        </p:nvSpPr>
        <p:spPr bwMode="auto">
          <a:xfrm>
            <a:off x="2860326" y="2704279"/>
            <a:ext cx="333626" cy="33120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Oval 7"/>
          <p:cNvSpPr>
            <a:spLocks noChangeArrowheads="1"/>
          </p:cNvSpPr>
          <p:nvPr/>
        </p:nvSpPr>
        <p:spPr bwMode="auto">
          <a:xfrm>
            <a:off x="2942524" y="2779223"/>
            <a:ext cx="176484" cy="17648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1637033" y="2738634"/>
            <a:ext cx="43601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7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2010</a:t>
            </a:r>
            <a:endParaRPr kumimoji="0" lang="zh-CN" altLang="zh-CN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6" name="Freeform 9"/>
          <p:cNvSpPr>
            <a:spLocks/>
          </p:cNvSpPr>
          <p:nvPr/>
        </p:nvSpPr>
        <p:spPr bwMode="auto">
          <a:xfrm>
            <a:off x="2993294" y="2863839"/>
            <a:ext cx="74946" cy="950108"/>
          </a:xfrm>
          <a:custGeom>
            <a:avLst/>
            <a:gdLst>
              <a:gd name="T0" fmla="*/ 13 w 13"/>
              <a:gd name="T1" fmla="*/ 166 h 166"/>
              <a:gd name="T2" fmla="*/ 13 w 13"/>
              <a:gd name="T3" fmla="*/ 7 h 166"/>
              <a:gd name="T4" fmla="*/ 7 w 13"/>
              <a:gd name="T5" fmla="*/ 0 h 166"/>
              <a:gd name="T6" fmla="*/ 0 w 13"/>
              <a:gd name="T7" fmla="*/ 7 h 166"/>
              <a:gd name="T8" fmla="*/ 0 w 13"/>
              <a:gd name="T9" fmla="*/ 166 h 166"/>
              <a:gd name="T10" fmla="*/ 13 w 13"/>
              <a:gd name="T11" fmla="*/ 166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166">
                <a:moveTo>
                  <a:pt x="13" y="166"/>
                </a:moveTo>
                <a:cubicBezTo>
                  <a:pt x="13" y="7"/>
                  <a:pt x="13" y="7"/>
                  <a:pt x="13" y="7"/>
                </a:cubicBezTo>
                <a:cubicBezTo>
                  <a:pt x="13" y="3"/>
                  <a:pt x="10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166"/>
                  <a:pt x="0" y="166"/>
                  <a:pt x="0" y="166"/>
                </a:cubicBezTo>
                <a:cubicBezTo>
                  <a:pt x="4" y="164"/>
                  <a:pt x="9" y="164"/>
                  <a:pt x="13" y="16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10"/>
          <p:cNvSpPr>
            <a:spLocks noEditPoints="1"/>
          </p:cNvSpPr>
          <p:nvPr/>
        </p:nvSpPr>
        <p:spPr bwMode="auto">
          <a:xfrm>
            <a:off x="2758788" y="3792188"/>
            <a:ext cx="543955" cy="548791"/>
          </a:xfrm>
          <a:custGeom>
            <a:avLst/>
            <a:gdLst>
              <a:gd name="T0" fmla="*/ 48 w 95"/>
              <a:gd name="T1" fmla="*/ 0 h 96"/>
              <a:gd name="T2" fmla="*/ 0 w 95"/>
              <a:gd name="T3" fmla="*/ 48 h 96"/>
              <a:gd name="T4" fmla="*/ 48 w 95"/>
              <a:gd name="T5" fmla="*/ 96 h 96"/>
              <a:gd name="T6" fmla="*/ 95 w 95"/>
              <a:gd name="T7" fmla="*/ 48 h 96"/>
              <a:gd name="T8" fmla="*/ 48 w 95"/>
              <a:gd name="T9" fmla="*/ 0 h 96"/>
              <a:gd name="T10" fmla="*/ 48 w 95"/>
              <a:gd name="T11" fmla="*/ 87 h 96"/>
              <a:gd name="T12" fmla="*/ 9 w 95"/>
              <a:gd name="T13" fmla="*/ 48 h 96"/>
              <a:gd name="T14" fmla="*/ 48 w 95"/>
              <a:gd name="T15" fmla="*/ 9 h 96"/>
              <a:gd name="T16" fmla="*/ 86 w 95"/>
              <a:gd name="T17" fmla="*/ 48 h 96"/>
              <a:gd name="T18" fmla="*/ 48 w 95"/>
              <a:gd name="T19" fmla="*/ 87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5" h="96">
                <a:moveTo>
                  <a:pt x="48" y="0"/>
                </a:moveTo>
                <a:cubicBezTo>
                  <a:pt x="21" y="0"/>
                  <a:pt x="0" y="22"/>
                  <a:pt x="0" y="48"/>
                </a:cubicBezTo>
                <a:cubicBezTo>
                  <a:pt x="0" y="74"/>
                  <a:pt x="21" y="96"/>
                  <a:pt x="48" y="96"/>
                </a:cubicBezTo>
                <a:cubicBezTo>
                  <a:pt x="74" y="96"/>
                  <a:pt x="95" y="74"/>
                  <a:pt x="95" y="48"/>
                </a:cubicBezTo>
                <a:cubicBezTo>
                  <a:pt x="95" y="22"/>
                  <a:pt x="74" y="0"/>
                  <a:pt x="48" y="0"/>
                </a:cubicBezTo>
                <a:close/>
                <a:moveTo>
                  <a:pt x="48" y="87"/>
                </a:moveTo>
                <a:cubicBezTo>
                  <a:pt x="26" y="87"/>
                  <a:pt x="9" y="69"/>
                  <a:pt x="9" y="48"/>
                </a:cubicBezTo>
                <a:cubicBezTo>
                  <a:pt x="9" y="27"/>
                  <a:pt x="26" y="9"/>
                  <a:pt x="48" y="9"/>
                </a:cubicBezTo>
                <a:cubicBezTo>
                  <a:pt x="69" y="9"/>
                  <a:pt x="86" y="27"/>
                  <a:pt x="86" y="48"/>
                </a:cubicBezTo>
                <a:cubicBezTo>
                  <a:pt x="86" y="69"/>
                  <a:pt x="69" y="87"/>
                  <a:pt x="48" y="87"/>
                </a:cubicBezTo>
                <a:close/>
              </a:path>
            </a:pathLst>
          </a:custGeom>
          <a:solidFill>
            <a:srgbClr val="D3381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11"/>
          <p:cNvSpPr>
            <a:spLocks/>
          </p:cNvSpPr>
          <p:nvPr/>
        </p:nvSpPr>
        <p:spPr bwMode="auto">
          <a:xfrm>
            <a:off x="2884502" y="3917902"/>
            <a:ext cx="297363" cy="297363"/>
          </a:xfrm>
          <a:custGeom>
            <a:avLst/>
            <a:gdLst>
              <a:gd name="T0" fmla="*/ 26 w 52"/>
              <a:gd name="T1" fmla="*/ 0 h 52"/>
              <a:gd name="T2" fmla="*/ 52 w 52"/>
              <a:gd name="T3" fmla="*/ 26 h 52"/>
              <a:gd name="T4" fmla="*/ 26 w 52"/>
              <a:gd name="T5" fmla="*/ 52 h 52"/>
              <a:gd name="T6" fmla="*/ 0 w 52"/>
              <a:gd name="T7" fmla="*/ 26 h 52"/>
              <a:gd name="T8" fmla="*/ 26 w 52"/>
              <a:gd name="T9" fmla="*/ 26 h 52"/>
              <a:gd name="T10" fmla="*/ 26 w 52"/>
              <a:gd name="T11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2" h="52">
                <a:moveTo>
                  <a:pt x="26" y="0"/>
                </a:moveTo>
                <a:cubicBezTo>
                  <a:pt x="40" y="0"/>
                  <a:pt x="52" y="12"/>
                  <a:pt x="52" y="26"/>
                </a:cubicBezTo>
                <a:cubicBezTo>
                  <a:pt x="52" y="40"/>
                  <a:pt x="40" y="52"/>
                  <a:pt x="26" y="52"/>
                </a:cubicBezTo>
                <a:cubicBezTo>
                  <a:pt x="11" y="52"/>
                  <a:pt x="0" y="40"/>
                  <a:pt x="0" y="26"/>
                </a:cubicBezTo>
                <a:cubicBezTo>
                  <a:pt x="26" y="26"/>
                  <a:pt x="26" y="26"/>
                  <a:pt x="26" y="26"/>
                </a:cubicBezTo>
                <a:lnTo>
                  <a:pt x="2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2"/>
          <p:cNvSpPr>
            <a:spLocks noEditPoints="1"/>
          </p:cNvSpPr>
          <p:nvPr/>
        </p:nvSpPr>
        <p:spPr bwMode="auto">
          <a:xfrm>
            <a:off x="2872415" y="3905814"/>
            <a:ext cx="314285" cy="321538"/>
          </a:xfrm>
          <a:custGeom>
            <a:avLst/>
            <a:gdLst>
              <a:gd name="T0" fmla="*/ 28 w 55"/>
              <a:gd name="T1" fmla="*/ 56 h 56"/>
              <a:gd name="T2" fmla="*/ 0 w 55"/>
              <a:gd name="T3" fmla="*/ 28 h 56"/>
              <a:gd name="T4" fmla="*/ 28 w 55"/>
              <a:gd name="T5" fmla="*/ 0 h 56"/>
              <a:gd name="T6" fmla="*/ 55 w 55"/>
              <a:gd name="T7" fmla="*/ 28 h 56"/>
              <a:gd name="T8" fmla="*/ 28 w 55"/>
              <a:gd name="T9" fmla="*/ 56 h 56"/>
              <a:gd name="T10" fmla="*/ 28 w 55"/>
              <a:gd name="T11" fmla="*/ 4 h 56"/>
              <a:gd name="T12" fmla="*/ 4 w 55"/>
              <a:gd name="T13" fmla="*/ 28 h 56"/>
              <a:gd name="T14" fmla="*/ 28 w 55"/>
              <a:gd name="T15" fmla="*/ 52 h 56"/>
              <a:gd name="T16" fmla="*/ 51 w 55"/>
              <a:gd name="T17" fmla="*/ 28 h 56"/>
              <a:gd name="T18" fmla="*/ 28 w 55"/>
              <a:gd name="T19" fmla="*/ 4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5" h="56">
                <a:moveTo>
                  <a:pt x="28" y="56"/>
                </a:moveTo>
                <a:cubicBezTo>
                  <a:pt x="12" y="56"/>
                  <a:pt x="0" y="43"/>
                  <a:pt x="0" y="28"/>
                </a:cubicBezTo>
                <a:cubicBezTo>
                  <a:pt x="0" y="13"/>
                  <a:pt x="12" y="0"/>
                  <a:pt x="28" y="0"/>
                </a:cubicBezTo>
                <a:cubicBezTo>
                  <a:pt x="43" y="0"/>
                  <a:pt x="55" y="13"/>
                  <a:pt x="55" y="28"/>
                </a:cubicBezTo>
                <a:cubicBezTo>
                  <a:pt x="55" y="43"/>
                  <a:pt x="43" y="56"/>
                  <a:pt x="28" y="56"/>
                </a:cubicBezTo>
                <a:close/>
                <a:moveTo>
                  <a:pt x="28" y="4"/>
                </a:moveTo>
                <a:cubicBezTo>
                  <a:pt x="15" y="4"/>
                  <a:pt x="4" y="15"/>
                  <a:pt x="4" y="28"/>
                </a:cubicBezTo>
                <a:cubicBezTo>
                  <a:pt x="4" y="41"/>
                  <a:pt x="15" y="52"/>
                  <a:pt x="28" y="52"/>
                </a:cubicBezTo>
                <a:cubicBezTo>
                  <a:pt x="41" y="52"/>
                  <a:pt x="51" y="41"/>
                  <a:pt x="51" y="28"/>
                </a:cubicBezTo>
                <a:cubicBezTo>
                  <a:pt x="51" y="15"/>
                  <a:pt x="41" y="4"/>
                  <a:pt x="28" y="4"/>
                </a:cubicBezTo>
                <a:close/>
              </a:path>
            </a:pathLst>
          </a:custGeom>
          <a:solidFill>
            <a:srgbClr val="566C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54"/>
          <p:cNvSpPr>
            <a:spLocks/>
          </p:cNvSpPr>
          <p:nvPr/>
        </p:nvSpPr>
        <p:spPr bwMode="auto">
          <a:xfrm>
            <a:off x="3348677" y="2561641"/>
            <a:ext cx="2407906" cy="628570"/>
          </a:xfrm>
          <a:custGeom>
            <a:avLst/>
            <a:gdLst>
              <a:gd name="T0" fmla="*/ 367 w 421"/>
              <a:gd name="T1" fmla="*/ 0 h 110"/>
              <a:gd name="T2" fmla="*/ 367 w 421"/>
              <a:gd name="T3" fmla="*/ 0 h 110"/>
              <a:gd name="T4" fmla="*/ 366 w 421"/>
              <a:gd name="T5" fmla="*/ 0 h 110"/>
              <a:gd name="T6" fmla="*/ 366 w 421"/>
              <a:gd name="T7" fmla="*/ 0 h 110"/>
              <a:gd name="T8" fmla="*/ 0 w 421"/>
              <a:gd name="T9" fmla="*/ 0 h 110"/>
              <a:gd name="T10" fmla="*/ 0 w 421"/>
              <a:gd name="T11" fmla="*/ 0 h 110"/>
              <a:gd name="T12" fmla="*/ 52 w 421"/>
              <a:gd name="T13" fmla="*/ 55 h 110"/>
              <a:gd name="T14" fmla="*/ 0 w 421"/>
              <a:gd name="T15" fmla="*/ 109 h 110"/>
              <a:gd name="T16" fmla="*/ 0 w 421"/>
              <a:gd name="T17" fmla="*/ 110 h 110"/>
              <a:gd name="T18" fmla="*/ 367 w 421"/>
              <a:gd name="T19" fmla="*/ 110 h 110"/>
              <a:gd name="T20" fmla="*/ 367 w 421"/>
              <a:gd name="T21" fmla="*/ 110 h 110"/>
              <a:gd name="T22" fmla="*/ 421 w 421"/>
              <a:gd name="T23" fmla="*/ 55 h 110"/>
              <a:gd name="T24" fmla="*/ 367 w 421"/>
              <a:gd name="T25" fmla="*/ 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1" h="110">
                <a:moveTo>
                  <a:pt x="367" y="0"/>
                </a:moveTo>
                <a:cubicBezTo>
                  <a:pt x="367" y="0"/>
                  <a:pt x="367" y="0"/>
                  <a:pt x="367" y="0"/>
                </a:cubicBezTo>
                <a:cubicBezTo>
                  <a:pt x="366" y="0"/>
                  <a:pt x="366" y="0"/>
                  <a:pt x="366" y="0"/>
                </a:cubicBezTo>
                <a:cubicBezTo>
                  <a:pt x="366" y="0"/>
                  <a:pt x="366" y="0"/>
                  <a:pt x="36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29" y="2"/>
                  <a:pt x="52" y="26"/>
                  <a:pt x="52" y="55"/>
                </a:cubicBezTo>
                <a:cubicBezTo>
                  <a:pt x="52" y="84"/>
                  <a:pt x="29" y="108"/>
                  <a:pt x="0" y="109"/>
                </a:cubicBezTo>
                <a:cubicBezTo>
                  <a:pt x="0" y="110"/>
                  <a:pt x="0" y="110"/>
                  <a:pt x="0" y="110"/>
                </a:cubicBezTo>
                <a:cubicBezTo>
                  <a:pt x="367" y="110"/>
                  <a:pt x="367" y="110"/>
                  <a:pt x="367" y="110"/>
                </a:cubicBezTo>
                <a:cubicBezTo>
                  <a:pt x="367" y="110"/>
                  <a:pt x="367" y="110"/>
                  <a:pt x="367" y="110"/>
                </a:cubicBezTo>
                <a:cubicBezTo>
                  <a:pt x="397" y="109"/>
                  <a:pt x="421" y="85"/>
                  <a:pt x="421" y="55"/>
                </a:cubicBezTo>
                <a:cubicBezTo>
                  <a:pt x="421" y="25"/>
                  <a:pt x="397" y="1"/>
                  <a:pt x="367" y="0"/>
                </a:cubicBezTo>
                <a:close/>
              </a:path>
            </a:pathLst>
          </a:custGeom>
          <a:solidFill>
            <a:srgbClr val="D338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Oval 55"/>
          <p:cNvSpPr>
            <a:spLocks noChangeArrowheads="1"/>
          </p:cNvSpPr>
          <p:nvPr/>
        </p:nvSpPr>
        <p:spPr bwMode="auto">
          <a:xfrm>
            <a:off x="5270650" y="2704279"/>
            <a:ext cx="331209" cy="33120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Oval 56"/>
          <p:cNvSpPr>
            <a:spLocks noChangeArrowheads="1"/>
          </p:cNvSpPr>
          <p:nvPr/>
        </p:nvSpPr>
        <p:spPr bwMode="auto">
          <a:xfrm>
            <a:off x="5345595" y="2779223"/>
            <a:ext cx="176484" cy="17648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Rectangle 57"/>
          <p:cNvSpPr>
            <a:spLocks noChangeArrowheads="1"/>
          </p:cNvSpPr>
          <p:nvPr/>
        </p:nvSpPr>
        <p:spPr bwMode="auto">
          <a:xfrm>
            <a:off x="4044939" y="2738634"/>
            <a:ext cx="42396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700" b="1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2011</a:t>
            </a:r>
            <a:endParaRPr kumimoji="0" lang="zh-CN" alt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4" name="Freeform 58"/>
          <p:cNvSpPr>
            <a:spLocks/>
          </p:cNvSpPr>
          <p:nvPr/>
        </p:nvSpPr>
        <p:spPr bwMode="auto">
          <a:xfrm>
            <a:off x="5401200" y="2863839"/>
            <a:ext cx="74946" cy="756702"/>
          </a:xfrm>
          <a:custGeom>
            <a:avLst/>
            <a:gdLst>
              <a:gd name="T0" fmla="*/ 13 w 13"/>
              <a:gd name="T1" fmla="*/ 132 h 132"/>
              <a:gd name="T2" fmla="*/ 13 w 13"/>
              <a:gd name="T3" fmla="*/ 7 h 132"/>
              <a:gd name="T4" fmla="*/ 7 w 13"/>
              <a:gd name="T5" fmla="*/ 0 h 132"/>
              <a:gd name="T6" fmla="*/ 0 w 13"/>
              <a:gd name="T7" fmla="*/ 7 h 132"/>
              <a:gd name="T8" fmla="*/ 0 w 13"/>
              <a:gd name="T9" fmla="*/ 131 h 132"/>
              <a:gd name="T10" fmla="*/ 13 w 13"/>
              <a:gd name="T11" fmla="*/ 132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132">
                <a:moveTo>
                  <a:pt x="13" y="132"/>
                </a:moveTo>
                <a:cubicBezTo>
                  <a:pt x="13" y="7"/>
                  <a:pt x="13" y="7"/>
                  <a:pt x="13" y="7"/>
                </a:cubicBezTo>
                <a:cubicBezTo>
                  <a:pt x="13" y="3"/>
                  <a:pt x="10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131"/>
                  <a:pt x="0" y="131"/>
                  <a:pt x="0" y="131"/>
                </a:cubicBezTo>
                <a:cubicBezTo>
                  <a:pt x="4" y="129"/>
                  <a:pt x="9" y="129"/>
                  <a:pt x="13" y="13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59"/>
          <p:cNvSpPr>
            <a:spLocks noEditPoints="1"/>
          </p:cNvSpPr>
          <p:nvPr/>
        </p:nvSpPr>
        <p:spPr bwMode="auto">
          <a:xfrm>
            <a:off x="5166694" y="3586694"/>
            <a:ext cx="543955" cy="548791"/>
          </a:xfrm>
          <a:custGeom>
            <a:avLst/>
            <a:gdLst>
              <a:gd name="T0" fmla="*/ 48 w 95"/>
              <a:gd name="T1" fmla="*/ 0 h 96"/>
              <a:gd name="T2" fmla="*/ 0 w 95"/>
              <a:gd name="T3" fmla="*/ 48 h 96"/>
              <a:gd name="T4" fmla="*/ 48 w 95"/>
              <a:gd name="T5" fmla="*/ 96 h 96"/>
              <a:gd name="T6" fmla="*/ 95 w 95"/>
              <a:gd name="T7" fmla="*/ 48 h 96"/>
              <a:gd name="T8" fmla="*/ 48 w 95"/>
              <a:gd name="T9" fmla="*/ 0 h 96"/>
              <a:gd name="T10" fmla="*/ 48 w 95"/>
              <a:gd name="T11" fmla="*/ 87 h 96"/>
              <a:gd name="T12" fmla="*/ 9 w 95"/>
              <a:gd name="T13" fmla="*/ 48 h 96"/>
              <a:gd name="T14" fmla="*/ 48 w 95"/>
              <a:gd name="T15" fmla="*/ 9 h 96"/>
              <a:gd name="T16" fmla="*/ 86 w 95"/>
              <a:gd name="T17" fmla="*/ 48 h 96"/>
              <a:gd name="T18" fmla="*/ 48 w 95"/>
              <a:gd name="T19" fmla="*/ 87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5" h="96">
                <a:moveTo>
                  <a:pt x="48" y="0"/>
                </a:moveTo>
                <a:cubicBezTo>
                  <a:pt x="21" y="0"/>
                  <a:pt x="0" y="22"/>
                  <a:pt x="0" y="48"/>
                </a:cubicBezTo>
                <a:cubicBezTo>
                  <a:pt x="0" y="74"/>
                  <a:pt x="21" y="96"/>
                  <a:pt x="48" y="96"/>
                </a:cubicBezTo>
                <a:cubicBezTo>
                  <a:pt x="74" y="96"/>
                  <a:pt x="95" y="74"/>
                  <a:pt x="95" y="48"/>
                </a:cubicBezTo>
                <a:cubicBezTo>
                  <a:pt x="95" y="22"/>
                  <a:pt x="74" y="0"/>
                  <a:pt x="48" y="0"/>
                </a:cubicBezTo>
                <a:close/>
                <a:moveTo>
                  <a:pt x="48" y="87"/>
                </a:moveTo>
                <a:cubicBezTo>
                  <a:pt x="26" y="87"/>
                  <a:pt x="9" y="69"/>
                  <a:pt x="9" y="48"/>
                </a:cubicBezTo>
                <a:cubicBezTo>
                  <a:pt x="9" y="27"/>
                  <a:pt x="26" y="9"/>
                  <a:pt x="48" y="9"/>
                </a:cubicBezTo>
                <a:cubicBezTo>
                  <a:pt x="69" y="9"/>
                  <a:pt x="86" y="27"/>
                  <a:pt x="86" y="48"/>
                </a:cubicBezTo>
                <a:cubicBezTo>
                  <a:pt x="86" y="69"/>
                  <a:pt x="69" y="87"/>
                  <a:pt x="48" y="87"/>
                </a:cubicBezTo>
                <a:close/>
              </a:path>
            </a:pathLst>
          </a:custGeom>
          <a:solidFill>
            <a:srgbClr val="D3381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60"/>
          <p:cNvSpPr>
            <a:spLocks/>
          </p:cNvSpPr>
          <p:nvPr/>
        </p:nvSpPr>
        <p:spPr bwMode="auto">
          <a:xfrm>
            <a:off x="5442298" y="3712408"/>
            <a:ext cx="147473" cy="297363"/>
          </a:xfrm>
          <a:custGeom>
            <a:avLst/>
            <a:gdLst>
              <a:gd name="T0" fmla="*/ 0 w 26"/>
              <a:gd name="T1" fmla="*/ 0 h 52"/>
              <a:gd name="T2" fmla="*/ 26 w 26"/>
              <a:gd name="T3" fmla="*/ 26 h 52"/>
              <a:gd name="T4" fmla="*/ 0 w 26"/>
              <a:gd name="T5" fmla="*/ 52 h 52"/>
              <a:gd name="T6" fmla="*/ 0 w 26"/>
              <a:gd name="T7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" h="52">
                <a:moveTo>
                  <a:pt x="0" y="0"/>
                </a:moveTo>
                <a:cubicBezTo>
                  <a:pt x="14" y="0"/>
                  <a:pt x="26" y="12"/>
                  <a:pt x="26" y="26"/>
                </a:cubicBezTo>
                <a:cubicBezTo>
                  <a:pt x="26" y="40"/>
                  <a:pt x="14" y="52"/>
                  <a:pt x="0" y="52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61"/>
          <p:cNvSpPr>
            <a:spLocks noEditPoints="1"/>
          </p:cNvSpPr>
          <p:nvPr/>
        </p:nvSpPr>
        <p:spPr bwMode="auto">
          <a:xfrm>
            <a:off x="5282738" y="3700321"/>
            <a:ext cx="319120" cy="319120"/>
          </a:xfrm>
          <a:custGeom>
            <a:avLst/>
            <a:gdLst>
              <a:gd name="T0" fmla="*/ 28 w 56"/>
              <a:gd name="T1" fmla="*/ 56 h 56"/>
              <a:gd name="T2" fmla="*/ 0 w 56"/>
              <a:gd name="T3" fmla="*/ 28 h 56"/>
              <a:gd name="T4" fmla="*/ 28 w 56"/>
              <a:gd name="T5" fmla="*/ 0 h 56"/>
              <a:gd name="T6" fmla="*/ 56 w 56"/>
              <a:gd name="T7" fmla="*/ 28 h 56"/>
              <a:gd name="T8" fmla="*/ 28 w 56"/>
              <a:gd name="T9" fmla="*/ 56 h 56"/>
              <a:gd name="T10" fmla="*/ 28 w 56"/>
              <a:gd name="T11" fmla="*/ 4 h 56"/>
              <a:gd name="T12" fmla="*/ 4 w 56"/>
              <a:gd name="T13" fmla="*/ 28 h 56"/>
              <a:gd name="T14" fmla="*/ 28 w 56"/>
              <a:gd name="T15" fmla="*/ 52 h 56"/>
              <a:gd name="T16" fmla="*/ 52 w 56"/>
              <a:gd name="T17" fmla="*/ 28 h 56"/>
              <a:gd name="T18" fmla="*/ 28 w 56"/>
              <a:gd name="T19" fmla="*/ 4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6" h="56">
                <a:moveTo>
                  <a:pt x="28" y="56"/>
                </a:moveTo>
                <a:cubicBezTo>
                  <a:pt x="13" y="56"/>
                  <a:pt x="0" y="43"/>
                  <a:pt x="0" y="28"/>
                </a:cubicBezTo>
                <a:cubicBezTo>
                  <a:pt x="0" y="13"/>
                  <a:pt x="13" y="0"/>
                  <a:pt x="28" y="0"/>
                </a:cubicBezTo>
                <a:cubicBezTo>
                  <a:pt x="44" y="0"/>
                  <a:pt x="56" y="13"/>
                  <a:pt x="56" y="28"/>
                </a:cubicBezTo>
                <a:cubicBezTo>
                  <a:pt x="56" y="43"/>
                  <a:pt x="44" y="56"/>
                  <a:pt x="28" y="56"/>
                </a:cubicBezTo>
                <a:close/>
                <a:moveTo>
                  <a:pt x="28" y="4"/>
                </a:moveTo>
                <a:cubicBezTo>
                  <a:pt x="15" y="4"/>
                  <a:pt x="4" y="15"/>
                  <a:pt x="4" y="28"/>
                </a:cubicBezTo>
                <a:cubicBezTo>
                  <a:pt x="4" y="41"/>
                  <a:pt x="15" y="52"/>
                  <a:pt x="28" y="52"/>
                </a:cubicBezTo>
                <a:cubicBezTo>
                  <a:pt x="41" y="52"/>
                  <a:pt x="52" y="41"/>
                  <a:pt x="52" y="28"/>
                </a:cubicBezTo>
                <a:cubicBezTo>
                  <a:pt x="52" y="15"/>
                  <a:pt x="41" y="4"/>
                  <a:pt x="28" y="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03"/>
          <p:cNvSpPr>
            <a:spLocks/>
          </p:cNvSpPr>
          <p:nvPr/>
        </p:nvSpPr>
        <p:spPr bwMode="auto">
          <a:xfrm>
            <a:off x="5715485" y="2561641"/>
            <a:ext cx="2405489" cy="628570"/>
          </a:xfrm>
          <a:custGeom>
            <a:avLst/>
            <a:gdLst>
              <a:gd name="T0" fmla="*/ 366 w 420"/>
              <a:gd name="T1" fmla="*/ 0 h 110"/>
              <a:gd name="T2" fmla="*/ 366 w 420"/>
              <a:gd name="T3" fmla="*/ 0 h 110"/>
              <a:gd name="T4" fmla="*/ 366 w 420"/>
              <a:gd name="T5" fmla="*/ 0 h 110"/>
              <a:gd name="T6" fmla="*/ 366 w 420"/>
              <a:gd name="T7" fmla="*/ 0 h 110"/>
              <a:gd name="T8" fmla="*/ 0 w 420"/>
              <a:gd name="T9" fmla="*/ 0 h 110"/>
              <a:gd name="T10" fmla="*/ 0 w 420"/>
              <a:gd name="T11" fmla="*/ 0 h 110"/>
              <a:gd name="T12" fmla="*/ 52 w 420"/>
              <a:gd name="T13" fmla="*/ 55 h 110"/>
              <a:gd name="T14" fmla="*/ 0 w 420"/>
              <a:gd name="T15" fmla="*/ 109 h 110"/>
              <a:gd name="T16" fmla="*/ 0 w 420"/>
              <a:gd name="T17" fmla="*/ 110 h 110"/>
              <a:gd name="T18" fmla="*/ 366 w 420"/>
              <a:gd name="T19" fmla="*/ 110 h 110"/>
              <a:gd name="T20" fmla="*/ 366 w 420"/>
              <a:gd name="T21" fmla="*/ 110 h 110"/>
              <a:gd name="T22" fmla="*/ 420 w 420"/>
              <a:gd name="T23" fmla="*/ 55 h 110"/>
              <a:gd name="T24" fmla="*/ 366 w 420"/>
              <a:gd name="T25" fmla="*/ 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0" h="110">
                <a:moveTo>
                  <a:pt x="366" y="0"/>
                </a:moveTo>
                <a:cubicBezTo>
                  <a:pt x="366" y="0"/>
                  <a:pt x="366" y="0"/>
                  <a:pt x="366" y="0"/>
                </a:cubicBezTo>
                <a:cubicBezTo>
                  <a:pt x="366" y="0"/>
                  <a:pt x="366" y="0"/>
                  <a:pt x="366" y="0"/>
                </a:cubicBezTo>
                <a:cubicBezTo>
                  <a:pt x="366" y="0"/>
                  <a:pt x="366" y="0"/>
                  <a:pt x="36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29" y="2"/>
                  <a:pt x="52" y="26"/>
                  <a:pt x="52" y="55"/>
                </a:cubicBezTo>
                <a:cubicBezTo>
                  <a:pt x="52" y="84"/>
                  <a:pt x="29" y="108"/>
                  <a:pt x="0" y="109"/>
                </a:cubicBezTo>
                <a:cubicBezTo>
                  <a:pt x="0" y="110"/>
                  <a:pt x="0" y="110"/>
                  <a:pt x="0" y="110"/>
                </a:cubicBezTo>
                <a:cubicBezTo>
                  <a:pt x="366" y="110"/>
                  <a:pt x="366" y="110"/>
                  <a:pt x="366" y="110"/>
                </a:cubicBezTo>
                <a:cubicBezTo>
                  <a:pt x="366" y="110"/>
                  <a:pt x="366" y="110"/>
                  <a:pt x="366" y="110"/>
                </a:cubicBezTo>
                <a:cubicBezTo>
                  <a:pt x="396" y="109"/>
                  <a:pt x="420" y="85"/>
                  <a:pt x="420" y="55"/>
                </a:cubicBezTo>
                <a:cubicBezTo>
                  <a:pt x="420" y="25"/>
                  <a:pt x="396" y="1"/>
                  <a:pt x="366" y="0"/>
                </a:cubicBezTo>
                <a:close/>
              </a:path>
            </a:pathLst>
          </a:custGeom>
          <a:solidFill>
            <a:srgbClr val="D338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104"/>
          <p:cNvSpPr>
            <a:spLocks noChangeArrowheads="1"/>
          </p:cNvSpPr>
          <p:nvPr/>
        </p:nvSpPr>
        <p:spPr bwMode="auto">
          <a:xfrm>
            <a:off x="7673721" y="2704279"/>
            <a:ext cx="331209" cy="33120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Oval 105"/>
          <p:cNvSpPr>
            <a:spLocks noChangeArrowheads="1"/>
          </p:cNvSpPr>
          <p:nvPr/>
        </p:nvSpPr>
        <p:spPr bwMode="auto">
          <a:xfrm>
            <a:off x="7753501" y="2779223"/>
            <a:ext cx="178901" cy="17648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Rectangle 106"/>
          <p:cNvSpPr>
            <a:spLocks noChangeArrowheads="1"/>
          </p:cNvSpPr>
          <p:nvPr/>
        </p:nvSpPr>
        <p:spPr bwMode="auto">
          <a:xfrm>
            <a:off x="6450428" y="2738634"/>
            <a:ext cx="43601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700" b="1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2012</a:t>
            </a:r>
            <a:endParaRPr kumimoji="0" lang="zh-CN" alt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2" name="Freeform 107"/>
          <p:cNvSpPr>
            <a:spLocks/>
          </p:cNvSpPr>
          <p:nvPr/>
        </p:nvSpPr>
        <p:spPr bwMode="auto">
          <a:xfrm>
            <a:off x="7804270" y="2863839"/>
            <a:ext cx="74946" cy="950108"/>
          </a:xfrm>
          <a:custGeom>
            <a:avLst/>
            <a:gdLst>
              <a:gd name="T0" fmla="*/ 7 w 13"/>
              <a:gd name="T1" fmla="*/ 163 h 166"/>
              <a:gd name="T2" fmla="*/ 13 w 13"/>
              <a:gd name="T3" fmla="*/ 165 h 166"/>
              <a:gd name="T4" fmla="*/ 13 w 13"/>
              <a:gd name="T5" fmla="*/ 7 h 166"/>
              <a:gd name="T6" fmla="*/ 7 w 13"/>
              <a:gd name="T7" fmla="*/ 0 h 166"/>
              <a:gd name="T8" fmla="*/ 0 w 13"/>
              <a:gd name="T9" fmla="*/ 7 h 166"/>
              <a:gd name="T10" fmla="*/ 0 w 13"/>
              <a:gd name="T11" fmla="*/ 166 h 166"/>
              <a:gd name="T12" fmla="*/ 7 w 13"/>
              <a:gd name="T13" fmla="*/ 16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166">
                <a:moveTo>
                  <a:pt x="7" y="163"/>
                </a:moveTo>
                <a:cubicBezTo>
                  <a:pt x="9" y="163"/>
                  <a:pt x="12" y="164"/>
                  <a:pt x="13" y="165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3"/>
                  <a:pt x="10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166"/>
                  <a:pt x="0" y="166"/>
                  <a:pt x="0" y="166"/>
                </a:cubicBezTo>
                <a:cubicBezTo>
                  <a:pt x="2" y="164"/>
                  <a:pt x="5" y="163"/>
                  <a:pt x="7" y="16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108"/>
          <p:cNvSpPr>
            <a:spLocks noEditPoints="1"/>
          </p:cNvSpPr>
          <p:nvPr/>
        </p:nvSpPr>
        <p:spPr bwMode="auto">
          <a:xfrm>
            <a:off x="7569765" y="3792188"/>
            <a:ext cx="543955" cy="548791"/>
          </a:xfrm>
          <a:custGeom>
            <a:avLst/>
            <a:gdLst>
              <a:gd name="T0" fmla="*/ 48 w 95"/>
              <a:gd name="T1" fmla="*/ 0 h 96"/>
              <a:gd name="T2" fmla="*/ 0 w 95"/>
              <a:gd name="T3" fmla="*/ 48 h 96"/>
              <a:gd name="T4" fmla="*/ 48 w 95"/>
              <a:gd name="T5" fmla="*/ 96 h 96"/>
              <a:gd name="T6" fmla="*/ 95 w 95"/>
              <a:gd name="T7" fmla="*/ 48 h 96"/>
              <a:gd name="T8" fmla="*/ 48 w 95"/>
              <a:gd name="T9" fmla="*/ 0 h 96"/>
              <a:gd name="T10" fmla="*/ 48 w 95"/>
              <a:gd name="T11" fmla="*/ 87 h 96"/>
              <a:gd name="T12" fmla="*/ 9 w 95"/>
              <a:gd name="T13" fmla="*/ 48 h 96"/>
              <a:gd name="T14" fmla="*/ 48 w 95"/>
              <a:gd name="T15" fmla="*/ 9 h 96"/>
              <a:gd name="T16" fmla="*/ 86 w 95"/>
              <a:gd name="T17" fmla="*/ 48 h 96"/>
              <a:gd name="T18" fmla="*/ 48 w 95"/>
              <a:gd name="T19" fmla="*/ 87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5" h="96">
                <a:moveTo>
                  <a:pt x="48" y="0"/>
                </a:moveTo>
                <a:cubicBezTo>
                  <a:pt x="21" y="0"/>
                  <a:pt x="0" y="22"/>
                  <a:pt x="0" y="48"/>
                </a:cubicBezTo>
                <a:cubicBezTo>
                  <a:pt x="0" y="74"/>
                  <a:pt x="21" y="96"/>
                  <a:pt x="48" y="96"/>
                </a:cubicBezTo>
                <a:cubicBezTo>
                  <a:pt x="74" y="96"/>
                  <a:pt x="95" y="74"/>
                  <a:pt x="95" y="48"/>
                </a:cubicBezTo>
                <a:cubicBezTo>
                  <a:pt x="95" y="22"/>
                  <a:pt x="74" y="0"/>
                  <a:pt x="48" y="0"/>
                </a:cubicBezTo>
                <a:close/>
                <a:moveTo>
                  <a:pt x="48" y="87"/>
                </a:moveTo>
                <a:cubicBezTo>
                  <a:pt x="26" y="87"/>
                  <a:pt x="9" y="69"/>
                  <a:pt x="9" y="48"/>
                </a:cubicBezTo>
                <a:cubicBezTo>
                  <a:pt x="9" y="27"/>
                  <a:pt x="26" y="9"/>
                  <a:pt x="48" y="9"/>
                </a:cubicBezTo>
                <a:cubicBezTo>
                  <a:pt x="69" y="9"/>
                  <a:pt x="86" y="27"/>
                  <a:pt x="86" y="48"/>
                </a:cubicBezTo>
                <a:cubicBezTo>
                  <a:pt x="86" y="69"/>
                  <a:pt x="69" y="87"/>
                  <a:pt x="48" y="87"/>
                </a:cubicBezTo>
                <a:close/>
              </a:path>
            </a:pathLst>
          </a:custGeom>
          <a:solidFill>
            <a:srgbClr val="D3381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109"/>
          <p:cNvSpPr>
            <a:spLocks/>
          </p:cNvSpPr>
          <p:nvPr/>
        </p:nvSpPr>
        <p:spPr bwMode="auto">
          <a:xfrm>
            <a:off x="7845368" y="3917902"/>
            <a:ext cx="149890" cy="147473"/>
          </a:xfrm>
          <a:custGeom>
            <a:avLst/>
            <a:gdLst>
              <a:gd name="T0" fmla="*/ 26 w 26"/>
              <a:gd name="T1" fmla="*/ 26 h 26"/>
              <a:gd name="T2" fmla="*/ 0 w 26"/>
              <a:gd name="T3" fmla="*/ 0 h 26"/>
              <a:gd name="T4" fmla="*/ 0 w 26"/>
              <a:gd name="T5" fmla="*/ 26 h 26"/>
              <a:gd name="T6" fmla="*/ 26 w 26"/>
              <a:gd name="T7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" h="26">
                <a:moveTo>
                  <a:pt x="26" y="26"/>
                </a:moveTo>
                <a:cubicBezTo>
                  <a:pt x="26" y="12"/>
                  <a:pt x="14" y="0"/>
                  <a:pt x="0" y="0"/>
                </a:cubicBezTo>
                <a:cubicBezTo>
                  <a:pt x="0" y="26"/>
                  <a:pt x="0" y="26"/>
                  <a:pt x="0" y="26"/>
                </a:cubicBezTo>
                <a:lnTo>
                  <a:pt x="26" y="2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10"/>
          <p:cNvSpPr>
            <a:spLocks noEditPoints="1"/>
          </p:cNvSpPr>
          <p:nvPr/>
        </p:nvSpPr>
        <p:spPr bwMode="auto">
          <a:xfrm>
            <a:off x="7695479" y="3905814"/>
            <a:ext cx="316703" cy="321538"/>
          </a:xfrm>
          <a:custGeom>
            <a:avLst/>
            <a:gdLst>
              <a:gd name="T0" fmla="*/ 28 w 55"/>
              <a:gd name="T1" fmla="*/ 56 h 56"/>
              <a:gd name="T2" fmla="*/ 0 w 55"/>
              <a:gd name="T3" fmla="*/ 28 h 56"/>
              <a:gd name="T4" fmla="*/ 28 w 55"/>
              <a:gd name="T5" fmla="*/ 0 h 56"/>
              <a:gd name="T6" fmla="*/ 55 w 55"/>
              <a:gd name="T7" fmla="*/ 28 h 56"/>
              <a:gd name="T8" fmla="*/ 28 w 55"/>
              <a:gd name="T9" fmla="*/ 56 h 56"/>
              <a:gd name="T10" fmla="*/ 28 w 55"/>
              <a:gd name="T11" fmla="*/ 4 h 56"/>
              <a:gd name="T12" fmla="*/ 4 w 55"/>
              <a:gd name="T13" fmla="*/ 28 h 56"/>
              <a:gd name="T14" fmla="*/ 28 w 55"/>
              <a:gd name="T15" fmla="*/ 52 h 56"/>
              <a:gd name="T16" fmla="*/ 51 w 55"/>
              <a:gd name="T17" fmla="*/ 28 h 56"/>
              <a:gd name="T18" fmla="*/ 28 w 55"/>
              <a:gd name="T19" fmla="*/ 4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5" h="56">
                <a:moveTo>
                  <a:pt x="28" y="56"/>
                </a:moveTo>
                <a:cubicBezTo>
                  <a:pt x="12" y="56"/>
                  <a:pt x="0" y="43"/>
                  <a:pt x="0" y="28"/>
                </a:cubicBezTo>
                <a:cubicBezTo>
                  <a:pt x="0" y="13"/>
                  <a:pt x="12" y="0"/>
                  <a:pt x="28" y="0"/>
                </a:cubicBezTo>
                <a:cubicBezTo>
                  <a:pt x="43" y="0"/>
                  <a:pt x="55" y="13"/>
                  <a:pt x="55" y="28"/>
                </a:cubicBezTo>
                <a:cubicBezTo>
                  <a:pt x="55" y="43"/>
                  <a:pt x="43" y="56"/>
                  <a:pt x="28" y="56"/>
                </a:cubicBezTo>
                <a:close/>
                <a:moveTo>
                  <a:pt x="28" y="4"/>
                </a:moveTo>
                <a:cubicBezTo>
                  <a:pt x="15" y="4"/>
                  <a:pt x="4" y="15"/>
                  <a:pt x="4" y="28"/>
                </a:cubicBezTo>
                <a:cubicBezTo>
                  <a:pt x="4" y="41"/>
                  <a:pt x="15" y="52"/>
                  <a:pt x="28" y="52"/>
                </a:cubicBezTo>
                <a:cubicBezTo>
                  <a:pt x="41" y="52"/>
                  <a:pt x="51" y="41"/>
                  <a:pt x="51" y="28"/>
                </a:cubicBezTo>
                <a:cubicBezTo>
                  <a:pt x="51" y="15"/>
                  <a:pt x="41" y="4"/>
                  <a:pt x="28" y="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52"/>
          <p:cNvSpPr>
            <a:spLocks/>
          </p:cNvSpPr>
          <p:nvPr/>
        </p:nvSpPr>
        <p:spPr bwMode="auto">
          <a:xfrm>
            <a:off x="8079874" y="2561641"/>
            <a:ext cx="2410324" cy="628570"/>
          </a:xfrm>
          <a:custGeom>
            <a:avLst/>
            <a:gdLst>
              <a:gd name="T0" fmla="*/ 367 w 421"/>
              <a:gd name="T1" fmla="*/ 0 h 110"/>
              <a:gd name="T2" fmla="*/ 367 w 421"/>
              <a:gd name="T3" fmla="*/ 0 h 110"/>
              <a:gd name="T4" fmla="*/ 366 w 421"/>
              <a:gd name="T5" fmla="*/ 0 h 110"/>
              <a:gd name="T6" fmla="*/ 366 w 421"/>
              <a:gd name="T7" fmla="*/ 0 h 110"/>
              <a:gd name="T8" fmla="*/ 0 w 421"/>
              <a:gd name="T9" fmla="*/ 0 h 110"/>
              <a:gd name="T10" fmla="*/ 0 w 421"/>
              <a:gd name="T11" fmla="*/ 0 h 110"/>
              <a:gd name="T12" fmla="*/ 52 w 421"/>
              <a:gd name="T13" fmla="*/ 55 h 110"/>
              <a:gd name="T14" fmla="*/ 0 w 421"/>
              <a:gd name="T15" fmla="*/ 109 h 110"/>
              <a:gd name="T16" fmla="*/ 0 w 421"/>
              <a:gd name="T17" fmla="*/ 110 h 110"/>
              <a:gd name="T18" fmla="*/ 367 w 421"/>
              <a:gd name="T19" fmla="*/ 110 h 110"/>
              <a:gd name="T20" fmla="*/ 367 w 421"/>
              <a:gd name="T21" fmla="*/ 110 h 110"/>
              <a:gd name="T22" fmla="*/ 421 w 421"/>
              <a:gd name="T23" fmla="*/ 55 h 110"/>
              <a:gd name="T24" fmla="*/ 367 w 421"/>
              <a:gd name="T25" fmla="*/ 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1" h="110">
                <a:moveTo>
                  <a:pt x="367" y="0"/>
                </a:moveTo>
                <a:cubicBezTo>
                  <a:pt x="367" y="0"/>
                  <a:pt x="367" y="0"/>
                  <a:pt x="367" y="0"/>
                </a:cubicBezTo>
                <a:cubicBezTo>
                  <a:pt x="366" y="0"/>
                  <a:pt x="366" y="0"/>
                  <a:pt x="366" y="0"/>
                </a:cubicBezTo>
                <a:cubicBezTo>
                  <a:pt x="366" y="0"/>
                  <a:pt x="366" y="0"/>
                  <a:pt x="36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29" y="2"/>
                  <a:pt x="52" y="26"/>
                  <a:pt x="52" y="55"/>
                </a:cubicBezTo>
                <a:cubicBezTo>
                  <a:pt x="52" y="84"/>
                  <a:pt x="29" y="108"/>
                  <a:pt x="0" y="109"/>
                </a:cubicBezTo>
                <a:cubicBezTo>
                  <a:pt x="0" y="110"/>
                  <a:pt x="0" y="110"/>
                  <a:pt x="0" y="110"/>
                </a:cubicBezTo>
                <a:cubicBezTo>
                  <a:pt x="367" y="110"/>
                  <a:pt x="367" y="110"/>
                  <a:pt x="367" y="110"/>
                </a:cubicBezTo>
                <a:cubicBezTo>
                  <a:pt x="367" y="110"/>
                  <a:pt x="367" y="110"/>
                  <a:pt x="367" y="110"/>
                </a:cubicBezTo>
                <a:cubicBezTo>
                  <a:pt x="397" y="109"/>
                  <a:pt x="421" y="85"/>
                  <a:pt x="421" y="55"/>
                </a:cubicBezTo>
                <a:cubicBezTo>
                  <a:pt x="421" y="25"/>
                  <a:pt x="397" y="1"/>
                  <a:pt x="367" y="0"/>
                </a:cubicBezTo>
                <a:close/>
              </a:path>
            </a:pathLst>
          </a:custGeom>
          <a:solidFill>
            <a:srgbClr val="D338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Oval 153"/>
          <p:cNvSpPr>
            <a:spLocks noChangeArrowheads="1"/>
          </p:cNvSpPr>
          <p:nvPr/>
        </p:nvSpPr>
        <p:spPr bwMode="auto">
          <a:xfrm>
            <a:off x="10084044" y="2704279"/>
            <a:ext cx="331209" cy="33120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Oval 154"/>
          <p:cNvSpPr>
            <a:spLocks noChangeArrowheads="1"/>
          </p:cNvSpPr>
          <p:nvPr/>
        </p:nvSpPr>
        <p:spPr bwMode="auto">
          <a:xfrm>
            <a:off x="10156571" y="2779223"/>
            <a:ext cx="178901" cy="17648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Rectangle 155"/>
          <p:cNvSpPr>
            <a:spLocks noChangeArrowheads="1"/>
          </p:cNvSpPr>
          <p:nvPr/>
        </p:nvSpPr>
        <p:spPr bwMode="auto">
          <a:xfrm>
            <a:off x="8855915" y="2738634"/>
            <a:ext cx="43601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700" b="1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2013</a:t>
            </a:r>
            <a:endParaRPr kumimoji="0" lang="zh-CN" alt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30" name="Freeform 156"/>
          <p:cNvSpPr>
            <a:spLocks/>
          </p:cNvSpPr>
          <p:nvPr/>
        </p:nvSpPr>
        <p:spPr bwMode="auto">
          <a:xfrm>
            <a:off x="10209758" y="2863839"/>
            <a:ext cx="72527" cy="749449"/>
          </a:xfrm>
          <a:custGeom>
            <a:avLst/>
            <a:gdLst>
              <a:gd name="T0" fmla="*/ 6 w 13"/>
              <a:gd name="T1" fmla="*/ 128 h 131"/>
              <a:gd name="T2" fmla="*/ 13 w 13"/>
              <a:gd name="T3" fmla="*/ 131 h 131"/>
              <a:gd name="T4" fmla="*/ 13 w 13"/>
              <a:gd name="T5" fmla="*/ 7 h 131"/>
              <a:gd name="T6" fmla="*/ 7 w 13"/>
              <a:gd name="T7" fmla="*/ 0 h 131"/>
              <a:gd name="T8" fmla="*/ 0 w 13"/>
              <a:gd name="T9" fmla="*/ 7 h 131"/>
              <a:gd name="T10" fmla="*/ 0 w 13"/>
              <a:gd name="T11" fmla="*/ 130 h 131"/>
              <a:gd name="T12" fmla="*/ 6 w 13"/>
              <a:gd name="T13" fmla="*/ 128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131">
                <a:moveTo>
                  <a:pt x="6" y="128"/>
                </a:moveTo>
                <a:cubicBezTo>
                  <a:pt x="9" y="128"/>
                  <a:pt x="11" y="129"/>
                  <a:pt x="13" y="131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3"/>
                  <a:pt x="10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130"/>
                  <a:pt x="0" y="130"/>
                  <a:pt x="0" y="130"/>
                </a:cubicBezTo>
                <a:cubicBezTo>
                  <a:pt x="2" y="129"/>
                  <a:pt x="4" y="128"/>
                  <a:pt x="6" y="12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157"/>
          <p:cNvSpPr>
            <a:spLocks noEditPoints="1"/>
          </p:cNvSpPr>
          <p:nvPr/>
        </p:nvSpPr>
        <p:spPr bwMode="auto">
          <a:xfrm>
            <a:off x="9975254" y="3586694"/>
            <a:ext cx="541537" cy="548791"/>
          </a:xfrm>
          <a:custGeom>
            <a:avLst/>
            <a:gdLst>
              <a:gd name="T0" fmla="*/ 48 w 95"/>
              <a:gd name="T1" fmla="*/ 0 h 96"/>
              <a:gd name="T2" fmla="*/ 0 w 95"/>
              <a:gd name="T3" fmla="*/ 48 h 96"/>
              <a:gd name="T4" fmla="*/ 48 w 95"/>
              <a:gd name="T5" fmla="*/ 96 h 96"/>
              <a:gd name="T6" fmla="*/ 95 w 95"/>
              <a:gd name="T7" fmla="*/ 48 h 96"/>
              <a:gd name="T8" fmla="*/ 48 w 95"/>
              <a:gd name="T9" fmla="*/ 0 h 96"/>
              <a:gd name="T10" fmla="*/ 48 w 95"/>
              <a:gd name="T11" fmla="*/ 87 h 96"/>
              <a:gd name="T12" fmla="*/ 9 w 95"/>
              <a:gd name="T13" fmla="*/ 48 h 96"/>
              <a:gd name="T14" fmla="*/ 48 w 95"/>
              <a:gd name="T15" fmla="*/ 9 h 96"/>
              <a:gd name="T16" fmla="*/ 86 w 95"/>
              <a:gd name="T17" fmla="*/ 48 h 96"/>
              <a:gd name="T18" fmla="*/ 48 w 95"/>
              <a:gd name="T19" fmla="*/ 87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5" h="96">
                <a:moveTo>
                  <a:pt x="48" y="0"/>
                </a:moveTo>
                <a:cubicBezTo>
                  <a:pt x="21" y="0"/>
                  <a:pt x="0" y="22"/>
                  <a:pt x="0" y="48"/>
                </a:cubicBezTo>
                <a:cubicBezTo>
                  <a:pt x="0" y="74"/>
                  <a:pt x="21" y="96"/>
                  <a:pt x="48" y="96"/>
                </a:cubicBezTo>
                <a:cubicBezTo>
                  <a:pt x="74" y="96"/>
                  <a:pt x="95" y="74"/>
                  <a:pt x="95" y="48"/>
                </a:cubicBezTo>
                <a:cubicBezTo>
                  <a:pt x="95" y="22"/>
                  <a:pt x="74" y="0"/>
                  <a:pt x="48" y="0"/>
                </a:cubicBezTo>
                <a:close/>
                <a:moveTo>
                  <a:pt x="48" y="87"/>
                </a:moveTo>
                <a:cubicBezTo>
                  <a:pt x="26" y="87"/>
                  <a:pt x="9" y="69"/>
                  <a:pt x="9" y="48"/>
                </a:cubicBezTo>
                <a:cubicBezTo>
                  <a:pt x="9" y="27"/>
                  <a:pt x="26" y="9"/>
                  <a:pt x="48" y="9"/>
                </a:cubicBezTo>
                <a:cubicBezTo>
                  <a:pt x="69" y="9"/>
                  <a:pt x="86" y="27"/>
                  <a:pt x="86" y="48"/>
                </a:cubicBezTo>
                <a:cubicBezTo>
                  <a:pt x="86" y="69"/>
                  <a:pt x="69" y="87"/>
                  <a:pt x="48" y="87"/>
                </a:cubicBezTo>
                <a:close/>
              </a:path>
            </a:pathLst>
          </a:custGeom>
          <a:solidFill>
            <a:srgbClr val="D3381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158"/>
          <p:cNvSpPr>
            <a:spLocks noEditPoints="1"/>
          </p:cNvSpPr>
          <p:nvPr/>
        </p:nvSpPr>
        <p:spPr bwMode="auto">
          <a:xfrm>
            <a:off x="10088879" y="3700321"/>
            <a:ext cx="319120" cy="319120"/>
          </a:xfrm>
          <a:custGeom>
            <a:avLst/>
            <a:gdLst>
              <a:gd name="T0" fmla="*/ 28 w 56"/>
              <a:gd name="T1" fmla="*/ 56 h 56"/>
              <a:gd name="T2" fmla="*/ 0 w 56"/>
              <a:gd name="T3" fmla="*/ 28 h 56"/>
              <a:gd name="T4" fmla="*/ 28 w 56"/>
              <a:gd name="T5" fmla="*/ 0 h 56"/>
              <a:gd name="T6" fmla="*/ 56 w 56"/>
              <a:gd name="T7" fmla="*/ 28 h 56"/>
              <a:gd name="T8" fmla="*/ 28 w 56"/>
              <a:gd name="T9" fmla="*/ 56 h 56"/>
              <a:gd name="T10" fmla="*/ 28 w 56"/>
              <a:gd name="T11" fmla="*/ 4 h 56"/>
              <a:gd name="T12" fmla="*/ 4 w 56"/>
              <a:gd name="T13" fmla="*/ 28 h 56"/>
              <a:gd name="T14" fmla="*/ 28 w 56"/>
              <a:gd name="T15" fmla="*/ 52 h 56"/>
              <a:gd name="T16" fmla="*/ 52 w 56"/>
              <a:gd name="T17" fmla="*/ 28 h 56"/>
              <a:gd name="T18" fmla="*/ 28 w 56"/>
              <a:gd name="T19" fmla="*/ 4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6" h="56">
                <a:moveTo>
                  <a:pt x="28" y="56"/>
                </a:moveTo>
                <a:cubicBezTo>
                  <a:pt x="13" y="56"/>
                  <a:pt x="0" y="43"/>
                  <a:pt x="0" y="28"/>
                </a:cubicBezTo>
                <a:cubicBezTo>
                  <a:pt x="0" y="13"/>
                  <a:pt x="13" y="0"/>
                  <a:pt x="28" y="0"/>
                </a:cubicBezTo>
                <a:cubicBezTo>
                  <a:pt x="43" y="0"/>
                  <a:pt x="56" y="13"/>
                  <a:pt x="56" y="28"/>
                </a:cubicBezTo>
                <a:cubicBezTo>
                  <a:pt x="56" y="43"/>
                  <a:pt x="43" y="56"/>
                  <a:pt x="28" y="56"/>
                </a:cubicBezTo>
                <a:close/>
                <a:moveTo>
                  <a:pt x="28" y="4"/>
                </a:moveTo>
                <a:cubicBezTo>
                  <a:pt x="15" y="4"/>
                  <a:pt x="4" y="15"/>
                  <a:pt x="4" y="28"/>
                </a:cubicBezTo>
                <a:cubicBezTo>
                  <a:pt x="4" y="41"/>
                  <a:pt x="15" y="52"/>
                  <a:pt x="28" y="52"/>
                </a:cubicBezTo>
                <a:cubicBezTo>
                  <a:pt x="41" y="52"/>
                  <a:pt x="52" y="41"/>
                  <a:pt x="52" y="28"/>
                </a:cubicBezTo>
                <a:cubicBezTo>
                  <a:pt x="52" y="15"/>
                  <a:pt x="41" y="4"/>
                  <a:pt x="28" y="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iṥlídè">
            <a:extLst>
              <a:ext uri="{FF2B5EF4-FFF2-40B4-BE49-F238E27FC236}">
                <a16:creationId xmlns:a16="http://schemas.microsoft.com/office/drawing/2014/main" xmlns="" id="{813464ED-777E-4584-8F11-7E61001E631B}"/>
              </a:ext>
            </a:extLst>
          </p:cNvPr>
          <p:cNvSpPr/>
          <p:nvPr/>
        </p:nvSpPr>
        <p:spPr>
          <a:xfrm>
            <a:off x="1857190" y="4897267"/>
            <a:ext cx="1803196" cy="498776"/>
          </a:xfrm>
          <a:prstGeom prst="rect">
            <a:avLst/>
          </a:prstGeom>
        </p:spPr>
        <p:txBody>
          <a:bodyPr wrap="square" lIns="91440" tIns="45720" rIns="91440" bIns="45720">
            <a:normAutofit fontScale="70000" lnSpcReduction="20000"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/>
          </a:p>
        </p:txBody>
      </p:sp>
      <p:sp>
        <p:nvSpPr>
          <p:cNvPr id="41" name="íṣ1íḋe">
            <a:extLst>
              <a:ext uri="{FF2B5EF4-FFF2-40B4-BE49-F238E27FC236}">
                <a16:creationId xmlns:a16="http://schemas.microsoft.com/office/drawing/2014/main" xmlns="" id="{09002499-BB58-4C33-946B-4EEA488DFA4A}"/>
              </a:ext>
            </a:extLst>
          </p:cNvPr>
          <p:cNvSpPr txBox="1"/>
          <p:nvPr/>
        </p:nvSpPr>
        <p:spPr>
          <a:xfrm>
            <a:off x="1857190" y="4621418"/>
            <a:ext cx="1803196" cy="275849"/>
          </a:xfrm>
          <a:prstGeom prst="rect">
            <a:avLst/>
          </a:prstGeom>
          <a:noFill/>
        </p:spPr>
        <p:txBody>
          <a:bodyPr wrap="square" lIns="91440" tIns="45720" rIns="91440" bIns="45720">
            <a:normAutofit fontScale="92500" lnSpcReduction="20000"/>
          </a:bodyPr>
          <a:lstStyle/>
          <a:p>
            <a:pPr marL="0" marR="0" lvl="0" indent="0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PPT</a:t>
            </a: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标题文档</a:t>
            </a:r>
            <a:endParaRPr kumimoji="0" lang="en-US" altLang="zh-CN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42" name="iṥlídè">
            <a:extLst>
              <a:ext uri="{FF2B5EF4-FFF2-40B4-BE49-F238E27FC236}">
                <a16:creationId xmlns:a16="http://schemas.microsoft.com/office/drawing/2014/main" xmlns="" id="{813464ED-777E-4584-8F11-7E61001E631B}"/>
              </a:ext>
            </a:extLst>
          </p:cNvPr>
          <p:cNvSpPr/>
          <p:nvPr/>
        </p:nvSpPr>
        <p:spPr>
          <a:xfrm>
            <a:off x="4329437" y="4897267"/>
            <a:ext cx="1803196" cy="498776"/>
          </a:xfrm>
          <a:prstGeom prst="rect">
            <a:avLst/>
          </a:prstGeom>
        </p:spPr>
        <p:txBody>
          <a:bodyPr wrap="square" lIns="91440" tIns="45720" rIns="91440" bIns="45720">
            <a:normAutofit fontScale="70000" lnSpcReduction="20000"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/>
          </a:p>
        </p:txBody>
      </p:sp>
      <p:sp>
        <p:nvSpPr>
          <p:cNvPr id="43" name="íṣ1íḋe">
            <a:extLst>
              <a:ext uri="{FF2B5EF4-FFF2-40B4-BE49-F238E27FC236}">
                <a16:creationId xmlns:a16="http://schemas.microsoft.com/office/drawing/2014/main" xmlns="" id="{09002499-BB58-4C33-946B-4EEA488DFA4A}"/>
              </a:ext>
            </a:extLst>
          </p:cNvPr>
          <p:cNvSpPr txBox="1"/>
          <p:nvPr/>
        </p:nvSpPr>
        <p:spPr>
          <a:xfrm>
            <a:off x="4329437" y="4621418"/>
            <a:ext cx="1803196" cy="275849"/>
          </a:xfrm>
          <a:prstGeom prst="rect">
            <a:avLst/>
          </a:prstGeom>
          <a:noFill/>
        </p:spPr>
        <p:txBody>
          <a:bodyPr wrap="square" lIns="91440" tIns="45720" rIns="91440" bIns="45720">
            <a:normAutofit fontScale="92500" lnSpcReduction="20000"/>
          </a:bodyPr>
          <a:lstStyle/>
          <a:p>
            <a:pPr marL="0" marR="0" lvl="0" indent="0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PPT</a:t>
            </a: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标题文档</a:t>
            </a:r>
            <a:endParaRPr kumimoji="0" lang="en-US" altLang="zh-CN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44" name="iṥlídè">
            <a:extLst>
              <a:ext uri="{FF2B5EF4-FFF2-40B4-BE49-F238E27FC236}">
                <a16:creationId xmlns:a16="http://schemas.microsoft.com/office/drawing/2014/main" xmlns="" id="{813464ED-777E-4584-8F11-7E61001E631B}"/>
              </a:ext>
            </a:extLst>
          </p:cNvPr>
          <p:cNvSpPr/>
          <p:nvPr/>
        </p:nvSpPr>
        <p:spPr>
          <a:xfrm>
            <a:off x="6801684" y="4897267"/>
            <a:ext cx="1803196" cy="498776"/>
          </a:xfrm>
          <a:prstGeom prst="rect">
            <a:avLst/>
          </a:prstGeom>
        </p:spPr>
        <p:txBody>
          <a:bodyPr wrap="square" lIns="91440" tIns="45720" rIns="91440" bIns="45720">
            <a:normAutofit fontScale="70000" lnSpcReduction="20000"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/>
          </a:p>
        </p:txBody>
      </p:sp>
      <p:sp>
        <p:nvSpPr>
          <p:cNvPr id="45" name="íṣ1íḋe">
            <a:extLst>
              <a:ext uri="{FF2B5EF4-FFF2-40B4-BE49-F238E27FC236}">
                <a16:creationId xmlns:a16="http://schemas.microsoft.com/office/drawing/2014/main" xmlns="" id="{09002499-BB58-4C33-946B-4EEA488DFA4A}"/>
              </a:ext>
            </a:extLst>
          </p:cNvPr>
          <p:cNvSpPr txBox="1"/>
          <p:nvPr/>
        </p:nvSpPr>
        <p:spPr>
          <a:xfrm>
            <a:off x="6801684" y="4621418"/>
            <a:ext cx="1803196" cy="275849"/>
          </a:xfrm>
          <a:prstGeom prst="rect">
            <a:avLst/>
          </a:prstGeom>
          <a:noFill/>
        </p:spPr>
        <p:txBody>
          <a:bodyPr wrap="square" lIns="91440" tIns="45720" rIns="91440" bIns="45720">
            <a:normAutofit fontScale="92500" lnSpcReduction="20000"/>
          </a:bodyPr>
          <a:lstStyle/>
          <a:p>
            <a:pPr marL="0" marR="0" lvl="0" indent="0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PPT</a:t>
            </a: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标题文档</a:t>
            </a:r>
            <a:endParaRPr kumimoji="0" lang="en-US" altLang="zh-CN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46" name="iṥlídè">
            <a:extLst>
              <a:ext uri="{FF2B5EF4-FFF2-40B4-BE49-F238E27FC236}">
                <a16:creationId xmlns:a16="http://schemas.microsoft.com/office/drawing/2014/main" xmlns="" id="{813464ED-777E-4584-8F11-7E61001E631B}"/>
              </a:ext>
            </a:extLst>
          </p:cNvPr>
          <p:cNvSpPr/>
          <p:nvPr/>
        </p:nvSpPr>
        <p:spPr>
          <a:xfrm>
            <a:off x="9273931" y="4897267"/>
            <a:ext cx="1803196" cy="498776"/>
          </a:xfrm>
          <a:prstGeom prst="rect">
            <a:avLst/>
          </a:prstGeom>
        </p:spPr>
        <p:txBody>
          <a:bodyPr wrap="square" lIns="91440" tIns="45720" rIns="91440" bIns="45720">
            <a:normAutofit fontScale="70000" lnSpcReduction="20000"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/>
          </a:p>
        </p:txBody>
      </p:sp>
      <p:sp>
        <p:nvSpPr>
          <p:cNvPr id="47" name="íṣ1íḋe">
            <a:extLst>
              <a:ext uri="{FF2B5EF4-FFF2-40B4-BE49-F238E27FC236}">
                <a16:creationId xmlns:a16="http://schemas.microsoft.com/office/drawing/2014/main" xmlns="" id="{09002499-BB58-4C33-946B-4EEA488DFA4A}"/>
              </a:ext>
            </a:extLst>
          </p:cNvPr>
          <p:cNvSpPr txBox="1"/>
          <p:nvPr/>
        </p:nvSpPr>
        <p:spPr>
          <a:xfrm>
            <a:off x="9273931" y="4621418"/>
            <a:ext cx="1803196" cy="275849"/>
          </a:xfrm>
          <a:prstGeom prst="rect">
            <a:avLst/>
          </a:prstGeom>
          <a:noFill/>
        </p:spPr>
        <p:txBody>
          <a:bodyPr wrap="square" lIns="91440" tIns="45720" rIns="91440" bIns="45720">
            <a:normAutofit fontScale="92500" lnSpcReduction="20000"/>
          </a:bodyPr>
          <a:lstStyle/>
          <a:p>
            <a:pPr marL="0" marR="0" lvl="0" indent="0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PPT</a:t>
            </a: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标题文档</a:t>
            </a:r>
            <a:endParaRPr kumimoji="0" lang="en-US" altLang="zh-CN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51" name="文本框 1"/>
          <p:cNvSpPr txBox="1"/>
          <p:nvPr/>
        </p:nvSpPr>
        <p:spPr>
          <a:xfrm>
            <a:off x="679858" y="727083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310069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" name="组合 193"/>
          <p:cNvGrpSpPr/>
          <p:nvPr/>
        </p:nvGrpSpPr>
        <p:grpSpPr>
          <a:xfrm>
            <a:off x="171450" y="194310"/>
            <a:ext cx="11852910" cy="6526529"/>
            <a:chOff x="171450" y="194310"/>
            <a:chExt cx="11852910" cy="6526529"/>
          </a:xfrm>
        </p:grpSpPr>
        <p:sp>
          <p:nvSpPr>
            <p:cNvPr id="315" name="矩形 314"/>
            <p:cNvSpPr/>
            <p:nvPr/>
          </p:nvSpPr>
          <p:spPr>
            <a:xfrm>
              <a:off x="171450" y="194310"/>
              <a:ext cx="11852910" cy="6526529"/>
            </a:xfrm>
            <a:prstGeom prst="rect">
              <a:avLst/>
            </a:prstGeom>
            <a:solidFill>
              <a:schemeClr val="bg1">
                <a:alpha val="8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6" name="矩形 315"/>
            <p:cNvSpPr/>
            <p:nvPr/>
          </p:nvSpPr>
          <p:spPr>
            <a:xfrm>
              <a:off x="400050" y="377190"/>
              <a:ext cx="11441430" cy="6126480"/>
            </a:xfrm>
            <a:prstGeom prst="rect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788834" y="1881188"/>
            <a:ext cx="4914900" cy="3585763"/>
            <a:chOff x="3187700" y="1271588"/>
            <a:chExt cx="5905501" cy="4308476"/>
          </a:xfrm>
        </p:grpSpPr>
        <p:sp>
          <p:nvSpPr>
            <p:cNvPr id="115" name="Rectangle 5"/>
            <p:cNvSpPr>
              <a:spLocks noChangeArrowheads="1"/>
            </p:cNvSpPr>
            <p:nvPr/>
          </p:nvSpPr>
          <p:spPr bwMode="auto">
            <a:xfrm>
              <a:off x="4046538" y="2759076"/>
              <a:ext cx="60325" cy="5842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6"/>
            <p:cNvSpPr>
              <a:spLocks/>
            </p:cNvSpPr>
            <p:nvPr/>
          </p:nvSpPr>
          <p:spPr bwMode="auto">
            <a:xfrm>
              <a:off x="3405188" y="1271588"/>
              <a:ext cx="1352550" cy="1720850"/>
            </a:xfrm>
            <a:custGeom>
              <a:avLst/>
              <a:gdLst>
                <a:gd name="T0" fmla="*/ 359 w 360"/>
                <a:gd name="T1" fmla="*/ 181 h 458"/>
                <a:gd name="T2" fmla="*/ 178 w 360"/>
                <a:gd name="T3" fmla="*/ 458 h 458"/>
                <a:gd name="T4" fmla="*/ 1 w 360"/>
                <a:gd name="T5" fmla="*/ 178 h 458"/>
                <a:gd name="T6" fmla="*/ 181 w 360"/>
                <a:gd name="T7" fmla="*/ 1 h 458"/>
                <a:gd name="T8" fmla="*/ 359 w 360"/>
                <a:gd name="T9" fmla="*/ 181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0" h="458">
                  <a:moveTo>
                    <a:pt x="359" y="181"/>
                  </a:moveTo>
                  <a:cubicBezTo>
                    <a:pt x="358" y="280"/>
                    <a:pt x="178" y="458"/>
                    <a:pt x="178" y="458"/>
                  </a:cubicBezTo>
                  <a:cubicBezTo>
                    <a:pt x="178" y="458"/>
                    <a:pt x="0" y="277"/>
                    <a:pt x="1" y="178"/>
                  </a:cubicBezTo>
                  <a:cubicBezTo>
                    <a:pt x="2" y="80"/>
                    <a:pt x="83" y="0"/>
                    <a:pt x="181" y="1"/>
                  </a:cubicBezTo>
                  <a:cubicBezTo>
                    <a:pt x="280" y="2"/>
                    <a:pt x="360" y="82"/>
                    <a:pt x="359" y="181"/>
                  </a:cubicBezTo>
                </a:path>
              </a:pathLst>
            </a:custGeom>
            <a:solidFill>
              <a:srgbClr val="D2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7"/>
            <p:cNvSpPr>
              <a:spLocks/>
            </p:cNvSpPr>
            <p:nvPr/>
          </p:nvSpPr>
          <p:spPr bwMode="auto">
            <a:xfrm>
              <a:off x="3502025" y="1343026"/>
              <a:ext cx="1157288" cy="1157288"/>
            </a:xfrm>
            <a:custGeom>
              <a:avLst/>
              <a:gdLst>
                <a:gd name="T0" fmla="*/ 205 w 308"/>
                <a:gd name="T1" fmla="*/ 279 h 308"/>
                <a:gd name="T2" fmla="*/ 29 w 308"/>
                <a:gd name="T3" fmla="*/ 205 h 308"/>
                <a:gd name="T4" fmla="*/ 102 w 308"/>
                <a:gd name="T5" fmla="*/ 28 h 308"/>
                <a:gd name="T6" fmla="*/ 279 w 308"/>
                <a:gd name="T7" fmla="*/ 102 h 308"/>
                <a:gd name="T8" fmla="*/ 205 w 308"/>
                <a:gd name="T9" fmla="*/ 279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308">
                  <a:moveTo>
                    <a:pt x="205" y="279"/>
                  </a:moveTo>
                  <a:cubicBezTo>
                    <a:pt x="136" y="308"/>
                    <a:pt x="57" y="275"/>
                    <a:pt x="29" y="205"/>
                  </a:cubicBezTo>
                  <a:cubicBezTo>
                    <a:pt x="0" y="136"/>
                    <a:pt x="33" y="57"/>
                    <a:pt x="102" y="28"/>
                  </a:cubicBezTo>
                  <a:cubicBezTo>
                    <a:pt x="171" y="0"/>
                    <a:pt x="251" y="33"/>
                    <a:pt x="279" y="102"/>
                  </a:cubicBezTo>
                  <a:cubicBezTo>
                    <a:pt x="308" y="171"/>
                    <a:pt x="275" y="251"/>
                    <a:pt x="205" y="27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8"/>
            <p:cNvSpPr>
              <a:spLocks/>
            </p:cNvSpPr>
            <p:nvPr/>
          </p:nvSpPr>
          <p:spPr bwMode="auto">
            <a:xfrm>
              <a:off x="3578225" y="1470026"/>
              <a:ext cx="1006475" cy="890588"/>
            </a:xfrm>
            <a:custGeom>
              <a:avLst/>
              <a:gdLst>
                <a:gd name="T0" fmla="*/ 134 w 268"/>
                <a:gd name="T1" fmla="*/ 0 h 237"/>
                <a:gd name="T2" fmla="*/ 89 w 268"/>
                <a:gd name="T3" fmla="*/ 9 h 237"/>
                <a:gd name="T4" fmla="*/ 24 w 268"/>
                <a:gd name="T5" fmla="*/ 163 h 237"/>
                <a:gd name="T6" fmla="*/ 134 w 268"/>
                <a:gd name="T7" fmla="*/ 237 h 237"/>
                <a:gd name="T8" fmla="*/ 179 w 268"/>
                <a:gd name="T9" fmla="*/ 228 h 237"/>
                <a:gd name="T10" fmla="*/ 243 w 268"/>
                <a:gd name="T11" fmla="*/ 73 h 237"/>
                <a:gd name="T12" fmla="*/ 134 w 268"/>
                <a:gd name="T13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237">
                  <a:moveTo>
                    <a:pt x="134" y="0"/>
                  </a:moveTo>
                  <a:cubicBezTo>
                    <a:pt x="119" y="0"/>
                    <a:pt x="104" y="3"/>
                    <a:pt x="89" y="9"/>
                  </a:cubicBezTo>
                  <a:cubicBezTo>
                    <a:pt x="28" y="34"/>
                    <a:pt x="0" y="103"/>
                    <a:pt x="24" y="163"/>
                  </a:cubicBezTo>
                  <a:cubicBezTo>
                    <a:pt x="43" y="209"/>
                    <a:pt x="87" y="237"/>
                    <a:pt x="134" y="237"/>
                  </a:cubicBezTo>
                  <a:cubicBezTo>
                    <a:pt x="149" y="237"/>
                    <a:pt x="164" y="234"/>
                    <a:pt x="179" y="228"/>
                  </a:cubicBezTo>
                  <a:cubicBezTo>
                    <a:pt x="239" y="203"/>
                    <a:pt x="268" y="134"/>
                    <a:pt x="243" y="73"/>
                  </a:cubicBezTo>
                  <a:cubicBezTo>
                    <a:pt x="224" y="28"/>
                    <a:pt x="180" y="0"/>
                    <a:pt x="134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9"/>
            <p:cNvSpPr>
              <a:spLocks/>
            </p:cNvSpPr>
            <p:nvPr/>
          </p:nvSpPr>
          <p:spPr bwMode="auto">
            <a:xfrm>
              <a:off x="3306763" y="3406776"/>
              <a:ext cx="5695950" cy="30163"/>
            </a:xfrm>
            <a:custGeom>
              <a:avLst/>
              <a:gdLst>
                <a:gd name="T0" fmla="*/ 4 w 1516"/>
                <a:gd name="T1" fmla="*/ 8 h 8"/>
                <a:gd name="T2" fmla="*/ 1512 w 1516"/>
                <a:gd name="T3" fmla="*/ 8 h 8"/>
                <a:gd name="T4" fmla="*/ 1516 w 1516"/>
                <a:gd name="T5" fmla="*/ 4 h 8"/>
                <a:gd name="T6" fmla="*/ 1512 w 1516"/>
                <a:gd name="T7" fmla="*/ 0 h 8"/>
                <a:gd name="T8" fmla="*/ 4 w 1516"/>
                <a:gd name="T9" fmla="*/ 0 h 8"/>
                <a:gd name="T10" fmla="*/ 0 w 1516"/>
                <a:gd name="T11" fmla="*/ 4 h 8"/>
                <a:gd name="T12" fmla="*/ 4 w 1516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6" h="8">
                  <a:moveTo>
                    <a:pt x="4" y="8"/>
                  </a:moveTo>
                  <a:cubicBezTo>
                    <a:pt x="1512" y="8"/>
                    <a:pt x="1512" y="8"/>
                    <a:pt x="1512" y="8"/>
                  </a:cubicBezTo>
                  <a:cubicBezTo>
                    <a:pt x="1514" y="8"/>
                    <a:pt x="1516" y="6"/>
                    <a:pt x="1516" y="4"/>
                  </a:cubicBezTo>
                  <a:cubicBezTo>
                    <a:pt x="1516" y="2"/>
                    <a:pt x="1514" y="0"/>
                    <a:pt x="15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Oval 10"/>
            <p:cNvSpPr>
              <a:spLocks noChangeArrowheads="1"/>
            </p:cNvSpPr>
            <p:nvPr/>
          </p:nvSpPr>
          <p:spPr bwMode="auto">
            <a:xfrm>
              <a:off x="3187700" y="3316288"/>
              <a:ext cx="209550" cy="211138"/>
            </a:xfrm>
            <a:prstGeom prst="ellipse">
              <a:avLst/>
            </a:prstGeom>
            <a:solidFill>
              <a:srgbClr val="D2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Oval 11"/>
            <p:cNvSpPr>
              <a:spLocks noChangeArrowheads="1"/>
            </p:cNvSpPr>
            <p:nvPr/>
          </p:nvSpPr>
          <p:spPr bwMode="auto">
            <a:xfrm>
              <a:off x="8882063" y="3316288"/>
              <a:ext cx="211138" cy="211138"/>
            </a:xfrm>
            <a:prstGeom prst="ellipse">
              <a:avLst/>
            </a:prstGeom>
            <a:solidFill>
              <a:srgbClr val="D2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2"/>
            <p:cNvSpPr>
              <a:spLocks/>
            </p:cNvSpPr>
            <p:nvPr/>
          </p:nvSpPr>
          <p:spPr bwMode="auto">
            <a:xfrm>
              <a:off x="3787775" y="3132138"/>
              <a:ext cx="585788" cy="585788"/>
            </a:xfrm>
            <a:custGeom>
              <a:avLst/>
              <a:gdLst>
                <a:gd name="T0" fmla="*/ 128 w 156"/>
                <a:gd name="T1" fmla="*/ 128 h 156"/>
                <a:gd name="T2" fmla="*/ 128 w 156"/>
                <a:gd name="T3" fmla="*/ 128 h 156"/>
                <a:gd name="T4" fmla="*/ 27 w 156"/>
                <a:gd name="T5" fmla="*/ 128 h 156"/>
                <a:gd name="T6" fmla="*/ 27 w 156"/>
                <a:gd name="T7" fmla="*/ 28 h 156"/>
                <a:gd name="T8" fmla="*/ 128 w 156"/>
                <a:gd name="T9" fmla="*/ 28 h 156"/>
                <a:gd name="T10" fmla="*/ 128 w 156"/>
                <a:gd name="T11" fmla="*/ 128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156">
                  <a:moveTo>
                    <a:pt x="128" y="128"/>
                  </a:moveTo>
                  <a:cubicBezTo>
                    <a:pt x="128" y="128"/>
                    <a:pt x="128" y="128"/>
                    <a:pt x="128" y="128"/>
                  </a:cubicBezTo>
                  <a:cubicBezTo>
                    <a:pt x="100" y="156"/>
                    <a:pt x="55" y="156"/>
                    <a:pt x="27" y="128"/>
                  </a:cubicBezTo>
                  <a:cubicBezTo>
                    <a:pt x="0" y="101"/>
                    <a:pt x="0" y="55"/>
                    <a:pt x="27" y="28"/>
                  </a:cubicBezTo>
                  <a:cubicBezTo>
                    <a:pt x="55" y="0"/>
                    <a:pt x="100" y="0"/>
                    <a:pt x="128" y="28"/>
                  </a:cubicBezTo>
                  <a:cubicBezTo>
                    <a:pt x="156" y="55"/>
                    <a:pt x="156" y="101"/>
                    <a:pt x="128" y="128"/>
                  </a:cubicBezTo>
                  <a:close/>
                </a:path>
              </a:pathLst>
            </a:custGeom>
            <a:solidFill>
              <a:srgbClr val="D2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Rectangle 13"/>
            <p:cNvSpPr>
              <a:spLocks noChangeArrowheads="1"/>
            </p:cNvSpPr>
            <p:nvPr/>
          </p:nvSpPr>
          <p:spPr bwMode="auto">
            <a:xfrm>
              <a:off x="5387975" y="3511551"/>
              <a:ext cx="60325" cy="579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4"/>
            <p:cNvSpPr>
              <a:spLocks/>
            </p:cNvSpPr>
            <p:nvPr/>
          </p:nvSpPr>
          <p:spPr bwMode="auto">
            <a:xfrm>
              <a:off x="4741863" y="3860801"/>
              <a:ext cx="1352550" cy="1719263"/>
            </a:xfrm>
            <a:custGeom>
              <a:avLst/>
              <a:gdLst>
                <a:gd name="T0" fmla="*/ 1 w 360"/>
                <a:gd name="T1" fmla="*/ 276 h 457"/>
                <a:gd name="T2" fmla="*/ 182 w 360"/>
                <a:gd name="T3" fmla="*/ 0 h 457"/>
                <a:gd name="T4" fmla="*/ 359 w 360"/>
                <a:gd name="T5" fmla="*/ 279 h 457"/>
                <a:gd name="T6" fmla="*/ 178 w 360"/>
                <a:gd name="T7" fmla="*/ 457 h 457"/>
                <a:gd name="T8" fmla="*/ 1 w 360"/>
                <a:gd name="T9" fmla="*/ 276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0" h="457">
                  <a:moveTo>
                    <a:pt x="1" y="276"/>
                  </a:moveTo>
                  <a:cubicBezTo>
                    <a:pt x="2" y="177"/>
                    <a:pt x="182" y="0"/>
                    <a:pt x="182" y="0"/>
                  </a:cubicBezTo>
                  <a:cubicBezTo>
                    <a:pt x="182" y="0"/>
                    <a:pt x="360" y="180"/>
                    <a:pt x="359" y="279"/>
                  </a:cubicBezTo>
                  <a:cubicBezTo>
                    <a:pt x="358" y="378"/>
                    <a:pt x="277" y="457"/>
                    <a:pt x="178" y="457"/>
                  </a:cubicBezTo>
                  <a:cubicBezTo>
                    <a:pt x="80" y="456"/>
                    <a:pt x="0" y="375"/>
                    <a:pt x="1" y="276"/>
                  </a:cubicBezTo>
                </a:path>
              </a:pathLst>
            </a:custGeom>
            <a:solidFill>
              <a:srgbClr val="D2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5"/>
            <p:cNvSpPr>
              <a:spLocks/>
            </p:cNvSpPr>
            <p:nvPr/>
          </p:nvSpPr>
          <p:spPr bwMode="auto">
            <a:xfrm>
              <a:off x="4840288" y="4354513"/>
              <a:ext cx="1157288" cy="1157288"/>
            </a:xfrm>
            <a:custGeom>
              <a:avLst/>
              <a:gdLst>
                <a:gd name="T0" fmla="*/ 102 w 308"/>
                <a:gd name="T1" fmla="*/ 28 h 308"/>
                <a:gd name="T2" fmla="*/ 279 w 308"/>
                <a:gd name="T3" fmla="*/ 102 h 308"/>
                <a:gd name="T4" fmla="*/ 205 w 308"/>
                <a:gd name="T5" fmla="*/ 279 h 308"/>
                <a:gd name="T6" fmla="*/ 29 w 308"/>
                <a:gd name="T7" fmla="*/ 205 h 308"/>
                <a:gd name="T8" fmla="*/ 102 w 308"/>
                <a:gd name="T9" fmla="*/ 28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308">
                  <a:moveTo>
                    <a:pt x="102" y="28"/>
                  </a:moveTo>
                  <a:cubicBezTo>
                    <a:pt x="171" y="0"/>
                    <a:pt x="251" y="33"/>
                    <a:pt x="279" y="102"/>
                  </a:cubicBezTo>
                  <a:cubicBezTo>
                    <a:pt x="308" y="171"/>
                    <a:pt x="275" y="251"/>
                    <a:pt x="205" y="279"/>
                  </a:cubicBezTo>
                  <a:cubicBezTo>
                    <a:pt x="136" y="308"/>
                    <a:pt x="57" y="275"/>
                    <a:pt x="29" y="205"/>
                  </a:cubicBezTo>
                  <a:cubicBezTo>
                    <a:pt x="0" y="136"/>
                    <a:pt x="33" y="57"/>
                    <a:pt x="102" y="2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6"/>
            <p:cNvSpPr>
              <a:spLocks/>
            </p:cNvSpPr>
            <p:nvPr/>
          </p:nvSpPr>
          <p:spPr bwMode="auto">
            <a:xfrm>
              <a:off x="4914900" y="4492626"/>
              <a:ext cx="1006475" cy="887413"/>
            </a:xfrm>
            <a:custGeom>
              <a:avLst/>
              <a:gdLst>
                <a:gd name="T0" fmla="*/ 134 w 268"/>
                <a:gd name="T1" fmla="*/ 0 h 236"/>
                <a:gd name="T2" fmla="*/ 89 w 268"/>
                <a:gd name="T3" fmla="*/ 9 h 236"/>
                <a:gd name="T4" fmla="*/ 24 w 268"/>
                <a:gd name="T5" fmla="*/ 163 h 236"/>
                <a:gd name="T6" fmla="*/ 134 w 268"/>
                <a:gd name="T7" fmla="*/ 236 h 236"/>
                <a:gd name="T8" fmla="*/ 179 w 268"/>
                <a:gd name="T9" fmla="*/ 228 h 236"/>
                <a:gd name="T10" fmla="*/ 243 w 268"/>
                <a:gd name="T11" fmla="*/ 73 h 236"/>
                <a:gd name="T12" fmla="*/ 134 w 268"/>
                <a:gd name="T13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236">
                  <a:moveTo>
                    <a:pt x="134" y="0"/>
                  </a:moveTo>
                  <a:cubicBezTo>
                    <a:pt x="119" y="0"/>
                    <a:pt x="104" y="3"/>
                    <a:pt x="89" y="9"/>
                  </a:cubicBezTo>
                  <a:cubicBezTo>
                    <a:pt x="28" y="34"/>
                    <a:pt x="0" y="103"/>
                    <a:pt x="24" y="163"/>
                  </a:cubicBezTo>
                  <a:cubicBezTo>
                    <a:pt x="43" y="209"/>
                    <a:pt x="87" y="236"/>
                    <a:pt x="134" y="236"/>
                  </a:cubicBezTo>
                  <a:cubicBezTo>
                    <a:pt x="149" y="236"/>
                    <a:pt x="164" y="234"/>
                    <a:pt x="179" y="228"/>
                  </a:cubicBezTo>
                  <a:cubicBezTo>
                    <a:pt x="239" y="203"/>
                    <a:pt x="268" y="133"/>
                    <a:pt x="243" y="73"/>
                  </a:cubicBezTo>
                  <a:cubicBezTo>
                    <a:pt x="224" y="27"/>
                    <a:pt x="180" y="0"/>
                    <a:pt x="134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7"/>
            <p:cNvSpPr>
              <a:spLocks/>
            </p:cNvSpPr>
            <p:nvPr/>
          </p:nvSpPr>
          <p:spPr bwMode="auto">
            <a:xfrm>
              <a:off x="5126038" y="3132138"/>
              <a:ext cx="585788" cy="590550"/>
            </a:xfrm>
            <a:custGeom>
              <a:avLst/>
              <a:gdLst>
                <a:gd name="T0" fmla="*/ 27 w 156"/>
                <a:gd name="T1" fmla="*/ 28 h 157"/>
                <a:gd name="T2" fmla="*/ 27 w 156"/>
                <a:gd name="T3" fmla="*/ 28 h 157"/>
                <a:gd name="T4" fmla="*/ 128 w 156"/>
                <a:gd name="T5" fmla="*/ 28 h 157"/>
                <a:gd name="T6" fmla="*/ 128 w 156"/>
                <a:gd name="T7" fmla="*/ 129 h 157"/>
                <a:gd name="T8" fmla="*/ 27 w 156"/>
                <a:gd name="T9" fmla="*/ 129 h 157"/>
                <a:gd name="T10" fmla="*/ 27 w 156"/>
                <a:gd name="T11" fmla="*/ 28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157">
                  <a:moveTo>
                    <a:pt x="27" y="28"/>
                  </a:moveTo>
                  <a:cubicBezTo>
                    <a:pt x="27" y="28"/>
                    <a:pt x="27" y="28"/>
                    <a:pt x="27" y="28"/>
                  </a:cubicBezTo>
                  <a:cubicBezTo>
                    <a:pt x="55" y="0"/>
                    <a:pt x="100" y="0"/>
                    <a:pt x="128" y="28"/>
                  </a:cubicBezTo>
                  <a:cubicBezTo>
                    <a:pt x="156" y="56"/>
                    <a:pt x="156" y="101"/>
                    <a:pt x="128" y="129"/>
                  </a:cubicBezTo>
                  <a:cubicBezTo>
                    <a:pt x="100" y="157"/>
                    <a:pt x="55" y="157"/>
                    <a:pt x="27" y="129"/>
                  </a:cubicBezTo>
                  <a:cubicBezTo>
                    <a:pt x="0" y="101"/>
                    <a:pt x="0" y="56"/>
                    <a:pt x="27" y="28"/>
                  </a:cubicBezTo>
                  <a:close/>
                </a:path>
              </a:pathLst>
            </a:custGeom>
            <a:solidFill>
              <a:srgbClr val="D2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Rectangle 18"/>
            <p:cNvSpPr>
              <a:spLocks noChangeArrowheads="1"/>
            </p:cNvSpPr>
            <p:nvPr/>
          </p:nvSpPr>
          <p:spPr bwMode="auto">
            <a:xfrm>
              <a:off x="6691313" y="2759076"/>
              <a:ext cx="60325" cy="5842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9"/>
            <p:cNvSpPr>
              <a:spLocks/>
            </p:cNvSpPr>
            <p:nvPr/>
          </p:nvSpPr>
          <p:spPr bwMode="auto">
            <a:xfrm>
              <a:off x="6049963" y="1271588"/>
              <a:ext cx="1352550" cy="1720850"/>
            </a:xfrm>
            <a:custGeom>
              <a:avLst/>
              <a:gdLst>
                <a:gd name="T0" fmla="*/ 359 w 360"/>
                <a:gd name="T1" fmla="*/ 181 h 458"/>
                <a:gd name="T2" fmla="*/ 178 w 360"/>
                <a:gd name="T3" fmla="*/ 458 h 458"/>
                <a:gd name="T4" fmla="*/ 1 w 360"/>
                <a:gd name="T5" fmla="*/ 178 h 458"/>
                <a:gd name="T6" fmla="*/ 181 w 360"/>
                <a:gd name="T7" fmla="*/ 1 h 458"/>
                <a:gd name="T8" fmla="*/ 359 w 360"/>
                <a:gd name="T9" fmla="*/ 181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0" h="458">
                  <a:moveTo>
                    <a:pt x="359" y="181"/>
                  </a:moveTo>
                  <a:cubicBezTo>
                    <a:pt x="358" y="280"/>
                    <a:pt x="178" y="458"/>
                    <a:pt x="178" y="458"/>
                  </a:cubicBezTo>
                  <a:cubicBezTo>
                    <a:pt x="178" y="458"/>
                    <a:pt x="0" y="277"/>
                    <a:pt x="1" y="178"/>
                  </a:cubicBezTo>
                  <a:cubicBezTo>
                    <a:pt x="2" y="80"/>
                    <a:pt x="83" y="0"/>
                    <a:pt x="181" y="1"/>
                  </a:cubicBezTo>
                  <a:cubicBezTo>
                    <a:pt x="280" y="2"/>
                    <a:pt x="360" y="82"/>
                    <a:pt x="359" y="181"/>
                  </a:cubicBezTo>
                </a:path>
              </a:pathLst>
            </a:custGeom>
            <a:solidFill>
              <a:srgbClr val="D2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20"/>
            <p:cNvSpPr>
              <a:spLocks/>
            </p:cNvSpPr>
            <p:nvPr/>
          </p:nvSpPr>
          <p:spPr bwMode="auto">
            <a:xfrm>
              <a:off x="6146800" y="1343026"/>
              <a:ext cx="1157288" cy="1157288"/>
            </a:xfrm>
            <a:custGeom>
              <a:avLst/>
              <a:gdLst>
                <a:gd name="T0" fmla="*/ 205 w 308"/>
                <a:gd name="T1" fmla="*/ 279 h 308"/>
                <a:gd name="T2" fmla="*/ 29 w 308"/>
                <a:gd name="T3" fmla="*/ 205 h 308"/>
                <a:gd name="T4" fmla="*/ 102 w 308"/>
                <a:gd name="T5" fmla="*/ 28 h 308"/>
                <a:gd name="T6" fmla="*/ 279 w 308"/>
                <a:gd name="T7" fmla="*/ 102 h 308"/>
                <a:gd name="T8" fmla="*/ 205 w 308"/>
                <a:gd name="T9" fmla="*/ 279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308">
                  <a:moveTo>
                    <a:pt x="205" y="279"/>
                  </a:moveTo>
                  <a:cubicBezTo>
                    <a:pt x="136" y="308"/>
                    <a:pt x="57" y="275"/>
                    <a:pt x="29" y="205"/>
                  </a:cubicBezTo>
                  <a:cubicBezTo>
                    <a:pt x="0" y="136"/>
                    <a:pt x="33" y="57"/>
                    <a:pt x="102" y="28"/>
                  </a:cubicBezTo>
                  <a:cubicBezTo>
                    <a:pt x="171" y="0"/>
                    <a:pt x="251" y="33"/>
                    <a:pt x="279" y="102"/>
                  </a:cubicBezTo>
                  <a:cubicBezTo>
                    <a:pt x="308" y="171"/>
                    <a:pt x="275" y="251"/>
                    <a:pt x="205" y="27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21"/>
            <p:cNvSpPr>
              <a:spLocks/>
            </p:cNvSpPr>
            <p:nvPr/>
          </p:nvSpPr>
          <p:spPr bwMode="auto">
            <a:xfrm>
              <a:off x="6223000" y="1470026"/>
              <a:ext cx="1006475" cy="890588"/>
            </a:xfrm>
            <a:custGeom>
              <a:avLst/>
              <a:gdLst>
                <a:gd name="T0" fmla="*/ 134 w 268"/>
                <a:gd name="T1" fmla="*/ 0 h 237"/>
                <a:gd name="T2" fmla="*/ 89 w 268"/>
                <a:gd name="T3" fmla="*/ 9 h 237"/>
                <a:gd name="T4" fmla="*/ 24 w 268"/>
                <a:gd name="T5" fmla="*/ 163 h 237"/>
                <a:gd name="T6" fmla="*/ 134 w 268"/>
                <a:gd name="T7" fmla="*/ 237 h 237"/>
                <a:gd name="T8" fmla="*/ 179 w 268"/>
                <a:gd name="T9" fmla="*/ 228 h 237"/>
                <a:gd name="T10" fmla="*/ 243 w 268"/>
                <a:gd name="T11" fmla="*/ 73 h 237"/>
                <a:gd name="T12" fmla="*/ 134 w 268"/>
                <a:gd name="T13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237">
                  <a:moveTo>
                    <a:pt x="134" y="0"/>
                  </a:moveTo>
                  <a:cubicBezTo>
                    <a:pt x="119" y="0"/>
                    <a:pt x="104" y="3"/>
                    <a:pt x="89" y="9"/>
                  </a:cubicBezTo>
                  <a:cubicBezTo>
                    <a:pt x="28" y="34"/>
                    <a:pt x="0" y="103"/>
                    <a:pt x="24" y="163"/>
                  </a:cubicBezTo>
                  <a:cubicBezTo>
                    <a:pt x="43" y="209"/>
                    <a:pt x="87" y="237"/>
                    <a:pt x="134" y="237"/>
                  </a:cubicBezTo>
                  <a:cubicBezTo>
                    <a:pt x="149" y="237"/>
                    <a:pt x="164" y="234"/>
                    <a:pt x="179" y="228"/>
                  </a:cubicBezTo>
                  <a:cubicBezTo>
                    <a:pt x="239" y="203"/>
                    <a:pt x="268" y="134"/>
                    <a:pt x="243" y="73"/>
                  </a:cubicBezTo>
                  <a:cubicBezTo>
                    <a:pt x="224" y="28"/>
                    <a:pt x="180" y="0"/>
                    <a:pt x="134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22"/>
            <p:cNvSpPr>
              <a:spLocks/>
            </p:cNvSpPr>
            <p:nvPr/>
          </p:nvSpPr>
          <p:spPr bwMode="auto">
            <a:xfrm>
              <a:off x="6432550" y="3132138"/>
              <a:ext cx="585788" cy="585788"/>
            </a:xfrm>
            <a:custGeom>
              <a:avLst/>
              <a:gdLst>
                <a:gd name="T0" fmla="*/ 128 w 156"/>
                <a:gd name="T1" fmla="*/ 128 h 156"/>
                <a:gd name="T2" fmla="*/ 128 w 156"/>
                <a:gd name="T3" fmla="*/ 128 h 156"/>
                <a:gd name="T4" fmla="*/ 27 w 156"/>
                <a:gd name="T5" fmla="*/ 128 h 156"/>
                <a:gd name="T6" fmla="*/ 27 w 156"/>
                <a:gd name="T7" fmla="*/ 28 h 156"/>
                <a:gd name="T8" fmla="*/ 128 w 156"/>
                <a:gd name="T9" fmla="*/ 28 h 156"/>
                <a:gd name="T10" fmla="*/ 128 w 156"/>
                <a:gd name="T11" fmla="*/ 128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156">
                  <a:moveTo>
                    <a:pt x="128" y="128"/>
                  </a:moveTo>
                  <a:cubicBezTo>
                    <a:pt x="128" y="128"/>
                    <a:pt x="128" y="128"/>
                    <a:pt x="128" y="128"/>
                  </a:cubicBezTo>
                  <a:cubicBezTo>
                    <a:pt x="100" y="156"/>
                    <a:pt x="55" y="156"/>
                    <a:pt x="27" y="128"/>
                  </a:cubicBezTo>
                  <a:cubicBezTo>
                    <a:pt x="0" y="101"/>
                    <a:pt x="0" y="55"/>
                    <a:pt x="27" y="28"/>
                  </a:cubicBezTo>
                  <a:cubicBezTo>
                    <a:pt x="55" y="0"/>
                    <a:pt x="100" y="0"/>
                    <a:pt x="128" y="28"/>
                  </a:cubicBezTo>
                  <a:cubicBezTo>
                    <a:pt x="156" y="55"/>
                    <a:pt x="156" y="101"/>
                    <a:pt x="128" y="128"/>
                  </a:cubicBezTo>
                  <a:close/>
                </a:path>
              </a:pathLst>
            </a:custGeom>
            <a:solidFill>
              <a:srgbClr val="D2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Rectangle 23"/>
            <p:cNvSpPr>
              <a:spLocks noChangeArrowheads="1"/>
            </p:cNvSpPr>
            <p:nvPr/>
          </p:nvSpPr>
          <p:spPr bwMode="auto">
            <a:xfrm>
              <a:off x="8032750" y="3511551"/>
              <a:ext cx="60325" cy="579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24"/>
            <p:cNvSpPr>
              <a:spLocks/>
            </p:cNvSpPr>
            <p:nvPr/>
          </p:nvSpPr>
          <p:spPr bwMode="auto">
            <a:xfrm>
              <a:off x="7386638" y="3860801"/>
              <a:ext cx="1352550" cy="1719263"/>
            </a:xfrm>
            <a:custGeom>
              <a:avLst/>
              <a:gdLst>
                <a:gd name="T0" fmla="*/ 1 w 360"/>
                <a:gd name="T1" fmla="*/ 276 h 457"/>
                <a:gd name="T2" fmla="*/ 182 w 360"/>
                <a:gd name="T3" fmla="*/ 0 h 457"/>
                <a:gd name="T4" fmla="*/ 359 w 360"/>
                <a:gd name="T5" fmla="*/ 279 h 457"/>
                <a:gd name="T6" fmla="*/ 178 w 360"/>
                <a:gd name="T7" fmla="*/ 457 h 457"/>
                <a:gd name="T8" fmla="*/ 1 w 360"/>
                <a:gd name="T9" fmla="*/ 276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0" h="457">
                  <a:moveTo>
                    <a:pt x="1" y="276"/>
                  </a:moveTo>
                  <a:cubicBezTo>
                    <a:pt x="2" y="177"/>
                    <a:pt x="182" y="0"/>
                    <a:pt x="182" y="0"/>
                  </a:cubicBezTo>
                  <a:cubicBezTo>
                    <a:pt x="182" y="0"/>
                    <a:pt x="360" y="180"/>
                    <a:pt x="359" y="279"/>
                  </a:cubicBezTo>
                  <a:cubicBezTo>
                    <a:pt x="358" y="378"/>
                    <a:pt x="277" y="457"/>
                    <a:pt x="178" y="457"/>
                  </a:cubicBezTo>
                  <a:cubicBezTo>
                    <a:pt x="80" y="456"/>
                    <a:pt x="0" y="375"/>
                    <a:pt x="1" y="276"/>
                  </a:cubicBezTo>
                </a:path>
              </a:pathLst>
            </a:custGeom>
            <a:solidFill>
              <a:srgbClr val="D2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25"/>
            <p:cNvSpPr>
              <a:spLocks/>
            </p:cNvSpPr>
            <p:nvPr/>
          </p:nvSpPr>
          <p:spPr bwMode="auto">
            <a:xfrm>
              <a:off x="7485063" y="4354513"/>
              <a:ext cx="1157288" cy="1157288"/>
            </a:xfrm>
            <a:custGeom>
              <a:avLst/>
              <a:gdLst>
                <a:gd name="T0" fmla="*/ 102 w 308"/>
                <a:gd name="T1" fmla="*/ 28 h 308"/>
                <a:gd name="T2" fmla="*/ 279 w 308"/>
                <a:gd name="T3" fmla="*/ 102 h 308"/>
                <a:gd name="T4" fmla="*/ 205 w 308"/>
                <a:gd name="T5" fmla="*/ 279 h 308"/>
                <a:gd name="T6" fmla="*/ 29 w 308"/>
                <a:gd name="T7" fmla="*/ 205 h 308"/>
                <a:gd name="T8" fmla="*/ 102 w 308"/>
                <a:gd name="T9" fmla="*/ 28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308">
                  <a:moveTo>
                    <a:pt x="102" y="28"/>
                  </a:moveTo>
                  <a:cubicBezTo>
                    <a:pt x="171" y="0"/>
                    <a:pt x="251" y="33"/>
                    <a:pt x="279" y="102"/>
                  </a:cubicBezTo>
                  <a:cubicBezTo>
                    <a:pt x="308" y="171"/>
                    <a:pt x="275" y="251"/>
                    <a:pt x="205" y="279"/>
                  </a:cubicBezTo>
                  <a:cubicBezTo>
                    <a:pt x="136" y="308"/>
                    <a:pt x="57" y="275"/>
                    <a:pt x="29" y="205"/>
                  </a:cubicBezTo>
                  <a:cubicBezTo>
                    <a:pt x="0" y="136"/>
                    <a:pt x="33" y="57"/>
                    <a:pt x="102" y="2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26"/>
            <p:cNvSpPr>
              <a:spLocks/>
            </p:cNvSpPr>
            <p:nvPr/>
          </p:nvSpPr>
          <p:spPr bwMode="auto">
            <a:xfrm>
              <a:off x="7559675" y="4492626"/>
              <a:ext cx="1006475" cy="887413"/>
            </a:xfrm>
            <a:custGeom>
              <a:avLst/>
              <a:gdLst>
                <a:gd name="T0" fmla="*/ 134 w 268"/>
                <a:gd name="T1" fmla="*/ 0 h 236"/>
                <a:gd name="T2" fmla="*/ 89 w 268"/>
                <a:gd name="T3" fmla="*/ 9 h 236"/>
                <a:gd name="T4" fmla="*/ 24 w 268"/>
                <a:gd name="T5" fmla="*/ 163 h 236"/>
                <a:gd name="T6" fmla="*/ 134 w 268"/>
                <a:gd name="T7" fmla="*/ 236 h 236"/>
                <a:gd name="T8" fmla="*/ 179 w 268"/>
                <a:gd name="T9" fmla="*/ 228 h 236"/>
                <a:gd name="T10" fmla="*/ 243 w 268"/>
                <a:gd name="T11" fmla="*/ 73 h 236"/>
                <a:gd name="T12" fmla="*/ 134 w 268"/>
                <a:gd name="T13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236">
                  <a:moveTo>
                    <a:pt x="134" y="0"/>
                  </a:moveTo>
                  <a:cubicBezTo>
                    <a:pt x="119" y="0"/>
                    <a:pt x="104" y="3"/>
                    <a:pt x="89" y="9"/>
                  </a:cubicBezTo>
                  <a:cubicBezTo>
                    <a:pt x="28" y="34"/>
                    <a:pt x="0" y="103"/>
                    <a:pt x="24" y="163"/>
                  </a:cubicBezTo>
                  <a:cubicBezTo>
                    <a:pt x="43" y="209"/>
                    <a:pt x="87" y="236"/>
                    <a:pt x="134" y="236"/>
                  </a:cubicBezTo>
                  <a:cubicBezTo>
                    <a:pt x="149" y="236"/>
                    <a:pt x="164" y="234"/>
                    <a:pt x="179" y="228"/>
                  </a:cubicBezTo>
                  <a:cubicBezTo>
                    <a:pt x="239" y="203"/>
                    <a:pt x="268" y="133"/>
                    <a:pt x="243" y="73"/>
                  </a:cubicBezTo>
                  <a:cubicBezTo>
                    <a:pt x="224" y="27"/>
                    <a:pt x="180" y="0"/>
                    <a:pt x="134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27"/>
            <p:cNvSpPr>
              <a:spLocks/>
            </p:cNvSpPr>
            <p:nvPr/>
          </p:nvSpPr>
          <p:spPr bwMode="auto">
            <a:xfrm>
              <a:off x="7770813" y="3132138"/>
              <a:ext cx="585788" cy="590550"/>
            </a:xfrm>
            <a:custGeom>
              <a:avLst/>
              <a:gdLst>
                <a:gd name="T0" fmla="*/ 27 w 156"/>
                <a:gd name="T1" fmla="*/ 28 h 157"/>
                <a:gd name="T2" fmla="*/ 27 w 156"/>
                <a:gd name="T3" fmla="*/ 28 h 157"/>
                <a:gd name="T4" fmla="*/ 128 w 156"/>
                <a:gd name="T5" fmla="*/ 28 h 157"/>
                <a:gd name="T6" fmla="*/ 128 w 156"/>
                <a:gd name="T7" fmla="*/ 129 h 157"/>
                <a:gd name="T8" fmla="*/ 27 w 156"/>
                <a:gd name="T9" fmla="*/ 129 h 157"/>
                <a:gd name="T10" fmla="*/ 27 w 156"/>
                <a:gd name="T11" fmla="*/ 28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157">
                  <a:moveTo>
                    <a:pt x="27" y="28"/>
                  </a:moveTo>
                  <a:cubicBezTo>
                    <a:pt x="27" y="28"/>
                    <a:pt x="27" y="28"/>
                    <a:pt x="27" y="28"/>
                  </a:cubicBezTo>
                  <a:cubicBezTo>
                    <a:pt x="55" y="0"/>
                    <a:pt x="100" y="0"/>
                    <a:pt x="128" y="28"/>
                  </a:cubicBezTo>
                  <a:cubicBezTo>
                    <a:pt x="156" y="56"/>
                    <a:pt x="156" y="101"/>
                    <a:pt x="128" y="129"/>
                  </a:cubicBezTo>
                  <a:cubicBezTo>
                    <a:pt x="100" y="157"/>
                    <a:pt x="55" y="157"/>
                    <a:pt x="27" y="129"/>
                  </a:cubicBezTo>
                  <a:cubicBezTo>
                    <a:pt x="0" y="101"/>
                    <a:pt x="0" y="56"/>
                    <a:pt x="27" y="28"/>
                  </a:cubicBezTo>
                  <a:close/>
                </a:path>
              </a:pathLst>
            </a:custGeom>
            <a:solidFill>
              <a:srgbClr val="D2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Rectangle 28"/>
            <p:cNvSpPr>
              <a:spLocks noChangeArrowheads="1"/>
            </p:cNvSpPr>
            <p:nvPr/>
          </p:nvSpPr>
          <p:spPr bwMode="auto">
            <a:xfrm>
              <a:off x="3929063" y="3340101"/>
              <a:ext cx="371475" cy="206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2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2012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9" name="Rectangle 29"/>
            <p:cNvSpPr>
              <a:spLocks noChangeArrowheads="1"/>
            </p:cNvSpPr>
            <p:nvPr/>
          </p:nvSpPr>
          <p:spPr bwMode="auto">
            <a:xfrm>
              <a:off x="3819525" y="1871663"/>
              <a:ext cx="53975" cy="74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L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0" name="Rectangle 30"/>
            <p:cNvSpPr>
              <a:spLocks noChangeArrowheads="1"/>
            </p:cNvSpPr>
            <p:nvPr/>
          </p:nvSpPr>
          <p:spPr bwMode="auto">
            <a:xfrm>
              <a:off x="3840163" y="1871663"/>
              <a:ext cx="49213" cy="74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1" name="Rectangle 31"/>
            <p:cNvSpPr>
              <a:spLocks noChangeArrowheads="1"/>
            </p:cNvSpPr>
            <p:nvPr/>
          </p:nvSpPr>
          <p:spPr bwMode="auto">
            <a:xfrm>
              <a:off x="3865563" y="1871663"/>
              <a:ext cx="41275" cy="74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2" name="Rectangle 32"/>
            <p:cNvSpPr>
              <a:spLocks noChangeArrowheads="1"/>
            </p:cNvSpPr>
            <p:nvPr/>
          </p:nvSpPr>
          <p:spPr bwMode="auto">
            <a:xfrm>
              <a:off x="3879850" y="1871663"/>
              <a:ext cx="503238" cy="74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em ipsum dolor sit ame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3" name="Rectangle 33"/>
            <p:cNvSpPr>
              <a:spLocks noChangeArrowheads="1"/>
            </p:cNvSpPr>
            <p:nvPr/>
          </p:nvSpPr>
          <p:spPr bwMode="auto">
            <a:xfrm>
              <a:off x="4321175" y="1871663"/>
              <a:ext cx="36513" cy="74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4" name="Rectangle 34"/>
            <p:cNvSpPr>
              <a:spLocks noChangeArrowheads="1"/>
            </p:cNvSpPr>
            <p:nvPr/>
          </p:nvSpPr>
          <p:spPr bwMode="auto">
            <a:xfrm>
              <a:off x="4335463" y="1871663"/>
              <a:ext cx="33338" cy="74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5" name="Rectangle 35"/>
            <p:cNvSpPr>
              <a:spLocks noChangeArrowheads="1"/>
            </p:cNvSpPr>
            <p:nvPr/>
          </p:nvSpPr>
          <p:spPr bwMode="auto">
            <a:xfrm>
              <a:off x="3781425" y="1925638"/>
              <a:ext cx="46038" cy="74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6" name="Rectangle 36"/>
            <p:cNvSpPr>
              <a:spLocks noChangeArrowheads="1"/>
            </p:cNvSpPr>
            <p:nvPr/>
          </p:nvSpPr>
          <p:spPr bwMode="auto">
            <a:xfrm>
              <a:off x="3802063" y="1925638"/>
              <a:ext cx="115888" cy="74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onse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7" name="Rectangle 37"/>
            <p:cNvSpPr>
              <a:spLocks noChangeArrowheads="1"/>
            </p:cNvSpPr>
            <p:nvPr/>
          </p:nvSpPr>
          <p:spPr bwMode="auto">
            <a:xfrm>
              <a:off x="3892550" y="1925638"/>
              <a:ext cx="44450" cy="74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8" name="Rectangle 38"/>
            <p:cNvSpPr>
              <a:spLocks noChangeArrowheads="1"/>
            </p:cNvSpPr>
            <p:nvPr/>
          </p:nvSpPr>
          <p:spPr bwMode="auto">
            <a:xfrm>
              <a:off x="3913188" y="1925638"/>
              <a:ext cx="38100" cy="74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9" name="Rectangle 39"/>
            <p:cNvSpPr>
              <a:spLocks noChangeArrowheads="1"/>
            </p:cNvSpPr>
            <p:nvPr/>
          </p:nvSpPr>
          <p:spPr bwMode="auto">
            <a:xfrm>
              <a:off x="3927475" y="1925638"/>
              <a:ext cx="412750" cy="74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etuer adipiscing eli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0" name="Rectangle 40"/>
            <p:cNvSpPr>
              <a:spLocks noChangeArrowheads="1"/>
            </p:cNvSpPr>
            <p:nvPr/>
          </p:nvSpPr>
          <p:spPr bwMode="auto">
            <a:xfrm>
              <a:off x="4283075" y="1925638"/>
              <a:ext cx="38100" cy="74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1" name="Rectangle 41"/>
            <p:cNvSpPr>
              <a:spLocks noChangeArrowheads="1"/>
            </p:cNvSpPr>
            <p:nvPr/>
          </p:nvSpPr>
          <p:spPr bwMode="auto">
            <a:xfrm>
              <a:off x="4297363" y="1925638"/>
              <a:ext cx="33338" cy="74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2" name="Rectangle 42"/>
            <p:cNvSpPr>
              <a:spLocks noChangeArrowheads="1"/>
            </p:cNvSpPr>
            <p:nvPr/>
          </p:nvSpPr>
          <p:spPr bwMode="auto">
            <a:xfrm>
              <a:off x="4303713" y="1925638"/>
              <a:ext cx="101600" cy="74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 sed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3" name="Rectangle 43"/>
            <p:cNvSpPr>
              <a:spLocks noChangeArrowheads="1"/>
            </p:cNvSpPr>
            <p:nvPr/>
          </p:nvSpPr>
          <p:spPr bwMode="auto">
            <a:xfrm>
              <a:off x="3795713" y="1979613"/>
              <a:ext cx="282575" cy="74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diam nonum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4" name="Rectangle 44"/>
            <p:cNvSpPr>
              <a:spLocks noChangeArrowheads="1"/>
            </p:cNvSpPr>
            <p:nvPr/>
          </p:nvSpPr>
          <p:spPr bwMode="auto">
            <a:xfrm>
              <a:off x="4038600" y="1979613"/>
              <a:ext cx="63500" cy="74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5" name="Rectangle 45"/>
            <p:cNvSpPr>
              <a:spLocks noChangeArrowheads="1"/>
            </p:cNvSpPr>
            <p:nvPr/>
          </p:nvSpPr>
          <p:spPr bwMode="auto">
            <a:xfrm>
              <a:off x="4075113" y="1979613"/>
              <a:ext cx="338138" cy="74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y nibh euismod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6" name="Rectangle 46"/>
            <p:cNvSpPr>
              <a:spLocks noChangeArrowheads="1"/>
            </p:cNvSpPr>
            <p:nvPr/>
          </p:nvSpPr>
          <p:spPr bwMode="auto">
            <a:xfrm>
              <a:off x="3763963" y="2033588"/>
              <a:ext cx="165100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tincidu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7" name="Rectangle 47"/>
            <p:cNvSpPr>
              <a:spLocks noChangeArrowheads="1"/>
            </p:cNvSpPr>
            <p:nvPr/>
          </p:nvSpPr>
          <p:spPr bwMode="auto">
            <a:xfrm>
              <a:off x="3894138" y="2033588"/>
              <a:ext cx="49213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n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8" name="Rectangle 48"/>
            <p:cNvSpPr>
              <a:spLocks noChangeArrowheads="1"/>
            </p:cNvSpPr>
            <p:nvPr/>
          </p:nvSpPr>
          <p:spPr bwMode="auto">
            <a:xfrm>
              <a:off x="3919538" y="2033588"/>
              <a:ext cx="165100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t ut lao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9" name="Rectangle 49"/>
            <p:cNvSpPr>
              <a:spLocks noChangeArrowheads="1"/>
            </p:cNvSpPr>
            <p:nvPr/>
          </p:nvSpPr>
          <p:spPr bwMode="auto">
            <a:xfrm>
              <a:off x="4049713" y="2033588"/>
              <a:ext cx="41275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0" name="Rectangle 50"/>
            <p:cNvSpPr>
              <a:spLocks noChangeArrowheads="1"/>
            </p:cNvSpPr>
            <p:nvPr/>
          </p:nvSpPr>
          <p:spPr bwMode="auto">
            <a:xfrm>
              <a:off x="4065588" y="2033588"/>
              <a:ext cx="184150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eet dolo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1" name="Rectangle 51"/>
            <p:cNvSpPr>
              <a:spLocks noChangeArrowheads="1"/>
            </p:cNvSpPr>
            <p:nvPr/>
          </p:nvSpPr>
          <p:spPr bwMode="auto">
            <a:xfrm>
              <a:off x="4219575" y="2033588"/>
              <a:ext cx="41275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2" name="Rectangle 52"/>
            <p:cNvSpPr>
              <a:spLocks noChangeArrowheads="1"/>
            </p:cNvSpPr>
            <p:nvPr/>
          </p:nvSpPr>
          <p:spPr bwMode="auto">
            <a:xfrm>
              <a:off x="4233863" y="2033588"/>
              <a:ext cx="196850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e magna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3" name="Rectangle 53"/>
            <p:cNvSpPr>
              <a:spLocks noChangeArrowheads="1"/>
            </p:cNvSpPr>
            <p:nvPr/>
          </p:nvSpPr>
          <p:spPr bwMode="auto">
            <a:xfrm>
              <a:off x="3876675" y="2087563"/>
              <a:ext cx="225425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aliquam 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4" name="Rectangle 54"/>
            <p:cNvSpPr>
              <a:spLocks noChangeArrowheads="1"/>
            </p:cNvSpPr>
            <p:nvPr/>
          </p:nvSpPr>
          <p:spPr bwMode="auto">
            <a:xfrm>
              <a:off x="4060825" y="2087563"/>
              <a:ext cx="41275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5" name="Rectangle 55"/>
            <p:cNvSpPr>
              <a:spLocks noChangeArrowheads="1"/>
            </p:cNvSpPr>
            <p:nvPr/>
          </p:nvSpPr>
          <p:spPr bwMode="auto">
            <a:xfrm>
              <a:off x="4075113" y="2087563"/>
              <a:ext cx="44450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6" name="Rectangle 56"/>
            <p:cNvSpPr>
              <a:spLocks noChangeArrowheads="1"/>
            </p:cNvSpPr>
            <p:nvPr/>
          </p:nvSpPr>
          <p:spPr bwMode="auto">
            <a:xfrm>
              <a:off x="4095750" y="2087563"/>
              <a:ext cx="38100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7" name="Rectangle 57"/>
            <p:cNvSpPr>
              <a:spLocks noChangeArrowheads="1"/>
            </p:cNvSpPr>
            <p:nvPr/>
          </p:nvSpPr>
          <p:spPr bwMode="auto">
            <a:xfrm>
              <a:off x="4121150" y="2087563"/>
              <a:ext cx="49213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v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8" name="Rectangle 58"/>
            <p:cNvSpPr>
              <a:spLocks noChangeArrowheads="1"/>
            </p:cNvSpPr>
            <p:nvPr/>
          </p:nvSpPr>
          <p:spPr bwMode="auto">
            <a:xfrm>
              <a:off x="4141788" y="2087563"/>
              <a:ext cx="128588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olutp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9" name="Rectangle 59"/>
            <p:cNvSpPr>
              <a:spLocks noChangeArrowheads="1"/>
            </p:cNvSpPr>
            <p:nvPr/>
          </p:nvSpPr>
          <p:spPr bwMode="auto">
            <a:xfrm>
              <a:off x="4243388" y="2087563"/>
              <a:ext cx="44450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0" name="Rectangle 60"/>
            <p:cNvSpPr>
              <a:spLocks noChangeArrowheads="1"/>
            </p:cNvSpPr>
            <p:nvPr/>
          </p:nvSpPr>
          <p:spPr bwMode="auto">
            <a:xfrm>
              <a:off x="4264025" y="2087563"/>
              <a:ext cx="49213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t.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3" name="Rectangle 93"/>
            <p:cNvSpPr>
              <a:spLocks noChangeArrowheads="1"/>
            </p:cNvSpPr>
            <p:nvPr/>
          </p:nvSpPr>
          <p:spPr bwMode="auto">
            <a:xfrm>
              <a:off x="3914775" y="1716088"/>
              <a:ext cx="180975" cy="153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800" b="0" i="0" u="none" strike="noStrike" cap="none" normalizeH="0" baseline="0" smtClean="0">
                  <a:ln>
                    <a:noFill/>
                  </a:ln>
                  <a:solidFill>
                    <a:srgbClr val="30A6C7"/>
                  </a:solidFill>
                  <a:effectLst/>
                  <a:latin typeface="Times New Roman" panose="02020603050405020304" pitchFamily="18" charset="0"/>
                </a:rPr>
                <a:t>TE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4" name="Rectangle 94"/>
            <p:cNvSpPr>
              <a:spLocks noChangeArrowheads="1"/>
            </p:cNvSpPr>
            <p:nvPr/>
          </p:nvSpPr>
          <p:spPr bwMode="auto">
            <a:xfrm>
              <a:off x="4019550" y="1716088"/>
              <a:ext cx="127000" cy="153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800" b="0" i="0" u="none" strike="noStrike" cap="none" normalizeH="0" baseline="0" smtClean="0">
                  <a:ln>
                    <a:noFill/>
                  </a:ln>
                  <a:solidFill>
                    <a:srgbClr val="30A6C7"/>
                  </a:solidFill>
                  <a:effectLst/>
                  <a:latin typeface="Times New Roman" panose="02020603050405020304" pitchFamily="18" charset="0"/>
                </a:rPr>
                <a:t>X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5" name="Rectangle 95"/>
            <p:cNvSpPr>
              <a:spLocks noChangeArrowheads="1"/>
            </p:cNvSpPr>
            <p:nvPr/>
          </p:nvSpPr>
          <p:spPr bwMode="auto">
            <a:xfrm>
              <a:off x="4079875" y="1716088"/>
              <a:ext cx="436563" cy="153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800" b="0" i="0" u="none" strike="noStrike" cap="none" normalizeH="0" baseline="0" smtClean="0">
                  <a:ln>
                    <a:noFill/>
                  </a:ln>
                  <a:solidFill>
                    <a:srgbClr val="30A6C7"/>
                  </a:solidFill>
                  <a:effectLst/>
                  <a:latin typeface="Times New Roman" panose="02020603050405020304" pitchFamily="18" charset="0"/>
                </a:rPr>
                <a:t>T HERE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6" name="Rectangle 96"/>
            <p:cNvSpPr>
              <a:spLocks noChangeArrowheads="1"/>
            </p:cNvSpPr>
            <p:nvPr/>
          </p:nvSpPr>
          <p:spPr bwMode="auto">
            <a:xfrm>
              <a:off x="6583363" y="3340101"/>
              <a:ext cx="371475" cy="206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2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2018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7" name="Rectangle 97"/>
            <p:cNvSpPr>
              <a:spLocks noChangeArrowheads="1"/>
            </p:cNvSpPr>
            <p:nvPr/>
          </p:nvSpPr>
          <p:spPr bwMode="auto">
            <a:xfrm>
              <a:off x="6467475" y="1871663"/>
              <a:ext cx="52388" cy="74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L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8" name="Rectangle 98"/>
            <p:cNvSpPr>
              <a:spLocks noChangeArrowheads="1"/>
            </p:cNvSpPr>
            <p:nvPr/>
          </p:nvSpPr>
          <p:spPr bwMode="auto">
            <a:xfrm>
              <a:off x="6488113" y="1871663"/>
              <a:ext cx="49213" cy="74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9" name="Rectangle 99"/>
            <p:cNvSpPr>
              <a:spLocks noChangeArrowheads="1"/>
            </p:cNvSpPr>
            <p:nvPr/>
          </p:nvSpPr>
          <p:spPr bwMode="auto">
            <a:xfrm>
              <a:off x="6513513" y="1871663"/>
              <a:ext cx="41275" cy="74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0" name="Rectangle 100"/>
            <p:cNvSpPr>
              <a:spLocks noChangeArrowheads="1"/>
            </p:cNvSpPr>
            <p:nvPr/>
          </p:nvSpPr>
          <p:spPr bwMode="auto">
            <a:xfrm>
              <a:off x="6527800" y="1871663"/>
              <a:ext cx="503238" cy="74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em ipsum dolor sit ame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1" name="Rectangle 101"/>
            <p:cNvSpPr>
              <a:spLocks noChangeArrowheads="1"/>
            </p:cNvSpPr>
            <p:nvPr/>
          </p:nvSpPr>
          <p:spPr bwMode="auto">
            <a:xfrm>
              <a:off x="6967538" y="1871663"/>
              <a:ext cx="38100" cy="74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2" name="Rectangle 102"/>
            <p:cNvSpPr>
              <a:spLocks noChangeArrowheads="1"/>
            </p:cNvSpPr>
            <p:nvPr/>
          </p:nvSpPr>
          <p:spPr bwMode="auto">
            <a:xfrm>
              <a:off x="6981825" y="1871663"/>
              <a:ext cx="34925" cy="74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3" name="Rectangle 103"/>
            <p:cNvSpPr>
              <a:spLocks noChangeArrowheads="1"/>
            </p:cNvSpPr>
            <p:nvPr/>
          </p:nvSpPr>
          <p:spPr bwMode="auto">
            <a:xfrm>
              <a:off x="6429375" y="1925638"/>
              <a:ext cx="46038" cy="74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4" name="Rectangle 104"/>
            <p:cNvSpPr>
              <a:spLocks noChangeArrowheads="1"/>
            </p:cNvSpPr>
            <p:nvPr/>
          </p:nvSpPr>
          <p:spPr bwMode="auto">
            <a:xfrm>
              <a:off x="6450013" y="1925638"/>
              <a:ext cx="115888" cy="74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onse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5" name="Rectangle 105"/>
            <p:cNvSpPr>
              <a:spLocks noChangeArrowheads="1"/>
            </p:cNvSpPr>
            <p:nvPr/>
          </p:nvSpPr>
          <p:spPr bwMode="auto">
            <a:xfrm>
              <a:off x="6540500" y="1925638"/>
              <a:ext cx="44450" cy="74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6" name="Rectangle 106"/>
            <p:cNvSpPr>
              <a:spLocks noChangeArrowheads="1"/>
            </p:cNvSpPr>
            <p:nvPr/>
          </p:nvSpPr>
          <p:spPr bwMode="auto">
            <a:xfrm>
              <a:off x="6561138" y="1925638"/>
              <a:ext cx="36513" cy="74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7" name="Rectangle 107"/>
            <p:cNvSpPr>
              <a:spLocks noChangeArrowheads="1"/>
            </p:cNvSpPr>
            <p:nvPr/>
          </p:nvSpPr>
          <p:spPr bwMode="auto">
            <a:xfrm>
              <a:off x="6575425" y="1925638"/>
              <a:ext cx="412750" cy="74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etuer adipiscing eli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8" name="Rectangle 108"/>
            <p:cNvSpPr>
              <a:spLocks noChangeArrowheads="1"/>
            </p:cNvSpPr>
            <p:nvPr/>
          </p:nvSpPr>
          <p:spPr bwMode="auto">
            <a:xfrm>
              <a:off x="6931025" y="1925638"/>
              <a:ext cx="36513" cy="74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9" name="Rectangle 109"/>
            <p:cNvSpPr>
              <a:spLocks noChangeArrowheads="1"/>
            </p:cNvSpPr>
            <p:nvPr/>
          </p:nvSpPr>
          <p:spPr bwMode="auto">
            <a:xfrm>
              <a:off x="6945313" y="1925638"/>
              <a:ext cx="33338" cy="74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20" name="Rectangle 110"/>
            <p:cNvSpPr>
              <a:spLocks noChangeArrowheads="1"/>
            </p:cNvSpPr>
            <p:nvPr/>
          </p:nvSpPr>
          <p:spPr bwMode="auto">
            <a:xfrm>
              <a:off x="6951663" y="1925638"/>
              <a:ext cx="101600" cy="74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 sed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21" name="Rectangle 111"/>
            <p:cNvSpPr>
              <a:spLocks noChangeArrowheads="1"/>
            </p:cNvSpPr>
            <p:nvPr/>
          </p:nvSpPr>
          <p:spPr bwMode="auto">
            <a:xfrm>
              <a:off x="6443663" y="1979613"/>
              <a:ext cx="280988" cy="74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diam nonum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22" name="Rectangle 112"/>
            <p:cNvSpPr>
              <a:spLocks noChangeArrowheads="1"/>
            </p:cNvSpPr>
            <p:nvPr/>
          </p:nvSpPr>
          <p:spPr bwMode="auto">
            <a:xfrm>
              <a:off x="6684963" y="1979613"/>
              <a:ext cx="65088" cy="74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23" name="Rectangle 113"/>
            <p:cNvSpPr>
              <a:spLocks noChangeArrowheads="1"/>
            </p:cNvSpPr>
            <p:nvPr/>
          </p:nvSpPr>
          <p:spPr bwMode="auto">
            <a:xfrm>
              <a:off x="6723063" y="1979613"/>
              <a:ext cx="338138" cy="74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y nibh euismod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24" name="Rectangle 114"/>
            <p:cNvSpPr>
              <a:spLocks noChangeArrowheads="1"/>
            </p:cNvSpPr>
            <p:nvPr/>
          </p:nvSpPr>
          <p:spPr bwMode="auto">
            <a:xfrm>
              <a:off x="6410325" y="2033588"/>
              <a:ext cx="165100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tincidu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25" name="Rectangle 115"/>
            <p:cNvSpPr>
              <a:spLocks noChangeArrowheads="1"/>
            </p:cNvSpPr>
            <p:nvPr/>
          </p:nvSpPr>
          <p:spPr bwMode="auto">
            <a:xfrm>
              <a:off x="6542088" y="2033588"/>
              <a:ext cx="49213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n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26" name="Rectangle 116"/>
            <p:cNvSpPr>
              <a:spLocks noChangeArrowheads="1"/>
            </p:cNvSpPr>
            <p:nvPr/>
          </p:nvSpPr>
          <p:spPr bwMode="auto">
            <a:xfrm>
              <a:off x="6567488" y="2033588"/>
              <a:ext cx="165100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t ut lao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27" name="Rectangle 117"/>
            <p:cNvSpPr>
              <a:spLocks noChangeArrowheads="1"/>
            </p:cNvSpPr>
            <p:nvPr/>
          </p:nvSpPr>
          <p:spPr bwMode="auto">
            <a:xfrm>
              <a:off x="6697663" y="2033588"/>
              <a:ext cx="41275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28" name="Rectangle 118"/>
            <p:cNvSpPr>
              <a:spLocks noChangeArrowheads="1"/>
            </p:cNvSpPr>
            <p:nvPr/>
          </p:nvSpPr>
          <p:spPr bwMode="auto">
            <a:xfrm>
              <a:off x="6711950" y="2033588"/>
              <a:ext cx="184150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eet dolo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29" name="Rectangle 119"/>
            <p:cNvSpPr>
              <a:spLocks noChangeArrowheads="1"/>
            </p:cNvSpPr>
            <p:nvPr/>
          </p:nvSpPr>
          <p:spPr bwMode="auto">
            <a:xfrm>
              <a:off x="6867525" y="2033588"/>
              <a:ext cx="41275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30" name="Rectangle 120"/>
            <p:cNvSpPr>
              <a:spLocks noChangeArrowheads="1"/>
            </p:cNvSpPr>
            <p:nvPr/>
          </p:nvSpPr>
          <p:spPr bwMode="auto">
            <a:xfrm>
              <a:off x="6881813" y="2033588"/>
              <a:ext cx="195263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e magna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31" name="Rectangle 121"/>
            <p:cNvSpPr>
              <a:spLocks noChangeArrowheads="1"/>
            </p:cNvSpPr>
            <p:nvPr/>
          </p:nvSpPr>
          <p:spPr bwMode="auto">
            <a:xfrm>
              <a:off x="6523038" y="2087563"/>
              <a:ext cx="225425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aliquam 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32" name="Rectangle 122"/>
            <p:cNvSpPr>
              <a:spLocks noChangeArrowheads="1"/>
            </p:cNvSpPr>
            <p:nvPr/>
          </p:nvSpPr>
          <p:spPr bwMode="auto">
            <a:xfrm>
              <a:off x="6708775" y="2087563"/>
              <a:ext cx="41275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33" name="Rectangle 123"/>
            <p:cNvSpPr>
              <a:spLocks noChangeArrowheads="1"/>
            </p:cNvSpPr>
            <p:nvPr/>
          </p:nvSpPr>
          <p:spPr bwMode="auto">
            <a:xfrm>
              <a:off x="6723063" y="2087563"/>
              <a:ext cx="44450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34" name="Rectangle 124"/>
            <p:cNvSpPr>
              <a:spLocks noChangeArrowheads="1"/>
            </p:cNvSpPr>
            <p:nvPr/>
          </p:nvSpPr>
          <p:spPr bwMode="auto">
            <a:xfrm>
              <a:off x="6743700" y="2087563"/>
              <a:ext cx="38100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35" name="Rectangle 125"/>
            <p:cNvSpPr>
              <a:spLocks noChangeArrowheads="1"/>
            </p:cNvSpPr>
            <p:nvPr/>
          </p:nvSpPr>
          <p:spPr bwMode="auto">
            <a:xfrm>
              <a:off x="6769100" y="2087563"/>
              <a:ext cx="47625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v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36" name="Rectangle 126"/>
            <p:cNvSpPr>
              <a:spLocks noChangeArrowheads="1"/>
            </p:cNvSpPr>
            <p:nvPr/>
          </p:nvSpPr>
          <p:spPr bwMode="auto">
            <a:xfrm>
              <a:off x="6789738" y="2087563"/>
              <a:ext cx="127000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olutp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37" name="Rectangle 127"/>
            <p:cNvSpPr>
              <a:spLocks noChangeArrowheads="1"/>
            </p:cNvSpPr>
            <p:nvPr/>
          </p:nvSpPr>
          <p:spPr bwMode="auto">
            <a:xfrm>
              <a:off x="6889750" y="2087563"/>
              <a:ext cx="46038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38" name="Rectangle 128"/>
            <p:cNvSpPr>
              <a:spLocks noChangeArrowheads="1"/>
            </p:cNvSpPr>
            <p:nvPr/>
          </p:nvSpPr>
          <p:spPr bwMode="auto">
            <a:xfrm>
              <a:off x="6911975" y="2087563"/>
              <a:ext cx="49213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t.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39" name="Rectangle 129"/>
            <p:cNvSpPr>
              <a:spLocks noChangeArrowheads="1"/>
            </p:cNvSpPr>
            <p:nvPr/>
          </p:nvSpPr>
          <p:spPr bwMode="auto">
            <a:xfrm>
              <a:off x="6562725" y="1716088"/>
              <a:ext cx="179388" cy="153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800" b="0" i="0" u="none" strike="noStrike" cap="none" normalizeH="0" baseline="0" smtClean="0">
                  <a:ln>
                    <a:noFill/>
                  </a:ln>
                  <a:solidFill>
                    <a:srgbClr val="3B0068"/>
                  </a:solidFill>
                  <a:effectLst/>
                  <a:latin typeface="Times New Roman" panose="02020603050405020304" pitchFamily="18" charset="0"/>
                </a:rPr>
                <a:t>TE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40" name="Rectangle 130"/>
            <p:cNvSpPr>
              <a:spLocks noChangeArrowheads="1"/>
            </p:cNvSpPr>
            <p:nvPr/>
          </p:nvSpPr>
          <p:spPr bwMode="auto">
            <a:xfrm>
              <a:off x="6665913" y="1716088"/>
              <a:ext cx="128588" cy="153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800" b="0" i="0" u="none" strike="noStrike" cap="none" normalizeH="0" baseline="0" smtClean="0">
                  <a:ln>
                    <a:noFill/>
                  </a:ln>
                  <a:solidFill>
                    <a:srgbClr val="3B0068"/>
                  </a:solidFill>
                  <a:effectLst/>
                  <a:latin typeface="Times New Roman" panose="02020603050405020304" pitchFamily="18" charset="0"/>
                </a:rPr>
                <a:t>X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41" name="Rectangle 131"/>
            <p:cNvSpPr>
              <a:spLocks noChangeArrowheads="1"/>
            </p:cNvSpPr>
            <p:nvPr/>
          </p:nvSpPr>
          <p:spPr bwMode="auto">
            <a:xfrm>
              <a:off x="6727825" y="1716088"/>
              <a:ext cx="434975" cy="153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800" b="0" i="0" u="none" strike="noStrike" cap="none" normalizeH="0" baseline="0" smtClean="0">
                  <a:ln>
                    <a:noFill/>
                  </a:ln>
                  <a:solidFill>
                    <a:srgbClr val="3B0068"/>
                  </a:solidFill>
                  <a:effectLst/>
                  <a:latin typeface="Times New Roman" panose="02020603050405020304" pitchFamily="18" charset="0"/>
                </a:rPr>
                <a:t>T HERE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42" name="Rectangle 132"/>
            <p:cNvSpPr>
              <a:spLocks noChangeArrowheads="1"/>
            </p:cNvSpPr>
            <p:nvPr/>
          </p:nvSpPr>
          <p:spPr bwMode="auto">
            <a:xfrm>
              <a:off x="5270500" y="3348038"/>
              <a:ext cx="371475" cy="207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2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2016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43" name="Rectangle 133"/>
            <p:cNvSpPr>
              <a:spLocks noChangeArrowheads="1"/>
            </p:cNvSpPr>
            <p:nvPr/>
          </p:nvSpPr>
          <p:spPr bwMode="auto">
            <a:xfrm>
              <a:off x="5154613" y="4899026"/>
              <a:ext cx="53975" cy="74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L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44" name="Rectangle 134"/>
            <p:cNvSpPr>
              <a:spLocks noChangeArrowheads="1"/>
            </p:cNvSpPr>
            <p:nvPr/>
          </p:nvSpPr>
          <p:spPr bwMode="auto">
            <a:xfrm>
              <a:off x="5175250" y="4899026"/>
              <a:ext cx="49213" cy="74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45" name="Rectangle 135"/>
            <p:cNvSpPr>
              <a:spLocks noChangeArrowheads="1"/>
            </p:cNvSpPr>
            <p:nvPr/>
          </p:nvSpPr>
          <p:spPr bwMode="auto">
            <a:xfrm>
              <a:off x="5200650" y="4899026"/>
              <a:ext cx="41275" cy="74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46" name="Rectangle 136"/>
            <p:cNvSpPr>
              <a:spLocks noChangeArrowheads="1"/>
            </p:cNvSpPr>
            <p:nvPr/>
          </p:nvSpPr>
          <p:spPr bwMode="auto">
            <a:xfrm>
              <a:off x="5214938" y="4899026"/>
              <a:ext cx="503238" cy="74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em ipsum dolor sit ame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47" name="Rectangle 137"/>
            <p:cNvSpPr>
              <a:spLocks noChangeArrowheads="1"/>
            </p:cNvSpPr>
            <p:nvPr/>
          </p:nvSpPr>
          <p:spPr bwMode="auto">
            <a:xfrm>
              <a:off x="5656263" y="4899026"/>
              <a:ext cx="36513" cy="74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48" name="Rectangle 138"/>
            <p:cNvSpPr>
              <a:spLocks noChangeArrowheads="1"/>
            </p:cNvSpPr>
            <p:nvPr/>
          </p:nvSpPr>
          <p:spPr bwMode="auto">
            <a:xfrm>
              <a:off x="5670550" y="4899026"/>
              <a:ext cx="33338" cy="74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49" name="Rectangle 139"/>
            <p:cNvSpPr>
              <a:spLocks noChangeArrowheads="1"/>
            </p:cNvSpPr>
            <p:nvPr/>
          </p:nvSpPr>
          <p:spPr bwMode="auto">
            <a:xfrm>
              <a:off x="5118100" y="4953001"/>
              <a:ext cx="44450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50" name="Rectangle 140"/>
            <p:cNvSpPr>
              <a:spLocks noChangeArrowheads="1"/>
            </p:cNvSpPr>
            <p:nvPr/>
          </p:nvSpPr>
          <p:spPr bwMode="auto">
            <a:xfrm>
              <a:off x="5137150" y="4953001"/>
              <a:ext cx="115888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onse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51" name="Rectangle 141"/>
            <p:cNvSpPr>
              <a:spLocks noChangeArrowheads="1"/>
            </p:cNvSpPr>
            <p:nvPr/>
          </p:nvSpPr>
          <p:spPr bwMode="auto">
            <a:xfrm>
              <a:off x="5227638" y="4953001"/>
              <a:ext cx="44450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52" name="Rectangle 142"/>
            <p:cNvSpPr>
              <a:spLocks noChangeArrowheads="1"/>
            </p:cNvSpPr>
            <p:nvPr/>
          </p:nvSpPr>
          <p:spPr bwMode="auto">
            <a:xfrm>
              <a:off x="5248275" y="4953001"/>
              <a:ext cx="38100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53" name="Rectangle 143"/>
            <p:cNvSpPr>
              <a:spLocks noChangeArrowheads="1"/>
            </p:cNvSpPr>
            <p:nvPr/>
          </p:nvSpPr>
          <p:spPr bwMode="auto">
            <a:xfrm>
              <a:off x="5262563" y="4953001"/>
              <a:ext cx="414338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etuer adipiscing eli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54" name="Rectangle 144"/>
            <p:cNvSpPr>
              <a:spLocks noChangeArrowheads="1"/>
            </p:cNvSpPr>
            <p:nvPr/>
          </p:nvSpPr>
          <p:spPr bwMode="auto">
            <a:xfrm>
              <a:off x="5618163" y="4953001"/>
              <a:ext cx="38100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55" name="Rectangle 145"/>
            <p:cNvSpPr>
              <a:spLocks noChangeArrowheads="1"/>
            </p:cNvSpPr>
            <p:nvPr/>
          </p:nvSpPr>
          <p:spPr bwMode="auto">
            <a:xfrm>
              <a:off x="5632450" y="4953001"/>
              <a:ext cx="34925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56" name="Rectangle 146"/>
            <p:cNvSpPr>
              <a:spLocks noChangeArrowheads="1"/>
            </p:cNvSpPr>
            <p:nvPr/>
          </p:nvSpPr>
          <p:spPr bwMode="auto">
            <a:xfrm>
              <a:off x="5638800" y="4953001"/>
              <a:ext cx="101600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 sed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57" name="Rectangle 147"/>
            <p:cNvSpPr>
              <a:spLocks noChangeArrowheads="1"/>
            </p:cNvSpPr>
            <p:nvPr/>
          </p:nvSpPr>
          <p:spPr bwMode="auto">
            <a:xfrm>
              <a:off x="5130800" y="5006976"/>
              <a:ext cx="282575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diam nonum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58" name="Rectangle 148"/>
            <p:cNvSpPr>
              <a:spLocks noChangeArrowheads="1"/>
            </p:cNvSpPr>
            <p:nvPr/>
          </p:nvSpPr>
          <p:spPr bwMode="auto">
            <a:xfrm>
              <a:off x="5373688" y="5006976"/>
              <a:ext cx="63500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59" name="Rectangle 149"/>
            <p:cNvSpPr>
              <a:spLocks noChangeArrowheads="1"/>
            </p:cNvSpPr>
            <p:nvPr/>
          </p:nvSpPr>
          <p:spPr bwMode="auto">
            <a:xfrm>
              <a:off x="5410200" y="5006976"/>
              <a:ext cx="338138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y nibh euismod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60" name="Rectangle 150"/>
            <p:cNvSpPr>
              <a:spLocks noChangeArrowheads="1"/>
            </p:cNvSpPr>
            <p:nvPr/>
          </p:nvSpPr>
          <p:spPr bwMode="auto">
            <a:xfrm>
              <a:off x="5099050" y="5060951"/>
              <a:ext cx="165100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tincidu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61" name="Rectangle 151"/>
            <p:cNvSpPr>
              <a:spLocks noChangeArrowheads="1"/>
            </p:cNvSpPr>
            <p:nvPr/>
          </p:nvSpPr>
          <p:spPr bwMode="auto">
            <a:xfrm>
              <a:off x="5230813" y="5060951"/>
              <a:ext cx="47625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n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62" name="Rectangle 152"/>
            <p:cNvSpPr>
              <a:spLocks noChangeArrowheads="1"/>
            </p:cNvSpPr>
            <p:nvPr/>
          </p:nvSpPr>
          <p:spPr bwMode="auto">
            <a:xfrm>
              <a:off x="5254625" y="5060951"/>
              <a:ext cx="165100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t ut lao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63" name="Rectangle 153"/>
            <p:cNvSpPr>
              <a:spLocks noChangeArrowheads="1"/>
            </p:cNvSpPr>
            <p:nvPr/>
          </p:nvSpPr>
          <p:spPr bwMode="auto">
            <a:xfrm>
              <a:off x="5386388" y="5060951"/>
              <a:ext cx="41275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64" name="Rectangle 154"/>
            <p:cNvSpPr>
              <a:spLocks noChangeArrowheads="1"/>
            </p:cNvSpPr>
            <p:nvPr/>
          </p:nvSpPr>
          <p:spPr bwMode="auto">
            <a:xfrm>
              <a:off x="5400675" y="5060951"/>
              <a:ext cx="184150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eet dolo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65" name="Rectangle 155"/>
            <p:cNvSpPr>
              <a:spLocks noChangeArrowheads="1"/>
            </p:cNvSpPr>
            <p:nvPr/>
          </p:nvSpPr>
          <p:spPr bwMode="auto">
            <a:xfrm>
              <a:off x="5554663" y="5060951"/>
              <a:ext cx="41275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66" name="Rectangle 156"/>
            <p:cNvSpPr>
              <a:spLocks noChangeArrowheads="1"/>
            </p:cNvSpPr>
            <p:nvPr/>
          </p:nvSpPr>
          <p:spPr bwMode="auto">
            <a:xfrm>
              <a:off x="5570538" y="5060951"/>
              <a:ext cx="195263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e magna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67" name="Rectangle 157"/>
            <p:cNvSpPr>
              <a:spLocks noChangeArrowheads="1"/>
            </p:cNvSpPr>
            <p:nvPr/>
          </p:nvSpPr>
          <p:spPr bwMode="auto">
            <a:xfrm>
              <a:off x="5211763" y="5116513"/>
              <a:ext cx="225425" cy="74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aliquam 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68" name="Rectangle 158"/>
            <p:cNvSpPr>
              <a:spLocks noChangeArrowheads="1"/>
            </p:cNvSpPr>
            <p:nvPr/>
          </p:nvSpPr>
          <p:spPr bwMode="auto">
            <a:xfrm>
              <a:off x="5395913" y="5116513"/>
              <a:ext cx="41275" cy="74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69" name="Rectangle 159"/>
            <p:cNvSpPr>
              <a:spLocks noChangeArrowheads="1"/>
            </p:cNvSpPr>
            <p:nvPr/>
          </p:nvSpPr>
          <p:spPr bwMode="auto">
            <a:xfrm>
              <a:off x="5410200" y="5116513"/>
              <a:ext cx="44450" cy="74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70" name="Rectangle 160"/>
            <p:cNvSpPr>
              <a:spLocks noChangeArrowheads="1"/>
            </p:cNvSpPr>
            <p:nvPr/>
          </p:nvSpPr>
          <p:spPr bwMode="auto">
            <a:xfrm>
              <a:off x="5432425" y="5116513"/>
              <a:ext cx="36513" cy="74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71" name="Rectangle 161"/>
            <p:cNvSpPr>
              <a:spLocks noChangeArrowheads="1"/>
            </p:cNvSpPr>
            <p:nvPr/>
          </p:nvSpPr>
          <p:spPr bwMode="auto">
            <a:xfrm>
              <a:off x="5456238" y="5116513"/>
              <a:ext cx="49213" cy="74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v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72" name="Rectangle 162"/>
            <p:cNvSpPr>
              <a:spLocks noChangeArrowheads="1"/>
            </p:cNvSpPr>
            <p:nvPr/>
          </p:nvSpPr>
          <p:spPr bwMode="auto">
            <a:xfrm>
              <a:off x="5476875" y="5116513"/>
              <a:ext cx="128588" cy="74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olutp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73" name="Rectangle 163"/>
            <p:cNvSpPr>
              <a:spLocks noChangeArrowheads="1"/>
            </p:cNvSpPr>
            <p:nvPr/>
          </p:nvSpPr>
          <p:spPr bwMode="auto">
            <a:xfrm>
              <a:off x="5578475" y="5116513"/>
              <a:ext cx="44450" cy="74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74" name="Rectangle 164"/>
            <p:cNvSpPr>
              <a:spLocks noChangeArrowheads="1"/>
            </p:cNvSpPr>
            <p:nvPr/>
          </p:nvSpPr>
          <p:spPr bwMode="auto">
            <a:xfrm>
              <a:off x="5599113" y="5116513"/>
              <a:ext cx="49213" cy="74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t.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75" name="Rectangle 165"/>
            <p:cNvSpPr>
              <a:spLocks noChangeArrowheads="1"/>
            </p:cNvSpPr>
            <p:nvPr/>
          </p:nvSpPr>
          <p:spPr bwMode="auto">
            <a:xfrm>
              <a:off x="5249863" y="4741863"/>
              <a:ext cx="180975" cy="155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800" b="0" i="0" u="none" strike="noStrike" cap="none" normalizeH="0" baseline="0" smtClean="0">
                  <a:ln>
                    <a:noFill/>
                  </a:ln>
                  <a:solidFill>
                    <a:srgbClr val="004CBA"/>
                  </a:solidFill>
                  <a:effectLst/>
                  <a:latin typeface="Times New Roman" panose="02020603050405020304" pitchFamily="18" charset="0"/>
                </a:rPr>
                <a:t>TE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76" name="Rectangle 166"/>
            <p:cNvSpPr>
              <a:spLocks noChangeArrowheads="1"/>
            </p:cNvSpPr>
            <p:nvPr/>
          </p:nvSpPr>
          <p:spPr bwMode="auto">
            <a:xfrm>
              <a:off x="5354638" y="4741863"/>
              <a:ext cx="127000" cy="155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800" b="0" i="0" u="none" strike="noStrike" cap="none" normalizeH="0" baseline="0" smtClean="0">
                  <a:ln>
                    <a:noFill/>
                  </a:ln>
                  <a:solidFill>
                    <a:srgbClr val="004CBA"/>
                  </a:solidFill>
                  <a:effectLst/>
                  <a:latin typeface="Times New Roman" panose="02020603050405020304" pitchFamily="18" charset="0"/>
                </a:rPr>
                <a:t>X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77" name="Rectangle 167"/>
            <p:cNvSpPr>
              <a:spLocks noChangeArrowheads="1"/>
            </p:cNvSpPr>
            <p:nvPr/>
          </p:nvSpPr>
          <p:spPr bwMode="auto">
            <a:xfrm>
              <a:off x="5414963" y="4741863"/>
              <a:ext cx="436563" cy="155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800" b="0" i="0" u="none" strike="noStrike" cap="none" normalizeH="0" baseline="0" smtClean="0">
                  <a:ln>
                    <a:noFill/>
                  </a:ln>
                  <a:solidFill>
                    <a:srgbClr val="004CBA"/>
                  </a:solidFill>
                  <a:effectLst/>
                  <a:latin typeface="Times New Roman" panose="02020603050405020304" pitchFamily="18" charset="0"/>
                </a:rPr>
                <a:t>T HERE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78" name="Rectangle 168"/>
            <p:cNvSpPr>
              <a:spLocks noChangeArrowheads="1"/>
            </p:cNvSpPr>
            <p:nvPr/>
          </p:nvSpPr>
          <p:spPr bwMode="auto">
            <a:xfrm>
              <a:off x="7945438" y="3348038"/>
              <a:ext cx="371475" cy="207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2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2020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79" name="Rectangle 169"/>
            <p:cNvSpPr>
              <a:spLocks noChangeArrowheads="1"/>
            </p:cNvSpPr>
            <p:nvPr/>
          </p:nvSpPr>
          <p:spPr bwMode="auto">
            <a:xfrm>
              <a:off x="7799388" y="4899026"/>
              <a:ext cx="53975" cy="74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L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80" name="Rectangle 170"/>
            <p:cNvSpPr>
              <a:spLocks noChangeArrowheads="1"/>
            </p:cNvSpPr>
            <p:nvPr/>
          </p:nvSpPr>
          <p:spPr bwMode="auto">
            <a:xfrm>
              <a:off x="7820025" y="4899026"/>
              <a:ext cx="49213" cy="74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81" name="Rectangle 171"/>
            <p:cNvSpPr>
              <a:spLocks noChangeArrowheads="1"/>
            </p:cNvSpPr>
            <p:nvPr/>
          </p:nvSpPr>
          <p:spPr bwMode="auto">
            <a:xfrm>
              <a:off x="7845425" y="4899026"/>
              <a:ext cx="41275" cy="74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82" name="Rectangle 172"/>
            <p:cNvSpPr>
              <a:spLocks noChangeArrowheads="1"/>
            </p:cNvSpPr>
            <p:nvPr/>
          </p:nvSpPr>
          <p:spPr bwMode="auto">
            <a:xfrm>
              <a:off x="7859713" y="4899026"/>
              <a:ext cx="503238" cy="74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em ipsum dolor sit ame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83" name="Rectangle 173"/>
            <p:cNvSpPr>
              <a:spLocks noChangeArrowheads="1"/>
            </p:cNvSpPr>
            <p:nvPr/>
          </p:nvSpPr>
          <p:spPr bwMode="auto">
            <a:xfrm>
              <a:off x="8301038" y="4899026"/>
              <a:ext cx="36513" cy="74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84" name="Rectangle 174"/>
            <p:cNvSpPr>
              <a:spLocks noChangeArrowheads="1"/>
            </p:cNvSpPr>
            <p:nvPr/>
          </p:nvSpPr>
          <p:spPr bwMode="auto">
            <a:xfrm>
              <a:off x="8315325" y="4899026"/>
              <a:ext cx="33338" cy="74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85" name="Rectangle 175"/>
            <p:cNvSpPr>
              <a:spLocks noChangeArrowheads="1"/>
            </p:cNvSpPr>
            <p:nvPr/>
          </p:nvSpPr>
          <p:spPr bwMode="auto">
            <a:xfrm>
              <a:off x="7761288" y="4953001"/>
              <a:ext cx="46038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86" name="Rectangle 176"/>
            <p:cNvSpPr>
              <a:spLocks noChangeArrowheads="1"/>
            </p:cNvSpPr>
            <p:nvPr/>
          </p:nvSpPr>
          <p:spPr bwMode="auto">
            <a:xfrm>
              <a:off x="7781925" y="4953001"/>
              <a:ext cx="115888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onse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87" name="Rectangle 177"/>
            <p:cNvSpPr>
              <a:spLocks noChangeArrowheads="1"/>
            </p:cNvSpPr>
            <p:nvPr/>
          </p:nvSpPr>
          <p:spPr bwMode="auto">
            <a:xfrm>
              <a:off x="7872413" y="4953001"/>
              <a:ext cx="44450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88" name="Rectangle 178"/>
            <p:cNvSpPr>
              <a:spLocks noChangeArrowheads="1"/>
            </p:cNvSpPr>
            <p:nvPr/>
          </p:nvSpPr>
          <p:spPr bwMode="auto">
            <a:xfrm>
              <a:off x="7893050" y="4953001"/>
              <a:ext cx="38100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89" name="Rectangle 179"/>
            <p:cNvSpPr>
              <a:spLocks noChangeArrowheads="1"/>
            </p:cNvSpPr>
            <p:nvPr/>
          </p:nvSpPr>
          <p:spPr bwMode="auto">
            <a:xfrm>
              <a:off x="7907338" y="4953001"/>
              <a:ext cx="412750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etuer adipiscing eli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90" name="Rectangle 180"/>
            <p:cNvSpPr>
              <a:spLocks noChangeArrowheads="1"/>
            </p:cNvSpPr>
            <p:nvPr/>
          </p:nvSpPr>
          <p:spPr bwMode="auto">
            <a:xfrm>
              <a:off x="8262938" y="4953001"/>
              <a:ext cx="38100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91" name="Rectangle 181"/>
            <p:cNvSpPr>
              <a:spLocks noChangeArrowheads="1"/>
            </p:cNvSpPr>
            <p:nvPr/>
          </p:nvSpPr>
          <p:spPr bwMode="auto">
            <a:xfrm>
              <a:off x="8277225" y="4953001"/>
              <a:ext cx="33338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92" name="Rectangle 182"/>
            <p:cNvSpPr>
              <a:spLocks noChangeArrowheads="1"/>
            </p:cNvSpPr>
            <p:nvPr/>
          </p:nvSpPr>
          <p:spPr bwMode="auto">
            <a:xfrm>
              <a:off x="8283575" y="4953001"/>
              <a:ext cx="101600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 sed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93" name="Rectangle 183"/>
            <p:cNvSpPr>
              <a:spLocks noChangeArrowheads="1"/>
            </p:cNvSpPr>
            <p:nvPr/>
          </p:nvSpPr>
          <p:spPr bwMode="auto">
            <a:xfrm>
              <a:off x="7775575" y="5006976"/>
              <a:ext cx="282575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diam nonum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94" name="Rectangle 184"/>
            <p:cNvSpPr>
              <a:spLocks noChangeArrowheads="1"/>
            </p:cNvSpPr>
            <p:nvPr/>
          </p:nvSpPr>
          <p:spPr bwMode="auto">
            <a:xfrm>
              <a:off x="8018463" y="5006976"/>
              <a:ext cx="63500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95" name="Rectangle 185"/>
            <p:cNvSpPr>
              <a:spLocks noChangeArrowheads="1"/>
            </p:cNvSpPr>
            <p:nvPr/>
          </p:nvSpPr>
          <p:spPr bwMode="auto">
            <a:xfrm>
              <a:off x="8054975" y="5006976"/>
              <a:ext cx="338138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y nibh euismod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96" name="Rectangle 186"/>
            <p:cNvSpPr>
              <a:spLocks noChangeArrowheads="1"/>
            </p:cNvSpPr>
            <p:nvPr/>
          </p:nvSpPr>
          <p:spPr bwMode="auto">
            <a:xfrm>
              <a:off x="7743825" y="5060951"/>
              <a:ext cx="165100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tincidu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97" name="Rectangle 187"/>
            <p:cNvSpPr>
              <a:spLocks noChangeArrowheads="1"/>
            </p:cNvSpPr>
            <p:nvPr/>
          </p:nvSpPr>
          <p:spPr bwMode="auto">
            <a:xfrm>
              <a:off x="7874000" y="5060951"/>
              <a:ext cx="49213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n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98" name="Rectangle 188"/>
            <p:cNvSpPr>
              <a:spLocks noChangeArrowheads="1"/>
            </p:cNvSpPr>
            <p:nvPr/>
          </p:nvSpPr>
          <p:spPr bwMode="auto">
            <a:xfrm>
              <a:off x="7899400" y="5060951"/>
              <a:ext cx="165100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t ut lao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99" name="Rectangle 189"/>
            <p:cNvSpPr>
              <a:spLocks noChangeArrowheads="1"/>
            </p:cNvSpPr>
            <p:nvPr/>
          </p:nvSpPr>
          <p:spPr bwMode="auto">
            <a:xfrm>
              <a:off x="8031163" y="5060951"/>
              <a:ext cx="41275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00" name="Rectangle 190"/>
            <p:cNvSpPr>
              <a:spLocks noChangeArrowheads="1"/>
            </p:cNvSpPr>
            <p:nvPr/>
          </p:nvSpPr>
          <p:spPr bwMode="auto">
            <a:xfrm>
              <a:off x="8045450" y="5060951"/>
              <a:ext cx="184150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eet dolo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01" name="Rectangle 191"/>
            <p:cNvSpPr>
              <a:spLocks noChangeArrowheads="1"/>
            </p:cNvSpPr>
            <p:nvPr/>
          </p:nvSpPr>
          <p:spPr bwMode="auto">
            <a:xfrm>
              <a:off x="8199438" y="5060951"/>
              <a:ext cx="41275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02" name="Rectangle 192"/>
            <p:cNvSpPr>
              <a:spLocks noChangeArrowheads="1"/>
            </p:cNvSpPr>
            <p:nvPr/>
          </p:nvSpPr>
          <p:spPr bwMode="auto">
            <a:xfrm>
              <a:off x="8215313" y="5060951"/>
              <a:ext cx="195263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e magna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03" name="Rectangle 193"/>
            <p:cNvSpPr>
              <a:spLocks noChangeArrowheads="1"/>
            </p:cNvSpPr>
            <p:nvPr/>
          </p:nvSpPr>
          <p:spPr bwMode="auto">
            <a:xfrm>
              <a:off x="7856538" y="5116513"/>
              <a:ext cx="225425" cy="74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aliquam 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04" name="Rectangle 194"/>
            <p:cNvSpPr>
              <a:spLocks noChangeArrowheads="1"/>
            </p:cNvSpPr>
            <p:nvPr/>
          </p:nvSpPr>
          <p:spPr bwMode="auto">
            <a:xfrm>
              <a:off x="8040688" y="5116513"/>
              <a:ext cx="41275" cy="74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05" name="Rectangle 195"/>
            <p:cNvSpPr>
              <a:spLocks noChangeArrowheads="1"/>
            </p:cNvSpPr>
            <p:nvPr/>
          </p:nvSpPr>
          <p:spPr bwMode="auto">
            <a:xfrm>
              <a:off x="8054975" y="5116513"/>
              <a:ext cx="44450" cy="74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06" name="Rectangle 196"/>
            <p:cNvSpPr>
              <a:spLocks noChangeArrowheads="1"/>
            </p:cNvSpPr>
            <p:nvPr/>
          </p:nvSpPr>
          <p:spPr bwMode="auto">
            <a:xfrm>
              <a:off x="8077200" y="5116513"/>
              <a:ext cx="36513" cy="74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07" name="Rectangle 197"/>
            <p:cNvSpPr>
              <a:spLocks noChangeArrowheads="1"/>
            </p:cNvSpPr>
            <p:nvPr/>
          </p:nvSpPr>
          <p:spPr bwMode="auto">
            <a:xfrm>
              <a:off x="8101013" y="5116513"/>
              <a:ext cx="49213" cy="74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v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08" name="Rectangle 198"/>
            <p:cNvSpPr>
              <a:spLocks noChangeArrowheads="1"/>
            </p:cNvSpPr>
            <p:nvPr/>
          </p:nvSpPr>
          <p:spPr bwMode="auto">
            <a:xfrm>
              <a:off x="8121650" y="5116513"/>
              <a:ext cx="128588" cy="74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olutp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09" name="Rectangle 199"/>
            <p:cNvSpPr>
              <a:spLocks noChangeArrowheads="1"/>
            </p:cNvSpPr>
            <p:nvPr/>
          </p:nvSpPr>
          <p:spPr bwMode="auto">
            <a:xfrm>
              <a:off x="8223250" y="5116513"/>
              <a:ext cx="44450" cy="74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0" name="Rectangle 200"/>
            <p:cNvSpPr>
              <a:spLocks noChangeArrowheads="1"/>
            </p:cNvSpPr>
            <p:nvPr/>
          </p:nvSpPr>
          <p:spPr bwMode="auto">
            <a:xfrm>
              <a:off x="8243888" y="5116513"/>
              <a:ext cx="49213" cy="74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00" b="0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</a:rPr>
                <a:t>t.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1" name="Rectangle 201"/>
            <p:cNvSpPr>
              <a:spLocks noChangeArrowheads="1"/>
            </p:cNvSpPr>
            <p:nvPr/>
          </p:nvSpPr>
          <p:spPr bwMode="auto">
            <a:xfrm>
              <a:off x="7894638" y="4741863"/>
              <a:ext cx="180975" cy="155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800" b="0" i="0" u="none" strike="noStrike" cap="none" normalizeH="0" baseline="0" smtClean="0">
                  <a:ln>
                    <a:noFill/>
                  </a:ln>
                  <a:solidFill>
                    <a:srgbClr val="A810C6"/>
                  </a:solidFill>
                  <a:effectLst/>
                  <a:latin typeface="Times New Roman" panose="02020603050405020304" pitchFamily="18" charset="0"/>
                </a:rPr>
                <a:t>TE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2" name="Rectangle 202"/>
            <p:cNvSpPr>
              <a:spLocks noChangeArrowheads="1"/>
            </p:cNvSpPr>
            <p:nvPr/>
          </p:nvSpPr>
          <p:spPr bwMode="auto">
            <a:xfrm>
              <a:off x="7999413" y="4741863"/>
              <a:ext cx="127000" cy="155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800" b="0" i="0" u="none" strike="noStrike" cap="none" normalizeH="0" baseline="0" smtClean="0">
                  <a:ln>
                    <a:noFill/>
                  </a:ln>
                  <a:solidFill>
                    <a:srgbClr val="A810C6"/>
                  </a:solidFill>
                  <a:effectLst/>
                  <a:latin typeface="Times New Roman" panose="02020603050405020304" pitchFamily="18" charset="0"/>
                </a:rPr>
                <a:t>X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3" name="Rectangle 203"/>
            <p:cNvSpPr>
              <a:spLocks noChangeArrowheads="1"/>
            </p:cNvSpPr>
            <p:nvPr/>
          </p:nvSpPr>
          <p:spPr bwMode="auto">
            <a:xfrm>
              <a:off x="8059738" y="4741863"/>
              <a:ext cx="436563" cy="155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800" b="0" i="0" u="none" strike="noStrike" cap="none" normalizeH="0" baseline="0" smtClean="0">
                  <a:ln>
                    <a:noFill/>
                  </a:ln>
                  <a:solidFill>
                    <a:srgbClr val="A810C6"/>
                  </a:solidFill>
                  <a:effectLst/>
                  <a:latin typeface="Times New Roman" panose="02020603050405020304" pitchFamily="18" charset="0"/>
                </a:rPr>
                <a:t>T HERE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" name="Freeform 206"/>
            <p:cNvSpPr>
              <a:spLocks/>
            </p:cNvSpPr>
            <p:nvPr/>
          </p:nvSpPr>
          <p:spPr bwMode="auto">
            <a:xfrm>
              <a:off x="4806950" y="1760538"/>
              <a:ext cx="106363" cy="119063"/>
            </a:xfrm>
            <a:custGeom>
              <a:avLst/>
              <a:gdLst>
                <a:gd name="T0" fmla="*/ 67 w 67"/>
                <a:gd name="T1" fmla="*/ 37 h 75"/>
                <a:gd name="T2" fmla="*/ 0 w 67"/>
                <a:gd name="T3" fmla="*/ 75 h 75"/>
                <a:gd name="T4" fmla="*/ 0 w 67"/>
                <a:gd name="T5" fmla="*/ 0 h 75"/>
                <a:gd name="T6" fmla="*/ 67 w 67"/>
                <a:gd name="T7" fmla="*/ 3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75">
                  <a:moveTo>
                    <a:pt x="67" y="37"/>
                  </a:moveTo>
                  <a:lnTo>
                    <a:pt x="0" y="75"/>
                  </a:lnTo>
                  <a:lnTo>
                    <a:pt x="0" y="0"/>
                  </a:lnTo>
                  <a:lnTo>
                    <a:pt x="67" y="37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40"/>
            <p:cNvSpPr>
              <a:spLocks/>
            </p:cNvSpPr>
            <p:nvPr/>
          </p:nvSpPr>
          <p:spPr bwMode="auto">
            <a:xfrm>
              <a:off x="4468813" y="4745038"/>
              <a:ext cx="106363" cy="120650"/>
            </a:xfrm>
            <a:custGeom>
              <a:avLst/>
              <a:gdLst>
                <a:gd name="T0" fmla="*/ 0 w 67"/>
                <a:gd name="T1" fmla="*/ 38 h 76"/>
                <a:gd name="T2" fmla="*/ 67 w 67"/>
                <a:gd name="T3" fmla="*/ 0 h 76"/>
                <a:gd name="T4" fmla="*/ 67 w 67"/>
                <a:gd name="T5" fmla="*/ 76 h 76"/>
                <a:gd name="T6" fmla="*/ 0 w 67"/>
                <a:gd name="T7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76">
                  <a:moveTo>
                    <a:pt x="0" y="38"/>
                  </a:moveTo>
                  <a:lnTo>
                    <a:pt x="67" y="0"/>
                  </a:lnTo>
                  <a:lnTo>
                    <a:pt x="67" y="76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41"/>
            <p:cNvSpPr>
              <a:spLocks/>
            </p:cNvSpPr>
            <p:nvPr/>
          </p:nvSpPr>
          <p:spPr bwMode="auto">
            <a:xfrm>
              <a:off x="4514850" y="3365501"/>
              <a:ext cx="104775" cy="120650"/>
            </a:xfrm>
            <a:custGeom>
              <a:avLst/>
              <a:gdLst>
                <a:gd name="T0" fmla="*/ 66 w 66"/>
                <a:gd name="T1" fmla="*/ 38 h 76"/>
                <a:gd name="T2" fmla="*/ 0 w 66"/>
                <a:gd name="T3" fmla="*/ 76 h 76"/>
                <a:gd name="T4" fmla="*/ 0 w 66"/>
                <a:gd name="T5" fmla="*/ 0 h 76"/>
                <a:gd name="T6" fmla="*/ 66 w 66"/>
                <a:gd name="T7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76">
                  <a:moveTo>
                    <a:pt x="66" y="38"/>
                  </a:moveTo>
                  <a:lnTo>
                    <a:pt x="0" y="76"/>
                  </a:lnTo>
                  <a:lnTo>
                    <a:pt x="0" y="0"/>
                  </a:lnTo>
                  <a:lnTo>
                    <a:pt x="66" y="38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42"/>
            <p:cNvSpPr>
              <a:spLocks/>
            </p:cNvSpPr>
            <p:nvPr/>
          </p:nvSpPr>
          <p:spPr bwMode="auto">
            <a:xfrm>
              <a:off x="4759325" y="3365501"/>
              <a:ext cx="104775" cy="120650"/>
            </a:xfrm>
            <a:custGeom>
              <a:avLst/>
              <a:gdLst>
                <a:gd name="T0" fmla="*/ 66 w 66"/>
                <a:gd name="T1" fmla="*/ 38 h 76"/>
                <a:gd name="T2" fmla="*/ 0 w 66"/>
                <a:gd name="T3" fmla="*/ 76 h 76"/>
                <a:gd name="T4" fmla="*/ 0 w 66"/>
                <a:gd name="T5" fmla="*/ 0 h 76"/>
                <a:gd name="T6" fmla="*/ 66 w 66"/>
                <a:gd name="T7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76">
                  <a:moveTo>
                    <a:pt x="66" y="38"/>
                  </a:moveTo>
                  <a:lnTo>
                    <a:pt x="0" y="76"/>
                  </a:lnTo>
                  <a:lnTo>
                    <a:pt x="0" y="0"/>
                  </a:lnTo>
                  <a:lnTo>
                    <a:pt x="66" y="38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43"/>
            <p:cNvSpPr>
              <a:spLocks/>
            </p:cNvSpPr>
            <p:nvPr/>
          </p:nvSpPr>
          <p:spPr bwMode="auto">
            <a:xfrm>
              <a:off x="5840413" y="3365501"/>
              <a:ext cx="104775" cy="120650"/>
            </a:xfrm>
            <a:custGeom>
              <a:avLst/>
              <a:gdLst>
                <a:gd name="T0" fmla="*/ 66 w 66"/>
                <a:gd name="T1" fmla="*/ 38 h 76"/>
                <a:gd name="T2" fmla="*/ 0 w 66"/>
                <a:gd name="T3" fmla="*/ 76 h 76"/>
                <a:gd name="T4" fmla="*/ 0 w 66"/>
                <a:gd name="T5" fmla="*/ 0 h 76"/>
                <a:gd name="T6" fmla="*/ 66 w 66"/>
                <a:gd name="T7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76">
                  <a:moveTo>
                    <a:pt x="66" y="38"/>
                  </a:moveTo>
                  <a:lnTo>
                    <a:pt x="0" y="76"/>
                  </a:lnTo>
                  <a:lnTo>
                    <a:pt x="0" y="0"/>
                  </a:lnTo>
                  <a:lnTo>
                    <a:pt x="66" y="38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44"/>
            <p:cNvSpPr>
              <a:spLocks/>
            </p:cNvSpPr>
            <p:nvPr/>
          </p:nvSpPr>
          <p:spPr bwMode="auto">
            <a:xfrm>
              <a:off x="6088063" y="3365501"/>
              <a:ext cx="104775" cy="120650"/>
            </a:xfrm>
            <a:custGeom>
              <a:avLst/>
              <a:gdLst>
                <a:gd name="T0" fmla="*/ 66 w 66"/>
                <a:gd name="T1" fmla="*/ 38 h 76"/>
                <a:gd name="T2" fmla="*/ 0 w 66"/>
                <a:gd name="T3" fmla="*/ 76 h 76"/>
                <a:gd name="T4" fmla="*/ 0 w 66"/>
                <a:gd name="T5" fmla="*/ 0 h 76"/>
                <a:gd name="T6" fmla="*/ 66 w 66"/>
                <a:gd name="T7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76">
                  <a:moveTo>
                    <a:pt x="66" y="38"/>
                  </a:moveTo>
                  <a:lnTo>
                    <a:pt x="0" y="76"/>
                  </a:lnTo>
                  <a:lnTo>
                    <a:pt x="0" y="0"/>
                  </a:lnTo>
                  <a:lnTo>
                    <a:pt x="66" y="38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45"/>
            <p:cNvSpPr>
              <a:spLocks/>
            </p:cNvSpPr>
            <p:nvPr/>
          </p:nvSpPr>
          <p:spPr bwMode="auto">
            <a:xfrm>
              <a:off x="7159625" y="3365501"/>
              <a:ext cx="104775" cy="120650"/>
            </a:xfrm>
            <a:custGeom>
              <a:avLst/>
              <a:gdLst>
                <a:gd name="T0" fmla="*/ 66 w 66"/>
                <a:gd name="T1" fmla="*/ 38 h 76"/>
                <a:gd name="T2" fmla="*/ 0 w 66"/>
                <a:gd name="T3" fmla="*/ 76 h 76"/>
                <a:gd name="T4" fmla="*/ 0 w 66"/>
                <a:gd name="T5" fmla="*/ 0 h 76"/>
                <a:gd name="T6" fmla="*/ 66 w 66"/>
                <a:gd name="T7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76">
                  <a:moveTo>
                    <a:pt x="66" y="38"/>
                  </a:moveTo>
                  <a:lnTo>
                    <a:pt x="0" y="76"/>
                  </a:lnTo>
                  <a:lnTo>
                    <a:pt x="0" y="0"/>
                  </a:lnTo>
                  <a:lnTo>
                    <a:pt x="66" y="38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46"/>
            <p:cNvSpPr>
              <a:spLocks/>
            </p:cNvSpPr>
            <p:nvPr/>
          </p:nvSpPr>
          <p:spPr bwMode="auto">
            <a:xfrm>
              <a:off x="7402513" y="3365501"/>
              <a:ext cx="106363" cy="120650"/>
            </a:xfrm>
            <a:custGeom>
              <a:avLst/>
              <a:gdLst>
                <a:gd name="T0" fmla="*/ 67 w 67"/>
                <a:gd name="T1" fmla="*/ 38 h 76"/>
                <a:gd name="T2" fmla="*/ 0 w 67"/>
                <a:gd name="T3" fmla="*/ 76 h 76"/>
                <a:gd name="T4" fmla="*/ 0 w 67"/>
                <a:gd name="T5" fmla="*/ 0 h 76"/>
                <a:gd name="T6" fmla="*/ 67 w 67"/>
                <a:gd name="T7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76">
                  <a:moveTo>
                    <a:pt x="67" y="38"/>
                  </a:moveTo>
                  <a:lnTo>
                    <a:pt x="0" y="76"/>
                  </a:lnTo>
                  <a:lnTo>
                    <a:pt x="0" y="0"/>
                  </a:lnTo>
                  <a:lnTo>
                    <a:pt x="67" y="38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80"/>
            <p:cNvSpPr>
              <a:spLocks/>
            </p:cNvSpPr>
            <p:nvPr/>
          </p:nvSpPr>
          <p:spPr bwMode="auto">
            <a:xfrm>
              <a:off x="7143750" y="4745038"/>
              <a:ext cx="104775" cy="120650"/>
            </a:xfrm>
            <a:custGeom>
              <a:avLst/>
              <a:gdLst>
                <a:gd name="T0" fmla="*/ 0 w 66"/>
                <a:gd name="T1" fmla="*/ 38 h 76"/>
                <a:gd name="T2" fmla="*/ 66 w 66"/>
                <a:gd name="T3" fmla="*/ 0 h 76"/>
                <a:gd name="T4" fmla="*/ 66 w 66"/>
                <a:gd name="T5" fmla="*/ 76 h 76"/>
                <a:gd name="T6" fmla="*/ 0 w 66"/>
                <a:gd name="T7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76">
                  <a:moveTo>
                    <a:pt x="0" y="38"/>
                  </a:moveTo>
                  <a:lnTo>
                    <a:pt x="66" y="0"/>
                  </a:lnTo>
                  <a:lnTo>
                    <a:pt x="66" y="76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314"/>
            <p:cNvSpPr>
              <a:spLocks/>
            </p:cNvSpPr>
            <p:nvPr/>
          </p:nvSpPr>
          <p:spPr bwMode="auto">
            <a:xfrm>
              <a:off x="7473950" y="1760538"/>
              <a:ext cx="106363" cy="119063"/>
            </a:xfrm>
            <a:custGeom>
              <a:avLst/>
              <a:gdLst>
                <a:gd name="T0" fmla="*/ 67 w 67"/>
                <a:gd name="T1" fmla="*/ 37 h 75"/>
                <a:gd name="T2" fmla="*/ 0 w 67"/>
                <a:gd name="T3" fmla="*/ 75 h 75"/>
                <a:gd name="T4" fmla="*/ 0 w 67"/>
                <a:gd name="T5" fmla="*/ 0 h 75"/>
                <a:gd name="T6" fmla="*/ 67 w 67"/>
                <a:gd name="T7" fmla="*/ 3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75">
                  <a:moveTo>
                    <a:pt x="67" y="37"/>
                  </a:moveTo>
                  <a:lnTo>
                    <a:pt x="0" y="75"/>
                  </a:lnTo>
                  <a:lnTo>
                    <a:pt x="0" y="0"/>
                  </a:lnTo>
                  <a:lnTo>
                    <a:pt x="67" y="37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609055" y="2214222"/>
            <a:ext cx="2259713" cy="1099157"/>
            <a:chOff x="1588577" y="1895403"/>
            <a:chExt cx="2259713" cy="1099157"/>
          </a:xfrm>
        </p:grpSpPr>
        <p:sp>
          <p:nvSpPr>
            <p:cNvPr id="192" name="iŝḻïďe"/>
            <p:cNvSpPr txBox="1"/>
            <p:nvPr/>
          </p:nvSpPr>
          <p:spPr bwMode="auto">
            <a:xfrm>
              <a:off x="1588577" y="1895403"/>
              <a:ext cx="2259713" cy="37104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fontScale="9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  <a:defRPr/>
              </a:pPr>
              <a:r>
                <a:rPr lang="en-US" altLang="zh-CN" sz="2400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sz="2400" b="1" dirty="0" smtClean="0">
                  <a:solidFill>
                    <a:srgbClr val="000000"/>
                  </a:solidFill>
                </a:rPr>
                <a:t>标题文档</a:t>
              </a:r>
              <a:endParaRPr lang="en-US" altLang="zh-CN" sz="2400" b="1" dirty="0">
                <a:solidFill>
                  <a:srgbClr val="000000"/>
                </a:solidFill>
              </a:endParaRPr>
            </a:p>
          </p:txBody>
        </p:sp>
        <p:sp>
          <p:nvSpPr>
            <p:cNvPr id="193" name="íšľïďê"/>
            <p:cNvSpPr/>
            <p:nvPr/>
          </p:nvSpPr>
          <p:spPr bwMode="auto">
            <a:xfrm>
              <a:off x="1588577" y="2266452"/>
              <a:ext cx="2259713" cy="728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/>
            </a:p>
          </p:txBody>
        </p:sp>
      </p:grpSp>
      <p:grpSp>
        <p:nvGrpSpPr>
          <p:cNvPr id="195" name="组合 194"/>
          <p:cNvGrpSpPr/>
          <p:nvPr/>
        </p:nvGrpSpPr>
        <p:grpSpPr>
          <a:xfrm>
            <a:off x="7750918" y="2214222"/>
            <a:ext cx="2259713" cy="1099157"/>
            <a:chOff x="1588577" y="1895403"/>
            <a:chExt cx="2259713" cy="1099157"/>
          </a:xfrm>
        </p:grpSpPr>
        <p:sp>
          <p:nvSpPr>
            <p:cNvPr id="196" name="iŝḻïďe"/>
            <p:cNvSpPr txBox="1"/>
            <p:nvPr/>
          </p:nvSpPr>
          <p:spPr bwMode="auto">
            <a:xfrm>
              <a:off x="1588577" y="1895403"/>
              <a:ext cx="2259713" cy="37104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fontScale="9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  <a:defRPr/>
              </a:pPr>
              <a:r>
                <a:rPr lang="en-US" altLang="zh-CN" sz="2400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sz="2400" b="1" dirty="0" smtClean="0">
                  <a:solidFill>
                    <a:srgbClr val="000000"/>
                  </a:solidFill>
                </a:rPr>
                <a:t>标题文档</a:t>
              </a:r>
              <a:endParaRPr lang="en-US" altLang="zh-CN" sz="2400" b="1" dirty="0">
                <a:solidFill>
                  <a:srgbClr val="000000"/>
                </a:solidFill>
              </a:endParaRPr>
            </a:p>
          </p:txBody>
        </p:sp>
        <p:sp>
          <p:nvSpPr>
            <p:cNvPr id="197" name="íšľïďê"/>
            <p:cNvSpPr/>
            <p:nvPr/>
          </p:nvSpPr>
          <p:spPr bwMode="auto">
            <a:xfrm>
              <a:off x="1588577" y="2266452"/>
              <a:ext cx="2259713" cy="728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/>
            </a:p>
          </p:txBody>
        </p:sp>
      </p:grpSp>
      <p:grpSp>
        <p:nvGrpSpPr>
          <p:cNvPr id="198" name="组合 197"/>
          <p:cNvGrpSpPr/>
          <p:nvPr/>
        </p:nvGrpSpPr>
        <p:grpSpPr>
          <a:xfrm>
            <a:off x="8524048" y="4233594"/>
            <a:ext cx="2259713" cy="968358"/>
            <a:chOff x="1588577" y="1895403"/>
            <a:chExt cx="2259713" cy="1099157"/>
          </a:xfrm>
        </p:grpSpPr>
        <p:sp>
          <p:nvSpPr>
            <p:cNvPr id="199" name="iŝḻïďe"/>
            <p:cNvSpPr txBox="1"/>
            <p:nvPr/>
          </p:nvSpPr>
          <p:spPr bwMode="auto">
            <a:xfrm>
              <a:off x="1588577" y="1895403"/>
              <a:ext cx="2259713" cy="37104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fontScale="77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  <a:defRPr/>
              </a:pPr>
              <a:r>
                <a:rPr lang="en-US" altLang="zh-CN" sz="2400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sz="2400" b="1" dirty="0" smtClean="0">
                  <a:solidFill>
                    <a:srgbClr val="000000"/>
                  </a:solidFill>
                </a:rPr>
                <a:t>标题文档</a:t>
              </a:r>
              <a:endParaRPr lang="en-US" altLang="zh-CN" sz="2400" b="1" dirty="0">
                <a:solidFill>
                  <a:srgbClr val="000000"/>
                </a:solidFill>
              </a:endParaRPr>
            </a:p>
          </p:txBody>
        </p:sp>
        <p:sp>
          <p:nvSpPr>
            <p:cNvPr id="200" name="íšľïďê"/>
            <p:cNvSpPr/>
            <p:nvPr/>
          </p:nvSpPr>
          <p:spPr bwMode="auto">
            <a:xfrm>
              <a:off x="1588577" y="2266452"/>
              <a:ext cx="2259713" cy="728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/>
            </a:p>
          </p:txBody>
        </p:sp>
      </p:grpSp>
      <p:grpSp>
        <p:nvGrpSpPr>
          <p:cNvPr id="201" name="组合 200"/>
          <p:cNvGrpSpPr/>
          <p:nvPr/>
        </p:nvGrpSpPr>
        <p:grpSpPr>
          <a:xfrm>
            <a:off x="2445818" y="4233594"/>
            <a:ext cx="2259713" cy="968358"/>
            <a:chOff x="1588577" y="1895403"/>
            <a:chExt cx="2259713" cy="1099157"/>
          </a:xfrm>
        </p:grpSpPr>
        <p:sp>
          <p:nvSpPr>
            <p:cNvPr id="202" name="iŝḻïďe"/>
            <p:cNvSpPr txBox="1"/>
            <p:nvPr/>
          </p:nvSpPr>
          <p:spPr bwMode="auto">
            <a:xfrm>
              <a:off x="1588577" y="1895403"/>
              <a:ext cx="2259713" cy="37104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fontScale="77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  <a:defRPr/>
              </a:pPr>
              <a:r>
                <a:rPr lang="en-US" altLang="zh-CN" sz="2400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sz="2400" b="1" dirty="0" smtClean="0">
                  <a:solidFill>
                    <a:srgbClr val="000000"/>
                  </a:solidFill>
                </a:rPr>
                <a:t>标题文档</a:t>
              </a:r>
              <a:endParaRPr lang="en-US" altLang="zh-CN" sz="2400" b="1" dirty="0">
                <a:solidFill>
                  <a:srgbClr val="000000"/>
                </a:solidFill>
              </a:endParaRPr>
            </a:p>
          </p:txBody>
        </p:sp>
        <p:sp>
          <p:nvSpPr>
            <p:cNvPr id="314" name="íšľïďê"/>
            <p:cNvSpPr/>
            <p:nvPr/>
          </p:nvSpPr>
          <p:spPr bwMode="auto">
            <a:xfrm>
              <a:off x="1588577" y="2266452"/>
              <a:ext cx="2259713" cy="728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/>
            </a:p>
          </p:txBody>
        </p:sp>
      </p:grpSp>
      <p:sp>
        <p:nvSpPr>
          <p:cNvPr id="317" name="文本框 1"/>
          <p:cNvSpPr txBox="1"/>
          <p:nvPr/>
        </p:nvSpPr>
        <p:spPr>
          <a:xfrm>
            <a:off x="679858" y="727083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2336237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f5d4b25-22dc-473a-b4aa-26e808e2eedf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24c738b-52cb-41c3-bf6b-54817b2ddd1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da3d3c5-0c12-463b-bfb4-2469ef92694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3ab9fac-60e3-4472-8d5a-c571a639d58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a76b8e6-b120-4609-805b-423fc8241cd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1b866fb-9d07-40b7-a9a9-c9a46eea33aa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c1906fc-cdca-4930-a24c-61aa9d8dcb1f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26e97a7-8c49-44b1-952e-252da304fb5f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54317b5-13e2-47bd-868d-cc8f1a6e9be4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6027</Words>
  <Application>Microsoft Office PowerPoint</Application>
  <PresentationFormat>宽屏</PresentationFormat>
  <Paragraphs>524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 Unicode MS</vt:lpstr>
      <vt:lpstr>微软雅黑</vt:lpstr>
      <vt:lpstr>Arial</vt:lpstr>
      <vt:lpstr>Calibri</vt:lpstr>
      <vt:lpstr>Times New Roman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YANGs</cp:lastModifiedBy>
  <cp:revision>10</cp:revision>
  <dcterms:created xsi:type="dcterms:W3CDTF">2019-06-27T05:37:08Z</dcterms:created>
  <dcterms:modified xsi:type="dcterms:W3CDTF">2020-10-15T13:13:53Z</dcterms:modified>
</cp:coreProperties>
</file>