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7"/>
  </p:notesMasterIdLst>
  <p:sldIdLst>
    <p:sldId id="384" r:id="rId3"/>
    <p:sldId id="275" r:id="rId4"/>
    <p:sldId id="268" r:id="rId5"/>
    <p:sldId id="270" r:id="rId6"/>
    <p:sldId id="271" r:id="rId7"/>
    <p:sldId id="371" r:id="rId8"/>
    <p:sldId id="380" r:id="rId9"/>
    <p:sldId id="262" r:id="rId10"/>
    <p:sldId id="304" r:id="rId11"/>
    <p:sldId id="381" r:id="rId12"/>
    <p:sldId id="274" r:id="rId13"/>
    <p:sldId id="303" r:id="rId14"/>
    <p:sldId id="282" r:id="rId15"/>
    <p:sldId id="382" r:id="rId16"/>
    <p:sldId id="367" r:id="rId17"/>
    <p:sldId id="265" r:id="rId18"/>
    <p:sldId id="272" r:id="rId19"/>
    <p:sldId id="269" r:id="rId20"/>
    <p:sldId id="273" r:id="rId21"/>
    <p:sldId id="260" r:id="rId22"/>
    <p:sldId id="383" r:id="rId23"/>
    <p:sldId id="266" r:id="rId24"/>
    <p:sldId id="276" r:id="rId25"/>
    <p:sldId id="38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n Xi" initials="CX" lastIdx="1" clrIdx="0">
    <p:extLst>
      <p:ext uri="{19B8F6BF-5375-455C-9EA6-DF929625EA0E}">
        <p15:presenceInfo xmlns:p15="http://schemas.microsoft.com/office/powerpoint/2012/main" userId="74997900916d528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3560"/>
    <a:srgbClr val="3D5684"/>
    <a:srgbClr val="3D838F"/>
    <a:srgbClr val="C70F3B"/>
    <a:srgbClr val="2E626B"/>
    <a:srgbClr val="724C44"/>
    <a:srgbClr val="FBEF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37" autoAdjust="0"/>
    <p:restoredTop sz="93227" autoAdjust="0"/>
  </p:normalViewPr>
  <p:slideViewPr>
    <p:cSldViewPr snapToGrid="0" showGuides="1">
      <p:cViewPr varScale="1">
        <p:scale>
          <a:sx n="114" d="100"/>
          <a:sy n="114" d="100"/>
        </p:scale>
        <p:origin x="714" y="102"/>
      </p:cViewPr>
      <p:guideLst>
        <p:guide orient="horz" pos="822"/>
        <p:guide pos="3840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-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chemeClr val="tx1"/>
              </a:solidFill>
            </a:ln>
            <a:effectLst>
              <a:outerShdw dist="38100" dir="2040000" algn="tl" rotWithShape="0">
                <a:srgbClr val="613C13"/>
              </a:outerShdw>
            </a:effectLst>
          </c:spPr>
          <c:dPt>
            <c:idx val="0"/>
            <c:bubble3D val="0"/>
            <c:spPr>
              <a:solidFill>
                <a:srgbClr val="F2335F"/>
              </a:solidFill>
              <a:ln w="38100">
                <a:solidFill>
                  <a:schemeClr val="tx1"/>
                </a:solidFill>
              </a:ln>
              <a:effectLst>
                <a:outerShdw dist="38100" dir="2040000" algn="tl" rotWithShape="0">
                  <a:srgbClr val="613C13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6DE-4FC8-B9CA-EDA8D7311B1B}"/>
              </c:ext>
            </c:extLst>
          </c:dPt>
          <c:dPt>
            <c:idx val="1"/>
            <c:bubble3D val="0"/>
            <c:spPr>
              <a:solidFill>
                <a:srgbClr val="3E5586"/>
              </a:solidFill>
              <a:ln w="38100">
                <a:solidFill>
                  <a:schemeClr val="tx1"/>
                </a:solidFill>
              </a:ln>
              <a:effectLst>
                <a:outerShdw dist="38100" dir="2040000" algn="tl" rotWithShape="0">
                  <a:srgbClr val="613C13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DE-4FC8-B9CA-EDA8D7311B1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38100">
                <a:solidFill>
                  <a:schemeClr val="tx1"/>
                </a:solidFill>
              </a:ln>
              <a:effectLst>
                <a:outerShdw dist="38100" dir="2040000" algn="tl" rotWithShape="0">
                  <a:srgbClr val="613C13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DE-4FC8-B9CA-EDA8D7311B1B}"/>
              </c:ext>
            </c:extLst>
          </c:dPt>
          <c:dPt>
            <c:idx val="3"/>
            <c:bubble3D val="0"/>
            <c:spPr>
              <a:solidFill>
                <a:srgbClr val="3D838F"/>
              </a:solidFill>
              <a:ln w="38100">
                <a:solidFill>
                  <a:schemeClr val="tx1"/>
                </a:solidFill>
              </a:ln>
              <a:effectLst>
                <a:outerShdw dist="38100" dir="2040000" algn="tl" rotWithShape="0">
                  <a:srgbClr val="613C13"/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56DE-4FC8-B9CA-EDA8D7311B1B}"/>
              </c:ext>
            </c:extLst>
          </c:dPt>
          <c:cat>
            <c:strRef>
              <c:f>Sheet1!$A$2:$A$5</c:f>
              <c:strCache>
                <c:ptCount val="2"/>
                <c:pt idx="0">
                  <c:v>类别A</c:v>
                </c:pt>
                <c:pt idx="1">
                  <c:v>类别B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DE-4FC8-B9CA-EDA8D7311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15386942114340907"/>
          <c:y val="0.86947267523845084"/>
          <c:w val="0.73297023867846356"/>
          <c:h val="0.11646479115946429"/>
        </c:manualLayout>
      </c:layout>
      <c:overlay val="0"/>
      <c:spPr>
        <a:noFill/>
        <a:ln w="12700"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241801721312193E-2"/>
          <c:y val="4.7115871436303011E-2"/>
          <c:w val="0.8576228641930902"/>
          <c:h val="0.720522300930533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3500" cap="sq">
              <a:solidFill>
                <a:srgbClr val="3E5586"/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691-4340-99FC-E65AD171AB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63500" cap="sq">
              <a:solidFill>
                <a:srgbClr val="3D838F"/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691-4340-99FC-E65AD171AB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63500" cap="sq">
              <a:solidFill>
                <a:srgbClr val="FE3060"/>
              </a:solidFill>
              <a:miter lim="800000"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691-4340-99FC-E65AD171AB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76743600"/>
        <c:axId val="-276737072"/>
      </c:lineChart>
      <c:catAx>
        <c:axId val="-27674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-276737072"/>
        <c:crosses val="autoZero"/>
        <c:auto val="1"/>
        <c:lblAlgn val="ctr"/>
        <c:lblOffset val="100"/>
        <c:noMultiLvlLbl val="0"/>
      </c:catAx>
      <c:valAx>
        <c:axId val="-276737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pPr>
            <a:endParaRPr lang="zh-CN"/>
          </a:p>
        </c:txPr>
        <c:crossAx val="-276743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63500"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F528F"/>
            </a:solidFill>
            <a:ln w="63500" cmpd="sng"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64-454A-8876-9EFBC64674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64-454A-8876-9EFBC64674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364-454A-8876-9EFBC6467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2"/>
        <c:axId val="-276736528"/>
        <c:axId val="-279529312"/>
      </c:barChart>
      <c:catAx>
        <c:axId val="-276736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79529312"/>
        <c:crosses val="autoZero"/>
        <c:auto val="1"/>
        <c:lblAlgn val="ctr"/>
        <c:lblOffset val="100"/>
        <c:noMultiLvlLbl val="0"/>
      </c:catAx>
      <c:valAx>
        <c:axId val="-27952931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7673652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/>
            </a:solidFill>
            <a:ln w="63500" cmpd="sng"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  <a:ln w="63500" cmpd="sng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7D-4F60-9146-C926FA73C017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sz="1300" b="0" i="0" u="none" strike="noStrike" kern="120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sz="1300" b="0" i="0" u="none" strike="noStrike" kern="120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ctr">
                    <a:defRPr sz="1300" b="0" i="0" u="none" strike="noStrike" kern="1200" baseline="0">
                      <a:ln>
                        <a:noFill/>
                      </a:ln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思源宋体 CN Heavy" panose="02020900000000000000" pitchFamily="18" charset="-122"/>
                      <a:ea typeface="思源宋体 CN Heavy" panose="02020900000000000000" pitchFamily="18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00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宋体 CN Heavy" panose="02020900000000000000" pitchFamily="18" charset="-122"/>
                    <a:ea typeface="思源宋体 CN Heavy" panose="02020900000000000000" pitchFamily="18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25</c:v>
                </c:pt>
                <c:pt idx="2">
                  <c:v>30</c:v>
                </c:pt>
                <c:pt idx="3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364-454A-8876-9EFBC64674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64-454A-8876-9EFBC646747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364-454A-8876-9EFBC646747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52"/>
        <c:axId val="-279526592"/>
        <c:axId val="-279220832"/>
      </c:barChart>
      <c:catAx>
        <c:axId val="-2795265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79220832"/>
        <c:crosses val="autoZero"/>
        <c:auto val="1"/>
        <c:lblAlgn val="ctr"/>
        <c:lblOffset val="100"/>
        <c:noMultiLvlLbl val="0"/>
      </c:catAx>
      <c:valAx>
        <c:axId val="-279220832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27952659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n>
            <a:noFill/>
          </a:ln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76-4CB0-ABBA-73DD54679E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 w="28575">
              <a:solidFill>
                <a:schemeClr val="tx1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276-4CB0-ABBA-73DD54679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79219200"/>
        <c:axId val="-370322048"/>
      </c:barChart>
      <c:catAx>
        <c:axId val="-27921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70322048"/>
        <c:crosses val="autoZero"/>
        <c:auto val="1"/>
        <c:lblAlgn val="ctr"/>
        <c:lblOffset val="100"/>
        <c:noMultiLvlLbl val="0"/>
      </c:catAx>
      <c:valAx>
        <c:axId val="-370322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9219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DE9E1-5D1A-4201-929D-9C0FAB6D4F96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336EC-6CC7-4F42-8DBA-EDCD88F3A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75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17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91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38F997-3ADA-48F1-BF01-423FB87C5FE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4040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9391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4944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101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70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821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9427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3772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736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612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794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67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076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388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62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FF5D67-EA14-4D2E-915D-F62495301E0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2233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7554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F336EC-6CC7-4F42-8DBA-EDCD88F3AA5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6815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0934427-F80F-47DB-90CD-25D7BEBD8B95}"/>
              </a:ext>
            </a:extLst>
          </p:cNvPr>
          <p:cNvGrpSpPr/>
          <p:nvPr userDrawn="1"/>
        </p:nvGrpSpPr>
        <p:grpSpPr>
          <a:xfrm>
            <a:off x="-1057" y="0"/>
            <a:ext cx="12193057" cy="6858594"/>
            <a:chOff x="0" y="-594"/>
            <a:chExt cx="12193057" cy="6858594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61464CF2-1EC7-4608-8E8F-B808532633A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-594"/>
              <a:ext cx="12193057" cy="6858594"/>
            </a:xfrm>
            <a:prstGeom prst="rect">
              <a:avLst/>
            </a:prstGeom>
          </p:spPr>
        </p:pic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470D17BC-760F-4F25-B836-BA891755EEC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0"/>
              <a:ext cx="12193057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16539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03D0216C-ED0C-4520-A392-95930E3C93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886E4E1-845C-4F94-AEA2-A93C4ECCB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127F8F2-6211-4816-AAA7-70C5B6B5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01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C51175-22E3-4492-BDA1-FADC67180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3C3BCD1F-0F5B-4348-91F2-87CE062AD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FECD6B8-906D-40F3-88CD-2094120DC6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42E7781-0D1F-428F-B46E-55A8A794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588C989D-F28C-4FCF-9FDB-B01D88B4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BD7B19C3-09DF-4E82-9C83-272E8F3C8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016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F03C88-3207-4B84-8A6A-2EAD173FA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661B8662-A593-4789-923E-B72832DBF6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44046369-A220-473C-BFC5-EA6B54CFF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1DA57C3-F1F9-4E9D-879D-640232478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A9A66A5-80A6-41D6-AD48-904F0FB84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051AFA0-326E-4274-9055-F62334EE36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24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3EDA95-AB97-40DF-B357-0642B7C90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2E842F8-F500-4471-BF92-C6A12F233B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18685B1-973A-4E4C-9A6D-AFB925518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6C38F52-2389-4B6A-A3D2-A44338E19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67B2D7B-C8B8-40F3-B663-6B65D11E3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111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7F42EA53-AA14-4966-A768-553AA7CA85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5A59CC0-FBC3-443D-9A15-E86C73AF6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425B5D4-26E4-41B6-8E66-E130682DF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61E06065-0A64-4610-A728-D01C2A324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22093C8-1AE9-4608-8E81-EE3700B34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086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男人, 游戏机, 女人, 旧&#10;&#10;描述已自动生成">
            <a:extLst>
              <a:ext uri="{FF2B5EF4-FFF2-40B4-BE49-F238E27FC236}">
                <a16:creationId xmlns="" xmlns:a16="http://schemas.microsoft.com/office/drawing/2014/main" id="{109D2594-503B-4C60-91F8-6431DB7EC1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2667000" y="-2666999"/>
            <a:ext cx="6858001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27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9346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7ECFCBF-724F-4F28-AEA5-AA348A889A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0620361-3C5F-4E85-BADC-47CC9B5596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FA08DF2-7424-4858-94B0-1AF1BEB05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170465D-5454-429E-895F-0411ED73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DD27BD5-C175-4127-84EB-D7B865CB0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7473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19972ED-4E53-4B63-8CDA-479A291F5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315552B-4869-4140-A271-9501916281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D8DD951-5E81-4F4E-A36F-01637174D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BFE4D36-BA9B-43C6-ACE5-E96F9CAAB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DE2FC4C-D4F6-402B-9071-743480AF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3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854206-F2C5-4363-A44D-A1E054DD1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F79A8D0-E5FD-428D-B859-6992B1B15D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73744FC-380C-44F0-9F8C-982343F6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8818255-A1BB-446F-AFC3-BD6A1C767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AE9D4EE-4BCE-4933-A3DA-E6EA79A98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CED4B61-DC7B-4577-9F71-68913A50E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DBEB561-28DD-489D-88B1-2A991F3001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51D78735-3A06-4202-98EB-39C7814E78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AD2A61DC-14C3-4E29-9012-F449E8D43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60B362C8-9897-4235-9380-980012CF5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33CB895-C83A-46EB-A8F6-A1D0825D9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6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276B09C-A987-424D-92C6-B0130A06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D615D106-ECCC-4D14-8A65-E8701503D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C302F286-D7FB-4747-8860-9181208E6F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34A0F95-8F90-4B60-978B-A2BB88B9AE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3B921CA-9905-49B3-9B75-5E4A1E1F5D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0E9B916-D9A7-4E72-96B1-BD5C127EB1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E44FA9CF-2B65-46D4-A95C-4DA87ABD4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65AF244-41A3-40DB-947B-75D64B952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7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8D27799-F111-49FF-AD13-4ECAC40DF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E30FE1DC-AA17-418B-85E4-4AA48F5CB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9779103-F903-47AF-9ABC-F4D1F5DF3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05F03C9-B2C5-46E3-AF1B-2BAC247E4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D007F042-E197-43FC-AB4B-DE79EE17C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1E7979C-AB93-4277-B77E-B0D96463C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74E798-71D4-4626-B09D-D9FB318121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1CD29-B59E-4101-993F-5D8F3FA24D40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54AAB83-AF30-44DA-A370-AFF7F63083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56BAAFE-82B6-4E47-A71E-DB9E76AD2F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62F00-CB83-48E5-8DA9-73A3002DE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70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3888" userDrawn="1">
          <p15:clr>
            <a:srgbClr val="F26B43"/>
          </p15:clr>
        </p15:guide>
        <p15:guide id="5" pos="536" userDrawn="1">
          <p15:clr>
            <a:srgbClr val="F26B43"/>
          </p15:clr>
        </p15:guide>
        <p15:guide id="6" pos="713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5D55BA55-0FA4-4FAD-9312-3E17E3F0F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BA099E7-25D8-4A88-8AA6-819232366A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D74C73C-EA4B-4014-903B-E79F73791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DFD0C-BAC6-47CF-A580-6747483FC499}" type="datetimeFigureOut">
              <a:rPr lang="zh-CN" altLang="en-US" smtClean="0"/>
              <a:t>2020/10/15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57417C3-F5D0-43A7-A670-23BE515B06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9435794-3892-4A78-92D4-107711561F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239764-F8E8-4DCD-820C-C98CC3925B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02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0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8.png"/><Relationship Id="rId7" Type="http://schemas.microsoft.com/office/2007/relationships/hdphoto" Target="../media/hdphoto14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0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8.png"/><Relationship Id="rId7" Type="http://schemas.microsoft.com/office/2007/relationships/hdphoto" Target="../media/hdphoto5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9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4.xml"/><Relationship Id="rId7" Type="http://schemas.openxmlformats.org/officeDocument/2006/relationships/chart" Target="../charts/char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chart" Target="../charts/chart1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tags" Target="../tags/tag30.xml"/><Relationship Id="rId39" Type="http://schemas.openxmlformats.org/officeDocument/2006/relationships/tags" Target="../tags/tag43.xml"/><Relationship Id="rId21" Type="http://schemas.openxmlformats.org/officeDocument/2006/relationships/tags" Target="../tags/tag25.xml"/><Relationship Id="rId34" Type="http://schemas.openxmlformats.org/officeDocument/2006/relationships/tags" Target="../tags/tag38.xml"/><Relationship Id="rId42" Type="http://schemas.openxmlformats.org/officeDocument/2006/relationships/tags" Target="../tags/tag46.xml"/><Relationship Id="rId47" Type="http://schemas.openxmlformats.org/officeDocument/2006/relationships/tags" Target="../tags/tag51.xml"/><Relationship Id="rId50" Type="http://schemas.openxmlformats.org/officeDocument/2006/relationships/slideLayout" Target="../slideLayouts/slideLayout3.xml"/><Relationship Id="rId55" Type="http://schemas.openxmlformats.org/officeDocument/2006/relationships/image" Target="../media/image53.png"/><Relationship Id="rId7" Type="http://schemas.openxmlformats.org/officeDocument/2006/relationships/tags" Target="../tags/tag1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9" Type="http://schemas.openxmlformats.org/officeDocument/2006/relationships/tags" Target="../tags/tag33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tags" Target="../tags/tag36.xml"/><Relationship Id="rId37" Type="http://schemas.openxmlformats.org/officeDocument/2006/relationships/tags" Target="../tags/tag41.xml"/><Relationship Id="rId40" Type="http://schemas.openxmlformats.org/officeDocument/2006/relationships/tags" Target="../tags/tag44.xml"/><Relationship Id="rId45" Type="http://schemas.openxmlformats.org/officeDocument/2006/relationships/tags" Target="../tags/tag49.xml"/><Relationship Id="rId53" Type="http://schemas.openxmlformats.org/officeDocument/2006/relationships/chart" Target="../charts/chart3.xml"/><Relationship Id="rId58" Type="http://schemas.openxmlformats.org/officeDocument/2006/relationships/image" Target="../media/image54.png"/><Relationship Id="rId5" Type="http://schemas.openxmlformats.org/officeDocument/2006/relationships/tags" Target="../tags/tag9.xml"/><Relationship Id="rId19" Type="http://schemas.openxmlformats.org/officeDocument/2006/relationships/tags" Target="../tags/tag2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tags" Target="../tags/tag31.xml"/><Relationship Id="rId30" Type="http://schemas.openxmlformats.org/officeDocument/2006/relationships/tags" Target="../tags/tag34.xml"/><Relationship Id="rId35" Type="http://schemas.openxmlformats.org/officeDocument/2006/relationships/tags" Target="../tags/tag39.xml"/><Relationship Id="rId43" Type="http://schemas.openxmlformats.org/officeDocument/2006/relationships/tags" Target="../tags/tag47.xml"/><Relationship Id="rId48" Type="http://schemas.openxmlformats.org/officeDocument/2006/relationships/tags" Target="../tags/tag52.xml"/><Relationship Id="rId56" Type="http://schemas.microsoft.com/office/2007/relationships/hdphoto" Target="../media/hdphoto15.wdp"/><Relationship Id="rId8" Type="http://schemas.openxmlformats.org/officeDocument/2006/relationships/tags" Target="../tags/tag12.xml"/><Relationship Id="rId51" Type="http://schemas.openxmlformats.org/officeDocument/2006/relationships/notesSlide" Target="../notesSlides/notesSlide16.xml"/><Relationship Id="rId3" Type="http://schemas.openxmlformats.org/officeDocument/2006/relationships/tags" Target="../tags/tag7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tags" Target="../tags/tag37.xml"/><Relationship Id="rId38" Type="http://schemas.openxmlformats.org/officeDocument/2006/relationships/tags" Target="../tags/tag42.xml"/><Relationship Id="rId46" Type="http://schemas.openxmlformats.org/officeDocument/2006/relationships/tags" Target="../tags/tag50.xml"/><Relationship Id="rId59" Type="http://schemas.microsoft.com/office/2007/relationships/hdphoto" Target="../media/hdphoto16.wdp"/><Relationship Id="rId20" Type="http://schemas.openxmlformats.org/officeDocument/2006/relationships/tags" Target="../tags/tag24.xml"/><Relationship Id="rId41" Type="http://schemas.openxmlformats.org/officeDocument/2006/relationships/tags" Target="../tags/tag45.xml"/><Relationship Id="rId54" Type="http://schemas.openxmlformats.org/officeDocument/2006/relationships/chart" Target="../charts/chart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tags" Target="../tags/tag32.xml"/><Relationship Id="rId36" Type="http://schemas.openxmlformats.org/officeDocument/2006/relationships/tags" Target="../tags/tag40.xml"/><Relationship Id="rId49" Type="http://schemas.openxmlformats.org/officeDocument/2006/relationships/tags" Target="../tags/tag53.xml"/><Relationship Id="rId57" Type="http://schemas.openxmlformats.org/officeDocument/2006/relationships/image" Target="../media/image44.png"/><Relationship Id="rId10" Type="http://schemas.openxmlformats.org/officeDocument/2006/relationships/tags" Target="../tags/tag14.xml"/><Relationship Id="rId31" Type="http://schemas.openxmlformats.org/officeDocument/2006/relationships/tags" Target="../tags/tag35.xml"/><Relationship Id="rId44" Type="http://schemas.openxmlformats.org/officeDocument/2006/relationships/tags" Target="../tags/tag48.xml"/><Relationship Id="rId52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66.xml"/><Relationship Id="rId18" Type="http://schemas.openxmlformats.org/officeDocument/2006/relationships/tags" Target="../tags/tag71.xml"/><Relationship Id="rId26" Type="http://schemas.openxmlformats.org/officeDocument/2006/relationships/tags" Target="../tags/tag79.xml"/><Relationship Id="rId3" Type="http://schemas.openxmlformats.org/officeDocument/2006/relationships/tags" Target="../tags/tag56.xml"/><Relationship Id="rId21" Type="http://schemas.openxmlformats.org/officeDocument/2006/relationships/tags" Target="../tags/tag74.xml"/><Relationship Id="rId34" Type="http://schemas.microsoft.com/office/2007/relationships/hdphoto" Target="../media/hdphoto10.wdp"/><Relationship Id="rId7" Type="http://schemas.openxmlformats.org/officeDocument/2006/relationships/tags" Target="../tags/tag60.xml"/><Relationship Id="rId12" Type="http://schemas.openxmlformats.org/officeDocument/2006/relationships/tags" Target="../tags/tag65.xml"/><Relationship Id="rId17" Type="http://schemas.openxmlformats.org/officeDocument/2006/relationships/tags" Target="../tags/tag70.xml"/><Relationship Id="rId25" Type="http://schemas.openxmlformats.org/officeDocument/2006/relationships/tags" Target="../tags/tag78.xml"/><Relationship Id="rId33" Type="http://schemas.openxmlformats.org/officeDocument/2006/relationships/image" Target="../media/image22.png"/><Relationship Id="rId2" Type="http://schemas.openxmlformats.org/officeDocument/2006/relationships/tags" Target="../tags/tag55.xml"/><Relationship Id="rId16" Type="http://schemas.openxmlformats.org/officeDocument/2006/relationships/tags" Target="../tags/tag69.xml"/><Relationship Id="rId20" Type="http://schemas.openxmlformats.org/officeDocument/2006/relationships/tags" Target="../tags/tag73.xml"/><Relationship Id="rId29" Type="http://schemas.openxmlformats.org/officeDocument/2006/relationships/chart" Target="../charts/chart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tags" Target="../tags/tag64.xml"/><Relationship Id="rId24" Type="http://schemas.openxmlformats.org/officeDocument/2006/relationships/tags" Target="../tags/tag77.xml"/><Relationship Id="rId32" Type="http://schemas.microsoft.com/office/2007/relationships/hdphoto" Target="../media/hdphoto9.wdp"/><Relationship Id="rId5" Type="http://schemas.openxmlformats.org/officeDocument/2006/relationships/tags" Target="../tags/tag58.xml"/><Relationship Id="rId15" Type="http://schemas.openxmlformats.org/officeDocument/2006/relationships/tags" Target="../tags/tag68.xml"/><Relationship Id="rId23" Type="http://schemas.openxmlformats.org/officeDocument/2006/relationships/tags" Target="../tags/tag76.xml"/><Relationship Id="rId28" Type="http://schemas.openxmlformats.org/officeDocument/2006/relationships/notesSlide" Target="../notesSlides/notesSlide17.xml"/><Relationship Id="rId10" Type="http://schemas.openxmlformats.org/officeDocument/2006/relationships/tags" Target="../tags/tag63.xml"/><Relationship Id="rId19" Type="http://schemas.openxmlformats.org/officeDocument/2006/relationships/tags" Target="../tags/tag72.xml"/><Relationship Id="rId31" Type="http://schemas.openxmlformats.org/officeDocument/2006/relationships/image" Target="../media/image21.png"/><Relationship Id="rId4" Type="http://schemas.openxmlformats.org/officeDocument/2006/relationships/tags" Target="../tags/tag57.xml"/><Relationship Id="rId9" Type="http://schemas.openxmlformats.org/officeDocument/2006/relationships/tags" Target="../tags/tag62.xml"/><Relationship Id="rId14" Type="http://schemas.openxmlformats.org/officeDocument/2006/relationships/tags" Target="../tags/tag67.xml"/><Relationship Id="rId22" Type="http://schemas.openxmlformats.org/officeDocument/2006/relationships/tags" Target="../tags/tag75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55.png"/><Relationship Id="rId8" Type="http://schemas.openxmlformats.org/officeDocument/2006/relationships/tags" Target="../tags/tag6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44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png"/><Relationship Id="rId10" Type="http://schemas.openxmlformats.org/officeDocument/2006/relationships/image" Target="../media/image62.jpeg"/><Relationship Id="rId4" Type="http://schemas.openxmlformats.org/officeDocument/2006/relationships/image" Target="../media/image56.png"/><Relationship Id="rId9" Type="http://schemas.openxmlformats.org/officeDocument/2006/relationships/image" Target="../media/image6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68.png"/><Relationship Id="rId3" Type="http://schemas.openxmlformats.org/officeDocument/2006/relationships/image" Target="../media/image64.png"/><Relationship Id="rId7" Type="http://schemas.microsoft.com/office/2007/relationships/hdphoto" Target="../media/hdphoto3.wdp"/><Relationship Id="rId12" Type="http://schemas.openxmlformats.org/officeDocument/2006/relationships/image" Target="../media/image6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66.png"/><Relationship Id="rId5" Type="http://schemas.openxmlformats.org/officeDocument/2006/relationships/image" Target="../media/image6.png"/><Relationship Id="rId15" Type="http://schemas.openxmlformats.org/officeDocument/2006/relationships/image" Target="../media/image69.png"/><Relationship Id="rId10" Type="http://schemas.microsoft.com/office/2007/relationships/hdphoto" Target="../media/hdphoto4.wdp"/><Relationship Id="rId4" Type="http://schemas.microsoft.com/office/2007/relationships/hdphoto" Target="../media/hdphoto17.wdp"/><Relationship Id="rId9" Type="http://schemas.openxmlformats.org/officeDocument/2006/relationships/image" Target="../media/image65.png"/><Relationship Id="rId14" Type="http://schemas.microsoft.com/office/2007/relationships/hdphoto" Target="../media/hdphoto18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3" Type="http://schemas.openxmlformats.org/officeDocument/2006/relationships/image" Target="../media/image6.png"/><Relationship Id="rId7" Type="http://schemas.openxmlformats.org/officeDocument/2006/relationships/image" Target="../media/image65.png"/><Relationship Id="rId12" Type="http://schemas.openxmlformats.org/officeDocument/2006/relationships/image" Target="../media/image13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5" Type="http://schemas.microsoft.com/office/2007/relationships/hdphoto" Target="../media/hdphoto7.wdp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66.png"/><Relationship Id="rId1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fuben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13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1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7.wdp"/><Relationship Id="rId5" Type="http://schemas.microsoft.com/office/2007/relationships/hdphoto" Target="../media/hdphoto3.wdp"/><Relationship Id="rId10" Type="http://schemas.openxmlformats.org/officeDocument/2006/relationships/image" Target="../media/image16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1.png"/><Relationship Id="rId3" Type="http://schemas.openxmlformats.org/officeDocument/2006/relationships/image" Target="../media/image6.png"/><Relationship Id="rId7" Type="http://schemas.microsoft.com/office/2007/relationships/hdphoto" Target="../media/hdphoto8.wdp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6" Type="http://schemas.microsoft.com/office/2007/relationships/hdphoto" Target="../media/hdphoto10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microsoft.com/office/2007/relationships/hdphoto" Target="../media/hdphoto4.wdp"/><Relationship Id="rId5" Type="http://schemas.microsoft.com/office/2007/relationships/hdphoto" Target="../media/hdphoto3.wdp"/><Relationship Id="rId15" Type="http://schemas.openxmlformats.org/officeDocument/2006/relationships/image" Target="../media/image22.png"/><Relationship Id="rId10" Type="http://schemas.openxmlformats.org/officeDocument/2006/relationships/image" Target="../media/image19.png"/><Relationship Id="rId4" Type="http://schemas.openxmlformats.org/officeDocument/2006/relationships/image" Target="../media/image7.png"/><Relationship Id="rId9" Type="http://schemas.microsoft.com/office/2007/relationships/hdphoto" Target="../media/hdphoto5.wdp"/><Relationship Id="rId1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png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microsoft.com/office/2007/relationships/hdphoto" Target="../media/hdphoto11.wdp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microsoft.com/office/2007/relationships/hdphoto" Target="../media/hdphoto1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0.sv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3.wdp"/><Relationship Id="rId5" Type="http://schemas.openxmlformats.org/officeDocument/2006/relationships/image" Target="../media/image39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2D00CD7-8ED9-42FC-B32B-D853EDA8DAE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21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7D1F9203-BECF-429D-99F7-50A781CB4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694" y="0"/>
            <a:ext cx="6858000" cy="68580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E19B5FB8-B9CC-4F81-B61C-14059479E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7526" y="-40216"/>
            <a:ext cx="6858000" cy="6858000"/>
          </a:xfrm>
          <a:prstGeom prst="rect">
            <a:avLst/>
          </a:prstGeom>
        </p:spPr>
      </p:pic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A1F9A88-7A9C-4D76-A8C9-48E170E795B0}"/>
              </a:ext>
            </a:extLst>
          </p:cNvPr>
          <p:cNvSpPr/>
          <p:nvPr/>
        </p:nvSpPr>
        <p:spPr>
          <a:xfrm>
            <a:off x="0" y="-80432"/>
            <a:ext cx="12192000" cy="6938432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图形 2">
            <a:extLst>
              <a:ext uri="{FF2B5EF4-FFF2-40B4-BE49-F238E27FC236}">
                <a16:creationId xmlns="" xmlns:a16="http://schemas.microsoft.com/office/drawing/2014/main" id="{2F552CD7-28B1-4A70-9DFF-E317FFD57A04}"/>
              </a:ext>
            </a:extLst>
          </p:cNvPr>
          <p:cNvGrpSpPr/>
          <p:nvPr/>
        </p:nvGrpSpPr>
        <p:grpSpPr>
          <a:xfrm>
            <a:off x="666750" y="542925"/>
            <a:ext cx="10858500" cy="5800725"/>
            <a:chOff x="4049269" y="369859"/>
            <a:chExt cx="1891325" cy="1134094"/>
          </a:xfrm>
          <a:solidFill>
            <a:schemeClr val="accent4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559788BE-0D75-4287-BA75-63A5EEC8732E}"/>
                </a:ext>
              </a:extLst>
            </p:cNvPr>
            <p:cNvSpPr/>
            <p:nvPr/>
          </p:nvSpPr>
          <p:spPr>
            <a:xfrm>
              <a:off x="4049269" y="369859"/>
              <a:ext cx="1891325" cy="1134094"/>
            </a:xfrm>
            <a:custGeom>
              <a:avLst/>
              <a:gdLst>
                <a:gd name="connsiteX0" fmla="*/ 1775912 w 1891325"/>
                <a:gd name="connsiteY0" fmla="*/ 1134095 h 1134094"/>
                <a:gd name="connsiteX1" fmla="*/ 115495 w 1891325"/>
                <a:gd name="connsiteY1" fmla="*/ 1134095 h 1134094"/>
                <a:gd name="connsiteX2" fmla="*/ 0 w 1891325"/>
                <a:gd name="connsiteY2" fmla="*/ 1018600 h 1134094"/>
                <a:gd name="connsiteX3" fmla="*/ 0 w 1891325"/>
                <a:gd name="connsiteY3" fmla="*/ 115413 h 1134094"/>
                <a:gd name="connsiteX4" fmla="*/ 115413 w 1891325"/>
                <a:gd name="connsiteY4" fmla="*/ 0 h 1134094"/>
                <a:gd name="connsiteX5" fmla="*/ 1775912 w 1891325"/>
                <a:gd name="connsiteY5" fmla="*/ 0 h 1134094"/>
                <a:gd name="connsiteX6" fmla="*/ 1891326 w 1891325"/>
                <a:gd name="connsiteY6" fmla="*/ 115413 h 1134094"/>
                <a:gd name="connsiteX7" fmla="*/ 1891326 w 1891325"/>
                <a:gd name="connsiteY7" fmla="*/ 1018600 h 1134094"/>
                <a:gd name="connsiteX8" fmla="*/ 1775912 w 1891325"/>
                <a:gd name="connsiteY8" fmla="*/ 1134095 h 113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1325" h="1134094">
                  <a:moveTo>
                    <a:pt x="1775912" y="1134095"/>
                  </a:moveTo>
                  <a:lnTo>
                    <a:pt x="115495" y="1134095"/>
                  </a:lnTo>
                  <a:cubicBezTo>
                    <a:pt x="115495" y="1070321"/>
                    <a:pt x="63775" y="1018600"/>
                    <a:pt x="0" y="1018600"/>
                  </a:cubicBezTo>
                  <a:lnTo>
                    <a:pt x="0" y="115413"/>
                  </a:lnTo>
                  <a:cubicBezTo>
                    <a:pt x="63775" y="115413"/>
                    <a:pt x="115413" y="63693"/>
                    <a:pt x="115413" y="0"/>
                  </a:cubicBezTo>
                  <a:lnTo>
                    <a:pt x="1775912" y="0"/>
                  </a:lnTo>
                  <a:cubicBezTo>
                    <a:pt x="1775912" y="63775"/>
                    <a:pt x="1827633" y="115413"/>
                    <a:pt x="1891326" y="115413"/>
                  </a:cubicBezTo>
                  <a:lnTo>
                    <a:pt x="1891326" y="1018600"/>
                  </a:lnTo>
                  <a:cubicBezTo>
                    <a:pt x="1827633" y="1018600"/>
                    <a:pt x="1775912" y="1070321"/>
                    <a:pt x="1775912" y="1134095"/>
                  </a:cubicBezTo>
                  <a:close/>
                </a:path>
              </a:pathLst>
            </a:custGeom>
            <a:grp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359C624-49B6-430B-B5A9-D4C6122CF76C}"/>
                </a:ext>
              </a:extLst>
            </p:cNvPr>
            <p:cNvSpPr/>
            <p:nvPr/>
          </p:nvSpPr>
          <p:spPr>
            <a:xfrm>
              <a:off x="4081278" y="397552"/>
              <a:ext cx="1827550" cy="1078628"/>
            </a:xfrm>
            <a:custGeom>
              <a:avLst/>
              <a:gdLst>
                <a:gd name="connsiteX0" fmla="*/ 1716781 w 1827550"/>
                <a:gd name="connsiteY0" fmla="*/ 1078628 h 1078628"/>
                <a:gd name="connsiteX1" fmla="*/ 110689 w 1827550"/>
                <a:gd name="connsiteY1" fmla="*/ 1078628 h 1078628"/>
                <a:gd name="connsiteX2" fmla="*/ 0 w 1827550"/>
                <a:gd name="connsiteY2" fmla="*/ 967939 h 1078628"/>
                <a:gd name="connsiteX3" fmla="*/ 0 w 1827550"/>
                <a:gd name="connsiteY3" fmla="*/ 110689 h 1078628"/>
                <a:gd name="connsiteX4" fmla="*/ 110689 w 1827550"/>
                <a:gd name="connsiteY4" fmla="*/ 0 h 1078628"/>
                <a:gd name="connsiteX5" fmla="*/ 1716862 w 1827550"/>
                <a:gd name="connsiteY5" fmla="*/ 0 h 1078628"/>
                <a:gd name="connsiteX6" fmla="*/ 1827551 w 1827550"/>
                <a:gd name="connsiteY6" fmla="*/ 110689 h 1078628"/>
                <a:gd name="connsiteX7" fmla="*/ 1827551 w 1827550"/>
                <a:gd name="connsiteY7" fmla="*/ 967939 h 1078628"/>
                <a:gd name="connsiteX8" fmla="*/ 1716781 w 1827550"/>
                <a:gd name="connsiteY8" fmla="*/ 1078628 h 10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550" h="1078628">
                  <a:moveTo>
                    <a:pt x="1716781" y="1078628"/>
                  </a:moveTo>
                  <a:lnTo>
                    <a:pt x="110689" y="1078628"/>
                  </a:lnTo>
                  <a:cubicBezTo>
                    <a:pt x="110689" y="1017460"/>
                    <a:pt x="61087" y="967939"/>
                    <a:pt x="0" y="967939"/>
                  </a:cubicBezTo>
                  <a:lnTo>
                    <a:pt x="0" y="110689"/>
                  </a:lnTo>
                  <a:cubicBezTo>
                    <a:pt x="61087" y="110689"/>
                    <a:pt x="110689" y="61168"/>
                    <a:pt x="110689" y="0"/>
                  </a:cubicBezTo>
                  <a:lnTo>
                    <a:pt x="1716862" y="0"/>
                  </a:lnTo>
                  <a:cubicBezTo>
                    <a:pt x="1716862" y="61087"/>
                    <a:pt x="1766383" y="110689"/>
                    <a:pt x="1827551" y="110689"/>
                  </a:cubicBezTo>
                  <a:lnTo>
                    <a:pt x="1827551" y="967939"/>
                  </a:lnTo>
                  <a:cubicBezTo>
                    <a:pt x="1766301" y="967939"/>
                    <a:pt x="1716781" y="1017460"/>
                    <a:pt x="1716781" y="1078628"/>
                  </a:cubicBezTo>
                  <a:close/>
                </a:path>
              </a:pathLst>
            </a:custGeom>
            <a:grpFill/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660D35D1-1C3F-4C38-B880-C511C9B221E9}"/>
              </a:ext>
            </a:extLst>
          </p:cNvPr>
          <p:cNvGrpSpPr/>
          <p:nvPr/>
        </p:nvGrpSpPr>
        <p:grpSpPr>
          <a:xfrm>
            <a:off x="4844426" y="3251687"/>
            <a:ext cx="2503149" cy="1670449"/>
            <a:chOff x="4478654" y="3251687"/>
            <a:chExt cx="2503149" cy="1670449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03EE9933-6779-4668-B945-36CD5FB6977E}"/>
                </a:ext>
              </a:extLst>
            </p:cNvPr>
            <p:cNvSpPr txBox="1"/>
            <p:nvPr/>
          </p:nvSpPr>
          <p:spPr>
            <a:xfrm>
              <a:off x="4488813" y="3528279"/>
              <a:ext cx="2492990" cy="1137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清早上火车站</a:t>
              </a:r>
            </a:p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长街黑暗无行人</a:t>
              </a:r>
            </a:p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卖豆浆的小店冒着热气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E3F758E2-8C0E-40EA-B753-0D3DC309A4F5}"/>
                </a:ext>
              </a:extLst>
            </p:cNvPr>
            <p:cNvGrpSpPr/>
            <p:nvPr/>
          </p:nvGrpSpPr>
          <p:grpSpPr>
            <a:xfrm>
              <a:off x="4478654" y="3251687"/>
              <a:ext cx="2492990" cy="94593"/>
              <a:chOff x="7164729" y="2933218"/>
              <a:chExt cx="3660926" cy="94593"/>
            </a:xfrm>
          </p:grpSpPr>
          <p:cxnSp>
            <p:nvCxnSpPr>
              <p:cNvPr id="57" name="直接连接符 56">
                <a:extLst>
                  <a:ext uri="{FF2B5EF4-FFF2-40B4-BE49-F238E27FC236}">
                    <a16:creationId xmlns="" xmlns:a16="http://schemas.microsoft.com/office/drawing/2014/main" id="{E19A7024-F90C-4ACF-8E3F-A6CBB8A9C9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29332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C0E9BCCC-1AAD-4E74-8F85-4CA26BC79F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278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>
              <a:extLst>
                <a:ext uri="{FF2B5EF4-FFF2-40B4-BE49-F238E27FC236}">
                  <a16:creationId xmlns="" xmlns:a16="http://schemas.microsoft.com/office/drawing/2014/main" id="{FE6131D7-63A5-4A42-AC5C-8445F455FDB8}"/>
                </a:ext>
              </a:extLst>
            </p:cNvPr>
            <p:cNvGrpSpPr/>
            <p:nvPr/>
          </p:nvGrpSpPr>
          <p:grpSpPr>
            <a:xfrm flipV="1">
              <a:off x="4488813" y="4827543"/>
              <a:ext cx="2492990" cy="94593"/>
              <a:chOff x="7164729" y="3009418"/>
              <a:chExt cx="3660926" cy="94593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="" xmlns:a16="http://schemas.microsoft.com/office/drawing/2014/main" id="{D2FA5768-8DF5-4CB5-A52E-D541CBEC5AA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094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="" xmlns:a16="http://schemas.microsoft.com/office/drawing/2014/main" id="{15146310-41C0-4B9F-9DE9-944A303EDC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1040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3743860-92F3-4E6B-9437-219F5500C81E}"/>
              </a:ext>
            </a:extLst>
          </p:cNvPr>
          <p:cNvGrpSpPr/>
          <p:nvPr/>
        </p:nvGrpSpPr>
        <p:grpSpPr>
          <a:xfrm>
            <a:off x="1980637" y="3251687"/>
            <a:ext cx="2503149" cy="1670449"/>
            <a:chOff x="1468231" y="3251687"/>
            <a:chExt cx="2503149" cy="1670449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0C586BE1-0AAE-452D-9FA8-1CB54EA3DDDC}"/>
                </a:ext>
              </a:extLst>
            </p:cNvPr>
            <p:cNvSpPr txBox="1"/>
            <p:nvPr/>
          </p:nvSpPr>
          <p:spPr>
            <a:xfrm>
              <a:off x="1778263" y="3528279"/>
              <a:ext cx="1800493" cy="1137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记得早先少年时</a:t>
              </a:r>
              <a:b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</a:b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大家诚诚恳恳</a:t>
              </a:r>
              <a:b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</a:b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说一句 是一句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12E31537-34C7-41B8-815F-8A91077EA6E9}"/>
                </a:ext>
              </a:extLst>
            </p:cNvPr>
            <p:cNvGrpSpPr/>
            <p:nvPr/>
          </p:nvGrpSpPr>
          <p:grpSpPr>
            <a:xfrm>
              <a:off x="1468231" y="3251687"/>
              <a:ext cx="2492990" cy="94593"/>
              <a:chOff x="7164729" y="2933218"/>
              <a:chExt cx="3660926" cy="94593"/>
            </a:xfrm>
          </p:grpSpPr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AF0FF8D5-1E1A-4B6B-BD23-95250AAD22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29332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71A2A93A-378C-4E26-ABA7-06CE368BFA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278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>
              <a:extLst>
                <a:ext uri="{FF2B5EF4-FFF2-40B4-BE49-F238E27FC236}">
                  <a16:creationId xmlns="" xmlns:a16="http://schemas.microsoft.com/office/drawing/2014/main" id="{AE09DD6A-5B39-48B8-ACBF-9ACEC4E2B393}"/>
                </a:ext>
              </a:extLst>
            </p:cNvPr>
            <p:cNvGrpSpPr/>
            <p:nvPr/>
          </p:nvGrpSpPr>
          <p:grpSpPr>
            <a:xfrm flipV="1">
              <a:off x="1478390" y="4827543"/>
              <a:ext cx="2492990" cy="94593"/>
              <a:chOff x="7164729" y="3009418"/>
              <a:chExt cx="3660926" cy="94593"/>
            </a:xfrm>
          </p:grpSpPr>
          <p:cxnSp>
            <p:nvCxnSpPr>
              <p:cNvPr id="78" name="直接连接符 77">
                <a:extLst>
                  <a:ext uri="{FF2B5EF4-FFF2-40B4-BE49-F238E27FC236}">
                    <a16:creationId xmlns="" xmlns:a16="http://schemas.microsoft.com/office/drawing/2014/main" id="{39F025CE-FF02-4562-A7B2-A15DD7A6A8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094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="" xmlns:a16="http://schemas.microsoft.com/office/drawing/2014/main" id="{3E47C0AA-21AF-47F6-9C3A-EB39B095EB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1040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02E9F429-070A-442C-B0FA-55CA46C8AB88}"/>
              </a:ext>
            </a:extLst>
          </p:cNvPr>
          <p:cNvGrpSpPr/>
          <p:nvPr/>
        </p:nvGrpSpPr>
        <p:grpSpPr>
          <a:xfrm>
            <a:off x="7708214" y="3251687"/>
            <a:ext cx="2503149" cy="1670449"/>
            <a:chOff x="8015218" y="3251687"/>
            <a:chExt cx="2503149" cy="1670449"/>
          </a:xfrm>
        </p:grpSpPr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5C6B13C6-C4B1-45AF-AEEE-0B4806E15897}"/>
                </a:ext>
              </a:extLst>
            </p:cNvPr>
            <p:cNvSpPr txBox="1"/>
            <p:nvPr/>
          </p:nvSpPr>
          <p:spPr>
            <a:xfrm>
              <a:off x="8267975" y="3528279"/>
              <a:ext cx="2031325" cy="11377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从前的日色变得慢</a:t>
              </a:r>
            </a:p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车，马，邮件都慢</a:t>
              </a:r>
            </a:p>
            <a:p>
              <a:pPr>
                <a:lnSpc>
                  <a:spcPct val="130000"/>
                </a:lnSpc>
              </a:pPr>
              <a:r>
                <a:rPr lang="zh-CN" altLang="en-US" b="1" dirty="0"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一生只够爱一个人</a:t>
              </a:r>
            </a:p>
          </p:txBody>
        </p:sp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45E4C66F-496E-43B6-B7C6-85DB9825ECDF}"/>
                </a:ext>
              </a:extLst>
            </p:cNvPr>
            <p:cNvGrpSpPr/>
            <p:nvPr/>
          </p:nvGrpSpPr>
          <p:grpSpPr>
            <a:xfrm>
              <a:off x="8015218" y="3251687"/>
              <a:ext cx="2492990" cy="94593"/>
              <a:chOff x="7164729" y="2933218"/>
              <a:chExt cx="3660926" cy="94593"/>
            </a:xfrm>
          </p:grpSpPr>
          <p:cxnSp>
            <p:nvCxnSpPr>
              <p:cNvPr id="81" name="直接连接符 80">
                <a:extLst>
                  <a:ext uri="{FF2B5EF4-FFF2-40B4-BE49-F238E27FC236}">
                    <a16:creationId xmlns="" xmlns:a16="http://schemas.microsoft.com/office/drawing/2014/main" id="{45084B80-6C8D-40E9-8227-F67F529257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29332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="" xmlns:a16="http://schemas.microsoft.com/office/drawing/2014/main" id="{0369C37F-CF37-41DB-9CC8-A939A08331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278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234B2997-A063-44B8-874B-33E4992A4C14}"/>
                </a:ext>
              </a:extLst>
            </p:cNvPr>
            <p:cNvGrpSpPr/>
            <p:nvPr/>
          </p:nvGrpSpPr>
          <p:grpSpPr>
            <a:xfrm flipV="1">
              <a:off x="8025377" y="4827543"/>
              <a:ext cx="2492990" cy="94593"/>
              <a:chOff x="7164729" y="3009418"/>
              <a:chExt cx="3660926" cy="94593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="" xmlns:a16="http://schemas.microsoft.com/office/drawing/2014/main" id="{BCBAB53B-6A94-48D6-B912-549A2BC2EE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009418"/>
                <a:ext cx="3660926" cy="0"/>
              </a:xfrm>
              <a:prstGeom prst="line">
                <a:avLst/>
              </a:prstGeom>
              <a:ln w="57150" cap="flat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E2772495-A721-4617-A1A2-B7F0CDEB41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729" y="3104011"/>
                <a:ext cx="3660926" cy="0"/>
              </a:xfrm>
              <a:prstGeom prst="line">
                <a:avLst/>
              </a:prstGeom>
              <a:ln w="12700" cap="flat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2" name="组合 9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D44062CF-6D4D-4536-9FE9-74AEE9F94821}"/>
              </a:ext>
            </a:extLst>
          </p:cNvPr>
          <p:cNvGrpSpPr/>
          <p:nvPr/>
        </p:nvGrpSpPr>
        <p:grpSpPr>
          <a:xfrm>
            <a:off x="3413362" y="1167606"/>
            <a:ext cx="5365276" cy="1513640"/>
            <a:chOff x="3024268" y="1694845"/>
            <a:chExt cx="6143178" cy="1733100"/>
          </a:xfrm>
          <a:blipFill>
            <a:blip r:embed="rId4"/>
            <a:stretch>
              <a:fillRect/>
            </a:stretch>
          </a:blipFill>
        </p:grpSpPr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B20AC412-6B19-42C8-8FED-099471F731CC}"/>
                </a:ext>
              </a:extLst>
            </p:cNvPr>
            <p:cNvSpPr/>
            <p:nvPr/>
          </p:nvSpPr>
          <p:spPr>
            <a:xfrm>
              <a:off x="8020887" y="2432818"/>
              <a:ext cx="1146559" cy="995127"/>
            </a:xfrm>
            <a:custGeom>
              <a:avLst/>
              <a:gdLst>
                <a:gd name="connsiteX0" fmla="*/ 285940 w 504825"/>
                <a:gd name="connsiteY0" fmla="*/ 209836 h 438150"/>
                <a:gd name="connsiteX1" fmla="*/ 285179 w 504825"/>
                <a:gd name="connsiteY1" fmla="*/ 206026 h 438150"/>
                <a:gd name="connsiteX2" fmla="*/ 288798 w 504825"/>
                <a:gd name="connsiteY2" fmla="*/ 204406 h 438150"/>
                <a:gd name="connsiteX3" fmla="*/ 508921 w 504825"/>
                <a:gd name="connsiteY3" fmla="*/ 117443 h 438150"/>
                <a:gd name="connsiteX4" fmla="*/ 281845 w 504825"/>
                <a:gd name="connsiteY4" fmla="*/ 0 h 438150"/>
                <a:gd name="connsiteX5" fmla="*/ 159925 w 504825"/>
                <a:gd name="connsiteY5" fmla="*/ 264509 h 438150"/>
                <a:gd name="connsiteX6" fmla="*/ 157925 w 504825"/>
                <a:gd name="connsiteY6" fmla="*/ 268891 h 438150"/>
                <a:gd name="connsiteX7" fmla="*/ 153829 w 504825"/>
                <a:gd name="connsiteY7" fmla="*/ 266890 h 438150"/>
                <a:gd name="connsiteX8" fmla="*/ 28194 w 504825"/>
                <a:gd name="connsiteY8" fmla="*/ 213360 h 438150"/>
                <a:gd name="connsiteX9" fmla="*/ 0 w 504825"/>
                <a:gd name="connsiteY9" fmla="*/ 285750 h 438150"/>
                <a:gd name="connsiteX10" fmla="*/ 321088 w 504825"/>
                <a:gd name="connsiteY10" fmla="*/ 440627 h 438150"/>
                <a:gd name="connsiteX11" fmla="*/ 285940 w 504825"/>
                <a:gd name="connsiteY11" fmla="*/ 209836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825" h="438150">
                  <a:moveTo>
                    <a:pt x="285940" y="209836"/>
                  </a:moveTo>
                  <a:lnTo>
                    <a:pt x="285179" y="206026"/>
                  </a:lnTo>
                  <a:lnTo>
                    <a:pt x="288798" y="204406"/>
                  </a:lnTo>
                  <a:cubicBezTo>
                    <a:pt x="359473" y="172974"/>
                    <a:pt x="432530" y="144780"/>
                    <a:pt x="508921" y="117443"/>
                  </a:cubicBezTo>
                  <a:cubicBezTo>
                    <a:pt x="434530" y="75914"/>
                    <a:pt x="359569" y="35242"/>
                    <a:pt x="281845" y="0"/>
                  </a:cubicBezTo>
                  <a:lnTo>
                    <a:pt x="159925" y="264509"/>
                  </a:lnTo>
                  <a:lnTo>
                    <a:pt x="157925" y="268891"/>
                  </a:lnTo>
                  <a:lnTo>
                    <a:pt x="153829" y="266890"/>
                  </a:lnTo>
                  <a:cubicBezTo>
                    <a:pt x="112776" y="246983"/>
                    <a:pt x="70009" y="231457"/>
                    <a:pt x="28194" y="213360"/>
                  </a:cubicBezTo>
                  <a:lnTo>
                    <a:pt x="0" y="285750"/>
                  </a:lnTo>
                  <a:cubicBezTo>
                    <a:pt x="110490" y="328898"/>
                    <a:pt x="217170" y="382143"/>
                    <a:pt x="321088" y="440627"/>
                  </a:cubicBezTo>
                  <a:cubicBezTo>
                    <a:pt x="312420" y="365665"/>
                    <a:pt x="301180" y="287655"/>
                    <a:pt x="285940" y="209836"/>
                  </a:cubicBezTo>
                  <a:close/>
                </a:path>
              </a:pathLst>
            </a:custGeom>
            <a:grpFill/>
            <a:ln w="38100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92EFA1E3-E14A-4F11-B606-67F8804407A9}"/>
                </a:ext>
              </a:extLst>
            </p:cNvPr>
            <p:cNvSpPr/>
            <p:nvPr/>
          </p:nvSpPr>
          <p:spPr>
            <a:xfrm>
              <a:off x="3024268" y="2436063"/>
              <a:ext cx="1146559" cy="973494"/>
            </a:xfrm>
            <a:custGeom>
              <a:avLst/>
              <a:gdLst>
                <a:gd name="connsiteX0" fmla="*/ 354997 w 504825"/>
                <a:gd name="connsiteY0" fmla="*/ 272891 h 428625"/>
                <a:gd name="connsiteX1" fmla="*/ 353092 w 504825"/>
                <a:gd name="connsiteY1" fmla="*/ 268414 h 428625"/>
                <a:gd name="connsiteX2" fmla="*/ 239649 w 504825"/>
                <a:gd name="connsiteY2" fmla="*/ 0 h 428625"/>
                <a:gd name="connsiteX3" fmla="*/ 0 w 504825"/>
                <a:gd name="connsiteY3" fmla="*/ 116776 h 428625"/>
                <a:gd name="connsiteX4" fmla="*/ 221933 w 504825"/>
                <a:gd name="connsiteY4" fmla="*/ 206502 h 428625"/>
                <a:gd name="connsiteX5" fmla="*/ 225457 w 504825"/>
                <a:gd name="connsiteY5" fmla="*/ 208216 h 428625"/>
                <a:gd name="connsiteX6" fmla="*/ 224600 w 504825"/>
                <a:gd name="connsiteY6" fmla="*/ 212026 h 428625"/>
                <a:gd name="connsiteX7" fmla="*/ 191453 w 504825"/>
                <a:gd name="connsiteY7" fmla="*/ 437959 h 428625"/>
                <a:gd name="connsiteX8" fmla="*/ 509969 w 504825"/>
                <a:gd name="connsiteY8" fmla="*/ 295561 h 428625"/>
                <a:gd name="connsiteX9" fmla="*/ 483394 w 504825"/>
                <a:gd name="connsiteY9" fmla="*/ 222599 h 428625"/>
                <a:gd name="connsiteX10" fmla="*/ 359283 w 504825"/>
                <a:gd name="connsiteY10" fmla="*/ 271082 h 428625"/>
                <a:gd name="connsiteX11" fmla="*/ 354997 w 504825"/>
                <a:gd name="connsiteY11" fmla="*/ 272891 h 42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4825" h="428625">
                  <a:moveTo>
                    <a:pt x="354997" y="272891"/>
                  </a:moveTo>
                  <a:lnTo>
                    <a:pt x="353092" y="268414"/>
                  </a:lnTo>
                  <a:lnTo>
                    <a:pt x="239649" y="0"/>
                  </a:lnTo>
                  <a:cubicBezTo>
                    <a:pt x="158687" y="34766"/>
                    <a:pt x="83915" y="68961"/>
                    <a:pt x="0" y="116776"/>
                  </a:cubicBezTo>
                  <a:cubicBezTo>
                    <a:pt x="82201" y="139255"/>
                    <a:pt x="150971" y="173260"/>
                    <a:pt x="221933" y="206502"/>
                  </a:cubicBezTo>
                  <a:lnTo>
                    <a:pt x="225457" y="208216"/>
                  </a:lnTo>
                  <a:lnTo>
                    <a:pt x="224600" y="212026"/>
                  </a:lnTo>
                  <a:cubicBezTo>
                    <a:pt x="208693" y="287941"/>
                    <a:pt x="188500" y="367855"/>
                    <a:pt x="191453" y="437959"/>
                  </a:cubicBezTo>
                  <a:cubicBezTo>
                    <a:pt x="279464" y="388334"/>
                    <a:pt x="399479" y="335375"/>
                    <a:pt x="509969" y="295561"/>
                  </a:cubicBezTo>
                  <a:lnTo>
                    <a:pt x="483394" y="222599"/>
                  </a:lnTo>
                  <a:cubicBezTo>
                    <a:pt x="441484" y="237649"/>
                    <a:pt x="400241" y="254032"/>
                    <a:pt x="359283" y="271082"/>
                  </a:cubicBezTo>
                  <a:lnTo>
                    <a:pt x="354997" y="272891"/>
                  </a:lnTo>
                  <a:close/>
                </a:path>
              </a:pathLst>
            </a:custGeom>
            <a:grpFill/>
            <a:ln w="38100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2D4BCBB9-28B4-4350-80AE-D3F1858495F2}"/>
                </a:ext>
              </a:extLst>
            </p:cNvPr>
            <p:cNvSpPr/>
            <p:nvPr/>
          </p:nvSpPr>
          <p:spPr>
            <a:xfrm>
              <a:off x="3513178" y="1694845"/>
              <a:ext cx="5191967" cy="1319625"/>
            </a:xfrm>
            <a:custGeom>
              <a:avLst/>
              <a:gdLst>
                <a:gd name="connsiteX0" fmla="*/ 2293525 w 2286000"/>
                <a:gd name="connsiteY0" fmla="*/ 240915 h 581025"/>
                <a:gd name="connsiteX1" fmla="*/ 1141095 w 2286000"/>
                <a:gd name="connsiteY1" fmla="*/ 218 h 581025"/>
                <a:gd name="connsiteX2" fmla="*/ 0 w 2286000"/>
                <a:gd name="connsiteY2" fmla="*/ 241868 h 581025"/>
                <a:gd name="connsiteX3" fmla="*/ 144494 w 2286000"/>
                <a:gd name="connsiteY3" fmla="*/ 586768 h 581025"/>
                <a:gd name="connsiteX4" fmla="*/ 2138363 w 2286000"/>
                <a:gd name="connsiteY4" fmla="*/ 581053 h 581025"/>
                <a:gd name="connsiteX5" fmla="*/ 2293525 w 2286000"/>
                <a:gd name="connsiteY5" fmla="*/ 240915 h 581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86000" h="581025">
                  <a:moveTo>
                    <a:pt x="2293525" y="240915"/>
                  </a:moveTo>
                  <a:cubicBezTo>
                    <a:pt x="1934432" y="74513"/>
                    <a:pt x="1534668" y="-4735"/>
                    <a:pt x="1141095" y="218"/>
                  </a:cubicBezTo>
                  <a:cubicBezTo>
                    <a:pt x="746760" y="7172"/>
                    <a:pt x="360712" y="91944"/>
                    <a:pt x="0" y="241868"/>
                  </a:cubicBezTo>
                  <a:lnTo>
                    <a:pt x="144494" y="586768"/>
                  </a:lnTo>
                  <a:cubicBezTo>
                    <a:pt x="778383" y="320258"/>
                    <a:pt x="1517999" y="289969"/>
                    <a:pt x="2138363" y="581053"/>
                  </a:cubicBezTo>
                  <a:lnTo>
                    <a:pt x="2293525" y="240915"/>
                  </a:lnTo>
                  <a:close/>
                </a:path>
              </a:pathLst>
            </a:custGeom>
            <a:grpFill/>
            <a:ln w="38100" cap="flat">
              <a:solidFill>
                <a:schemeClr val="accent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文本框 9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498FAAB4-BBF0-45FA-8212-4A2F12343CE6}"/>
              </a:ext>
            </a:extLst>
          </p:cNvPr>
          <p:cNvSpPr txBox="1"/>
          <p:nvPr/>
        </p:nvSpPr>
        <p:spPr>
          <a:xfrm>
            <a:off x="4157007" y="1614958"/>
            <a:ext cx="3877985" cy="830997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4800" spc="600" dirty="0">
                <a:solidFill>
                  <a:schemeClr val="bg1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从前慢</a:t>
            </a:r>
          </a:p>
        </p:txBody>
      </p:sp>
      <p:pic>
        <p:nvPicPr>
          <p:cNvPr id="98" name="图片 97" descr="夜晚的星空&#10;&#10;描述已自动生成">
            <a:extLst>
              <a:ext uri="{FF2B5EF4-FFF2-40B4-BE49-F238E27FC236}">
                <a16:creationId xmlns="" xmlns:a16="http://schemas.microsoft.com/office/drawing/2014/main" id="{C378227A-6866-40A7-B34C-10F47B632C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3248" y="788707"/>
            <a:ext cx="9415346" cy="5453105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="" xmlns:a16="http://schemas.microsoft.com/office/drawing/2014/main" id="{53ACB661-E044-4C7E-A0F1-3D2B821CE6C9}"/>
              </a:ext>
            </a:extLst>
          </p:cNvPr>
          <p:cNvSpPr/>
          <p:nvPr/>
        </p:nvSpPr>
        <p:spPr>
          <a:xfrm>
            <a:off x="1497724" y="1167606"/>
            <a:ext cx="299651" cy="29965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>
            <a:extLst>
              <a:ext uri="{FF2B5EF4-FFF2-40B4-BE49-F238E27FC236}">
                <a16:creationId xmlns="" xmlns:a16="http://schemas.microsoft.com/office/drawing/2014/main" id="{C4FCC724-5F33-42F7-94F5-F48A94AF9F7A}"/>
              </a:ext>
            </a:extLst>
          </p:cNvPr>
          <p:cNvSpPr/>
          <p:nvPr/>
        </p:nvSpPr>
        <p:spPr>
          <a:xfrm>
            <a:off x="10394625" y="1167606"/>
            <a:ext cx="299651" cy="29965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3DCB2775-817D-4333-BD29-8658282EB43C}"/>
              </a:ext>
            </a:extLst>
          </p:cNvPr>
          <p:cNvSpPr/>
          <p:nvPr/>
        </p:nvSpPr>
        <p:spPr>
          <a:xfrm>
            <a:off x="1497724" y="5309135"/>
            <a:ext cx="299651" cy="29965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4E46A7EB-81EB-4698-96F1-BFDAF028255A}"/>
              </a:ext>
            </a:extLst>
          </p:cNvPr>
          <p:cNvSpPr/>
          <p:nvPr/>
        </p:nvSpPr>
        <p:spPr>
          <a:xfrm>
            <a:off x="10394625" y="5309135"/>
            <a:ext cx="299651" cy="299651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738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3B957197-12E1-4DFF-8FBA-B8F16E6BC230}"/>
              </a:ext>
            </a:extLst>
          </p:cNvPr>
          <p:cNvSpPr/>
          <p:nvPr/>
        </p:nvSpPr>
        <p:spPr>
          <a:xfrm>
            <a:off x="0" y="-7846"/>
            <a:ext cx="12192000" cy="6938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 descr="夜晚的星空&#10;&#10;描述已自动生成">
            <a:extLst>
              <a:ext uri="{FF2B5EF4-FFF2-40B4-BE49-F238E27FC236}">
                <a16:creationId xmlns="" xmlns:a16="http://schemas.microsoft.com/office/drawing/2014/main" id="{26942CC2-736E-4D0F-B9BC-D0D2DAE83F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41" y="-69263"/>
            <a:ext cx="12192000" cy="7061265"/>
          </a:xfrm>
          <a:prstGeom prst="rect">
            <a:avLst/>
          </a:prstGeom>
        </p:spPr>
      </p:pic>
      <p:grpSp>
        <p:nvGrpSpPr>
          <p:cNvPr id="75" name="组合 7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8BDCC8E1-3410-459D-AE69-A412D82A6C63}"/>
              </a:ext>
            </a:extLst>
          </p:cNvPr>
          <p:cNvGrpSpPr/>
          <p:nvPr/>
        </p:nvGrpSpPr>
        <p:grpSpPr>
          <a:xfrm>
            <a:off x="-108488" y="713423"/>
            <a:ext cx="12445139" cy="701040"/>
            <a:chOff x="1618786" y="645620"/>
            <a:chExt cx="8694257" cy="701040"/>
          </a:xfrm>
        </p:grpSpPr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6949D947-F5FB-433B-A1B2-929DE8A12364}"/>
                </a:ext>
              </a:extLst>
            </p:cNvPr>
            <p:cNvCxnSpPr/>
            <p:nvPr/>
          </p:nvCxnSpPr>
          <p:spPr>
            <a:xfrm>
              <a:off x="1618786" y="645620"/>
              <a:ext cx="869425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C0FC3AFB-D682-4355-9738-7D469CF2582C}"/>
                </a:ext>
              </a:extLst>
            </p:cNvPr>
            <p:cNvCxnSpPr/>
            <p:nvPr/>
          </p:nvCxnSpPr>
          <p:spPr>
            <a:xfrm>
              <a:off x="1618786" y="820880"/>
              <a:ext cx="869425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="" xmlns:a16="http://schemas.microsoft.com/office/drawing/2014/main" id="{2D50992D-4ED5-4613-ACBC-3F1098703ADE}"/>
                </a:ext>
              </a:extLst>
            </p:cNvPr>
            <p:cNvCxnSpPr/>
            <p:nvPr/>
          </p:nvCxnSpPr>
          <p:spPr>
            <a:xfrm>
              <a:off x="1618786" y="996140"/>
              <a:ext cx="869425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="" xmlns:a16="http://schemas.microsoft.com/office/drawing/2014/main" id="{D25B2B5B-FDED-4789-9B4B-874E59A3463C}"/>
                </a:ext>
              </a:extLst>
            </p:cNvPr>
            <p:cNvCxnSpPr/>
            <p:nvPr/>
          </p:nvCxnSpPr>
          <p:spPr>
            <a:xfrm>
              <a:off x="1618786" y="1171400"/>
              <a:ext cx="869425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B0F6F729-BD5F-4F6A-B0FD-545D498FBB29}"/>
                </a:ext>
              </a:extLst>
            </p:cNvPr>
            <p:cNvCxnSpPr/>
            <p:nvPr/>
          </p:nvCxnSpPr>
          <p:spPr>
            <a:xfrm>
              <a:off x="1618786" y="1346660"/>
              <a:ext cx="8694257" cy="0"/>
            </a:xfrm>
            <a:prstGeom prst="line">
              <a:avLst/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菱形 8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72CF49E6-1A57-407E-9F11-7C39E0909F6B}"/>
              </a:ext>
            </a:extLst>
          </p:cNvPr>
          <p:cNvSpPr/>
          <p:nvPr/>
        </p:nvSpPr>
        <p:spPr>
          <a:xfrm>
            <a:off x="1777742" y="488224"/>
            <a:ext cx="1151438" cy="1151438"/>
          </a:xfrm>
          <a:prstGeom prst="diamond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666592D6-96C0-494F-8ED5-D7CA1FDA8417}"/>
              </a:ext>
            </a:extLst>
          </p:cNvPr>
          <p:cNvSpPr txBox="1"/>
          <p:nvPr/>
        </p:nvSpPr>
        <p:spPr>
          <a:xfrm>
            <a:off x="3464142" y="85972"/>
            <a:ext cx="5570757" cy="163121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0" b="0" i="0" u="none" strike="noStrike" kern="0" cap="none" spc="500" normalizeH="0" noProof="0" dirty="0">
                <a:ln w="12700">
                  <a:solidFill>
                    <a:schemeClr val="accent1"/>
                  </a:solidFill>
                </a:ln>
                <a:solidFill>
                  <a:schemeClr val="accent4"/>
                </a:solidFill>
                <a:effectLst>
                  <a:outerShdw dist="63500" algn="l" rotWithShape="0">
                    <a:schemeClr val="accent1"/>
                  </a:outerShdw>
                </a:effectLst>
                <a:uLnTx/>
                <a:uFillTx/>
                <a:latin typeface="喜鹊招牌体"/>
                <a:ea typeface="喜鹊招牌体"/>
              </a:rPr>
              <a:t>民国往事</a:t>
            </a:r>
          </a:p>
        </p:txBody>
      </p:sp>
      <p:sp>
        <p:nvSpPr>
          <p:cNvPr id="86" name="菱形 8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6418EBDA-ADCA-4E9F-B1AF-0C57DA2F303C}"/>
              </a:ext>
            </a:extLst>
          </p:cNvPr>
          <p:cNvSpPr/>
          <p:nvPr/>
        </p:nvSpPr>
        <p:spPr>
          <a:xfrm>
            <a:off x="1948324" y="516204"/>
            <a:ext cx="1151438" cy="1151438"/>
          </a:xfrm>
          <a:prstGeom prst="diamond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菱形 9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110D719B-E499-40DB-92CE-03936D572D45}"/>
              </a:ext>
            </a:extLst>
          </p:cNvPr>
          <p:cNvSpPr/>
          <p:nvPr/>
        </p:nvSpPr>
        <p:spPr>
          <a:xfrm>
            <a:off x="9262820" y="488224"/>
            <a:ext cx="1151438" cy="1151438"/>
          </a:xfrm>
          <a:prstGeom prst="diamond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菱形 9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7ABEB074-AD16-4449-8C31-4BD6E4CFEEA5}"/>
              </a:ext>
            </a:extLst>
          </p:cNvPr>
          <p:cNvSpPr/>
          <p:nvPr/>
        </p:nvSpPr>
        <p:spPr>
          <a:xfrm>
            <a:off x="9092240" y="516204"/>
            <a:ext cx="1151438" cy="1151438"/>
          </a:xfrm>
          <a:prstGeom prst="diamond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100562BE-8CC5-4A9B-97D6-021EAFD4FFA9}"/>
              </a:ext>
            </a:extLst>
          </p:cNvPr>
          <p:cNvGrpSpPr/>
          <p:nvPr/>
        </p:nvGrpSpPr>
        <p:grpSpPr>
          <a:xfrm rot="16200000">
            <a:off x="2343577" y="1555508"/>
            <a:ext cx="3145978" cy="6081200"/>
            <a:chOff x="3040380" y="620712"/>
            <a:chExt cx="2925050" cy="5653087"/>
          </a:xfrm>
          <a:solidFill>
            <a:schemeClr val="accent1"/>
          </a:solidFill>
        </p:grpSpPr>
        <p:sp>
          <p:nvSpPr>
            <p:cNvPr id="73" name="矩形 7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EA9A5150-36E8-497B-9323-4F5B04B7DE2C}"/>
                </a:ext>
              </a:extLst>
            </p:cNvPr>
            <p:cNvSpPr/>
            <p:nvPr/>
          </p:nvSpPr>
          <p:spPr>
            <a:xfrm>
              <a:off x="3040380" y="620712"/>
              <a:ext cx="2925050" cy="5653087"/>
            </a:xfrm>
            <a:prstGeom prst="rect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BFEA6EB4-0944-495A-B3CF-A76DF9A79F1E}"/>
                </a:ext>
              </a:extLst>
            </p:cNvPr>
            <p:cNvSpPr/>
            <p:nvPr/>
          </p:nvSpPr>
          <p:spPr>
            <a:xfrm>
              <a:off x="3118950" y="705678"/>
              <a:ext cx="2767911" cy="5483154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1E3CA070-8E27-410F-A7DE-096353D00AAF}"/>
              </a:ext>
            </a:extLst>
          </p:cNvPr>
          <p:cNvGrpSpPr/>
          <p:nvPr/>
        </p:nvGrpSpPr>
        <p:grpSpPr>
          <a:xfrm rot="16200000">
            <a:off x="3423454" y="-633045"/>
            <a:ext cx="986221" cy="6081201"/>
            <a:chOff x="3040381" y="620712"/>
            <a:chExt cx="1002260" cy="5653087"/>
          </a:xfrm>
          <a:solidFill>
            <a:schemeClr val="accent5"/>
          </a:solidFill>
        </p:grpSpPr>
        <p:sp>
          <p:nvSpPr>
            <p:cNvPr id="89" name="矩形 8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20953666-8052-48E5-888A-20F5334B4BBD}"/>
                </a:ext>
              </a:extLst>
            </p:cNvPr>
            <p:cNvSpPr/>
            <p:nvPr/>
          </p:nvSpPr>
          <p:spPr>
            <a:xfrm>
              <a:off x="3040381" y="620712"/>
              <a:ext cx="1002260" cy="5653087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B93F1B91-E854-484B-978E-2C4C9196CCFE}"/>
                </a:ext>
              </a:extLst>
            </p:cNvPr>
            <p:cNvSpPr/>
            <p:nvPr/>
          </p:nvSpPr>
          <p:spPr>
            <a:xfrm>
              <a:off x="3118951" y="705678"/>
              <a:ext cx="834323" cy="5483154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7" name="文本框 96">
            <a:extLst>
              <a:ext uri="{FF2B5EF4-FFF2-40B4-BE49-F238E27FC236}">
                <a16:creationId xmlns="" xmlns:a16="http://schemas.microsoft.com/office/drawing/2014/main" id="{4B3A93BD-0AFE-426D-89BA-06E35492CB7F}"/>
              </a:ext>
            </a:extLst>
          </p:cNvPr>
          <p:cNvSpPr txBox="1">
            <a:spLocks/>
          </p:cNvSpPr>
          <p:nvPr/>
        </p:nvSpPr>
        <p:spPr>
          <a:xfrm>
            <a:off x="1084214" y="3410831"/>
            <a:ext cx="5661905" cy="2277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民国初期：公元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1912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—1927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年间（即民国元年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——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民国十六年间），为民国成立到蒋氏南京国民政府成立期间。民国初立，袁世凯作为北洋军统帅，控制了北方大部分地区，各地驻守的北洋军也为袁世凯马首是瞻，凭借这个实力，袁世凯一举当选中华民国大总统。</a:t>
            </a:r>
            <a:endParaRPr lang="en-US" altLang="zh-CN" sz="2000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611A6499-B8D1-42BD-9EDB-538432BE2A4E}"/>
              </a:ext>
            </a:extLst>
          </p:cNvPr>
          <p:cNvSpPr txBox="1"/>
          <p:nvPr/>
        </p:nvSpPr>
        <p:spPr>
          <a:xfrm>
            <a:off x="1084214" y="2234698"/>
            <a:ext cx="5716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民国时期是指公元</a:t>
            </a:r>
            <a:r>
              <a:rPr lang="en-US" altLang="zh-CN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1912</a:t>
            </a: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年</a:t>
            </a:r>
            <a:r>
              <a:rPr lang="en-US" altLang="zh-CN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—1949</a:t>
            </a: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年间。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2DD7E387-5BC0-4616-9D12-1FFF5C87E83B}"/>
              </a:ext>
            </a:extLst>
          </p:cNvPr>
          <p:cNvGrpSpPr/>
          <p:nvPr/>
        </p:nvGrpSpPr>
        <p:grpSpPr>
          <a:xfrm rot="16200000">
            <a:off x="8161748" y="881285"/>
            <a:ext cx="2120527" cy="4186843"/>
            <a:chOff x="3040380" y="620712"/>
            <a:chExt cx="2925050" cy="5653087"/>
          </a:xfrm>
          <a:solidFill>
            <a:schemeClr val="accent1"/>
          </a:solidFill>
        </p:grpSpPr>
        <p:sp>
          <p:nvSpPr>
            <p:cNvPr id="66" name="矩形 6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3F496204-896E-43D7-9AC1-05B423324E73}"/>
                </a:ext>
              </a:extLst>
            </p:cNvPr>
            <p:cNvSpPr/>
            <p:nvPr/>
          </p:nvSpPr>
          <p:spPr>
            <a:xfrm>
              <a:off x="3040380" y="620712"/>
              <a:ext cx="2925050" cy="5653087"/>
            </a:xfrm>
            <a:prstGeom prst="rect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13950D80-4B96-48F7-B95E-CE2B1546A78D}"/>
                </a:ext>
              </a:extLst>
            </p:cNvPr>
            <p:cNvSpPr/>
            <p:nvPr/>
          </p:nvSpPr>
          <p:spPr>
            <a:xfrm>
              <a:off x="3118950" y="705678"/>
              <a:ext cx="2767911" cy="5483154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232B958A-22F2-4471-9D7C-D97137A17AB3}"/>
              </a:ext>
            </a:extLst>
          </p:cNvPr>
          <p:cNvGrpSpPr/>
          <p:nvPr/>
        </p:nvGrpSpPr>
        <p:grpSpPr>
          <a:xfrm rot="16200000">
            <a:off x="8234131" y="3074571"/>
            <a:ext cx="1988728" cy="4199813"/>
            <a:chOff x="3040380" y="620712"/>
            <a:chExt cx="2925050" cy="5653087"/>
          </a:xfrm>
          <a:solidFill>
            <a:schemeClr val="accent5"/>
          </a:solidFill>
        </p:grpSpPr>
        <p:sp>
          <p:nvSpPr>
            <p:cNvPr id="70" name="矩形 69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317700F0-47FD-4EAA-B237-4B9933DE259F}"/>
                </a:ext>
              </a:extLst>
            </p:cNvPr>
            <p:cNvSpPr/>
            <p:nvPr/>
          </p:nvSpPr>
          <p:spPr>
            <a:xfrm>
              <a:off x="3040380" y="620712"/>
              <a:ext cx="2925050" cy="5653087"/>
            </a:xfrm>
            <a:prstGeom prst="rect">
              <a:avLst/>
            </a:prstGeom>
            <a:grp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 7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77F53E2A-FBFE-4BA1-8561-887F373CD160}"/>
                </a:ext>
              </a:extLst>
            </p:cNvPr>
            <p:cNvSpPr/>
            <p:nvPr/>
          </p:nvSpPr>
          <p:spPr>
            <a:xfrm>
              <a:off x="3118950" y="705678"/>
              <a:ext cx="2767911" cy="5483154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59A98AE8-BA37-445E-8A1D-B16A44406061}"/>
              </a:ext>
            </a:extLst>
          </p:cNvPr>
          <p:cNvSpPr txBox="1"/>
          <p:nvPr/>
        </p:nvSpPr>
        <p:spPr>
          <a:xfrm>
            <a:off x="7228840" y="4405195"/>
            <a:ext cx="3952146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民国中期：公元</a:t>
            </a:r>
            <a:r>
              <a:rPr lang="en-US" altLang="zh-CN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1927</a:t>
            </a: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年</a:t>
            </a:r>
            <a:r>
              <a:rPr lang="en-US" altLang="zh-CN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—1946</a:t>
            </a: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年间（即民国十六年</a:t>
            </a:r>
            <a:r>
              <a:rPr lang="en-US" altLang="zh-CN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——</a:t>
            </a:r>
            <a:r>
              <a:rPr lang="zh-CN" altLang="en-US" sz="2000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民国三十五年间），为蒋氏南京国民政府成立到第二次国共内战开始期间。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BA45B602-DED9-41DF-8595-7551D5BF286D}"/>
              </a:ext>
            </a:extLst>
          </p:cNvPr>
          <p:cNvSpPr txBox="1">
            <a:spLocks/>
          </p:cNvSpPr>
          <p:nvPr/>
        </p:nvSpPr>
        <p:spPr>
          <a:xfrm>
            <a:off x="7228841" y="2209470"/>
            <a:ext cx="3952144" cy="1538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民国晚期：公元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1946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——1949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年间（即民国三十五年</a:t>
            </a:r>
            <a:r>
              <a:rPr lang="en-US" altLang="zh-CN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——</a:t>
            </a:r>
            <a:r>
              <a:rPr lang="zh-CN" altLang="en-US" sz="2000" dirty="0">
                <a:solidFill>
                  <a:schemeClr val="bg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民国三十八年间），为第二次国共内战开始到中华人民共和国成立期间。</a:t>
            </a:r>
            <a:endParaRPr lang="en-US" altLang="zh-CN" sz="2000" dirty="0">
              <a:solidFill>
                <a:schemeClr val="bg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101" name="组合 10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55A86DC2-0CDC-42C8-804F-F8ED669CB35F}"/>
              </a:ext>
            </a:extLst>
          </p:cNvPr>
          <p:cNvGrpSpPr/>
          <p:nvPr/>
        </p:nvGrpSpPr>
        <p:grpSpPr>
          <a:xfrm>
            <a:off x="358018" y="597440"/>
            <a:ext cx="5538256" cy="1093808"/>
            <a:chOff x="4619625" y="3138486"/>
            <a:chExt cx="2941891" cy="581026"/>
          </a:xfr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22A19A5C-A309-459E-B434-6F8196E03872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A745BD5B-785E-4B4C-8296-AFD069060FEF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33F81B2C-2237-482E-90F4-4C6BB7BFC9B3}"/>
                </a:ext>
              </a:extLst>
            </p:cNvPr>
            <p:cNvSpPr/>
            <p:nvPr/>
          </p:nvSpPr>
          <p:spPr>
            <a:xfrm>
              <a:off x="4885849" y="3138486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5" name="组合 10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C4A5C1AE-C0DA-42E8-986C-FAD7B5E463B8}"/>
              </a:ext>
            </a:extLst>
          </p:cNvPr>
          <p:cNvGrpSpPr/>
          <p:nvPr/>
        </p:nvGrpSpPr>
        <p:grpSpPr>
          <a:xfrm>
            <a:off x="6570474" y="597441"/>
            <a:ext cx="5538256" cy="1093806"/>
            <a:chOff x="4619625" y="3138487"/>
            <a:chExt cx="2941891" cy="581025"/>
          </a:xfr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2F2157AF-158F-4828-AB89-A249272C89CF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59F37E24-4557-40C9-B1E3-36419030B9C3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E733314E-4C0A-496F-927D-AAF9826A0E9A}"/>
                </a:ext>
              </a:extLst>
            </p:cNvPr>
            <p:cNvSpPr/>
            <p:nvPr/>
          </p:nvSpPr>
          <p:spPr>
            <a:xfrm>
              <a:off x="4885849" y="3138487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5046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 descr="黑暗里有星球&#10;&#10;描述已自动生成">
            <a:extLst>
              <a:ext uri="{FF2B5EF4-FFF2-40B4-BE49-F238E27FC236}">
                <a16:creationId xmlns="" xmlns:a16="http://schemas.microsoft.com/office/drawing/2014/main" id="{83820D80-11BD-4765-A28B-1AC654202E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8887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cxnSp>
        <p:nvCxnSpPr>
          <p:cNvPr id="99" name="直接连接符 98">
            <a:extLst>
              <a:ext uri="{FF2B5EF4-FFF2-40B4-BE49-F238E27FC236}">
                <a16:creationId xmlns="" xmlns:a16="http://schemas.microsoft.com/office/drawing/2014/main" id="{4B4E055B-8498-4375-89A3-E0A277213D50}"/>
              </a:ext>
            </a:extLst>
          </p:cNvPr>
          <p:cNvCxnSpPr>
            <a:cxnSpLocks/>
          </p:cNvCxnSpPr>
          <p:nvPr/>
        </p:nvCxnSpPr>
        <p:spPr>
          <a:xfrm>
            <a:off x="1495029" y="3774751"/>
            <a:ext cx="8471813" cy="0"/>
          </a:xfrm>
          <a:prstGeom prst="line">
            <a:avLst/>
          </a:prstGeom>
          <a:noFill/>
          <a:ln w="82550" cap="flat" cmpd="sng" algn="ctr">
            <a:solidFill>
              <a:srgbClr val="262626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D349455B-DA0D-46E6-B0B3-C9B3916021B5}"/>
              </a:ext>
            </a:extLst>
          </p:cNvPr>
          <p:cNvSpPr txBox="1"/>
          <p:nvPr/>
        </p:nvSpPr>
        <p:spPr>
          <a:xfrm>
            <a:off x="1754744" y="3917428"/>
            <a:ext cx="103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1919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年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448F5C68-12C2-448B-AC00-4CE9AB516D62}"/>
              </a:ext>
            </a:extLst>
          </p:cNvPr>
          <p:cNvSpPr txBox="1"/>
          <p:nvPr/>
        </p:nvSpPr>
        <p:spPr>
          <a:xfrm>
            <a:off x="3227166" y="3917428"/>
            <a:ext cx="103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1921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年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CD665D1A-65BE-4218-81F3-B141F17179EE}"/>
              </a:ext>
            </a:extLst>
          </p:cNvPr>
          <p:cNvSpPr txBox="1"/>
          <p:nvPr/>
        </p:nvSpPr>
        <p:spPr>
          <a:xfrm>
            <a:off x="4699588" y="3917428"/>
            <a:ext cx="103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1931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年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5560E1CE-BB15-4E54-BA6E-003769E25332}"/>
              </a:ext>
            </a:extLst>
          </p:cNvPr>
          <p:cNvSpPr txBox="1"/>
          <p:nvPr/>
        </p:nvSpPr>
        <p:spPr>
          <a:xfrm>
            <a:off x="6238253" y="3917428"/>
            <a:ext cx="103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1934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年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859D7D3E-B0DC-40A7-BA07-ADFB387C8E35}"/>
              </a:ext>
            </a:extLst>
          </p:cNvPr>
          <p:cNvSpPr txBox="1"/>
          <p:nvPr/>
        </p:nvSpPr>
        <p:spPr>
          <a:xfrm>
            <a:off x="7776918" y="3917428"/>
            <a:ext cx="1037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1"/>
                </a:solidFill>
                <a:latin typeface="+mn-ea"/>
              </a:rPr>
              <a:t>1949</a:t>
            </a:r>
            <a:r>
              <a:rPr lang="zh-CN" altLang="en-US" sz="2000" b="1" dirty="0">
                <a:solidFill>
                  <a:schemeClr val="accent1"/>
                </a:solidFill>
                <a:latin typeface="+mn-ea"/>
              </a:rPr>
              <a:t>年</a:t>
            </a:r>
          </a:p>
        </p:txBody>
      </p:sp>
      <p:sp>
        <p:nvSpPr>
          <p:cNvPr id="105" name="椭圆 104">
            <a:extLst>
              <a:ext uri="{FF2B5EF4-FFF2-40B4-BE49-F238E27FC236}">
                <a16:creationId xmlns="" xmlns:a16="http://schemas.microsoft.com/office/drawing/2014/main" id="{FEF80FA5-6FE3-4FE6-9121-09224D111BBC}"/>
              </a:ext>
            </a:extLst>
          </p:cNvPr>
          <p:cNvSpPr/>
          <p:nvPr/>
        </p:nvSpPr>
        <p:spPr>
          <a:xfrm>
            <a:off x="3735081" y="3729991"/>
            <a:ext cx="87876" cy="89520"/>
          </a:xfrm>
          <a:prstGeom prst="ellipse">
            <a:avLst/>
          </a:prstGeom>
          <a:solidFill>
            <a:srgbClr val="E3DFDA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="" xmlns:a16="http://schemas.microsoft.com/office/drawing/2014/main" id="{F42CF0F3-7CD4-49A5-A368-C799F9B35D93}"/>
              </a:ext>
            </a:extLst>
          </p:cNvPr>
          <p:cNvSpPr/>
          <p:nvPr/>
        </p:nvSpPr>
        <p:spPr>
          <a:xfrm>
            <a:off x="2229539" y="3729991"/>
            <a:ext cx="87876" cy="89520"/>
          </a:xfrm>
          <a:prstGeom prst="ellipse">
            <a:avLst/>
          </a:prstGeom>
          <a:solidFill>
            <a:srgbClr val="E3DFDA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="" xmlns:a16="http://schemas.microsoft.com/office/drawing/2014/main" id="{B91F5E8F-D4ED-4CD4-A3EA-F915DEDA1D53}"/>
              </a:ext>
            </a:extLst>
          </p:cNvPr>
          <p:cNvSpPr/>
          <p:nvPr/>
        </p:nvSpPr>
        <p:spPr>
          <a:xfrm>
            <a:off x="6746167" y="3729991"/>
            <a:ext cx="87876" cy="89520"/>
          </a:xfrm>
          <a:prstGeom prst="ellipse">
            <a:avLst/>
          </a:prstGeom>
          <a:solidFill>
            <a:srgbClr val="E3DFDA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="" xmlns:a16="http://schemas.microsoft.com/office/drawing/2014/main" id="{F08AE197-E775-4B20-8F18-43042C13CA9D}"/>
              </a:ext>
            </a:extLst>
          </p:cNvPr>
          <p:cNvGrpSpPr/>
          <p:nvPr/>
        </p:nvGrpSpPr>
        <p:grpSpPr>
          <a:xfrm>
            <a:off x="2273477" y="2183514"/>
            <a:ext cx="2402569" cy="1528265"/>
            <a:chOff x="2196738" y="2316009"/>
            <a:chExt cx="2500000" cy="1561047"/>
          </a:xfrm>
        </p:grpSpPr>
        <p:cxnSp>
          <p:nvCxnSpPr>
            <p:cNvPr id="109" name="直接连接符 108">
              <a:extLst>
                <a:ext uri="{FF2B5EF4-FFF2-40B4-BE49-F238E27FC236}">
                  <a16:creationId xmlns="" xmlns:a16="http://schemas.microsoft.com/office/drawing/2014/main" id="{E94BE6D6-9B75-45A7-8D1F-17D1F329D431}"/>
                </a:ext>
              </a:extLst>
            </p:cNvPr>
            <p:cNvCxnSpPr>
              <a:cxnSpLocks/>
            </p:cNvCxnSpPr>
            <p:nvPr/>
          </p:nvCxnSpPr>
          <p:spPr>
            <a:xfrm>
              <a:off x="2196738" y="2962341"/>
              <a:ext cx="0" cy="914715"/>
            </a:xfrm>
            <a:prstGeom prst="line">
              <a:avLst/>
            </a:prstGeom>
            <a:noFill/>
            <a:ln w="3810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grpSp>
          <p:nvGrpSpPr>
            <p:cNvPr id="110" name="组合 109">
              <a:extLst>
                <a:ext uri="{FF2B5EF4-FFF2-40B4-BE49-F238E27FC236}">
                  <a16:creationId xmlns="" xmlns:a16="http://schemas.microsoft.com/office/drawing/2014/main" id="{6B9BD5DF-9F7E-422B-87BC-B27F9FFC2C23}"/>
                </a:ext>
              </a:extLst>
            </p:cNvPr>
            <p:cNvGrpSpPr/>
            <p:nvPr/>
          </p:nvGrpSpPr>
          <p:grpSpPr>
            <a:xfrm>
              <a:off x="2196738" y="2316009"/>
              <a:ext cx="2500000" cy="719484"/>
              <a:chOff x="2196738" y="2316009"/>
              <a:chExt cx="2500000" cy="719484"/>
            </a:xfrm>
          </p:grpSpPr>
          <p:sp>
            <p:nvSpPr>
              <p:cNvPr id="112" name="矩形 111">
                <a:extLst>
                  <a:ext uri="{FF2B5EF4-FFF2-40B4-BE49-F238E27FC236}">
                    <a16:creationId xmlns="" xmlns:a16="http://schemas.microsoft.com/office/drawing/2014/main" id="{1A6FBED0-9643-4ECE-AFB2-723AF83BB51A}"/>
                  </a:ext>
                </a:extLst>
              </p:cNvPr>
              <p:cNvSpPr/>
              <p:nvPr/>
            </p:nvSpPr>
            <p:spPr>
              <a:xfrm>
                <a:off x="2255520" y="2389161"/>
                <a:ext cx="2441218" cy="646332"/>
              </a:xfrm>
              <a:prstGeom prst="rect">
                <a:avLst/>
              </a:prstGeom>
              <a:noFill/>
              <a:ln w="1905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="" xmlns:a16="http://schemas.microsoft.com/office/drawing/2014/main" id="{DACA090D-48D3-4318-8560-1792F3A49C4D}"/>
                  </a:ext>
                </a:extLst>
              </p:cNvPr>
              <p:cNvSpPr/>
              <p:nvPr/>
            </p:nvSpPr>
            <p:spPr>
              <a:xfrm>
                <a:off x="2196738" y="2316009"/>
                <a:ext cx="2418452" cy="646332"/>
              </a:xfrm>
              <a:prstGeom prst="rect">
                <a:avLst/>
              </a:prstGeom>
              <a:solidFill>
                <a:schemeClr val="accent2"/>
              </a:solidFill>
              <a:ln w="3810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14" name="文本框 113">
                <a:extLst>
                  <a:ext uri="{FF2B5EF4-FFF2-40B4-BE49-F238E27FC236}">
                    <a16:creationId xmlns="" xmlns:a16="http://schemas.microsoft.com/office/drawing/2014/main" id="{199042B8-2E79-4BBC-82AA-2DA9C14E82CD}"/>
                  </a:ext>
                </a:extLst>
              </p:cNvPr>
              <p:cNvSpPr txBox="1"/>
              <p:nvPr/>
            </p:nvSpPr>
            <p:spPr>
              <a:xfrm>
                <a:off x="2443626" y="2319389"/>
                <a:ext cx="1900196" cy="597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/>
                    <a:ea typeface="喜鹊招牌体"/>
                  </a:rPr>
                  <a:t>五四运动</a:t>
                </a:r>
              </a:p>
            </p:txBody>
          </p:sp>
        </p:grpSp>
        <p:sp>
          <p:nvSpPr>
            <p:cNvPr id="111" name="文本框 110">
              <a:extLst>
                <a:ext uri="{FF2B5EF4-FFF2-40B4-BE49-F238E27FC236}">
                  <a16:creationId xmlns="" xmlns:a16="http://schemas.microsoft.com/office/drawing/2014/main" id="{596F294A-4989-4282-8693-0A15B39C93D0}"/>
                </a:ext>
              </a:extLst>
            </p:cNvPr>
            <p:cNvSpPr txBox="1"/>
            <p:nvPr/>
          </p:nvSpPr>
          <p:spPr>
            <a:xfrm>
              <a:off x="2290819" y="3073384"/>
              <a:ext cx="2150552" cy="336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新民主主义革命的开端。</a:t>
              </a:r>
            </a:p>
          </p:txBody>
        </p:sp>
      </p:grpSp>
      <p:sp>
        <p:nvSpPr>
          <p:cNvPr id="115" name="椭圆 114">
            <a:extLst>
              <a:ext uri="{FF2B5EF4-FFF2-40B4-BE49-F238E27FC236}">
                <a16:creationId xmlns="" xmlns:a16="http://schemas.microsoft.com/office/drawing/2014/main" id="{CBF6D17B-3A5E-4097-85B9-2468B164DAE3}"/>
              </a:ext>
            </a:extLst>
          </p:cNvPr>
          <p:cNvSpPr/>
          <p:nvPr/>
        </p:nvSpPr>
        <p:spPr>
          <a:xfrm>
            <a:off x="5240624" y="3729991"/>
            <a:ext cx="87876" cy="89520"/>
          </a:xfrm>
          <a:prstGeom prst="ellipse">
            <a:avLst/>
          </a:prstGeom>
          <a:solidFill>
            <a:srgbClr val="E3DFDA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62DF5ECA-63AA-42FE-BF07-4FD1FCCC4686}"/>
              </a:ext>
            </a:extLst>
          </p:cNvPr>
          <p:cNvGrpSpPr/>
          <p:nvPr/>
        </p:nvGrpSpPr>
        <p:grpSpPr>
          <a:xfrm>
            <a:off x="5265120" y="2183514"/>
            <a:ext cx="2418379" cy="1528265"/>
            <a:chOff x="2180286" y="2316009"/>
            <a:chExt cx="2516452" cy="1561047"/>
          </a:xfrm>
        </p:grpSpPr>
        <p:cxnSp>
          <p:nvCxnSpPr>
            <p:cNvPr id="117" name="直接连接符 116">
              <a:extLst>
                <a:ext uri="{FF2B5EF4-FFF2-40B4-BE49-F238E27FC236}">
                  <a16:creationId xmlns="" xmlns:a16="http://schemas.microsoft.com/office/drawing/2014/main" id="{C163DD17-E02A-422C-BC17-166FBCB97320}"/>
                </a:ext>
              </a:extLst>
            </p:cNvPr>
            <p:cNvCxnSpPr>
              <a:cxnSpLocks/>
            </p:cNvCxnSpPr>
            <p:nvPr/>
          </p:nvCxnSpPr>
          <p:spPr>
            <a:xfrm>
              <a:off x="2204295" y="2962341"/>
              <a:ext cx="0" cy="914715"/>
            </a:xfrm>
            <a:prstGeom prst="line">
              <a:avLst/>
            </a:prstGeom>
            <a:noFill/>
            <a:ln w="3810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grpSp>
          <p:nvGrpSpPr>
            <p:cNvPr id="118" name="组合 117">
              <a:extLst>
                <a:ext uri="{FF2B5EF4-FFF2-40B4-BE49-F238E27FC236}">
                  <a16:creationId xmlns="" xmlns:a16="http://schemas.microsoft.com/office/drawing/2014/main" id="{5C905A95-EFB2-4AA7-9C2B-3AC152509530}"/>
                </a:ext>
              </a:extLst>
            </p:cNvPr>
            <p:cNvGrpSpPr/>
            <p:nvPr/>
          </p:nvGrpSpPr>
          <p:grpSpPr>
            <a:xfrm>
              <a:off x="2180286" y="2316009"/>
              <a:ext cx="2516452" cy="719484"/>
              <a:chOff x="2180286" y="2316009"/>
              <a:chExt cx="2516452" cy="719484"/>
            </a:xfrm>
          </p:grpSpPr>
          <p:sp>
            <p:nvSpPr>
              <p:cNvPr id="120" name="矩形 119">
                <a:extLst>
                  <a:ext uri="{FF2B5EF4-FFF2-40B4-BE49-F238E27FC236}">
                    <a16:creationId xmlns="" xmlns:a16="http://schemas.microsoft.com/office/drawing/2014/main" id="{AE348958-B821-4B3A-8698-3500380263BE}"/>
                  </a:ext>
                </a:extLst>
              </p:cNvPr>
              <p:cNvSpPr/>
              <p:nvPr/>
            </p:nvSpPr>
            <p:spPr>
              <a:xfrm>
                <a:off x="2255520" y="2389161"/>
                <a:ext cx="2441218" cy="646332"/>
              </a:xfrm>
              <a:prstGeom prst="rect">
                <a:avLst/>
              </a:prstGeom>
              <a:noFill/>
              <a:ln w="1905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="" xmlns:a16="http://schemas.microsoft.com/office/drawing/2014/main" id="{93138F10-2524-428D-9C27-BF35CF142369}"/>
                  </a:ext>
                </a:extLst>
              </p:cNvPr>
              <p:cNvSpPr/>
              <p:nvPr/>
            </p:nvSpPr>
            <p:spPr>
              <a:xfrm>
                <a:off x="2204295" y="2316009"/>
                <a:ext cx="2418452" cy="646332"/>
              </a:xfrm>
              <a:prstGeom prst="rect">
                <a:avLst/>
              </a:prstGeom>
              <a:solidFill>
                <a:schemeClr val="accent2"/>
              </a:solidFill>
              <a:ln w="3810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="" xmlns:a16="http://schemas.microsoft.com/office/drawing/2014/main" id="{7F7B902C-1A1C-4CCE-AC07-1D10E1DDCFEE}"/>
                  </a:ext>
                </a:extLst>
              </p:cNvPr>
              <p:cNvSpPr txBox="1"/>
              <p:nvPr/>
            </p:nvSpPr>
            <p:spPr>
              <a:xfrm>
                <a:off x="2180286" y="2318047"/>
                <a:ext cx="2465652" cy="597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/>
                    <a:ea typeface="喜鹊招牌体"/>
                  </a:rPr>
                  <a:t>九</a:t>
                </a:r>
                <a:r>
                  <a:rPr kumimoji="0" lang="en-US" altLang="zh-CN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/>
                    <a:ea typeface="喜鹊招牌体"/>
                  </a:rPr>
                  <a:t>·</a:t>
                </a: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/>
                    <a:ea typeface="喜鹊招牌体"/>
                  </a:rPr>
                  <a:t>一八事变</a:t>
                </a:r>
              </a:p>
            </p:txBody>
          </p:sp>
        </p:grpSp>
        <p:sp>
          <p:nvSpPr>
            <p:cNvPr id="119" name="文本框 118">
              <a:extLst>
                <a:ext uri="{FF2B5EF4-FFF2-40B4-BE49-F238E27FC236}">
                  <a16:creationId xmlns="" xmlns:a16="http://schemas.microsoft.com/office/drawing/2014/main" id="{3CAE5E69-17FA-4905-875F-9D25227554F7}"/>
                </a:ext>
              </a:extLst>
            </p:cNvPr>
            <p:cNvSpPr txBox="1"/>
            <p:nvPr/>
          </p:nvSpPr>
          <p:spPr>
            <a:xfrm>
              <a:off x="2290819" y="3073384"/>
              <a:ext cx="2150552" cy="600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揭开了第二次世界大战东方战场的序幕。</a:t>
              </a:r>
            </a:p>
          </p:txBody>
        </p:sp>
      </p:grpSp>
      <p:sp>
        <p:nvSpPr>
          <p:cNvPr id="123" name="椭圆 122">
            <a:extLst>
              <a:ext uri="{FF2B5EF4-FFF2-40B4-BE49-F238E27FC236}">
                <a16:creationId xmlns="" xmlns:a16="http://schemas.microsoft.com/office/drawing/2014/main" id="{5B68EC6D-A826-4263-8807-2CDA77CCB99E}"/>
              </a:ext>
            </a:extLst>
          </p:cNvPr>
          <p:cNvSpPr/>
          <p:nvPr/>
        </p:nvSpPr>
        <p:spPr>
          <a:xfrm>
            <a:off x="8251712" y="3729991"/>
            <a:ext cx="87876" cy="89520"/>
          </a:xfrm>
          <a:prstGeom prst="ellipse">
            <a:avLst/>
          </a:prstGeom>
          <a:solidFill>
            <a:srgbClr val="E3DFDA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124" name="组合 123">
            <a:extLst>
              <a:ext uri="{FF2B5EF4-FFF2-40B4-BE49-F238E27FC236}">
                <a16:creationId xmlns="" xmlns:a16="http://schemas.microsoft.com/office/drawing/2014/main" id="{71276EDA-4A03-4857-B92A-E2379E835A83}"/>
              </a:ext>
            </a:extLst>
          </p:cNvPr>
          <p:cNvGrpSpPr/>
          <p:nvPr/>
        </p:nvGrpSpPr>
        <p:grpSpPr>
          <a:xfrm>
            <a:off x="8295650" y="2183514"/>
            <a:ext cx="2401322" cy="1528265"/>
            <a:chOff x="2192956" y="2316009"/>
            <a:chExt cx="2498702" cy="1561047"/>
          </a:xfrm>
        </p:grpSpPr>
        <p:cxnSp>
          <p:nvCxnSpPr>
            <p:cNvPr id="125" name="直接连接符 124">
              <a:extLst>
                <a:ext uri="{FF2B5EF4-FFF2-40B4-BE49-F238E27FC236}">
                  <a16:creationId xmlns="" xmlns:a16="http://schemas.microsoft.com/office/drawing/2014/main" id="{2EE23580-C5FC-4B10-9FC3-814E5CBB5AF9}"/>
                </a:ext>
              </a:extLst>
            </p:cNvPr>
            <p:cNvCxnSpPr>
              <a:cxnSpLocks/>
            </p:cNvCxnSpPr>
            <p:nvPr/>
          </p:nvCxnSpPr>
          <p:spPr>
            <a:xfrm>
              <a:off x="2192956" y="2962341"/>
              <a:ext cx="0" cy="914715"/>
            </a:xfrm>
            <a:prstGeom prst="line">
              <a:avLst/>
            </a:prstGeom>
            <a:noFill/>
            <a:ln w="3810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grpSp>
          <p:nvGrpSpPr>
            <p:cNvPr id="126" name="组合 125">
              <a:extLst>
                <a:ext uri="{FF2B5EF4-FFF2-40B4-BE49-F238E27FC236}">
                  <a16:creationId xmlns="" xmlns:a16="http://schemas.microsoft.com/office/drawing/2014/main" id="{46C77C90-7D3B-408D-BCA3-D354773616A4}"/>
                </a:ext>
              </a:extLst>
            </p:cNvPr>
            <p:cNvGrpSpPr/>
            <p:nvPr/>
          </p:nvGrpSpPr>
          <p:grpSpPr>
            <a:xfrm>
              <a:off x="2192956" y="2316009"/>
              <a:ext cx="2498702" cy="719484"/>
              <a:chOff x="2192956" y="2316009"/>
              <a:chExt cx="2498702" cy="719484"/>
            </a:xfrm>
          </p:grpSpPr>
          <p:sp>
            <p:nvSpPr>
              <p:cNvPr id="128" name="矩形 127">
                <a:extLst>
                  <a:ext uri="{FF2B5EF4-FFF2-40B4-BE49-F238E27FC236}">
                    <a16:creationId xmlns="" xmlns:a16="http://schemas.microsoft.com/office/drawing/2014/main" id="{1939AB4E-E387-466D-92E7-6E747E424F7B}"/>
                  </a:ext>
                </a:extLst>
              </p:cNvPr>
              <p:cNvSpPr/>
              <p:nvPr/>
            </p:nvSpPr>
            <p:spPr>
              <a:xfrm>
                <a:off x="2250440" y="2389161"/>
                <a:ext cx="2441218" cy="646332"/>
              </a:xfrm>
              <a:prstGeom prst="rect">
                <a:avLst/>
              </a:prstGeom>
              <a:noFill/>
              <a:ln w="1905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="" xmlns:a16="http://schemas.microsoft.com/office/drawing/2014/main" id="{B502EF56-5720-4490-BCE4-75FEFCF0FEAC}"/>
                  </a:ext>
                </a:extLst>
              </p:cNvPr>
              <p:cNvSpPr/>
              <p:nvPr/>
            </p:nvSpPr>
            <p:spPr>
              <a:xfrm>
                <a:off x="2192956" y="2316009"/>
                <a:ext cx="2418452" cy="646332"/>
              </a:xfrm>
              <a:prstGeom prst="rect">
                <a:avLst/>
              </a:prstGeom>
              <a:solidFill>
                <a:schemeClr val="accent6"/>
              </a:solidFill>
              <a:ln w="38100" cap="flat" cmpd="sng" algn="ctr">
                <a:solidFill>
                  <a:sysClr val="windowText" lastClr="000000">
                    <a:lumMod val="85000"/>
                    <a:lumOff val="15000"/>
                  </a:sysClr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="" xmlns:a16="http://schemas.microsoft.com/office/drawing/2014/main" id="{A0B19D4E-302B-4073-9681-15CCB6B0FCE4}"/>
                  </a:ext>
                </a:extLst>
              </p:cNvPr>
              <p:cNvSpPr txBox="1"/>
              <p:nvPr/>
            </p:nvSpPr>
            <p:spPr>
              <a:xfrm>
                <a:off x="2238170" y="2324947"/>
                <a:ext cx="2327207" cy="597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2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思源宋体 CN"/>
                    <a:ea typeface="喜鹊招牌体"/>
                  </a:rPr>
                  <a:t>新中国成立</a:t>
                </a:r>
              </a:p>
            </p:txBody>
          </p:sp>
        </p:grpSp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606C0ED5-6610-44C3-8D2E-0E3F70B8191A}"/>
                </a:ext>
              </a:extLst>
            </p:cNvPr>
            <p:cNvSpPr txBox="1"/>
            <p:nvPr/>
          </p:nvSpPr>
          <p:spPr>
            <a:xfrm>
              <a:off x="2290819" y="3073384"/>
              <a:ext cx="2150552" cy="600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思源宋体 CN Medium" panose="02020500000000000000" pitchFamily="18" charset="-122"/>
                  <a:ea typeface="思源宋体 CN Medium" panose="02020500000000000000" pitchFamily="18" charset="-122"/>
                </a:rPr>
                <a:t>民国结束，人民从此站了起来</a:t>
              </a:r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ED9855DC-4280-4A1E-B0DD-F146C6EBC304}"/>
              </a:ext>
            </a:extLst>
          </p:cNvPr>
          <p:cNvGrpSpPr/>
          <p:nvPr/>
        </p:nvGrpSpPr>
        <p:grpSpPr>
          <a:xfrm>
            <a:off x="3752914" y="4787710"/>
            <a:ext cx="5437791" cy="1329132"/>
            <a:chOff x="3736171" y="4976064"/>
            <a:chExt cx="5658309" cy="1357642"/>
          </a:xfrm>
        </p:grpSpPr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7E20E7ED-83F3-4581-81B8-CD3AC1DF81BE}"/>
                </a:ext>
              </a:extLst>
            </p:cNvPr>
            <p:cNvGrpSpPr/>
            <p:nvPr/>
          </p:nvGrpSpPr>
          <p:grpSpPr>
            <a:xfrm>
              <a:off x="3736171" y="4976064"/>
              <a:ext cx="2500000" cy="1357642"/>
              <a:chOff x="2196738" y="2316009"/>
              <a:chExt cx="2500000" cy="1357642"/>
            </a:xfrm>
          </p:grpSpPr>
          <p:grpSp>
            <p:nvGrpSpPr>
              <p:cNvPr id="139" name="组合 138">
                <a:extLst>
                  <a:ext uri="{FF2B5EF4-FFF2-40B4-BE49-F238E27FC236}">
                    <a16:creationId xmlns="" xmlns:a16="http://schemas.microsoft.com/office/drawing/2014/main" id="{6A442AE8-1D63-444F-95C2-9C328DAF3451}"/>
                  </a:ext>
                </a:extLst>
              </p:cNvPr>
              <p:cNvGrpSpPr/>
              <p:nvPr/>
            </p:nvGrpSpPr>
            <p:grpSpPr>
              <a:xfrm>
                <a:off x="2196738" y="2316009"/>
                <a:ext cx="2500000" cy="719484"/>
                <a:chOff x="2196738" y="2316009"/>
                <a:chExt cx="2500000" cy="719484"/>
              </a:xfrm>
            </p:grpSpPr>
            <p:sp>
              <p:nvSpPr>
                <p:cNvPr id="141" name="矩形 140">
                  <a:extLst>
                    <a:ext uri="{FF2B5EF4-FFF2-40B4-BE49-F238E27FC236}">
                      <a16:creationId xmlns="" xmlns:a16="http://schemas.microsoft.com/office/drawing/2014/main" id="{B36B227C-3D36-4EC0-8E5E-8C8A2F164D46}"/>
                    </a:ext>
                  </a:extLst>
                </p:cNvPr>
                <p:cNvSpPr/>
                <p:nvPr/>
              </p:nvSpPr>
              <p:spPr>
                <a:xfrm>
                  <a:off x="2255520" y="2389161"/>
                  <a:ext cx="2441218" cy="646332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142" name="矩形 141">
                  <a:extLst>
                    <a:ext uri="{FF2B5EF4-FFF2-40B4-BE49-F238E27FC236}">
                      <a16:creationId xmlns="" xmlns:a16="http://schemas.microsoft.com/office/drawing/2014/main" id="{003F6839-868A-45E1-B0DE-191B642CE718}"/>
                    </a:ext>
                  </a:extLst>
                </p:cNvPr>
                <p:cNvSpPr/>
                <p:nvPr/>
              </p:nvSpPr>
              <p:spPr>
                <a:xfrm>
                  <a:off x="2196738" y="2316009"/>
                  <a:ext cx="2418452" cy="646332"/>
                </a:xfrm>
                <a:prstGeom prst="rect">
                  <a:avLst/>
                </a:prstGeom>
                <a:solidFill>
                  <a:schemeClr val="accent2"/>
                </a:solidFill>
                <a:ln w="381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143" name="文本框 142">
                  <a:extLst>
                    <a:ext uri="{FF2B5EF4-FFF2-40B4-BE49-F238E27FC236}">
                      <a16:creationId xmlns="" xmlns:a16="http://schemas.microsoft.com/office/drawing/2014/main" id="{650D2F03-FCA8-4091-9419-8CFB7D9CC2BB}"/>
                    </a:ext>
                  </a:extLst>
                </p:cNvPr>
                <p:cNvSpPr txBox="1"/>
                <p:nvPr/>
              </p:nvSpPr>
              <p:spPr>
                <a:xfrm>
                  <a:off x="2245060" y="2327314"/>
                  <a:ext cx="2327208" cy="5973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</a:rPr>
                    <a:t>共产党成立</a:t>
                  </a:r>
                </a:p>
              </p:txBody>
            </p:sp>
          </p:grpSp>
          <p:sp>
            <p:nvSpPr>
              <p:cNvPr id="140" name="文本框 139">
                <a:extLst>
                  <a:ext uri="{FF2B5EF4-FFF2-40B4-BE49-F238E27FC236}">
                    <a16:creationId xmlns="" xmlns:a16="http://schemas.microsoft.com/office/drawing/2014/main" id="{18E5EA2E-64F5-4D7B-B3EC-333BA7023339}"/>
                  </a:ext>
                </a:extLst>
              </p:cNvPr>
              <p:cNvSpPr txBox="1"/>
              <p:nvPr/>
            </p:nvSpPr>
            <p:spPr>
              <a:xfrm>
                <a:off x="2290820" y="3073384"/>
                <a:ext cx="2063645" cy="600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中国历史上开天辟地的大事。</a:t>
                </a:r>
              </a:p>
            </p:txBody>
          </p:sp>
        </p:grpSp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AB8F1B64-0F68-4ED1-BD23-CF59826C296E}"/>
                </a:ext>
              </a:extLst>
            </p:cNvPr>
            <p:cNvGrpSpPr/>
            <p:nvPr/>
          </p:nvGrpSpPr>
          <p:grpSpPr>
            <a:xfrm>
              <a:off x="6902037" y="4976064"/>
              <a:ext cx="2492443" cy="1093564"/>
              <a:chOff x="2204295" y="2316009"/>
              <a:chExt cx="2492443" cy="1093564"/>
            </a:xfrm>
          </p:grpSpPr>
          <p:grpSp>
            <p:nvGrpSpPr>
              <p:cNvPr id="134" name="组合 133">
                <a:extLst>
                  <a:ext uri="{FF2B5EF4-FFF2-40B4-BE49-F238E27FC236}">
                    <a16:creationId xmlns="" xmlns:a16="http://schemas.microsoft.com/office/drawing/2014/main" id="{1D347102-BD37-4851-A63A-F853B84064C0}"/>
                  </a:ext>
                </a:extLst>
              </p:cNvPr>
              <p:cNvGrpSpPr/>
              <p:nvPr/>
            </p:nvGrpSpPr>
            <p:grpSpPr>
              <a:xfrm>
                <a:off x="2204295" y="2316009"/>
                <a:ext cx="2492443" cy="719484"/>
                <a:chOff x="2204295" y="2316009"/>
                <a:chExt cx="2492443" cy="719484"/>
              </a:xfrm>
            </p:grpSpPr>
            <p:sp>
              <p:nvSpPr>
                <p:cNvPr id="136" name="矩形 135">
                  <a:extLst>
                    <a:ext uri="{FF2B5EF4-FFF2-40B4-BE49-F238E27FC236}">
                      <a16:creationId xmlns="" xmlns:a16="http://schemas.microsoft.com/office/drawing/2014/main" id="{8467A362-00C9-453F-B770-746C18AE008A}"/>
                    </a:ext>
                  </a:extLst>
                </p:cNvPr>
                <p:cNvSpPr/>
                <p:nvPr/>
              </p:nvSpPr>
              <p:spPr>
                <a:xfrm>
                  <a:off x="2255520" y="2389161"/>
                  <a:ext cx="2441218" cy="646332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137" name="矩形 136">
                  <a:extLst>
                    <a:ext uri="{FF2B5EF4-FFF2-40B4-BE49-F238E27FC236}">
                      <a16:creationId xmlns="" xmlns:a16="http://schemas.microsoft.com/office/drawing/2014/main" id="{CD83D626-C5D4-41DB-AB8A-8AA81CCC1158}"/>
                    </a:ext>
                  </a:extLst>
                </p:cNvPr>
                <p:cNvSpPr/>
                <p:nvPr/>
              </p:nvSpPr>
              <p:spPr>
                <a:xfrm>
                  <a:off x="2204295" y="2316009"/>
                  <a:ext cx="2418452" cy="646332"/>
                </a:xfrm>
                <a:prstGeom prst="rect">
                  <a:avLst/>
                </a:prstGeom>
                <a:solidFill>
                  <a:schemeClr val="accent2"/>
                </a:solidFill>
                <a:ln w="38100" cap="flat" cmpd="sng" algn="ctr">
                  <a:solidFill>
                    <a:sysClr val="windowText" lastClr="000000">
                      <a:lumMod val="85000"/>
                      <a:lumOff val="15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138" name="文本框 137">
                  <a:extLst>
                    <a:ext uri="{FF2B5EF4-FFF2-40B4-BE49-F238E27FC236}">
                      <a16:creationId xmlns="" xmlns:a16="http://schemas.microsoft.com/office/drawing/2014/main" id="{8FA1E375-A1E9-422A-ADDD-3FCF810DDA77}"/>
                    </a:ext>
                  </a:extLst>
                </p:cNvPr>
                <p:cNvSpPr txBox="1"/>
                <p:nvPr/>
              </p:nvSpPr>
              <p:spPr>
                <a:xfrm>
                  <a:off x="2463014" y="2327313"/>
                  <a:ext cx="1900197" cy="59731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32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</a:rPr>
                    <a:t>红军长征</a:t>
                  </a:r>
                </a:p>
              </p:txBody>
            </p:sp>
          </p:grpSp>
          <p:sp>
            <p:nvSpPr>
              <p:cNvPr id="135" name="文本框 134">
                <a:extLst>
                  <a:ext uri="{FF2B5EF4-FFF2-40B4-BE49-F238E27FC236}">
                    <a16:creationId xmlns="" xmlns:a16="http://schemas.microsoft.com/office/drawing/2014/main" id="{0BF7D34D-FE9E-4658-A44C-9CBC329A6088}"/>
                  </a:ext>
                </a:extLst>
              </p:cNvPr>
              <p:cNvSpPr txBox="1"/>
              <p:nvPr/>
            </p:nvSpPr>
            <p:spPr>
              <a:xfrm>
                <a:off x="2290819" y="3073384"/>
                <a:ext cx="2150552" cy="3361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思源宋体 CN Medium" panose="02020500000000000000" pitchFamily="18" charset="-122"/>
                    <a:ea typeface="思源宋体 CN Medium" panose="02020500000000000000" pitchFamily="18" charset="-122"/>
                  </a:rPr>
                  <a:t>人类历史上的伟大奇迹。</a:t>
                </a:r>
              </a:p>
            </p:txBody>
          </p:sp>
        </p:grpSp>
      </p:grpSp>
      <p:cxnSp>
        <p:nvCxnSpPr>
          <p:cNvPr id="144" name="直接连接符 143">
            <a:extLst>
              <a:ext uri="{FF2B5EF4-FFF2-40B4-BE49-F238E27FC236}">
                <a16:creationId xmlns="" xmlns:a16="http://schemas.microsoft.com/office/drawing/2014/main" id="{ECF9B8BA-F409-45F9-8135-959EF0EB3DBA}"/>
              </a:ext>
            </a:extLst>
          </p:cNvPr>
          <p:cNvCxnSpPr>
            <a:cxnSpLocks/>
          </p:cNvCxnSpPr>
          <p:nvPr/>
        </p:nvCxnSpPr>
        <p:spPr>
          <a:xfrm>
            <a:off x="3752914" y="4342396"/>
            <a:ext cx="0" cy="471634"/>
          </a:xfrm>
          <a:prstGeom prst="line">
            <a:avLst/>
          </a:prstGeom>
          <a:noFill/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</p:cxnSp>
      <p:cxnSp>
        <p:nvCxnSpPr>
          <p:cNvPr id="145" name="直接连接符 144">
            <a:extLst>
              <a:ext uri="{FF2B5EF4-FFF2-40B4-BE49-F238E27FC236}">
                <a16:creationId xmlns="" xmlns:a16="http://schemas.microsoft.com/office/drawing/2014/main" id="{724BF542-53D0-482B-A288-40AEFBB6A211}"/>
              </a:ext>
            </a:extLst>
          </p:cNvPr>
          <p:cNvCxnSpPr>
            <a:cxnSpLocks/>
          </p:cNvCxnSpPr>
          <p:nvPr/>
        </p:nvCxnSpPr>
        <p:spPr>
          <a:xfrm>
            <a:off x="6795399" y="4342396"/>
            <a:ext cx="0" cy="471634"/>
          </a:xfrm>
          <a:prstGeom prst="line">
            <a:avLst/>
          </a:prstGeom>
          <a:noFill/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</p:cxnSp>
      <p:sp>
        <p:nvSpPr>
          <p:cNvPr id="152" name="矩形 15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8BA276FC-B80F-45DC-B65D-5D1D3F8117C3}"/>
              </a:ext>
            </a:extLst>
          </p:cNvPr>
          <p:cNvSpPr/>
          <p:nvPr/>
        </p:nvSpPr>
        <p:spPr>
          <a:xfrm>
            <a:off x="695325" y="1379457"/>
            <a:ext cx="10801350" cy="4916568"/>
          </a:xfrm>
          <a:prstGeom prst="rect">
            <a:avLst/>
          </a:prstGeom>
          <a:noFill/>
          <a:ln w="76200" cap="flat" cmpd="sng" algn="ctr">
            <a:solidFill>
              <a:srgbClr val="262626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54" name="矩形 15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7225EE7-A1A6-4171-BF87-60624EF35407}"/>
              </a:ext>
            </a:extLst>
          </p:cNvPr>
          <p:cNvSpPr/>
          <p:nvPr/>
        </p:nvSpPr>
        <p:spPr>
          <a:xfrm>
            <a:off x="814086" y="1493134"/>
            <a:ext cx="10563828" cy="4689214"/>
          </a:xfrm>
          <a:prstGeom prst="rect">
            <a:avLst/>
          </a:prstGeom>
          <a:noFill/>
          <a:ln w="19050" cap="flat" cmpd="sng" algn="ctr">
            <a:solidFill>
              <a:srgbClr val="262626"/>
            </a:solidFill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173" name="图形 14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B92BDD0A-1C7B-41FC-B164-899EDC20874D}"/>
              </a:ext>
            </a:extLst>
          </p:cNvPr>
          <p:cNvGrpSpPr/>
          <p:nvPr/>
        </p:nvGrpSpPr>
        <p:grpSpPr>
          <a:xfrm>
            <a:off x="4365839" y="277759"/>
            <a:ext cx="3209925" cy="889308"/>
            <a:chOff x="4486307" y="306581"/>
            <a:chExt cx="3209925" cy="889308"/>
          </a:xfrm>
          <a:blipFill dpi="0" rotWithShape="1">
            <a:blip r:embed="rId4"/>
            <a:srcRect/>
            <a:tile tx="0" ty="0" sx="100000" sy="100000" flip="none" algn="ctr"/>
          </a:blipFill>
        </p:grpSpPr>
        <p:grpSp>
          <p:nvGrpSpPr>
            <p:cNvPr id="174" name="图形 148">
              <a:extLst>
                <a:ext uri="{FF2B5EF4-FFF2-40B4-BE49-F238E27FC236}">
                  <a16:creationId xmlns="" xmlns:a16="http://schemas.microsoft.com/office/drawing/2014/main" id="{FD46DBEA-24F8-4697-AD07-5FE006C630FE}"/>
                </a:ext>
              </a:extLst>
            </p:cNvPr>
            <p:cNvGrpSpPr/>
            <p:nvPr/>
          </p:nvGrpSpPr>
          <p:grpSpPr>
            <a:xfrm>
              <a:off x="5947016" y="306581"/>
              <a:ext cx="257175" cy="466725"/>
              <a:chOff x="5947016" y="306581"/>
              <a:chExt cx="257175" cy="466725"/>
            </a:xfrm>
            <a:grpFill/>
          </p:grpSpPr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0902C148-FBEB-43FE-9DEC-369F6DAD8B2B}"/>
                  </a:ext>
                </a:extLst>
              </p:cNvPr>
              <p:cNvSpPr/>
              <p:nvPr/>
            </p:nvSpPr>
            <p:spPr>
              <a:xfrm>
                <a:off x="5947016" y="306581"/>
                <a:ext cx="257175" cy="466725"/>
              </a:xfrm>
              <a:custGeom>
                <a:avLst/>
                <a:gdLst>
                  <a:gd name="connsiteX0" fmla="*/ 177749 w 257175"/>
                  <a:gd name="connsiteY0" fmla="*/ 118967 h 466725"/>
                  <a:gd name="connsiteX1" fmla="*/ 205181 w 257175"/>
                  <a:gd name="connsiteY1" fmla="*/ 85630 h 466725"/>
                  <a:gd name="connsiteX2" fmla="*/ 196704 w 257175"/>
                  <a:gd name="connsiteY2" fmla="*/ 0 h 466725"/>
                  <a:gd name="connsiteX3" fmla="*/ 98311 w 257175"/>
                  <a:gd name="connsiteY3" fmla="*/ 156496 h 466725"/>
                  <a:gd name="connsiteX4" fmla="*/ 16396 w 257175"/>
                  <a:gd name="connsiteY4" fmla="*/ 261842 h 466725"/>
                  <a:gd name="connsiteX5" fmla="*/ 58401 w 257175"/>
                  <a:gd name="connsiteY5" fmla="*/ 449009 h 466725"/>
                  <a:gd name="connsiteX6" fmla="*/ 100311 w 257175"/>
                  <a:gd name="connsiteY6" fmla="*/ 456248 h 466725"/>
                  <a:gd name="connsiteX7" fmla="*/ 110884 w 257175"/>
                  <a:gd name="connsiteY7" fmla="*/ 182975 h 466725"/>
                  <a:gd name="connsiteX8" fmla="*/ 117265 w 257175"/>
                  <a:gd name="connsiteY8" fmla="*/ 447580 h 466725"/>
                  <a:gd name="connsiteX9" fmla="*/ 112693 w 257175"/>
                  <a:gd name="connsiteY9" fmla="*/ 265748 h 466725"/>
                  <a:gd name="connsiteX10" fmla="*/ 135839 w 257175"/>
                  <a:gd name="connsiteY10" fmla="*/ 447485 h 466725"/>
                  <a:gd name="connsiteX11" fmla="*/ 177940 w 257175"/>
                  <a:gd name="connsiteY11" fmla="*/ 423101 h 466725"/>
                  <a:gd name="connsiteX12" fmla="*/ 145174 w 257175"/>
                  <a:gd name="connsiteY12" fmla="*/ 208121 h 466725"/>
                  <a:gd name="connsiteX13" fmla="*/ 200323 w 257175"/>
                  <a:gd name="connsiteY13" fmla="*/ 414147 h 466725"/>
                  <a:gd name="connsiteX14" fmla="*/ 166224 w 257175"/>
                  <a:gd name="connsiteY14" fmla="*/ 444627 h 466725"/>
                  <a:gd name="connsiteX15" fmla="*/ 135934 w 257175"/>
                  <a:gd name="connsiteY15" fmla="*/ 466058 h 466725"/>
                  <a:gd name="connsiteX16" fmla="*/ 262331 w 257175"/>
                  <a:gd name="connsiteY16" fmla="*/ 392906 h 466725"/>
                  <a:gd name="connsiteX17" fmla="*/ 177749 w 257175"/>
                  <a:gd name="connsiteY17" fmla="*/ 118967 h 46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57175" h="466725">
                    <a:moveTo>
                      <a:pt x="177749" y="118967"/>
                    </a:moveTo>
                    <a:cubicBezTo>
                      <a:pt x="183655" y="107823"/>
                      <a:pt x="197656" y="98965"/>
                      <a:pt x="205181" y="85630"/>
                    </a:cubicBezTo>
                    <a:cubicBezTo>
                      <a:pt x="223183" y="53435"/>
                      <a:pt x="224422" y="19526"/>
                      <a:pt x="196704" y="0"/>
                    </a:cubicBezTo>
                    <a:cubicBezTo>
                      <a:pt x="234042" y="68675"/>
                      <a:pt x="140030" y="118586"/>
                      <a:pt x="98311" y="156496"/>
                    </a:cubicBezTo>
                    <a:cubicBezTo>
                      <a:pt x="68497" y="183642"/>
                      <a:pt x="36779" y="214884"/>
                      <a:pt x="16396" y="261842"/>
                    </a:cubicBezTo>
                    <a:cubicBezTo>
                      <a:pt x="-13894" y="331851"/>
                      <a:pt x="-3512" y="416338"/>
                      <a:pt x="58401" y="449009"/>
                    </a:cubicBezTo>
                    <a:cubicBezTo>
                      <a:pt x="67640" y="453866"/>
                      <a:pt x="85071" y="466535"/>
                      <a:pt x="100311" y="456248"/>
                    </a:cubicBezTo>
                    <a:cubicBezTo>
                      <a:pt x="38970" y="394335"/>
                      <a:pt x="31445" y="266224"/>
                      <a:pt x="110884" y="182975"/>
                    </a:cubicBezTo>
                    <a:cubicBezTo>
                      <a:pt x="51924" y="282321"/>
                      <a:pt x="54686" y="385191"/>
                      <a:pt x="117265" y="447580"/>
                    </a:cubicBezTo>
                    <a:cubicBezTo>
                      <a:pt x="166129" y="380619"/>
                      <a:pt x="98692" y="330803"/>
                      <a:pt x="112693" y="265748"/>
                    </a:cubicBezTo>
                    <a:cubicBezTo>
                      <a:pt x="114122" y="327660"/>
                      <a:pt x="185655" y="371094"/>
                      <a:pt x="135839" y="447485"/>
                    </a:cubicBezTo>
                    <a:cubicBezTo>
                      <a:pt x="146793" y="446437"/>
                      <a:pt x="169272" y="435674"/>
                      <a:pt x="177940" y="423101"/>
                    </a:cubicBezTo>
                    <a:cubicBezTo>
                      <a:pt x="234423" y="340995"/>
                      <a:pt x="126505" y="280607"/>
                      <a:pt x="145174" y="208121"/>
                    </a:cubicBezTo>
                    <a:cubicBezTo>
                      <a:pt x="152603" y="273939"/>
                      <a:pt x="247948" y="331184"/>
                      <a:pt x="200323" y="414147"/>
                    </a:cubicBezTo>
                    <a:cubicBezTo>
                      <a:pt x="192322" y="428054"/>
                      <a:pt x="178892" y="436436"/>
                      <a:pt x="166224" y="444627"/>
                    </a:cubicBezTo>
                    <a:cubicBezTo>
                      <a:pt x="154318" y="452342"/>
                      <a:pt x="135839" y="458819"/>
                      <a:pt x="135934" y="466058"/>
                    </a:cubicBezTo>
                    <a:cubicBezTo>
                      <a:pt x="194608" y="476155"/>
                      <a:pt x="247853" y="445484"/>
                      <a:pt x="262331" y="392906"/>
                    </a:cubicBezTo>
                    <a:cubicBezTo>
                      <a:pt x="292049" y="284321"/>
                      <a:pt x="120218" y="226981"/>
                      <a:pt x="177749" y="11896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思源宋体 CN"/>
                  <a:ea typeface="喜鹊招牌体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9BBEAD19-8DB4-4078-A863-3682E3B3B7C2}"/>
                  </a:ext>
                </a:extLst>
              </p:cNvPr>
              <p:cNvSpPr/>
              <p:nvPr/>
            </p:nvSpPr>
            <p:spPr>
              <a:xfrm>
                <a:off x="6083671" y="313493"/>
                <a:ext cx="47625" cy="47625"/>
              </a:xfrm>
              <a:custGeom>
                <a:avLst/>
                <a:gdLst>
                  <a:gd name="connsiteX0" fmla="*/ 48239 w 47625"/>
                  <a:gd name="connsiteY0" fmla="*/ 33188 h 47625"/>
                  <a:gd name="connsiteX1" fmla="*/ 27665 w 47625"/>
                  <a:gd name="connsiteY1" fmla="*/ 613 h 47625"/>
                  <a:gd name="connsiteX2" fmla="*/ 48239 w 47625"/>
                  <a:gd name="connsiteY2" fmla="*/ 33188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5" h="47625">
                    <a:moveTo>
                      <a:pt x="48239" y="33188"/>
                    </a:moveTo>
                    <a:cubicBezTo>
                      <a:pt x="54144" y="18139"/>
                      <a:pt x="50239" y="3946"/>
                      <a:pt x="27665" y="613"/>
                    </a:cubicBezTo>
                    <a:cubicBezTo>
                      <a:pt x="-34915" y="-8722"/>
                      <a:pt x="24998" y="92624"/>
                      <a:pt x="48239" y="331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思源宋体 CN"/>
                  <a:ea typeface="喜鹊招牌体"/>
                </a:endParaRPr>
              </a:p>
            </p:txBody>
          </p:sp>
        </p:grpSp>
        <p:sp>
          <p:nvSpPr>
            <p:cNvPr id="175" name="任意多边形: 形状 174">
              <a:extLst>
                <a:ext uri="{FF2B5EF4-FFF2-40B4-BE49-F238E27FC236}">
                  <a16:creationId xmlns="" xmlns:a16="http://schemas.microsoft.com/office/drawing/2014/main" id="{D370C55B-0693-40DC-8606-9CFAFDC78CC3}"/>
                </a:ext>
              </a:extLst>
            </p:cNvPr>
            <p:cNvSpPr/>
            <p:nvPr/>
          </p:nvSpPr>
          <p:spPr>
            <a:xfrm>
              <a:off x="5837396" y="747908"/>
              <a:ext cx="495300" cy="200025"/>
            </a:xfrm>
            <a:custGeom>
              <a:avLst/>
              <a:gdLst>
                <a:gd name="connsiteX0" fmla="*/ 117348 w 495300"/>
                <a:gd name="connsiteY0" fmla="*/ 74071 h 200025"/>
                <a:gd name="connsiteX1" fmla="*/ 77438 w 495300"/>
                <a:gd name="connsiteY1" fmla="*/ 92835 h 200025"/>
                <a:gd name="connsiteX2" fmla="*/ 244030 w 495300"/>
                <a:gd name="connsiteY2" fmla="*/ 174941 h 200025"/>
                <a:gd name="connsiteX3" fmla="*/ 248698 w 495300"/>
                <a:gd name="connsiteY3" fmla="*/ 203135 h 200025"/>
                <a:gd name="connsiteX4" fmla="*/ 251079 w 495300"/>
                <a:gd name="connsiteY4" fmla="*/ 200753 h 200025"/>
                <a:gd name="connsiteX5" fmla="*/ 251079 w 495300"/>
                <a:gd name="connsiteY5" fmla="*/ 191324 h 200025"/>
                <a:gd name="connsiteX6" fmla="*/ 422434 w 495300"/>
                <a:gd name="connsiteY6" fmla="*/ 90454 h 200025"/>
                <a:gd name="connsiteX7" fmla="*/ 382524 w 495300"/>
                <a:gd name="connsiteY7" fmla="*/ 71689 h 200025"/>
                <a:gd name="connsiteX8" fmla="*/ 499872 w 495300"/>
                <a:gd name="connsiteY8" fmla="*/ 45877 h 200025"/>
                <a:gd name="connsiteX9" fmla="*/ 410718 w 495300"/>
                <a:gd name="connsiteY9" fmla="*/ 1300 h 200025"/>
                <a:gd name="connsiteX10" fmla="*/ 248793 w 495300"/>
                <a:gd name="connsiteY10" fmla="*/ 151509 h 200025"/>
                <a:gd name="connsiteX11" fmla="*/ 86868 w 495300"/>
                <a:gd name="connsiteY11" fmla="*/ 1300 h 200025"/>
                <a:gd name="connsiteX12" fmla="*/ 0 w 495300"/>
                <a:gd name="connsiteY12" fmla="*/ 45877 h 200025"/>
                <a:gd name="connsiteX13" fmla="*/ 117348 w 495300"/>
                <a:gd name="connsiteY13" fmla="*/ 74071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5300" h="200025">
                  <a:moveTo>
                    <a:pt x="117348" y="74071"/>
                  </a:moveTo>
                  <a:cubicBezTo>
                    <a:pt x="107347" y="83596"/>
                    <a:pt x="90773" y="86549"/>
                    <a:pt x="77438" y="92835"/>
                  </a:cubicBezTo>
                  <a:cubicBezTo>
                    <a:pt x="131064" y="122172"/>
                    <a:pt x="218503" y="117600"/>
                    <a:pt x="244030" y="174941"/>
                  </a:cubicBezTo>
                  <a:cubicBezTo>
                    <a:pt x="242888" y="187037"/>
                    <a:pt x="251555" y="189323"/>
                    <a:pt x="248698" y="203135"/>
                  </a:cubicBezTo>
                  <a:cubicBezTo>
                    <a:pt x="248793" y="205611"/>
                    <a:pt x="251650" y="204944"/>
                    <a:pt x="251079" y="200753"/>
                  </a:cubicBezTo>
                  <a:cubicBezTo>
                    <a:pt x="251079" y="197610"/>
                    <a:pt x="251079" y="194467"/>
                    <a:pt x="251079" y="191324"/>
                  </a:cubicBezTo>
                  <a:cubicBezTo>
                    <a:pt x="265081" y="114647"/>
                    <a:pt x="367951" y="126744"/>
                    <a:pt x="422434" y="90454"/>
                  </a:cubicBezTo>
                  <a:cubicBezTo>
                    <a:pt x="404431" y="88930"/>
                    <a:pt x="391668" y="82072"/>
                    <a:pt x="382524" y="71689"/>
                  </a:cubicBezTo>
                  <a:cubicBezTo>
                    <a:pt x="427863" y="71404"/>
                    <a:pt x="454914" y="17111"/>
                    <a:pt x="499872" y="45877"/>
                  </a:cubicBezTo>
                  <a:cubicBezTo>
                    <a:pt x="488442" y="10063"/>
                    <a:pt x="457200" y="-4701"/>
                    <a:pt x="410718" y="1300"/>
                  </a:cubicBezTo>
                  <a:cubicBezTo>
                    <a:pt x="330232" y="11682"/>
                    <a:pt x="275368" y="93502"/>
                    <a:pt x="248793" y="151509"/>
                  </a:cubicBezTo>
                  <a:cubicBezTo>
                    <a:pt x="222313" y="87977"/>
                    <a:pt x="169735" y="10730"/>
                    <a:pt x="86868" y="1300"/>
                  </a:cubicBezTo>
                  <a:cubicBezTo>
                    <a:pt x="45815" y="-3367"/>
                    <a:pt x="10096" y="8253"/>
                    <a:pt x="0" y="45877"/>
                  </a:cubicBezTo>
                  <a:cubicBezTo>
                    <a:pt x="44196" y="18445"/>
                    <a:pt x="75343" y="69785"/>
                    <a:pt x="117348" y="7407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思源宋体 CN"/>
                <a:ea typeface="喜鹊招牌体"/>
              </a:endParaRPr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="" xmlns:a16="http://schemas.microsoft.com/office/drawing/2014/main" id="{66F4278D-2E74-45D4-8CBC-43FA3E8F845D}"/>
                </a:ext>
              </a:extLst>
            </p:cNvPr>
            <p:cNvSpPr/>
            <p:nvPr/>
          </p:nvSpPr>
          <p:spPr>
            <a:xfrm>
              <a:off x="4960977" y="652184"/>
              <a:ext cx="1104900" cy="419100"/>
            </a:xfrm>
            <a:custGeom>
              <a:avLst/>
              <a:gdLst>
                <a:gd name="connsiteX0" fmla="*/ 1109020 w 1104900"/>
                <a:gd name="connsiteY0" fmla="*/ 273903 h 419100"/>
                <a:gd name="connsiteX1" fmla="*/ 1109020 w 1104900"/>
                <a:gd name="connsiteY1" fmla="*/ 270093 h 419100"/>
                <a:gd name="connsiteX2" fmla="*/ 856608 w 1104900"/>
                <a:gd name="connsiteY2" fmla="*/ 247137 h 419100"/>
                <a:gd name="connsiteX3" fmla="*/ 868038 w 1104900"/>
                <a:gd name="connsiteY3" fmla="*/ 205037 h 419100"/>
                <a:gd name="connsiteX4" fmla="*/ 856608 w 1104900"/>
                <a:gd name="connsiteY4" fmla="*/ 358104 h 419100"/>
                <a:gd name="connsiteX5" fmla="*/ 734211 w 1104900"/>
                <a:gd name="connsiteY5" fmla="*/ 258663 h 419100"/>
                <a:gd name="connsiteX6" fmla="*/ 837462 w 1104900"/>
                <a:gd name="connsiteY6" fmla="*/ 101881 h 419100"/>
                <a:gd name="connsiteX7" fmla="*/ 791552 w 1104900"/>
                <a:gd name="connsiteY7" fmla="*/ 48351 h 419100"/>
                <a:gd name="connsiteX8" fmla="*/ 669156 w 1104900"/>
                <a:gd name="connsiteY8" fmla="*/ 285523 h 419100"/>
                <a:gd name="connsiteX9" fmla="*/ 600290 w 1104900"/>
                <a:gd name="connsiteY9" fmla="*/ 197512 h 419100"/>
                <a:gd name="connsiteX10" fmla="*/ 607910 w 1104900"/>
                <a:gd name="connsiteY10" fmla="*/ 319908 h 419100"/>
                <a:gd name="connsiteX11" fmla="*/ 504659 w 1104900"/>
                <a:gd name="connsiteY11" fmla="*/ 185987 h 419100"/>
                <a:gd name="connsiteX12" fmla="*/ 497039 w 1104900"/>
                <a:gd name="connsiteY12" fmla="*/ 270093 h 419100"/>
                <a:gd name="connsiteX13" fmla="*/ 198621 w 1104900"/>
                <a:gd name="connsiteY13" fmla="*/ 9965 h 419100"/>
                <a:gd name="connsiteX14" fmla="*/ 7359 w 1104900"/>
                <a:gd name="connsiteY14" fmla="*/ 147696 h 419100"/>
                <a:gd name="connsiteX15" fmla="*/ 34124 w 1104900"/>
                <a:gd name="connsiteY15" fmla="*/ 86451 h 419100"/>
                <a:gd name="connsiteX16" fmla="*/ 351592 w 1104900"/>
                <a:gd name="connsiteY16" fmla="*/ 216467 h 419100"/>
                <a:gd name="connsiteX17" fmla="*/ 183285 w 1104900"/>
                <a:gd name="connsiteY17" fmla="*/ 335053 h 419100"/>
                <a:gd name="connsiteX18" fmla="*/ 267391 w 1104900"/>
                <a:gd name="connsiteY18" fmla="*/ 338863 h 419100"/>
                <a:gd name="connsiteX19" fmla="*/ 210051 w 1104900"/>
                <a:gd name="connsiteY19" fmla="*/ 300573 h 419100"/>
                <a:gd name="connsiteX20" fmla="*/ 259771 w 1104900"/>
                <a:gd name="connsiteY20" fmla="*/ 231707 h 419100"/>
                <a:gd name="connsiteX21" fmla="*/ 493134 w 1104900"/>
                <a:gd name="connsiteY21" fmla="*/ 338768 h 419100"/>
                <a:gd name="connsiteX22" fmla="*/ 730306 w 1104900"/>
                <a:gd name="connsiteY22" fmla="*/ 419159 h 419100"/>
                <a:gd name="connsiteX23" fmla="*/ 1109020 w 1104900"/>
                <a:gd name="connsiteY23" fmla="*/ 273903 h 419100"/>
                <a:gd name="connsiteX24" fmla="*/ 1109020 w 1104900"/>
                <a:gd name="connsiteY24" fmla="*/ 27390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104900" h="419100">
                  <a:moveTo>
                    <a:pt x="1109020" y="273903"/>
                  </a:moveTo>
                  <a:cubicBezTo>
                    <a:pt x="1109020" y="272664"/>
                    <a:pt x="1109020" y="271331"/>
                    <a:pt x="1109020" y="270093"/>
                  </a:cubicBezTo>
                  <a:cubicBezTo>
                    <a:pt x="1055871" y="326957"/>
                    <a:pt x="866514" y="346959"/>
                    <a:pt x="856608" y="247137"/>
                  </a:cubicBezTo>
                  <a:cubicBezTo>
                    <a:pt x="854322" y="224658"/>
                    <a:pt x="870705" y="220848"/>
                    <a:pt x="868038" y="205037"/>
                  </a:cubicBezTo>
                  <a:cubicBezTo>
                    <a:pt x="786504" y="206942"/>
                    <a:pt x="793362" y="341340"/>
                    <a:pt x="856608" y="358104"/>
                  </a:cubicBezTo>
                  <a:cubicBezTo>
                    <a:pt x="782884" y="359628"/>
                    <a:pt x="738402" y="319432"/>
                    <a:pt x="734211" y="258663"/>
                  </a:cubicBezTo>
                  <a:cubicBezTo>
                    <a:pt x="727639" y="163317"/>
                    <a:pt x="827175" y="144934"/>
                    <a:pt x="837462" y="101881"/>
                  </a:cubicBezTo>
                  <a:cubicBezTo>
                    <a:pt x="845844" y="67020"/>
                    <a:pt x="818698" y="49398"/>
                    <a:pt x="791552" y="48351"/>
                  </a:cubicBezTo>
                  <a:cubicBezTo>
                    <a:pt x="697159" y="44541"/>
                    <a:pt x="639057" y="184844"/>
                    <a:pt x="669156" y="285523"/>
                  </a:cubicBezTo>
                  <a:cubicBezTo>
                    <a:pt x="643248" y="261330"/>
                    <a:pt x="649439" y="188844"/>
                    <a:pt x="600290" y="197512"/>
                  </a:cubicBezTo>
                  <a:cubicBezTo>
                    <a:pt x="553713" y="205799"/>
                    <a:pt x="576192" y="297239"/>
                    <a:pt x="607910" y="319908"/>
                  </a:cubicBezTo>
                  <a:cubicBezTo>
                    <a:pt x="556475" y="302478"/>
                    <a:pt x="570096" y="174081"/>
                    <a:pt x="504659" y="185987"/>
                  </a:cubicBezTo>
                  <a:cubicBezTo>
                    <a:pt x="468654" y="192559"/>
                    <a:pt x="476370" y="245328"/>
                    <a:pt x="497039" y="270093"/>
                  </a:cubicBezTo>
                  <a:cubicBezTo>
                    <a:pt x="387216" y="222372"/>
                    <a:pt x="323398" y="56066"/>
                    <a:pt x="198621" y="9965"/>
                  </a:cubicBezTo>
                  <a:cubicBezTo>
                    <a:pt x="104228" y="-24897"/>
                    <a:pt x="-33408" y="34254"/>
                    <a:pt x="7359" y="147696"/>
                  </a:cubicBezTo>
                  <a:cubicBezTo>
                    <a:pt x="54317" y="175319"/>
                    <a:pt x="85749" y="91404"/>
                    <a:pt x="34124" y="86451"/>
                  </a:cubicBezTo>
                  <a:cubicBezTo>
                    <a:pt x="134422" y="-66902"/>
                    <a:pt x="299776" y="133885"/>
                    <a:pt x="351592" y="216467"/>
                  </a:cubicBezTo>
                  <a:cubicBezTo>
                    <a:pt x="273773" y="151411"/>
                    <a:pt x="109562" y="250852"/>
                    <a:pt x="183285" y="335053"/>
                  </a:cubicBezTo>
                  <a:cubicBezTo>
                    <a:pt x="203669" y="358389"/>
                    <a:pt x="250627" y="360485"/>
                    <a:pt x="267391" y="338863"/>
                  </a:cubicBezTo>
                  <a:cubicBezTo>
                    <a:pt x="297109" y="294667"/>
                    <a:pt x="219099" y="247328"/>
                    <a:pt x="210051" y="300573"/>
                  </a:cubicBezTo>
                  <a:cubicBezTo>
                    <a:pt x="192048" y="266473"/>
                    <a:pt x="225862" y="236755"/>
                    <a:pt x="259771" y="231707"/>
                  </a:cubicBezTo>
                  <a:cubicBezTo>
                    <a:pt x="349782" y="218277"/>
                    <a:pt x="431031" y="298287"/>
                    <a:pt x="493134" y="338768"/>
                  </a:cubicBezTo>
                  <a:cubicBezTo>
                    <a:pt x="556665" y="380297"/>
                    <a:pt x="629436" y="411729"/>
                    <a:pt x="730306" y="419159"/>
                  </a:cubicBezTo>
                  <a:cubicBezTo>
                    <a:pt x="920425" y="433161"/>
                    <a:pt x="1013294" y="372201"/>
                    <a:pt x="1109020" y="273903"/>
                  </a:cubicBezTo>
                  <a:lnTo>
                    <a:pt x="1109020" y="2739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思源宋体 CN"/>
                <a:ea typeface="喜鹊招牌体"/>
              </a:endParaRPr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="" xmlns:a16="http://schemas.microsoft.com/office/drawing/2014/main" id="{99B25326-0D7D-4541-9DFB-5EDF4ED6E542}"/>
                </a:ext>
              </a:extLst>
            </p:cNvPr>
            <p:cNvSpPr/>
            <p:nvPr/>
          </p:nvSpPr>
          <p:spPr>
            <a:xfrm>
              <a:off x="6103715" y="652184"/>
              <a:ext cx="1104900" cy="419100"/>
            </a:xfrm>
            <a:custGeom>
              <a:avLst/>
              <a:gdLst>
                <a:gd name="connsiteX0" fmla="*/ 0 w 1104900"/>
                <a:gd name="connsiteY0" fmla="*/ 273903 h 419100"/>
                <a:gd name="connsiteX1" fmla="*/ 0 w 1104900"/>
                <a:gd name="connsiteY1" fmla="*/ 270093 h 419100"/>
                <a:gd name="connsiteX2" fmla="*/ 252413 w 1104900"/>
                <a:gd name="connsiteY2" fmla="*/ 247137 h 419100"/>
                <a:gd name="connsiteX3" fmla="*/ 240983 w 1104900"/>
                <a:gd name="connsiteY3" fmla="*/ 205037 h 419100"/>
                <a:gd name="connsiteX4" fmla="*/ 252413 w 1104900"/>
                <a:gd name="connsiteY4" fmla="*/ 358104 h 419100"/>
                <a:gd name="connsiteX5" fmla="*/ 374809 w 1104900"/>
                <a:gd name="connsiteY5" fmla="*/ 258663 h 419100"/>
                <a:gd name="connsiteX6" fmla="*/ 271558 w 1104900"/>
                <a:gd name="connsiteY6" fmla="*/ 101881 h 419100"/>
                <a:gd name="connsiteX7" fmla="*/ 317468 w 1104900"/>
                <a:gd name="connsiteY7" fmla="*/ 48351 h 419100"/>
                <a:gd name="connsiteX8" fmla="*/ 439865 w 1104900"/>
                <a:gd name="connsiteY8" fmla="*/ 285523 h 419100"/>
                <a:gd name="connsiteX9" fmla="*/ 508730 w 1104900"/>
                <a:gd name="connsiteY9" fmla="*/ 197512 h 419100"/>
                <a:gd name="connsiteX10" fmla="*/ 501110 w 1104900"/>
                <a:gd name="connsiteY10" fmla="*/ 319908 h 419100"/>
                <a:gd name="connsiteX11" fmla="*/ 604361 w 1104900"/>
                <a:gd name="connsiteY11" fmla="*/ 185987 h 419100"/>
                <a:gd name="connsiteX12" fmla="*/ 611981 w 1104900"/>
                <a:gd name="connsiteY12" fmla="*/ 270093 h 419100"/>
                <a:gd name="connsiteX13" fmla="*/ 910400 w 1104900"/>
                <a:gd name="connsiteY13" fmla="*/ 9965 h 419100"/>
                <a:gd name="connsiteX14" fmla="*/ 1101662 w 1104900"/>
                <a:gd name="connsiteY14" fmla="*/ 147696 h 419100"/>
                <a:gd name="connsiteX15" fmla="*/ 1074896 w 1104900"/>
                <a:gd name="connsiteY15" fmla="*/ 86451 h 419100"/>
                <a:gd name="connsiteX16" fmla="*/ 757428 w 1104900"/>
                <a:gd name="connsiteY16" fmla="*/ 216467 h 419100"/>
                <a:gd name="connsiteX17" fmla="*/ 925735 w 1104900"/>
                <a:gd name="connsiteY17" fmla="*/ 335053 h 419100"/>
                <a:gd name="connsiteX18" fmla="*/ 841629 w 1104900"/>
                <a:gd name="connsiteY18" fmla="*/ 338863 h 419100"/>
                <a:gd name="connsiteX19" fmla="*/ 898970 w 1104900"/>
                <a:gd name="connsiteY19" fmla="*/ 300573 h 419100"/>
                <a:gd name="connsiteX20" fmla="*/ 849249 w 1104900"/>
                <a:gd name="connsiteY20" fmla="*/ 231707 h 419100"/>
                <a:gd name="connsiteX21" fmla="*/ 615887 w 1104900"/>
                <a:gd name="connsiteY21" fmla="*/ 338768 h 419100"/>
                <a:gd name="connsiteX22" fmla="*/ 378714 w 1104900"/>
                <a:gd name="connsiteY22" fmla="*/ 419159 h 419100"/>
                <a:gd name="connsiteX23" fmla="*/ 0 w 1104900"/>
                <a:gd name="connsiteY23" fmla="*/ 273903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4900" h="419100">
                  <a:moveTo>
                    <a:pt x="0" y="273903"/>
                  </a:moveTo>
                  <a:cubicBezTo>
                    <a:pt x="0" y="272664"/>
                    <a:pt x="0" y="271331"/>
                    <a:pt x="0" y="270093"/>
                  </a:cubicBezTo>
                  <a:cubicBezTo>
                    <a:pt x="53150" y="326957"/>
                    <a:pt x="242507" y="346959"/>
                    <a:pt x="252413" y="247137"/>
                  </a:cubicBezTo>
                  <a:cubicBezTo>
                    <a:pt x="254699" y="224658"/>
                    <a:pt x="238316" y="220848"/>
                    <a:pt x="240983" y="205037"/>
                  </a:cubicBezTo>
                  <a:cubicBezTo>
                    <a:pt x="322517" y="206942"/>
                    <a:pt x="315659" y="341340"/>
                    <a:pt x="252413" y="358104"/>
                  </a:cubicBezTo>
                  <a:cubicBezTo>
                    <a:pt x="326136" y="359628"/>
                    <a:pt x="370618" y="319432"/>
                    <a:pt x="374809" y="258663"/>
                  </a:cubicBezTo>
                  <a:cubicBezTo>
                    <a:pt x="381381" y="163317"/>
                    <a:pt x="281845" y="144934"/>
                    <a:pt x="271558" y="101881"/>
                  </a:cubicBezTo>
                  <a:cubicBezTo>
                    <a:pt x="263176" y="67020"/>
                    <a:pt x="290322" y="49398"/>
                    <a:pt x="317468" y="48351"/>
                  </a:cubicBezTo>
                  <a:cubicBezTo>
                    <a:pt x="411861" y="44541"/>
                    <a:pt x="469963" y="184844"/>
                    <a:pt x="439865" y="285523"/>
                  </a:cubicBezTo>
                  <a:cubicBezTo>
                    <a:pt x="465773" y="261330"/>
                    <a:pt x="459581" y="188844"/>
                    <a:pt x="508730" y="197512"/>
                  </a:cubicBezTo>
                  <a:cubicBezTo>
                    <a:pt x="555308" y="205799"/>
                    <a:pt x="532829" y="297239"/>
                    <a:pt x="501110" y="319908"/>
                  </a:cubicBezTo>
                  <a:cubicBezTo>
                    <a:pt x="552545" y="302478"/>
                    <a:pt x="539020" y="174081"/>
                    <a:pt x="604361" y="185987"/>
                  </a:cubicBezTo>
                  <a:cubicBezTo>
                    <a:pt x="640366" y="192559"/>
                    <a:pt x="632651" y="245328"/>
                    <a:pt x="611981" y="270093"/>
                  </a:cubicBezTo>
                  <a:cubicBezTo>
                    <a:pt x="721805" y="222372"/>
                    <a:pt x="785717" y="56066"/>
                    <a:pt x="910400" y="9965"/>
                  </a:cubicBezTo>
                  <a:cubicBezTo>
                    <a:pt x="1004792" y="-24897"/>
                    <a:pt x="1142429" y="34254"/>
                    <a:pt x="1101662" y="147696"/>
                  </a:cubicBezTo>
                  <a:cubicBezTo>
                    <a:pt x="1054703" y="175319"/>
                    <a:pt x="1023271" y="91404"/>
                    <a:pt x="1074896" y="86451"/>
                  </a:cubicBezTo>
                  <a:cubicBezTo>
                    <a:pt x="974598" y="-66902"/>
                    <a:pt x="809244" y="133885"/>
                    <a:pt x="757428" y="216467"/>
                  </a:cubicBezTo>
                  <a:cubicBezTo>
                    <a:pt x="835343" y="151411"/>
                    <a:pt x="999458" y="250852"/>
                    <a:pt x="925735" y="335053"/>
                  </a:cubicBezTo>
                  <a:cubicBezTo>
                    <a:pt x="905351" y="358389"/>
                    <a:pt x="858393" y="360485"/>
                    <a:pt x="841629" y="338863"/>
                  </a:cubicBezTo>
                  <a:cubicBezTo>
                    <a:pt x="811911" y="294667"/>
                    <a:pt x="889921" y="247328"/>
                    <a:pt x="898970" y="300573"/>
                  </a:cubicBezTo>
                  <a:cubicBezTo>
                    <a:pt x="916972" y="266473"/>
                    <a:pt x="883158" y="236755"/>
                    <a:pt x="849249" y="231707"/>
                  </a:cubicBezTo>
                  <a:cubicBezTo>
                    <a:pt x="759238" y="218277"/>
                    <a:pt x="677990" y="298287"/>
                    <a:pt x="615887" y="338768"/>
                  </a:cubicBezTo>
                  <a:cubicBezTo>
                    <a:pt x="552355" y="380297"/>
                    <a:pt x="479584" y="411729"/>
                    <a:pt x="378714" y="419159"/>
                  </a:cubicBezTo>
                  <a:cubicBezTo>
                    <a:pt x="188690" y="433161"/>
                    <a:pt x="95726" y="372201"/>
                    <a:pt x="0" y="2739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思源宋体 CN"/>
                <a:ea typeface="喜鹊招牌体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="" xmlns:a16="http://schemas.microsoft.com/office/drawing/2014/main" id="{B798E435-0762-4D6A-B083-81687D15BB92}"/>
                </a:ext>
              </a:extLst>
            </p:cNvPr>
            <p:cNvSpPr/>
            <p:nvPr/>
          </p:nvSpPr>
          <p:spPr>
            <a:xfrm>
              <a:off x="6465633" y="458384"/>
              <a:ext cx="466725" cy="400050"/>
            </a:xfrm>
            <a:custGeom>
              <a:avLst/>
              <a:gdLst>
                <a:gd name="connsiteX0" fmla="*/ 371984 w 466725"/>
                <a:gd name="connsiteY0" fmla="*/ 243961 h 400050"/>
                <a:gd name="connsiteX1" fmla="*/ 9272 w 466725"/>
                <a:gd name="connsiteY1" fmla="*/ 163475 h 400050"/>
                <a:gd name="connsiteX2" fmla="*/ 177864 w 466725"/>
                <a:gd name="connsiteY2" fmla="*/ 3550 h 400050"/>
                <a:gd name="connsiteX3" fmla="*/ 378175 w 466725"/>
                <a:gd name="connsiteY3" fmla="*/ 217100 h 400050"/>
                <a:gd name="connsiteX4" fmla="*/ 456185 w 466725"/>
                <a:gd name="connsiteY4" fmla="*/ 132423 h 400050"/>
                <a:gd name="connsiteX5" fmla="*/ 410941 w 466725"/>
                <a:gd name="connsiteY5" fmla="*/ 38507 h 400050"/>
                <a:gd name="connsiteX6" fmla="*/ 377794 w 466725"/>
                <a:gd name="connsiteY6" fmla="*/ 51175 h 400050"/>
                <a:gd name="connsiteX7" fmla="*/ 414179 w 466725"/>
                <a:gd name="connsiteY7" fmla="*/ 68510 h 400050"/>
                <a:gd name="connsiteX8" fmla="*/ 347028 w 466725"/>
                <a:gd name="connsiteY8" fmla="*/ 48889 h 400050"/>
                <a:gd name="connsiteX9" fmla="*/ 404559 w 466725"/>
                <a:gd name="connsiteY9" fmla="*/ 10027 h 400050"/>
                <a:gd name="connsiteX10" fmla="*/ 463328 w 466725"/>
                <a:gd name="connsiteY10" fmla="*/ 134709 h 400050"/>
                <a:gd name="connsiteX11" fmla="*/ 383033 w 466725"/>
                <a:gd name="connsiteY11" fmla="*/ 234436 h 400050"/>
                <a:gd name="connsiteX12" fmla="*/ 201010 w 466725"/>
                <a:gd name="connsiteY12" fmla="*/ 403124 h 400050"/>
                <a:gd name="connsiteX13" fmla="*/ 371984 w 466725"/>
                <a:gd name="connsiteY13" fmla="*/ 243961 h 400050"/>
                <a:gd name="connsiteX14" fmla="*/ 181103 w 466725"/>
                <a:gd name="connsiteY14" fmla="*/ 25648 h 400050"/>
                <a:gd name="connsiteX15" fmla="*/ 21749 w 466725"/>
                <a:gd name="connsiteY15" fmla="*/ 101848 h 400050"/>
                <a:gd name="connsiteX16" fmla="*/ 368745 w 466725"/>
                <a:gd name="connsiteY16" fmla="*/ 221863 h 400050"/>
                <a:gd name="connsiteX17" fmla="*/ 181103 w 466725"/>
                <a:gd name="connsiteY17" fmla="*/ 25648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6725" h="400050">
                  <a:moveTo>
                    <a:pt x="371984" y="243961"/>
                  </a:moveTo>
                  <a:cubicBezTo>
                    <a:pt x="286925" y="297206"/>
                    <a:pt x="62421" y="290824"/>
                    <a:pt x="9272" y="163475"/>
                  </a:cubicBezTo>
                  <a:cubicBezTo>
                    <a:pt x="-33115" y="62033"/>
                    <a:pt x="77947" y="-18072"/>
                    <a:pt x="177864" y="3550"/>
                  </a:cubicBezTo>
                  <a:cubicBezTo>
                    <a:pt x="302356" y="30506"/>
                    <a:pt x="362078" y="131852"/>
                    <a:pt x="378175" y="217100"/>
                  </a:cubicBezTo>
                  <a:cubicBezTo>
                    <a:pt x="411608" y="198431"/>
                    <a:pt x="441421" y="178619"/>
                    <a:pt x="456185" y="132423"/>
                  </a:cubicBezTo>
                  <a:cubicBezTo>
                    <a:pt x="469234" y="91561"/>
                    <a:pt x="455804" y="45841"/>
                    <a:pt x="410941" y="38507"/>
                  </a:cubicBezTo>
                  <a:cubicBezTo>
                    <a:pt x="398368" y="36506"/>
                    <a:pt x="384747" y="39650"/>
                    <a:pt x="377794" y="51175"/>
                  </a:cubicBezTo>
                  <a:cubicBezTo>
                    <a:pt x="354172" y="90513"/>
                    <a:pt x="411512" y="109944"/>
                    <a:pt x="414179" y="68510"/>
                  </a:cubicBezTo>
                  <a:cubicBezTo>
                    <a:pt x="421514" y="136614"/>
                    <a:pt x="328645" y="109087"/>
                    <a:pt x="347028" y="48889"/>
                  </a:cubicBezTo>
                  <a:cubicBezTo>
                    <a:pt x="355886" y="19838"/>
                    <a:pt x="380270" y="6122"/>
                    <a:pt x="404559" y="10027"/>
                  </a:cubicBezTo>
                  <a:cubicBezTo>
                    <a:pt x="461233" y="19266"/>
                    <a:pt x="481807" y="77559"/>
                    <a:pt x="463328" y="134709"/>
                  </a:cubicBezTo>
                  <a:cubicBezTo>
                    <a:pt x="447707" y="182906"/>
                    <a:pt x="419228" y="203670"/>
                    <a:pt x="383033" y="234436"/>
                  </a:cubicBezTo>
                  <a:cubicBezTo>
                    <a:pt x="400844" y="350927"/>
                    <a:pt x="303499" y="430270"/>
                    <a:pt x="201010" y="403124"/>
                  </a:cubicBezTo>
                  <a:cubicBezTo>
                    <a:pt x="292355" y="420459"/>
                    <a:pt x="388367" y="356642"/>
                    <a:pt x="371984" y="243961"/>
                  </a:cubicBezTo>
                  <a:close/>
                  <a:moveTo>
                    <a:pt x="181103" y="25648"/>
                  </a:moveTo>
                  <a:cubicBezTo>
                    <a:pt x="112237" y="6026"/>
                    <a:pt x="34703" y="24981"/>
                    <a:pt x="21749" y="101848"/>
                  </a:cubicBezTo>
                  <a:cubicBezTo>
                    <a:pt x="-63" y="231293"/>
                    <a:pt x="296546" y="274727"/>
                    <a:pt x="368745" y="221863"/>
                  </a:cubicBezTo>
                  <a:cubicBezTo>
                    <a:pt x="355696" y="140805"/>
                    <a:pt x="292450" y="57271"/>
                    <a:pt x="181103" y="256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思源宋体 CN"/>
                <a:ea typeface="喜鹊招牌体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67E0A6D2-BDFF-44FA-BB16-30CBC460F5C4}"/>
                </a:ext>
              </a:extLst>
            </p:cNvPr>
            <p:cNvSpPr/>
            <p:nvPr/>
          </p:nvSpPr>
          <p:spPr>
            <a:xfrm>
              <a:off x="5238249" y="458384"/>
              <a:ext cx="466725" cy="400050"/>
            </a:xfrm>
            <a:custGeom>
              <a:avLst/>
              <a:gdLst>
                <a:gd name="connsiteX0" fmla="*/ 97942 w 466725"/>
                <a:gd name="connsiteY0" fmla="*/ 243961 h 400050"/>
                <a:gd name="connsiteX1" fmla="*/ 460654 w 466725"/>
                <a:gd name="connsiteY1" fmla="*/ 163475 h 400050"/>
                <a:gd name="connsiteX2" fmla="*/ 292062 w 466725"/>
                <a:gd name="connsiteY2" fmla="*/ 3550 h 400050"/>
                <a:gd name="connsiteX3" fmla="*/ 91751 w 466725"/>
                <a:gd name="connsiteY3" fmla="*/ 217100 h 400050"/>
                <a:gd name="connsiteX4" fmla="*/ 13741 w 466725"/>
                <a:gd name="connsiteY4" fmla="*/ 132423 h 400050"/>
                <a:gd name="connsiteX5" fmla="*/ 58985 w 466725"/>
                <a:gd name="connsiteY5" fmla="*/ 38507 h 400050"/>
                <a:gd name="connsiteX6" fmla="*/ 92132 w 466725"/>
                <a:gd name="connsiteY6" fmla="*/ 51175 h 400050"/>
                <a:gd name="connsiteX7" fmla="*/ 55746 w 466725"/>
                <a:gd name="connsiteY7" fmla="*/ 68510 h 400050"/>
                <a:gd name="connsiteX8" fmla="*/ 122898 w 466725"/>
                <a:gd name="connsiteY8" fmla="*/ 48889 h 400050"/>
                <a:gd name="connsiteX9" fmla="*/ 65366 w 466725"/>
                <a:gd name="connsiteY9" fmla="*/ 10027 h 400050"/>
                <a:gd name="connsiteX10" fmla="*/ 6597 w 466725"/>
                <a:gd name="connsiteY10" fmla="*/ 134709 h 400050"/>
                <a:gd name="connsiteX11" fmla="*/ 86893 w 466725"/>
                <a:gd name="connsiteY11" fmla="*/ 234436 h 400050"/>
                <a:gd name="connsiteX12" fmla="*/ 268916 w 466725"/>
                <a:gd name="connsiteY12" fmla="*/ 403124 h 400050"/>
                <a:gd name="connsiteX13" fmla="*/ 97942 w 466725"/>
                <a:gd name="connsiteY13" fmla="*/ 243961 h 400050"/>
                <a:gd name="connsiteX14" fmla="*/ 97942 w 466725"/>
                <a:gd name="connsiteY14" fmla="*/ 243961 h 400050"/>
                <a:gd name="connsiteX15" fmla="*/ 288728 w 466725"/>
                <a:gd name="connsiteY15" fmla="*/ 25648 h 400050"/>
                <a:gd name="connsiteX16" fmla="*/ 448081 w 466725"/>
                <a:gd name="connsiteY16" fmla="*/ 101848 h 400050"/>
                <a:gd name="connsiteX17" fmla="*/ 101085 w 466725"/>
                <a:gd name="connsiteY17" fmla="*/ 221863 h 400050"/>
                <a:gd name="connsiteX18" fmla="*/ 288728 w 466725"/>
                <a:gd name="connsiteY18" fmla="*/ 25648 h 400050"/>
                <a:gd name="connsiteX19" fmla="*/ 288728 w 466725"/>
                <a:gd name="connsiteY19" fmla="*/ 25648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6725" h="400050">
                  <a:moveTo>
                    <a:pt x="97942" y="243961"/>
                  </a:moveTo>
                  <a:cubicBezTo>
                    <a:pt x="183000" y="297206"/>
                    <a:pt x="407505" y="290824"/>
                    <a:pt x="460654" y="163475"/>
                  </a:cubicBezTo>
                  <a:cubicBezTo>
                    <a:pt x="503040" y="62033"/>
                    <a:pt x="391979" y="-18072"/>
                    <a:pt x="292062" y="3550"/>
                  </a:cubicBezTo>
                  <a:cubicBezTo>
                    <a:pt x="167570" y="30506"/>
                    <a:pt x="107848" y="131852"/>
                    <a:pt x="91751" y="217100"/>
                  </a:cubicBezTo>
                  <a:cubicBezTo>
                    <a:pt x="58318" y="198431"/>
                    <a:pt x="28505" y="178619"/>
                    <a:pt x="13741" y="132423"/>
                  </a:cubicBezTo>
                  <a:cubicBezTo>
                    <a:pt x="692" y="91561"/>
                    <a:pt x="14122" y="45841"/>
                    <a:pt x="58985" y="38507"/>
                  </a:cubicBezTo>
                  <a:cubicBezTo>
                    <a:pt x="71558" y="36506"/>
                    <a:pt x="85179" y="39650"/>
                    <a:pt x="92132" y="51175"/>
                  </a:cubicBezTo>
                  <a:cubicBezTo>
                    <a:pt x="115754" y="90513"/>
                    <a:pt x="58413" y="109944"/>
                    <a:pt x="55746" y="68510"/>
                  </a:cubicBezTo>
                  <a:cubicBezTo>
                    <a:pt x="48412" y="136614"/>
                    <a:pt x="141281" y="109087"/>
                    <a:pt x="122898" y="48889"/>
                  </a:cubicBezTo>
                  <a:cubicBezTo>
                    <a:pt x="114039" y="19838"/>
                    <a:pt x="89655" y="6122"/>
                    <a:pt x="65366" y="10027"/>
                  </a:cubicBezTo>
                  <a:cubicBezTo>
                    <a:pt x="8693" y="19266"/>
                    <a:pt x="-11881" y="77559"/>
                    <a:pt x="6597" y="134709"/>
                  </a:cubicBezTo>
                  <a:cubicBezTo>
                    <a:pt x="22218" y="182906"/>
                    <a:pt x="50698" y="203670"/>
                    <a:pt x="86893" y="234436"/>
                  </a:cubicBezTo>
                  <a:cubicBezTo>
                    <a:pt x="69081" y="350927"/>
                    <a:pt x="166427" y="430270"/>
                    <a:pt x="268916" y="403124"/>
                  </a:cubicBezTo>
                  <a:cubicBezTo>
                    <a:pt x="177476" y="420459"/>
                    <a:pt x="81559" y="356642"/>
                    <a:pt x="97942" y="243961"/>
                  </a:cubicBezTo>
                  <a:lnTo>
                    <a:pt x="97942" y="243961"/>
                  </a:lnTo>
                  <a:close/>
                  <a:moveTo>
                    <a:pt x="288728" y="25648"/>
                  </a:moveTo>
                  <a:cubicBezTo>
                    <a:pt x="357594" y="6026"/>
                    <a:pt x="435127" y="24981"/>
                    <a:pt x="448081" y="101848"/>
                  </a:cubicBezTo>
                  <a:cubicBezTo>
                    <a:pt x="469988" y="231293"/>
                    <a:pt x="173380" y="274727"/>
                    <a:pt x="101085" y="221863"/>
                  </a:cubicBezTo>
                  <a:cubicBezTo>
                    <a:pt x="114230" y="140805"/>
                    <a:pt x="177476" y="57271"/>
                    <a:pt x="288728" y="25648"/>
                  </a:cubicBezTo>
                  <a:lnTo>
                    <a:pt x="288728" y="2564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prstClr val="black"/>
                </a:solidFill>
                <a:latin typeface="思源宋体 CN"/>
                <a:ea typeface="喜鹊招牌体"/>
              </a:endParaRPr>
            </a:p>
          </p:txBody>
        </p:sp>
        <p:grpSp>
          <p:nvGrpSpPr>
            <p:cNvPr id="180" name="图形 148">
              <a:extLst>
                <a:ext uri="{FF2B5EF4-FFF2-40B4-BE49-F238E27FC236}">
                  <a16:creationId xmlns="" xmlns:a16="http://schemas.microsoft.com/office/drawing/2014/main" id="{4C6DAF20-1B42-4BEB-932A-655CFDD0F406}"/>
                </a:ext>
              </a:extLst>
            </p:cNvPr>
            <p:cNvGrpSpPr/>
            <p:nvPr/>
          </p:nvGrpSpPr>
          <p:grpSpPr>
            <a:xfrm>
              <a:off x="4486307" y="795839"/>
              <a:ext cx="3209925" cy="400050"/>
              <a:chOff x="4486307" y="795839"/>
              <a:chExt cx="3209925" cy="400050"/>
            </a:xfrm>
            <a:grpFill/>
          </p:grpSpPr>
          <p:sp>
            <p:nvSpPr>
              <p:cNvPr id="181" name="任意多边形: 形状 180">
                <a:extLst>
                  <a:ext uri="{FF2B5EF4-FFF2-40B4-BE49-F238E27FC236}">
                    <a16:creationId xmlns="" xmlns:a16="http://schemas.microsoft.com/office/drawing/2014/main" id="{973180BB-F00C-4150-902A-C51C7AD31E6D}"/>
                  </a:ext>
                </a:extLst>
              </p:cNvPr>
              <p:cNvSpPr/>
              <p:nvPr/>
            </p:nvSpPr>
            <p:spPr>
              <a:xfrm>
                <a:off x="6457842" y="795839"/>
                <a:ext cx="1238250" cy="400050"/>
              </a:xfrm>
              <a:custGeom>
                <a:avLst/>
                <a:gdLst>
                  <a:gd name="connsiteX0" fmla="*/ 373679 w 1238250"/>
                  <a:gd name="connsiteY0" fmla="*/ 68431 h 400050"/>
                  <a:gd name="connsiteX1" fmla="*/ 393586 w 1238250"/>
                  <a:gd name="connsiteY1" fmla="*/ 56429 h 400050"/>
                  <a:gd name="connsiteX2" fmla="*/ 627520 w 1238250"/>
                  <a:gd name="connsiteY2" fmla="*/ 45666 h 400050"/>
                  <a:gd name="connsiteX3" fmla="*/ 775348 w 1238250"/>
                  <a:gd name="connsiteY3" fmla="*/ 156061 h 400050"/>
                  <a:gd name="connsiteX4" fmla="*/ 946703 w 1238250"/>
                  <a:gd name="connsiteY4" fmla="*/ 290935 h 400050"/>
                  <a:gd name="connsiteX5" fmla="*/ 1163873 w 1238250"/>
                  <a:gd name="connsiteY5" fmla="*/ 285791 h 400050"/>
                  <a:gd name="connsiteX6" fmla="*/ 1238263 w 1238250"/>
                  <a:gd name="connsiteY6" fmla="*/ 126628 h 400050"/>
                  <a:gd name="connsiteX7" fmla="*/ 1019283 w 1238250"/>
                  <a:gd name="connsiteY7" fmla="*/ 20234 h 400050"/>
                  <a:gd name="connsiteX8" fmla="*/ 959371 w 1238250"/>
                  <a:gd name="connsiteY8" fmla="*/ 109960 h 400050"/>
                  <a:gd name="connsiteX9" fmla="*/ 1017854 w 1238250"/>
                  <a:gd name="connsiteY9" fmla="*/ 198352 h 400050"/>
                  <a:gd name="connsiteX10" fmla="*/ 1089101 w 1238250"/>
                  <a:gd name="connsiteY10" fmla="*/ 144345 h 400050"/>
                  <a:gd name="connsiteX11" fmla="*/ 1023570 w 1238250"/>
                  <a:gd name="connsiteY11" fmla="*/ 111103 h 400050"/>
                  <a:gd name="connsiteX12" fmla="*/ 1083291 w 1238250"/>
                  <a:gd name="connsiteY12" fmla="*/ 145678 h 400050"/>
                  <a:gd name="connsiteX13" fmla="*/ 1021093 w 1238250"/>
                  <a:gd name="connsiteY13" fmla="*/ 183493 h 400050"/>
                  <a:gd name="connsiteX14" fmla="*/ 1032618 w 1238250"/>
                  <a:gd name="connsiteY14" fmla="*/ 45475 h 400050"/>
                  <a:gd name="connsiteX15" fmla="*/ 1221975 w 1238250"/>
                  <a:gd name="connsiteY15" fmla="*/ 132343 h 400050"/>
                  <a:gd name="connsiteX16" fmla="*/ 1161491 w 1238250"/>
                  <a:gd name="connsiteY16" fmla="*/ 281600 h 400050"/>
                  <a:gd name="connsiteX17" fmla="*/ 948608 w 1238250"/>
                  <a:gd name="connsiteY17" fmla="*/ 286839 h 400050"/>
                  <a:gd name="connsiteX18" fmla="*/ 779158 w 1238250"/>
                  <a:gd name="connsiteY18" fmla="*/ 152917 h 400050"/>
                  <a:gd name="connsiteX19" fmla="*/ 634568 w 1238250"/>
                  <a:gd name="connsiteY19" fmla="*/ 30521 h 400050"/>
                  <a:gd name="connsiteX20" fmla="*/ 379203 w 1238250"/>
                  <a:gd name="connsiteY20" fmla="*/ 32045 h 400050"/>
                  <a:gd name="connsiteX21" fmla="*/ 356915 w 1238250"/>
                  <a:gd name="connsiteY21" fmla="*/ 45856 h 400050"/>
                  <a:gd name="connsiteX22" fmla="*/ 336055 w 1238250"/>
                  <a:gd name="connsiteY22" fmla="*/ 61573 h 400050"/>
                  <a:gd name="connsiteX23" fmla="*/ 260141 w 1238250"/>
                  <a:gd name="connsiteY23" fmla="*/ 176349 h 400050"/>
                  <a:gd name="connsiteX24" fmla="*/ 272047 w 1238250"/>
                  <a:gd name="connsiteY24" fmla="*/ 294745 h 400050"/>
                  <a:gd name="connsiteX25" fmla="*/ 429495 w 1238250"/>
                  <a:gd name="connsiteY25" fmla="*/ 399424 h 400050"/>
                  <a:gd name="connsiteX26" fmla="*/ 631997 w 1238250"/>
                  <a:gd name="connsiteY26" fmla="*/ 335512 h 400050"/>
                  <a:gd name="connsiteX27" fmla="*/ 636188 w 1238250"/>
                  <a:gd name="connsiteY27" fmla="*/ 230832 h 400050"/>
                  <a:gd name="connsiteX28" fmla="*/ 543795 w 1238250"/>
                  <a:gd name="connsiteY28" fmla="*/ 177111 h 400050"/>
                  <a:gd name="connsiteX29" fmla="*/ 357867 w 1238250"/>
                  <a:gd name="connsiteY29" fmla="*/ 209496 h 400050"/>
                  <a:gd name="connsiteX30" fmla="*/ 167367 w 1238250"/>
                  <a:gd name="connsiteY30" fmla="*/ 351133 h 400050"/>
                  <a:gd name="connsiteX31" fmla="*/ 16872 w 1238250"/>
                  <a:gd name="connsiteY31" fmla="*/ 259407 h 400050"/>
                  <a:gd name="connsiteX32" fmla="*/ 67640 w 1238250"/>
                  <a:gd name="connsiteY32" fmla="*/ 215592 h 400050"/>
                  <a:gd name="connsiteX33" fmla="*/ 90024 w 1238250"/>
                  <a:gd name="connsiteY33" fmla="*/ 243024 h 400050"/>
                  <a:gd name="connsiteX34" fmla="*/ 56210 w 1238250"/>
                  <a:gd name="connsiteY34" fmla="*/ 240357 h 400050"/>
                  <a:gd name="connsiteX35" fmla="*/ 91739 w 1238250"/>
                  <a:gd name="connsiteY35" fmla="*/ 244357 h 400050"/>
                  <a:gd name="connsiteX36" fmla="*/ 70022 w 1238250"/>
                  <a:gd name="connsiteY36" fmla="*/ 210448 h 400050"/>
                  <a:gd name="connsiteX37" fmla="*/ 1537 w 1238250"/>
                  <a:gd name="connsiteY37" fmla="*/ 263122 h 400050"/>
                  <a:gd name="connsiteX38" fmla="*/ 170225 w 1238250"/>
                  <a:gd name="connsiteY38" fmla="*/ 379327 h 400050"/>
                  <a:gd name="connsiteX39" fmla="*/ 367964 w 1238250"/>
                  <a:gd name="connsiteY39" fmla="*/ 223212 h 400050"/>
                  <a:gd name="connsiteX40" fmla="*/ 542462 w 1238250"/>
                  <a:gd name="connsiteY40" fmla="*/ 181969 h 400050"/>
                  <a:gd name="connsiteX41" fmla="*/ 632187 w 1238250"/>
                  <a:gd name="connsiteY41" fmla="*/ 233785 h 400050"/>
                  <a:gd name="connsiteX42" fmla="*/ 628091 w 1238250"/>
                  <a:gd name="connsiteY42" fmla="*/ 332845 h 400050"/>
                  <a:gd name="connsiteX43" fmla="*/ 430638 w 1238250"/>
                  <a:gd name="connsiteY43" fmla="*/ 394852 h 400050"/>
                  <a:gd name="connsiteX44" fmla="*/ 287192 w 1238250"/>
                  <a:gd name="connsiteY44" fmla="*/ 286839 h 400050"/>
                  <a:gd name="connsiteX45" fmla="*/ 355295 w 1238250"/>
                  <a:gd name="connsiteY45" fmla="*/ 83099 h 400050"/>
                  <a:gd name="connsiteX46" fmla="*/ 373679 w 1238250"/>
                  <a:gd name="connsiteY46" fmla="*/ 68431 h 400050"/>
                  <a:gd name="connsiteX47" fmla="*/ 373679 w 1238250"/>
                  <a:gd name="connsiteY47" fmla="*/ 6843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1238250" h="400050">
                    <a:moveTo>
                      <a:pt x="373679" y="68431"/>
                    </a:moveTo>
                    <a:cubicBezTo>
                      <a:pt x="380060" y="63859"/>
                      <a:pt x="387109" y="60430"/>
                      <a:pt x="393586" y="56429"/>
                    </a:cubicBezTo>
                    <a:cubicBezTo>
                      <a:pt x="473691" y="13757"/>
                      <a:pt x="562178" y="17948"/>
                      <a:pt x="627520" y="45666"/>
                    </a:cubicBezTo>
                    <a:cubicBezTo>
                      <a:pt x="694671" y="71193"/>
                      <a:pt x="738200" y="119199"/>
                      <a:pt x="775348" y="156061"/>
                    </a:cubicBezTo>
                    <a:cubicBezTo>
                      <a:pt x="823354" y="204638"/>
                      <a:pt x="873170" y="261121"/>
                      <a:pt x="946703" y="290935"/>
                    </a:cubicBezTo>
                    <a:cubicBezTo>
                      <a:pt x="1019569" y="318652"/>
                      <a:pt x="1100436" y="316652"/>
                      <a:pt x="1163873" y="285791"/>
                    </a:cubicBezTo>
                    <a:cubicBezTo>
                      <a:pt x="1210545" y="264550"/>
                      <a:pt x="1265123" y="202924"/>
                      <a:pt x="1238263" y="126628"/>
                    </a:cubicBezTo>
                    <a:cubicBezTo>
                      <a:pt x="1219118" y="58334"/>
                      <a:pt x="1126725" y="-22057"/>
                      <a:pt x="1019283" y="20234"/>
                    </a:cubicBezTo>
                    <a:cubicBezTo>
                      <a:pt x="984612" y="36903"/>
                      <a:pt x="963086" y="72622"/>
                      <a:pt x="959371" y="109960"/>
                    </a:cubicBezTo>
                    <a:cubicBezTo>
                      <a:pt x="956609" y="146440"/>
                      <a:pt x="976230" y="190541"/>
                      <a:pt x="1017854" y="198352"/>
                    </a:cubicBezTo>
                    <a:cubicBezTo>
                      <a:pt x="1053859" y="203876"/>
                      <a:pt x="1098626" y="179587"/>
                      <a:pt x="1089101" y="144345"/>
                    </a:cubicBezTo>
                    <a:cubicBezTo>
                      <a:pt x="1079672" y="112531"/>
                      <a:pt x="1044239" y="105673"/>
                      <a:pt x="1023570" y="111103"/>
                    </a:cubicBezTo>
                    <a:cubicBezTo>
                      <a:pt x="1045001" y="106054"/>
                      <a:pt x="1078529" y="117199"/>
                      <a:pt x="1083291" y="145678"/>
                    </a:cubicBezTo>
                    <a:cubicBezTo>
                      <a:pt x="1089197" y="175111"/>
                      <a:pt x="1048049" y="190255"/>
                      <a:pt x="1021093" y="183493"/>
                    </a:cubicBezTo>
                    <a:cubicBezTo>
                      <a:pt x="959942" y="161204"/>
                      <a:pt x="981564" y="63954"/>
                      <a:pt x="1032618" y="45475"/>
                    </a:cubicBezTo>
                    <a:cubicBezTo>
                      <a:pt x="1113200" y="12900"/>
                      <a:pt x="1199211" y="70717"/>
                      <a:pt x="1221975" y="132343"/>
                    </a:cubicBezTo>
                    <a:cubicBezTo>
                      <a:pt x="1252265" y="196637"/>
                      <a:pt x="1208259" y="260264"/>
                      <a:pt x="1161491" y="281600"/>
                    </a:cubicBezTo>
                    <a:cubicBezTo>
                      <a:pt x="1100055" y="311699"/>
                      <a:pt x="1019855" y="313985"/>
                      <a:pt x="948608" y="286839"/>
                    </a:cubicBezTo>
                    <a:cubicBezTo>
                      <a:pt x="876503" y="257597"/>
                      <a:pt x="827164" y="201590"/>
                      <a:pt x="779158" y="152917"/>
                    </a:cubicBezTo>
                    <a:cubicBezTo>
                      <a:pt x="741725" y="116246"/>
                      <a:pt x="703911" y="63859"/>
                      <a:pt x="634568" y="30521"/>
                    </a:cubicBezTo>
                    <a:cubicBezTo>
                      <a:pt x="569227" y="-3959"/>
                      <a:pt x="469500" y="-16532"/>
                      <a:pt x="379203" y="32045"/>
                    </a:cubicBezTo>
                    <a:cubicBezTo>
                      <a:pt x="371869" y="36617"/>
                      <a:pt x="364058" y="40618"/>
                      <a:pt x="356915" y="45856"/>
                    </a:cubicBezTo>
                    <a:cubicBezTo>
                      <a:pt x="349866" y="51190"/>
                      <a:pt x="342341" y="55667"/>
                      <a:pt x="336055" y="61573"/>
                    </a:cubicBezTo>
                    <a:cubicBezTo>
                      <a:pt x="297098" y="94243"/>
                      <a:pt x="273666" y="135582"/>
                      <a:pt x="260141" y="176349"/>
                    </a:cubicBezTo>
                    <a:cubicBezTo>
                      <a:pt x="244996" y="216544"/>
                      <a:pt x="250139" y="263788"/>
                      <a:pt x="272047" y="294745"/>
                    </a:cubicBezTo>
                    <a:cubicBezTo>
                      <a:pt x="316529" y="356752"/>
                      <a:pt x="377489" y="385232"/>
                      <a:pt x="429495" y="399424"/>
                    </a:cubicBezTo>
                    <a:cubicBezTo>
                      <a:pt x="498266" y="415807"/>
                      <a:pt x="581133" y="394471"/>
                      <a:pt x="631997" y="335512"/>
                    </a:cubicBezTo>
                    <a:cubicBezTo>
                      <a:pt x="656381" y="305603"/>
                      <a:pt x="660381" y="260359"/>
                      <a:pt x="636188" y="230832"/>
                    </a:cubicBezTo>
                    <a:cubicBezTo>
                      <a:pt x="612566" y="201781"/>
                      <a:pt x="577704" y="186255"/>
                      <a:pt x="543795" y="177111"/>
                    </a:cubicBezTo>
                    <a:cubicBezTo>
                      <a:pt x="492360" y="165776"/>
                      <a:pt x="419970" y="165681"/>
                      <a:pt x="357867" y="209496"/>
                    </a:cubicBezTo>
                    <a:cubicBezTo>
                      <a:pt x="291573" y="247691"/>
                      <a:pt x="257950" y="340750"/>
                      <a:pt x="167367" y="351133"/>
                    </a:cubicBezTo>
                    <a:cubicBezTo>
                      <a:pt x="111265" y="357038"/>
                      <a:pt x="41161" y="314080"/>
                      <a:pt x="16872" y="259407"/>
                    </a:cubicBezTo>
                    <a:cubicBezTo>
                      <a:pt x="3918" y="232165"/>
                      <a:pt x="41923" y="205972"/>
                      <a:pt x="67640" y="215592"/>
                    </a:cubicBezTo>
                    <a:cubicBezTo>
                      <a:pt x="79737" y="219783"/>
                      <a:pt x="93834" y="231689"/>
                      <a:pt x="90024" y="243024"/>
                    </a:cubicBezTo>
                    <a:cubicBezTo>
                      <a:pt x="80880" y="251215"/>
                      <a:pt x="65831" y="243500"/>
                      <a:pt x="56210" y="240357"/>
                    </a:cubicBezTo>
                    <a:cubicBezTo>
                      <a:pt x="66021" y="243500"/>
                      <a:pt x="79166" y="253311"/>
                      <a:pt x="91739" y="244357"/>
                    </a:cubicBezTo>
                    <a:cubicBezTo>
                      <a:pt x="97644" y="229879"/>
                      <a:pt x="83071" y="217116"/>
                      <a:pt x="70022" y="210448"/>
                    </a:cubicBezTo>
                    <a:cubicBezTo>
                      <a:pt x="42590" y="195685"/>
                      <a:pt x="-9607" y="221021"/>
                      <a:pt x="1537" y="263122"/>
                    </a:cubicBezTo>
                    <a:cubicBezTo>
                      <a:pt x="23921" y="330178"/>
                      <a:pt x="95072" y="384375"/>
                      <a:pt x="170225" y="379327"/>
                    </a:cubicBezTo>
                    <a:cubicBezTo>
                      <a:pt x="285668" y="361896"/>
                      <a:pt x="311004" y="258073"/>
                      <a:pt x="367964" y="223212"/>
                    </a:cubicBezTo>
                    <a:cubicBezTo>
                      <a:pt x="422542" y="177206"/>
                      <a:pt x="491693" y="170920"/>
                      <a:pt x="542462" y="181969"/>
                    </a:cubicBezTo>
                    <a:cubicBezTo>
                      <a:pt x="575418" y="190827"/>
                      <a:pt x="609803" y="206257"/>
                      <a:pt x="632187" y="233785"/>
                    </a:cubicBezTo>
                    <a:cubicBezTo>
                      <a:pt x="654952" y="261407"/>
                      <a:pt x="651428" y="304174"/>
                      <a:pt x="628091" y="332845"/>
                    </a:cubicBezTo>
                    <a:cubicBezTo>
                      <a:pt x="578942" y="389804"/>
                      <a:pt x="497408" y="410950"/>
                      <a:pt x="430638" y="394852"/>
                    </a:cubicBezTo>
                    <a:cubicBezTo>
                      <a:pt x="379870" y="381613"/>
                      <a:pt x="322148" y="345989"/>
                      <a:pt x="287192" y="286839"/>
                    </a:cubicBezTo>
                    <a:cubicBezTo>
                      <a:pt x="251759" y="226641"/>
                      <a:pt x="291478" y="141392"/>
                      <a:pt x="355295" y="83099"/>
                    </a:cubicBezTo>
                    <a:cubicBezTo>
                      <a:pt x="360820" y="77384"/>
                      <a:pt x="367583" y="73288"/>
                      <a:pt x="373679" y="68431"/>
                    </a:cubicBezTo>
                    <a:lnTo>
                      <a:pt x="373679" y="6843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思源宋体 CN"/>
                  <a:ea typeface="喜鹊招牌体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="" xmlns:a16="http://schemas.microsoft.com/office/drawing/2014/main" id="{724B4F22-3515-4C7C-B746-4AC8859532C8}"/>
                  </a:ext>
                </a:extLst>
              </p:cNvPr>
              <p:cNvSpPr/>
              <p:nvPr/>
            </p:nvSpPr>
            <p:spPr>
              <a:xfrm>
                <a:off x="4486307" y="795839"/>
                <a:ext cx="1238250" cy="400050"/>
              </a:xfrm>
              <a:custGeom>
                <a:avLst/>
                <a:gdLst>
                  <a:gd name="connsiteX0" fmla="*/ 871696 w 1238250"/>
                  <a:gd name="connsiteY0" fmla="*/ 68431 h 400050"/>
                  <a:gd name="connsiteX1" fmla="*/ 851789 w 1238250"/>
                  <a:gd name="connsiteY1" fmla="*/ 56429 h 400050"/>
                  <a:gd name="connsiteX2" fmla="*/ 617855 w 1238250"/>
                  <a:gd name="connsiteY2" fmla="*/ 45666 h 400050"/>
                  <a:gd name="connsiteX3" fmla="*/ 470027 w 1238250"/>
                  <a:gd name="connsiteY3" fmla="*/ 156061 h 400050"/>
                  <a:gd name="connsiteX4" fmla="*/ 298672 w 1238250"/>
                  <a:gd name="connsiteY4" fmla="*/ 290935 h 400050"/>
                  <a:gd name="connsiteX5" fmla="*/ 81502 w 1238250"/>
                  <a:gd name="connsiteY5" fmla="*/ 285791 h 400050"/>
                  <a:gd name="connsiteX6" fmla="*/ 7112 w 1238250"/>
                  <a:gd name="connsiteY6" fmla="*/ 126628 h 400050"/>
                  <a:gd name="connsiteX7" fmla="*/ 226092 w 1238250"/>
                  <a:gd name="connsiteY7" fmla="*/ 20234 h 400050"/>
                  <a:gd name="connsiteX8" fmla="*/ 286004 w 1238250"/>
                  <a:gd name="connsiteY8" fmla="*/ 109960 h 400050"/>
                  <a:gd name="connsiteX9" fmla="*/ 227521 w 1238250"/>
                  <a:gd name="connsiteY9" fmla="*/ 198352 h 400050"/>
                  <a:gd name="connsiteX10" fmla="*/ 156274 w 1238250"/>
                  <a:gd name="connsiteY10" fmla="*/ 144345 h 400050"/>
                  <a:gd name="connsiteX11" fmla="*/ 221806 w 1238250"/>
                  <a:gd name="connsiteY11" fmla="*/ 111103 h 400050"/>
                  <a:gd name="connsiteX12" fmla="*/ 162084 w 1238250"/>
                  <a:gd name="connsiteY12" fmla="*/ 145678 h 400050"/>
                  <a:gd name="connsiteX13" fmla="*/ 224282 w 1238250"/>
                  <a:gd name="connsiteY13" fmla="*/ 183493 h 400050"/>
                  <a:gd name="connsiteX14" fmla="*/ 212757 w 1238250"/>
                  <a:gd name="connsiteY14" fmla="*/ 45475 h 400050"/>
                  <a:gd name="connsiteX15" fmla="*/ 23400 w 1238250"/>
                  <a:gd name="connsiteY15" fmla="*/ 132343 h 400050"/>
                  <a:gd name="connsiteX16" fmla="*/ 83884 w 1238250"/>
                  <a:gd name="connsiteY16" fmla="*/ 281600 h 400050"/>
                  <a:gd name="connsiteX17" fmla="*/ 296767 w 1238250"/>
                  <a:gd name="connsiteY17" fmla="*/ 286839 h 400050"/>
                  <a:gd name="connsiteX18" fmla="*/ 466217 w 1238250"/>
                  <a:gd name="connsiteY18" fmla="*/ 152917 h 400050"/>
                  <a:gd name="connsiteX19" fmla="*/ 610807 w 1238250"/>
                  <a:gd name="connsiteY19" fmla="*/ 30521 h 400050"/>
                  <a:gd name="connsiteX20" fmla="*/ 866172 w 1238250"/>
                  <a:gd name="connsiteY20" fmla="*/ 32045 h 400050"/>
                  <a:gd name="connsiteX21" fmla="*/ 888460 w 1238250"/>
                  <a:gd name="connsiteY21" fmla="*/ 45856 h 400050"/>
                  <a:gd name="connsiteX22" fmla="*/ 909320 w 1238250"/>
                  <a:gd name="connsiteY22" fmla="*/ 61573 h 400050"/>
                  <a:gd name="connsiteX23" fmla="*/ 985234 w 1238250"/>
                  <a:gd name="connsiteY23" fmla="*/ 176349 h 400050"/>
                  <a:gd name="connsiteX24" fmla="*/ 973328 w 1238250"/>
                  <a:gd name="connsiteY24" fmla="*/ 294745 h 400050"/>
                  <a:gd name="connsiteX25" fmla="*/ 815880 w 1238250"/>
                  <a:gd name="connsiteY25" fmla="*/ 399424 h 400050"/>
                  <a:gd name="connsiteX26" fmla="*/ 613378 w 1238250"/>
                  <a:gd name="connsiteY26" fmla="*/ 335512 h 400050"/>
                  <a:gd name="connsiteX27" fmla="*/ 609187 w 1238250"/>
                  <a:gd name="connsiteY27" fmla="*/ 230832 h 400050"/>
                  <a:gd name="connsiteX28" fmla="*/ 701580 w 1238250"/>
                  <a:gd name="connsiteY28" fmla="*/ 177111 h 400050"/>
                  <a:gd name="connsiteX29" fmla="*/ 887508 w 1238250"/>
                  <a:gd name="connsiteY29" fmla="*/ 209496 h 400050"/>
                  <a:gd name="connsiteX30" fmla="*/ 1078008 w 1238250"/>
                  <a:gd name="connsiteY30" fmla="*/ 351133 h 400050"/>
                  <a:gd name="connsiteX31" fmla="*/ 1228503 w 1238250"/>
                  <a:gd name="connsiteY31" fmla="*/ 259407 h 400050"/>
                  <a:gd name="connsiteX32" fmla="*/ 1177735 w 1238250"/>
                  <a:gd name="connsiteY32" fmla="*/ 215592 h 400050"/>
                  <a:gd name="connsiteX33" fmla="*/ 1155351 w 1238250"/>
                  <a:gd name="connsiteY33" fmla="*/ 243024 h 400050"/>
                  <a:gd name="connsiteX34" fmla="*/ 1189165 w 1238250"/>
                  <a:gd name="connsiteY34" fmla="*/ 240357 h 400050"/>
                  <a:gd name="connsiteX35" fmla="*/ 1153541 w 1238250"/>
                  <a:gd name="connsiteY35" fmla="*/ 244357 h 400050"/>
                  <a:gd name="connsiteX36" fmla="*/ 1175258 w 1238250"/>
                  <a:gd name="connsiteY36" fmla="*/ 210448 h 400050"/>
                  <a:gd name="connsiteX37" fmla="*/ 1243743 w 1238250"/>
                  <a:gd name="connsiteY37" fmla="*/ 263122 h 400050"/>
                  <a:gd name="connsiteX38" fmla="*/ 1075055 w 1238250"/>
                  <a:gd name="connsiteY38" fmla="*/ 379327 h 400050"/>
                  <a:gd name="connsiteX39" fmla="*/ 877316 w 1238250"/>
                  <a:gd name="connsiteY39" fmla="*/ 222736 h 400050"/>
                  <a:gd name="connsiteX40" fmla="*/ 702818 w 1238250"/>
                  <a:gd name="connsiteY40" fmla="*/ 181492 h 400050"/>
                  <a:gd name="connsiteX41" fmla="*/ 613093 w 1238250"/>
                  <a:gd name="connsiteY41" fmla="*/ 233308 h 400050"/>
                  <a:gd name="connsiteX42" fmla="*/ 617188 w 1238250"/>
                  <a:gd name="connsiteY42" fmla="*/ 332368 h 400050"/>
                  <a:gd name="connsiteX43" fmla="*/ 814642 w 1238250"/>
                  <a:gd name="connsiteY43" fmla="*/ 394376 h 400050"/>
                  <a:gd name="connsiteX44" fmla="*/ 958088 w 1238250"/>
                  <a:gd name="connsiteY44" fmla="*/ 286363 h 400050"/>
                  <a:gd name="connsiteX45" fmla="*/ 889984 w 1238250"/>
                  <a:gd name="connsiteY45" fmla="*/ 82623 h 400050"/>
                  <a:gd name="connsiteX46" fmla="*/ 871696 w 1238250"/>
                  <a:gd name="connsiteY46" fmla="*/ 6843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1238250" h="400050">
                    <a:moveTo>
                      <a:pt x="871696" y="68431"/>
                    </a:moveTo>
                    <a:cubicBezTo>
                      <a:pt x="865315" y="63859"/>
                      <a:pt x="858266" y="60430"/>
                      <a:pt x="851789" y="56429"/>
                    </a:cubicBezTo>
                    <a:cubicBezTo>
                      <a:pt x="771684" y="13757"/>
                      <a:pt x="683197" y="17948"/>
                      <a:pt x="617855" y="45666"/>
                    </a:cubicBezTo>
                    <a:cubicBezTo>
                      <a:pt x="550704" y="71193"/>
                      <a:pt x="507175" y="119199"/>
                      <a:pt x="470027" y="156061"/>
                    </a:cubicBezTo>
                    <a:cubicBezTo>
                      <a:pt x="422021" y="204638"/>
                      <a:pt x="372205" y="261121"/>
                      <a:pt x="298672" y="290935"/>
                    </a:cubicBezTo>
                    <a:cubicBezTo>
                      <a:pt x="225806" y="318652"/>
                      <a:pt x="144939" y="316652"/>
                      <a:pt x="81502" y="285791"/>
                    </a:cubicBezTo>
                    <a:cubicBezTo>
                      <a:pt x="34830" y="264550"/>
                      <a:pt x="-19748" y="202924"/>
                      <a:pt x="7112" y="126628"/>
                    </a:cubicBezTo>
                    <a:cubicBezTo>
                      <a:pt x="26257" y="58334"/>
                      <a:pt x="118650" y="-22057"/>
                      <a:pt x="226092" y="20234"/>
                    </a:cubicBezTo>
                    <a:cubicBezTo>
                      <a:pt x="260763" y="36903"/>
                      <a:pt x="282289" y="72622"/>
                      <a:pt x="286004" y="109960"/>
                    </a:cubicBezTo>
                    <a:cubicBezTo>
                      <a:pt x="288766" y="146440"/>
                      <a:pt x="269145" y="190541"/>
                      <a:pt x="227521" y="198352"/>
                    </a:cubicBezTo>
                    <a:cubicBezTo>
                      <a:pt x="191516" y="203876"/>
                      <a:pt x="146749" y="179587"/>
                      <a:pt x="156274" y="144345"/>
                    </a:cubicBezTo>
                    <a:cubicBezTo>
                      <a:pt x="165703" y="112531"/>
                      <a:pt x="201136" y="105673"/>
                      <a:pt x="221806" y="111103"/>
                    </a:cubicBezTo>
                    <a:cubicBezTo>
                      <a:pt x="200374" y="106054"/>
                      <a:pt x="166846" y="117199"/>
                      <a:pt x="162084" y="145678"/>
                    </a:cubicBezTo>
                    <a:cubicBezTo>
                      <a:pt x="156274" y="175111"/>
                      <a:pt x="197326" y="190255"/>
                      <a:pt x="224282" y="183493"/>
                    </a:cubicBezTo>
                    <a:cubicBezTo>
                      <a:pt x="285433" y="161204"/>
                      <a:pt x="263811" y="63954"/>
                      <a:pt x="212757" y="45475"/>
                    </a:cubicBezTo>
                    <a:cubicBezTo>
                      <a:pt x="132175" y="12900"/>
                      <a:pt x="46165" y="70717"/>
                      <a:pt x="23400" y="132343"/>
                    </a:cubicBezTo>
                    <a:cubicBezTo>
                      <a:pt x="-6890" y="196637"/>
                      <a:pt x="37116" y="260264"/>
                      <a:pt x="83884" y="281600"/>
                    </a:cubicBezTo>
                    <a:cubicBezTo>
                      <a:pt x="145320" y="311699"/>
                      <a:pt x="225520" y="313985"/>
                      <a:pt x="296767" y="286839"/>
                    </a:cubicBezTo>
                    <a:cubicBezTo>
                      <a:pt x="368872" y="257597"/>
                      <a:pt x="418306" y="201590"/>
                      <a:pt x="466217" y="152917"/>
                    </a:cubicBezTo>
                    <a:cubicBezTo>
                      <a:pt x="503650" y="116246"/>
                      <a:pt x="541465" y="63859"/>
                      <a:pt x="610807" y="30521"/>
                    </a:cubicBezTo>
                    <a:cubicBezTo>
                      <a:pt x="676148" y="-3959"/>
                      <a:pt x="775875" y="-16532"/>
                      <a:pt x="866172" y="32045"/>
                    </a:cubicBezTo>
                    <a:cubicBezTo>
                      <a:pt x="873506" y="36617"/>
                      <a:pt x="881317" y="40618"/>
                      <a:pt x="888460" y="45856"/>
                    </a:cubicBezTo>
                    <a:cubicBezTo>
                      <a:pt x="895509" y="51190"/>
                      <a:pt x="903034" y="55667"/>
                      <a:pt x="909320" y="61573"/>
                    </a:cubicBezTo>
                    <a:cubicBezTo>
                      <a:pt x="948277" y="94243"/>
                      <a:pt x="971709" y="135582"/>
                      <a:pt x="985234" y="176349"/>
                    </a:cubicBezTo>
                    <a:cubicBezTo>
                      <a:pt x="1000379" y="216544"/>
                      <a:pt x="995236" y="263788"/>
                      <a:pt x="973328" y="294745"/>
                    </a:cubicBezTo>
                    <a:cubicBezTo>
                      <a:pt x="928846" y="356752"/>
                      <a:pt x="867886" y="385232"/>
                      <a:pt x="815880" y="399424"/>
                    </a:cubicBezTo>
                    <a:cubicBezTo>
                      <a:pt x="747109" y="415807"/>
                      <a:pt x="664242" y="394471"/>
                      <a:pt x="613378" y="335512"/>
                    </a:cubicBezTo>
                    <a:cubicBezTo>
                      <a:pt x="588994" y="305603"/>
                      <a:pt x="584994" y="260359"/>
                      <a:pt x="609187" y="230832"/>
                    </a:cubicBezTo>
                    <a:cubicBezTo>
                      <a:pt x="632809" y="201781"/>
                      <a:pt x="667671" y="186255"/>
                      <a:pt x="701580" y="177111"/>
                    </a:cubicBezTo>
                    <a:cubicBezTo>
                      <a:pt x="753015" y="165776"/>
                      <a:pt x="825405" y="165681"/>
                      <a:pt x="887508" y="209496"/>
                    </a:cubicBezTo>
                    <a:cubicBezTo>
                      <a:pt x="953802" y="247691"/>
                      <a:pt x="987425" y="340750"/>
                      <a:pt x="1078008" y="351133"/>
                    </a:cubicBezTo>
                    <a:cubicBezTo>
                      <a:pt x="1134110" y="357038"/>
                      <a:pt x="1204309" y="314080"/>
                      <a:pt x="1228503" y="259407"/>
                    </a:cubicBezTo>
                    <a:cubicBezTo>
                      <a:pt x="1241457" y="232165"/>
                      <a:pt x="1203452" y="205972"/>
                      <a:pt x="1177735" y="215592"/>
                    </a:cubicBezTo>
                    <a:cubicBezTo>
                      <a:pt x="1165638" y="219783"/>
                      <a:pt x="1151541" y="231689"/>
                      <a:pt x="1155351" y="243024"/>
                    </a:cubicBezTo>
                    <a:cubicBezTo>
                      <a:pt x="1164495" y="251215"/>
                      <a:pt x="1179544" y="243500"/>
                      <a:pt x="1189165" y="240357"/>
                    </a:cubicBezTo>
                    <a:cubicBezTo>
                      <a:pt x="1179354" y="243500"/>
                      <a:pt x="1166209" y="253311"/>
                      <a:pt x="1153541" y="244357"/>
                    </a:cubicBezTo>
                    <a:cubicBezTo>
                      <a:pt x="1147636" y="229879"/>
                      <a:pt x="1162209" y="217116"/>
                      <a:pt x="1175258" y="210448"/>
                    </a:cubicBezTo>
                    <a:cubicBezTo>
                      <a:pt x="1202690" y="195685"/>
                      <a:pt x="1254887" y="221021"/>
                      <a:pt x="1243743" y="263122"/>
                    </a:cubicBezTo>
                    <a:cubicBezTo>
                      <a:pt x="1221359" y="330178"/>
                      <a:pt x="1150207" y="384375"/>
                      <a:pt x="1075055" y="379327"/>
                    </a:cubicBezTo>
                    <a:cubicBezTo>
                      <a:pt x="959612" y="361420"/>
                      <a:pt x="934276" y="257597"/>
                      <a:pt x="877316" y="222736"/>
                    </a:cubicBezTo>
                    <a:cubicBezTo>
                      <a:pt x="822738" y="176730"/>
                      <a:pt x="753586" y="170443"/>
                      <a:pt x="702818" y="181492"/>
                    </a:cubicBezTo>
                    <a:cubicBezTo>
                      <a:pt x="669862" y="190351"/>
                      <a:pt x="635476" y="205781"/>
                      <a:pt x="613093" y="233308"/>
                    </a:cubicBezTo>
                    <a:cubicBezTo>
                      <a:pt x="590328" y="260931"/>
                      <a:pt x="593852" y="303698"/>
                      <a:pt x="617188" y="332368"/>
                    </a:cubicBezTo>
                    <a:cubicBezTo>
                      <a:pt x="666337" y="389328"/>
                      <a:pt x="747871" y="410473"/>
                      <a:pt x="814642" y="394376"/>
                    </a:cubicBezTo>
                    <a:cubicBezTo>
                      <a:pt x="865410" y="381136"/>
                      <a:pt x="923131" y="345513"/>
                      <a:pt x="958088" y="286363"/>
                    </a:cubicBezTo>
                    <a:cubicBezTo>
                      <a:pt x="993521" y="226165"/>
                      <a:pt x="953802" y="140916"/>
                      <a:pt x="889984" y="82623"/>
                    </a:cubicBezTo>
                    <a:cubicBezTo>
                      <a:pt x="884460" y="77384"/>
                      <a:pt x="877792" y="73288"/>
                      <a:pt x="871696" y="684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solidFill>
                    <a:prstClr val="black"/>
                  </a:solidFill>
                  <a:latin typeface="思源宋体 CN"/>
                  <a:ea typeface="喜鹊招牌体"/>
                </a:endParaRPr>
              </a:p>
            </p:txBody>
          </p:sp>
        </p:grpSp>
      </p:grpSp>
      <p:grpSp>
        <p:nvGrpSpPr>
          <p:cNvPr id="185" name="组合 18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46531143-015C-496E-9176-228EFA136A38}"/>
              </a:ext>
            </a:extLst>
          </p:cNvPr>
          <p:cNvGrpSpPr/>
          <p:nvPr/>
        </p:nvGrpSpPr>
        <p:grpSpPr>
          <a:xfrm>
            <a:off x="3099701" y="352573"/>
            <a:ext cx="5751662" cy="1618551"/>
            <a:chOff x="3220169" y="1014441"/>
            <a:chExt cx="5751662" cy="1618551"/>
          </a:xfrm>
        </p:grpSpPr>
        <p:grpSp>
          <p:nvGrpSpPr>
            <p:cNvPr id="186" name="组合 185">
              <a:extLst>
                <a:ext uri="{FF2B5EF4-FFF2-40B4-BE49-F238E27FC236}">
                  <a16:creationId xmlns="" xmlns:a16="http://schemas.microsoft.com/office/drawing/2014/main" id="{F992D8B4-99BE-4ECF-B9B6-885345E24AB5}"/>
                </a:ext>
              </a:extLst>
            </p:cNvPr>
            <p:cNvGrpSpPr/>
            <p:nvPr/>
          </p:nvGrpSpPr>
          <p:grpSpPr>
            <a:xfrm rot="10800000">
              <a:off x="3220169" y="1014441"/>
              <a:ext cx="5751662" cy="927150"/>
              <a:chOff x="3215640" y="1948911"/>
              <a:chExt cx="5751662" cy="927150"/>
            </a:xfrm>
            <a:solidFill>
              <a:srgbClr val="650F17"/>
            </a:solidFill>
          </p:grpSpPr>
          <p:sp>
            <p:nvSpPr>
              <p:cNvPr id="189" name="任意多边形: 形状 188">
                <a:extLst>
                  <a:ext uri="{FF2B5EF4-FFF2-40B4-BE49-F238E27FC236}">
                    <a16:creationId xmlns="" xmlns:a16="http://schemas.microsoft.com/office/drawing/2014/main" id="{84E4A8DB-B091-48D2-85D4-416F1B6F90FD}"/>
                  </a:ext>
                </a:extLst>
              </p:cNvPr>
              <p:cNvSpPr/>
              <p:nvPr/>
            </p:nvSpPr>
            <p:spPr>
              <a:xfrm>
                <a:off x="7898489" y="1948911"/>
                <a:ext cx="1068813" cy="923889"/>
              </a:xfrm>
              <a:custGeom>
                <a:avLst/>
                <a:gdLst>
                  <a:gd name="connsiteX0" fmla="*/ 609042 w 1068812"/>
                  <a:gd name="connsiteY0" fmla="*/ 446909 h 923888"/>
                  <a:gd name="connsiteX1" fmla="*/ 607412 w 1068812"/>
                  <a:gd name="connsiteY1" fmla="*/ 438757 h 923888"/>
                  <a:gd name="connsiteX2" fmla="*/ 615021 w 1068812"/>
                  <a:gd name="connsiteY2" fmla="*/ 435315 h 923888"/>
                  <a:gd name="connsiteX3" fmla="*/ 1083668 w 1068812"/>
                  <a:gd name="connsiteY3" fmla="*/ 250175 h 923888"/>
                  <a:gd name="connsiteX4" fmla="*/ 600166 w 1068812"/>
                  <a:gd name="connsiteY4" fmla="*/ 0 h 923888"/>
                  <a:gd name="connsiteX5" fmla="*/ 340571 w 1068812"/>
                  <a:gd name="connsiteY5" fmla="*/ 563210 h 923888"/>
                  <a:gd name="connsiteX6" fmla="*/ 336223 w 1068812"/>
                  <a:gd name="connsiteY6" fmla="*/ 572630 h 923888"/>
                  <a:gd name="connsiteX7" fmla="*/ 327528 w 1068812"/>
                  <a:gd name="connsiteY7" fmla="*/ 568463 h 923888"/>
                  <a:gd name="connsiteX8" fmla="*/ 59962 w 1068812"/>
                  <a:gd name="connsiteY8" fmla="*/ 454517 h 923888"/>
                  <a:gd name="connsiteX9" fmla="*/ 0 w 1068812"/>
                  <a:gd name="connsiteY9" fmla="*/ 608680 h 923888"/>
                  <a:gd name="connsiteX10" fmla="*/ 683497 w 1068812"/>
                  <a:gd name="connsiteY10" fmla="*/ 938381 h 923888"/>
                  <a:gd name="connsiteX11" fmla="*/ 609042 w 1068812"/>
                  <a:gd name="connsiteY11" fmla="*/ 446909 h 9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8812" h="923888">
                    <a:moveTo>
                      <a:pt x="609042" y="446909"/>
                    </a:moveTo>
                    <a:lnTo>
                      <a:pt x="607412" y="438757"/>
                    </a:lnTo>
                    <a:lnTo>
                      <a:pt x="615021" y="435315"/>
                    </a:lnTo>
                    <a:cubicBezTo>
                      <a:pt x="765560" y="368287"/>
                      <a:pt x="920991" y="308325"/>
                      <a:pt x="1083668" y="250175"/>
                    </a:cubicBezTo>
                    <a:cubicBezTo>
                      <a:pt x="925157" y="161771"/>
                      <a:pt x="765741" y="75360"/>
                      <a:pt x="600166" y="0"/>
                    </a:cubicBezTo>
                    <a:lnTo>
                      <a:pt x="340571" y="563210"/>
                    </a:lnTo>
                    <a:lnTo>
                      <a:pt x="336223" y="572630"/>
                    </a:lnTo>
                    <a:lnTo>
                      <a:pt x="327528" y="568463"/>
                    </a:lnTo>
                    <a:cubicBezTo>
                      <a:pt x="240211" y="526254"/>
                      <a:pt x="149091" y="492922"/>
                      <a:pt x="59962" y="454517"/>
                    </a:cubicBezTo>
                    <a:lnTo>
                      <a:pt x="0" y="608680"/>
                    </a:lnTo>
                    <a:cubicBezTo>
                      <a:pt x="235320" y="700525"/>
                      <a:pt x="462126" y="813747"/>
                      <a:pt x="683497" y="938381"/>
                    </a:cubicBezTo>
                    <a:cubicBezTo>
                      <a:pt x="665200" y="778422"/>
                      <a:pt x="641469" y="612484"/>
                      <a:pt x="609042" y="446909"/>
                    </a:cubicBezTo>
                    <a:close/>
                  </a:path>
                </a:pathLst>
              </a:custGeom>
              <a:solidFill>
                <a:srgbClr val="7A7568"/>
              </a:solidFill>
              <a:ln w="38100" cap="flat">
                <a:solidFill>
                  <a:srgbClr val="26262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="" xmlns:a16="http://schemas.microsoft.com/office/drawing/2014/main" id="{B95B1898-1B9A-45B3-AC8A-BCDD0A51591E}"/>
                  </a:ext>
                </a:extLst>
              </p:cNvPr>
              <p:cNvSpPr/>
              <p:nvPr/>
            </p:nvSpPr>
            <p:spPr>
              <a:xfrm>
                <a:off x="3215640" y="1952172"/>
                <a:ext cx="1068813" cy="923889"/>
              </a:xfrm>
              <a:custGeom>
                <a:avLst/>
                <a:gdLst>
                  <a:gd name="connsiteX0" fmla="*/ 755596 w 1068812"/>
                  <a:gd name="connsiteY0" fmla="*/ 580782 h 923888"/>
                  <a:gd name="connsiteX1" fmla="*/ 751611 w 1068812"/>
                  <a:gd name="connsiteY1" fmla="*/ 571362 h 923888"/>
                  <a:gd name="connsiteX2" fmla="*/ 510132 w 1068812"/>
                  <a:gd name="connsiteY2" fmla="*/ 0 h 923888"/>
                  <a:gd name="connsiteX3" fmla="*/ 0 w 1068812"/>
                  <a:gd name="connsiteY3" fmla="*/ 248544 h 923888"/>
                  <a:gd name="connsiteX4" fmla="*/ 472270 w 1068812"/>
                  <a:gd name="connsiteY4" fmla="*/ 439481 h 923888"/>
                  <a:gd name="connsiteX5" fmla="*/ 479698 w 1068812"/>
                  <a:gd name="connsiteY5" fmla="*/ 443104 h 923888"/>
                  <a:gd name="connsiteX6" fmla="*/ 477705 w 1068812"/>
                  <a:gd name="connsiteY6" fmla="*/ 451256 h 923888"/>
                  <a:gd name="connsiteX7" fmla="*/ 407055 w 1068812"/>
                  <a:gd name="connsiteY7" fmla="*/ 932222 h 923888"/>
                  <a:gd name="connsiteX8" fmla="*/ 1085117 w 1068812"/>
                  <a:gd name="connsiteY8" fmla="*/ 629150 h 923888"/>
                  <a:gd name="connsiteX9" fmla="*/ 1028596 w 1068812"/>
                  <a:gd name="connsiteY9" fmla="*/ 473719 h 923888"/>
                  <a:gd name="connsiteX10" fmla="*/ 764473 w 1068812"/>
                  <a:gd name="connsiteY10" fmla="*/ 576978 h 923888"/>
                  <a:gd name="connsiteX11" fmla="*/ 755596 w 1068812"/>
                  <a:gd name="connsiteY11" fmla="*/ 580782 h 923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68812" h="923888">
                    <a:moveTo>
                      <a:pt x="755596" y="580782"/>
                    </a:moveTo>
                    <a:lnTo>
                      <a:pt x="751611" y="571362"/>
                    </a:lnTo>
                    <a:lnTo>
                      <a:pt x="510132" y="0"/>
                    </a:lnTo>
                    <a:cubicBezTo>
                      <a:pt x="337672" y="73911"/>
                      <a:pt x="178619" y="146916"/>
                      <a:pt x="0" y="248544"/>
                    </a:cubicBezTo>
                    <a:cubicBezTo>
                      <a:pt x="174995" y="296369"/>
                      <a:pt x="321187" y="368831"/>
                      <a:pt x="472270" y="439481"/>
                    </a:cubicBezTo>
                    <a:lnTo>
                      <a:pt x="479698" y="443104"/>
                    </a:lnTo>
                    <a:lnTo>
                      <a:pt x="477705" y="451256"/>
                    </a:lnTo>
                    <a:cubicBezTo>
                      <a:pt x="444010" y="613027"/>
                      <a:pt x="400895" y="782951"/>
                      <a:pt x="407055" y="932222"/>
                    </a:cubicBezTo>
                    <a:cubicBezTo>
                      <a:pt x="594369" y="826609"/>
                      <a:pt x="849797" y="713931"/>
                      <a:pt x="1085117" y="629150"/>
                    </a:cubicBezTo>
                    <a:lnTo>
                      <a:pt x="1028596" y="473719"/>
                    </a:lnTo>
                    <a:cubicBezTo>
                      <a:pt x="939468" y="505603"/>
                      <a:pt x="851608" y="540566"/>
                      <a:pt x="764473" y="576978"/>
                    </a:cubicBezTo>
                    <a:lnTo>
                      <a:pt x="755596" y="580782"/>
                    </a:lnTo>
                    <a:close/>
                  </a:path>
                </a:pathLst>
              </a:custGeom>
              <a:solidFill>
                <a:srgbClr val="7A7568"/>
              </a:solidFill>
              <a:ln w="38100" cap="flat">
                <a:solidFill>
                  <a:srgbClr val="262626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</a:endParaRPr>
              </a:p>
            </p:txBody>
          </p:sp>
        </p:grpSp>
        <p:sp>
          <p:nvSpPr>
            <p:cNvPr id="187" name="任意多边形: 形状 186">
              <a:extLst>
                <a:ext uri="{FF2B5EF4-FFF2-40B4-BE49-F238E27FC236}">
                  <a16:creationId xmlns="" xmlns:a16="http://schemas.microsoft.com/office/drawing/2014/main" id="{F29DE71B-7471-412E-B4FE-D27A3035F28D}"/>
                </a:ext>
              </a:extLst>
            </p:cNvPr>
            <p:cNvSpPr/>
            <p:nvPr/>
          </p:nvSpPr>
          <p:spPr>
            <a:xfrm rot="10800000">
              <a:off x="3640448" y="1401140"/>
              <a:ext cx="4873062" cy="1231852"/>
            </a:xfrm>
            <a:custGeom>
              <a:avLst/>
              <a:gdLst>
                <a:gd name="connsiteX0" fmla="*/ 4882120 w 4873061"/>
                <a:gd name="connsiteY0" fmla="*/ 512782 h 1231851"/>
                <a:gd name="connsiteX1" fmla="*/ 2428923 w 4873061"/>
                <a:gd name="connsiteY1" fmla="*/ 477 h 1231851"/>
                <a:gd name="connsiteX2" fmla="*/ 0 w 4873061"/>
                <a:gd name="connsiteY2" fmla="*/ 514956 h 1231851"/>
                <a:gd name="connsiteX3" fmla="*/ 307238 w 4873061"/>
                <a:gd name="connsiteY3" fmla="*/ 1248995 h 1231851"/>
                <a:gd name="connsiteX4" fmla="*/ 4551512 w 4873061"/>
                <a:gd name="connsiteY4" fmla="*/ 1236858 h 1231851"/>
                <a:gd name="connsiteX5" fmla="*/ 4882120 w 4873061"/>
                <a:gd name="connsiteY5" fmla="*/ 512782 h 1231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3061" h="1231851">
                  <a:moveTo>
                    <a:pt x="4882120" y="512782"/>
                  </a:moveTo>
                  <a:cubicBezTo>
                    <a:pt x="4117647" y="158625"/>
                    <a:pt x="3266763" y="-10211"/>
                    <a:pt x="2428923" y="477"/>
                  </a:cubicBezTo>
                  <a:cubicBezTo>
                    <a:pt x="1589452" y="15332"/>
                    <a:pt x="767734" y="195762"/>
                    <a:pt x="0" y="514956"/>
                  </a:cubicBezTo>
                  <a:lnTo>
                    <a:pt x="307238" y="1248995"/>
                  </a:lnTo>
                  <a:cubicBezTo>
                    <a:pt x="1656479" y="681619"/>
                    <a:pt x="3230894" y="617309"/>
                    <a:pt x="4551512" y="1236858"/>
                  </a:cubicBezTo>
                  <a:lnTo>
                    <a:pt x="4882120" y="512782"/>
                  </a:lnTo>
                  <a:close/>
                </a:path>
              </a:pathLst>
            </a:custGeom>
            <a:solidFill>
              <a:schemeClr val="accent4"/>
            </a:solidFill>
            <a:ln w="38100" cap="flat">
              <a:solidFill>
                <a:srgbClr val="262626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</a:endParaRPr>
            </a:p>
          </p:txBody>
        </p:sp>
        <p:sp>
          <p:nvSpPr>
            <p:cNvPr id="188" name="文本框 187">
              <a:extLst>
                <a:ext uri="{FF2B5EF4-FFF2-40B4-BE49-F238E27FC236}">
                  <a16:creationId xmlns="" xmlns:a16="http://schemas.microsoft.com/office/drawing/2014/main" id="{EFB32E47-088E-4658-BD0B-BD6DCC8357F9}"/>
                </a:ext>
              </a:extLst>
            </p:cNvPr>
            <p:cNvSpPr txBox="1"/>
            <p:nvPr/>
          </p:nvSpPr>
          <p:spPr>
            <a:xfrm>
              <a:off x="4157007" y="1475311"/>
              <a:ext cx="3877985" cy="830997"/>
            </a:xfrm>
            <a:prstGeom prst="rect">
              <a:avLst/>
            </a:prstGeom>
            <a:noFill/>
          </p:spPr>
          <p:txBody>
            <a:bodyPr wrap="none" rtlCol="0">
              <a:prstTxWarp prst="textArchDown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</a:rPr>
                <a:t>民国大事件</a:t>
              </a:r>
            </a:p>
          </p:txBody>
        </p:sp>
      </p:grpSp>
      <p:pic>
        <p:nvPicPr>
          <p:cNvPr id="192" name="图片 19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 hidden="1">
            <a:extLst>
              <a:ext uri="{FF2B5EF4-FFF2-40B4-BE49-F238E27FC236}">
                <a16:creationId xmlns="" xmlns:a16="http://schemas.microsoft.com/office/drawing/2014/main" id="{FE83347F-CEEA-4A04-A829-F0548A312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1821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黑暗里有星球&#10;&#10;描述已自动生成">
            <a:extLst>
              <a:ext uri="{FF2B5EF4-FFF2-40B4-BE49-F238E27FC236}">
                <a16:creationId xmlns="" xmlns:a16="http://schemas.microsoft.com/office/drawing/2014/main" id="{4E705D7B-F64E-4BE6-AE72-295653A5598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66" name="矩形 16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E65A549A-39A5-4DB2-B16A-B05CF26CED72}"/>
              </a:ext>
            </a:extLst>
          </p:cNvPr>
          <p:cNvSpPr/>
          <p:nvPr/>
        </p:nvSpPr>
        <p:spPr>
          <a:xfrm>
            <a:off x="733259" y="681001"/>
            <a:ext cx="10725483" cy="5495999"/>
          </a:xfrm>
          <a:prstGeom prst="rect">
            <a:avLst/>
          </a:prstGeom>
          <a:solidFill>
            <a:schemeClr val="accent4"/>
          </a:solidFill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65" name="任意多边形: 形状 16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7ADE742F-6CE8-4610-8B98-09E0963C3CFE}"/>
              </a:ext>
            </a:extLst>
          </p:cNvPr>
          <p:cNvSpPr/>
          <p:nvPr/>
        </p:nvSpPr>
        <p:spPr>
          <a:xfrm rot="2314286">
            <a:off x="184291" y="-2033224"/>
            <a:ext cx="11812219" cy="10984175"/>
          </a:xfrm>
          <a:custGeom>
            <a:avLst/>
            <a:gdLst>
              <a:gd name="connsiteX0" fmla="*/ 5906110 w 11812219"/>
              <a:gd name="connsiteY0" fmla="*/ 5492089 h 10984175"/>
              <a:gd name="connsiteX1" fmla="*/ 7401100 w 11812219"/>
              <a:gd name="connsiteY1" fmla="*/ 7814695 h 10984175"/>
              <a:gd name="connsiteX2" fmla="*/ 6841256 w 11812219"/>
              <a:gd name="connsiteY2" fmla="*/ 8261156 h 10984175"/>
              <a:gd name="connsiteX3" fmla="*/ 5906109 w 11812219"/>
              <a:gd name="connsiteY3" fmla="*/ 5492090 h 10984175"/>
              <a:gd name="connsiteX4" fmla="*/ 6301967 w 11812219"/>
              <a:gd name="connsiteY4" fmla="*/ 8691225 h 10984175"/>
              <a:gd name="connsiteX5" fmla="*/ 5423572 w 11812219"/>
              <a:gd name="connsiteY5" fmla="*/ 9391722 h 10984175"/>
              <a:gd name="connsiteX6" fmla="*/ 5906108 w 11812219"/>
              <a:gd name="connsiteY6" fmla="*/ 5492090 h 10984175"/>
              <a:gd name="connsiteX7" fmla="*/ 4281609 w 11812219"/>
              <a:gd name="connsiteY7" fmla="*/ 10302407 h 10984175"/>
              <a:gd name="connsiteX8" fmla="*/ 3426699 w 11812219"/>
              <a:gd name="connsiteY8" fmla="*/ 10984175 h 10984175"/>
              <a:gd name="connsiteX9" fmla="*/ 2842527 w 11812219"/>
              <a:gd name="connsiteY9" fmla="*/ 10251646 h 10984175"/>
              <a:gd name="connsiteX10" fmla="*/ 5906110 w 11812219"/>
              <a:gd name="connsiteY10" fmla="*/ 5492088 h 10984175"/>
              <a:gd name="connsiteX11" fmla="*/ 8397662 w 11812219"/>
              <a:gd name="connsiteY11" fmla="*/ 7019963 h 10984175"/>
              <a:gd name="connsiteX12" fmla="*/ 7837817 w 11812219"/>
              <a:gd name="connsiteY12" fmla="*/ 7466425 h 10984175"/>
              <a:gd name="connsiteX13" fmla="*/ 5906110 w 11812219"/>
              <a:gd name="connsiteY13" fmla="*/ 5492088 h 10984175"/>
              <a:gd name="connsiteX14" fmla="*/ 9815345 w 11812219"/>
              <a:gd name="connsiteY14" fmla="*/ 5889399 h 10984175"/>
              <a:gd name="connsiteX15" fmla="*/ 8936950 w 11812219"/>
              <a:gd name="connsiteY15" fmla="*/ 6589895 h 10984175"/>
              <a:gd name="connsiteX16" fmla="*/ 9685135 w 11812219"/>
              <a:gd name="connsiteY16" fmla="*/ 1629666 h 10984175"/>
              <a:gd name="connsiteX17" fmla="*/ 10512604 w 11812219"/>
              <a:gd name="connsiteY17" fmla="*/ 2667279 h 10984175"/>
              <a:gd name="connsiteX18" fmla="*/ 5906111 w 11812219"/>
              <a:gd name="connsiteY18" fmla="*/ 5492086 h 10984175"/>
              <a:gd name="connsiteX19" fmla="*/ 11228046 w 11812219"/>
              <a:gd name="connsiteY19" fmla="*/ 3564416 h 10984175"/>
              <a:gd name="connsiteX20" fmla="*/ 11812219 w 11812219"/>
              <a:gd name="connsiteY20" fmla="*/ 4296945 h 10984175"/>
              <a:gd name="connsiteX21" fmla="*/ 10957309 w 11812219"/>
              <a:gd name="connsiteY21" fmla="*/ 4978713 h 10984175"/>
              <a:gd name="connsiteX22" fmla="*/ 5906109 w 11812219"/>
              <a:gd name="connsiteY22" fmla="*/ 5492088 h 10984175"/>
              <a:gd name="connsiteX23" fmla="*/ 5906109 w 11812219"/>
              <a:gd name="connsiteY23" fmla="*/ 5492087 h 10984175"/>
              <a:gd name="connsiteX24" fmla="*/ 1299615 w 11812219"/>
              <a:gd name="connsiteY24" fmla="*/ 8316896 h 10984175"/>
              <a:gd name="connsiteX25" fmla="*/ 5906106 w 11812219"/>
              <a:gd name="connsiteY25" fmla="*/ 5492090 h 10984175"/>
              <a:gd name="connsiteX26" fmla="*/ 2127085 w 11812219"/>
              <a:gd name="connsiteY26" fmla="*/ 9354510 h 10984175"/>
              <a:gd name="connsiteX27" fmla="*/ 7530609 w 11812219"/>
              <a:gd name="connsiteY27" fmla="*/ 681768 h 10984175"/>
              <a:gd name="connsiteX28" fmla="*/ 8385519 w 11812219"/>
              <a:gd name="connsiteY28" fmla="*/ 0 h 10984175"/>
              <a:gd name="connsiteX29" fmla="*/ 8969692 w 11812219"/>
              <a:gd name="connsiteY29" fmla="*/ 732530 h 10984175"/>
              <a:gd name="connsiteX30" fmla="*/ 5906109 w 11812219"/>
              <a:gd name="connsiteY30" fmla="*/ 5492087 h 10984175"/>
              <a:gd name="connsiteX31" fmla="*/ 5510251 w 11812219"/>
              <a:gd name="connsiteY31" fmla="*/ 2292951 h 10984175"/>
              <a:gd name="connsiteX32" fmla="*/ 6388646 w 11812219"/>
              <a:gd name="connsiteY32" fmla="*/ 1592454 h 10984175"/>
              <a:gd name="connsiteX33" fmla="*/ 5906109 w 11812219"/>
              <a:gd name="connsiteY33" fmla="*/ 5492087 h 10984175"/>
              <a:gd name="connsiteX34" fmla="*/ 4411116 w 11812219"/>
              <a:gd name="connsiteY34" fmla="*/ 3169481 h 10984175"/>
              <a:gd name="connsiteX35" fmla="*/ 4970962 w 11812219"/>
              <a:gd name="connsiteY35" fmla="*/ 2723019 h 10984175"/>
              <a:gd name="connsiteX36" fmla="*/ 5906108 w 11812219"/>
              <a:gd name="connsiteY36" fmla="*/ 5492089 h 10984175"/>
              <a:gd name="connsiteX37" fmla="*/ 3414555 w 11812219"/>
              <a:gd name="connsiteY37" fmla="*/ 3964213 h 10984175"/>
              <a:gd name="connsiteX38" fmla="*/ 3974400 w 11812219"/>
              <a:gd name="connsiteY38" fmla="*/ 3517751 h 10984175"/>
              <a:gd name="connsiteX39" fmla="*/ 5906108 w 11812219"/>
              <a:gd name="connsiteY39" fmla="*/ 5492088 h 10984175"/>
              <a:gd name="connsiteX40" fmla="*/ 1996871 w 11812219"/>
              <a:gd name="connsiteY40" fmla="*/ 5094778 h 10984175"/>
              <a:gd name="connsiteX41" fmla="*/ 2875266 w 11812219"/>
              <a:gd name="connsiteY41" fmla="*/ 4394281 h 10984175"/>
              <a:gd name="connsiteX42" fmla="*/ 5906108 w 11812219"/>
              <a:gd name="connsiteY42" fmla="*/ 5492089 h 10984175"/>
              <a:gd name="connsiteX43" fmla="*/ 0 w 11812219"/>
              <a:gd name="connsiteY43" fmla="*/ 6687230 h 10984175"/>
              <a:gd name="connsiteX44" fmla="*/ 854906 w 11812219"/>
              <a:gd name="connsiteY44" fmla="*/ 6005465 h 10984175"/>
              <a:gd name="connsiteX45" fmla="*/ 5906108 w 11812219"/>
              <a:gd name="connsiteY45" fmla="*/ 5492089 h 10984175"/>
              <a:gd name="connsiteX46" fmla="*/ 5906106 w 11812219"/>
              <a:gd name="connsiteY46" fmla="*/ 5492090 h 10984175"/>
              <a:gd name="connsiteX47" fmla="*/ 584173 w 11812219"/>
              <a:gd name="connsiteY47" fmla="*/ 7419761 h 10984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1812219" h="10984175">
                <a:moveTo>
                  <a:pt x="5906110" y="5492089"/>
                </a:moveTo>
                <a:lnTo>
                  <a:pt x="7401100" y="7814695"/>
                </a:lnTo>
                <a:lnTo>
                  <a:pt x="6841256" y="8261156"/>
                </a:lnTo>
                <a:close/>
                <a:moveTo>
                  <a:pt x="5906109" y="5492090"/>
                </a:moveTo>
                <a:lnTo>
                  <a:pt x="6301967" y="8691225"/>
                </a:lnTo>
                <a:lnTo>
                  <a:pt x="5423572" y="9391722"/>
                </a:lnTo>
                <a:close/>
                <a:moveTo>
                  <a:pt x="5906108" y="5492090"/>
                </a:moveTo>
                <a:lnTo>
                  <a:pt x="4281609" y="10302407"/>
                </a:lnTo>
                <a:lnTo>
                  <a:pt x="3426699" y="10984175"/>
                </a:lnTo>
                <a:lnTo>
                  <a:pt x="2842527" y="10251646"/>
                </a:lnTo>
                <a:close/>
                <a:moveTo>
                  <a:pt x="5906110" y="5492088"/>
                </a:moveTo>
                <a:lnTo>
                  <a:pt x="8397662" y="7019963"/>
                </a:lnTo>
                <a:lnTo>
                  <a:pt x="7837817" y="7466425"/>
                </a:lnTo>
                <a:close/>
                <a:moveTo>
                  <a:pt x="5906110" y="5492088"/>
                </a:moveTo>
                <a:lnTo>
                  <a:pt x="9815345" y="5889399"/>
                </a:lnTo>
                <a:lnTo>
                  <a:pt x="8936950" y="6589895"/>
                </a:lnTo>
                <a:close/>
                <a:moveTo>
                  <a:pt x="9685135" y="1629666"/>
                </a:moveTo>
                <a:lnTo>
                  <a:pt x="10512604" y="2667279"/>
                </a:lnTo>
                <a:lnTo>
                  <a:pt x="5906111" y="5492086"/>
                </a:lnTo>
                <a:lnTo>
                  <a:pt x="11228046" y="3564416"/>
                </a:lnTo>
                <a:lnTo>
                  <a:pt x="11812219" y="4296945"/>
                </a:lnTo>
                <a:lnTo>
                  <a:pt x="10957309" y="4978713"/>
                </a:lnTo>
                <a:lnTo>
                  <a:pt x="5906109" y="5492088"/>
                </a:lnTo>
                <a:lnTo>
                  <a:pt x="5906109" y="5492087"/>
                </a:lnTo>
                <a:close/>
                <a:moveTo>
                  <a:pt x="1299615" y="8316896"/>
                </a:moveTo>
                <a:lnTo>
                  <a:pt x="5906106" y="5492090"/>
                </a:lnTo>
                <a:lnTo>
                  <a:pt x="2127085" y="9354510"/>
                </a:lnTo>
                <a:close/>
                <a:moveTo>
                  <a:pt x="7530609" y="681768"/>
                </a:moveTo>
                <a:lnTo>
                  <a:pt x="8385519" y="0"/>
                </a:lnTo>
                <a:lnTo>
                  <a:pt x="8969692" y="732530"/>
                </a:lnTo>
                <a:lnTo>
                  <a:pt x="5906109" y="5492087"/>
                </a:lnTo>
                <a:close/>
                <a:moveTo>
                  <a:pt x="5510251" y="2292951"/>
                </a:moveTo>
                <a:lnTo>
                  <a:pt x="6388646" y="1592454"/>
                </a:lnTo>
                <a:lnTo>
                  <a:pt x="5906109" y="5492087"/>
                </a:lnTo>
                <a:close/>
                <a:moveTo>
                  <a:pt x="4411116" y="3169481"/>
                </a:moveTo>
                <a:lnTo>
                  <a:pt x="4970962" y="2723019"/>
                </a:lnTo>
                <a:lnTo>
                  <a:pt x="5906108" y="5492089"/>
                </a:lnTo>
                <a:close/>
                <a:moveTo>
                  <a:pt x="3414555" y="3964213"/>
                </a:moveTo>
                <a:lnTo>
                  <a:pt x="3974400" y="3517751"/>
                </a:lnTo>
                <a:lnTo>
                  <a:pt x="5906108" y="5492088"/>
                </a:lnTo>
                <a:close/>
                <a:moveTo>
                  <a:pt x="1996871" y="5094778"/>
                </a:moveTo>
                <a:lnTo>
                  <a:pt x="2875266" y="4394281"/>
                </a:lnTo>
                <a:lnTo>
                  <a:pt x="5906108" y="5492089"/>
                </a:lnTo>
                <a:close/>
                <a:moveTo>
                  <a:pt x="0" y="6687230"/>
                </a:moveTo>
                <a:lnTo>
                  <a:pt x="854906" y="6005465"/>
                </a:lnTo>
                <a:lnTo>
                  <a:pt x="5906108" y="5492089"/>
                </a:lnTo>
                <a:lnTo>
                  <a:pt x="5906106" y="5492090"/>
                </a:lnTo>
                <a:lnTo>
                  <a:pt x="584173" y="7419761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67" name="矩形 16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F7AC49B-C569-4FE1-B6CD-29C87C126FB8}"/>
              </a:ext>
            </a:extLst>
          </p:cNvPr>
          <p:cNvSpPr/>
          <p:nvPr/>
        </p:nvSpPr>
        <p:spPr>
          <a:xfrm>
            <a:off x="733259" y="681001"/>
            <a:ext cx="10725483" cy="5495999"/>
          </a:xfrm>
          <a:prstGeom prst="rect">
            <a:avLst/>
          </a:pr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88" name="矩形 18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E4A123D5-B9ED-4088-99F0-09EBE03B7F1D}"/>
              </a:ext>
            </a:extLst>
          </p:cNvPr>
          <p:cNvSpPr/>
          <p:nvPr/>
        </p:nvSpPr>
        <p:spPr>
          <a:xfrm>
            <a:off x="853442" y="779030"/>
            <a:ext cx="10485118" cy="5299942"/>
          </a:xfrm>
          <a:prstGeom prst="rect">
            <a:avLst/>
          </a:prstGeom>
          <a:noFill/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91" name="组合 9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E0670D4B-6559-4A08-AC74-2F36860359B6}"/>
              </a:ext>
            </a:extLst>
          </p:cNvPr>
          <p:cNvGrpSpPr/>
          <p:nvPr/>
        </p:nvGrpSpPr>
        <p:grpSpPr>
          <a:xfrm>
            <a:off x="4303853" y="2540000"/>
            <a:ext cx="3584292" cy="3584292"/>
            <a:chOff x="4303853" y="2834640"/>
            <a:chExt cx="3584292" cy="3584292"/>
          </a:xfrm>
        </p:grpSpPr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11C80B83-EED3-434B-8C30-51394356F9F0}"/>
                </a:ext>
              </a:extLst>
            </p:cNvPr>
            <p:cNvGrpSpPr/>
            <p:nvPr/>
          </p:nvGrpSpPr>
          <p:grpSpPr>
            <a:xfrm>
              <a:off x="4303853" y="2834640"/>
              <a:ext cx="3584292" cy="3584292"/>
              <a:chOff x="4450078" y="2980865"/>
              <a:chExt cx="3291842" cy="3291842"/>
            </a:xfrm>
            <a:noFill/>
          </p:grpSpPr>
          <p:sp>
            <p:nvSpPr>
              <p:cNvPr id="89" name="椭圆 88">
                <a:extLst>
                  <a:ext uri="{FF2B5EF4-FFF2-40B4-BE49-F238E27FC236}">
                    <a16:creationId xmlns="" xmlns:a16="http://schemas.microsoft.com/office/drawing/2014/main" id="{78A928AD-38BF-46A2-A8F0-2C435B9A0B2B}"/>
                  </a:ext>
                </a:extLst>
              </p:cNvPr>
              <p:cNvSpPr/>
              <p:nvPr/>
            </p:nvSpPr>
            <p:spPr>
              <a:xfrm>
                <a:off x="4450078" y="2980865"/>
                <a:ext cx="3291842" cy="3291842"/>
              </a:xfrm>
              <a:prstGeom prst="ellipse">
                <a:avLst/>
              </a:prstGeom>
              <a:grpFill/>
              <a:ln w="12700">
                <a:solidFill>
                  <a:schemeClr val="accent2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C8D84422-DCF9-4F18-AE79-AC166766005E}"/>
                  </a:ext>
                </a:extLst>
              </p:cNvPr>
              <p:cNvSpPr/>
              <p:nvPr/>
            </p:nvSpPr>
            <p:spPr>
              <a:xfrm>
                <a:off x="4522787" y="3053574"/>
                <a:ext cx="3146423" cy="3146423"/>
              </a:xfrm>
              <a:prstGeom prst="ellipse">
                <a:avLst/>
              </a:prstGeom>
              <a:grpFill/>
              <a:ln w="12700">
                <a:solidFill>
                  <a:schemeClr val="accent2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="" xmlns:a16="http://schemas.microsoft.com/office/drawing/2014/main" id="{62E66D7E-B28D-4F35-8E42-414201244729}"/>
                </a:ext>
              </a:extLst>
            </p:cNvPr>
            <p:cNvGrpSpPr/>
            <p:nvPr/>
          </p:nvGrpSpPr>
          <p:grpSpPr>
            <a:xfrm>
              <a:off x="4450078" y="2980865"/>
              <a:ext cx="3291842" cy="3291842"/>
              <a:chOff x="4450078" y="2980865"/>
              <a:chExt cx="3291842" cy="3291842"/>
            </a:xfrm>
          </p:grpSpPr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4FE89644-4860-4692-818D-AF2422BD94A1}"/>
                  </a:ext>
                </a:extLst>
              </p:cNvPr>
              <p:cNvSpPr/>
              <p:nvPr/>
            </p:nvSpPr>
            <p:spPr>
              <a:xfrm>
                <a:off x="4450078" y="2980865"/>
                <a:ext cx="3291842" cy="329184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="" xmlns:a16="http://schemas.microsoft.com/office/drawing/2014/main" id="{28612B5A-6EF4-4C03-AC53-E71BDC91BC39}"/>
                  </a:ext>
                </a:extLst>
              </p:cNvPr>
              <p:cNvSpPr/>
              <p:nvPr/>
            </p:nvSpPr>
            <p:spPr>
              <a:xfrm>
                <a:off x="4450078" y="2980865"/>
                <a:ext cx="3291842" cy="3291842"/>
              </a:xfrm>
              <a:prstGeom prst="ellipse">
                <a:avLst/>
              </a:prstGeom>
              <a:blipFill dpi="0" rotWithShape="1">
                <a:blip r:embed="rId4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</a:blip>
                <a:srcRect/>
                <a:tile tx="0" ty="0" sx="100000" sy="100000" flip="none" algn="ctr"/>
              </a:blip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</p:grpSp>
      <p:sp>
        <p:nvSpPr>
          <p:cNvPr id="168" name="矩形 167">
            <a:extLst>
              <a:ext uri="{FF2B5EF4-FFF2-40B4-BE49-F238E27FC236}">
                <a16:creationId xmlns="" xmlns:a16="http://schemas.microsoft.com/office/drawing/2014/main" id="{50078E8F-86B8-476B-A1FE-FD79D1FA6D1C}"/>
              </a:ext>
            </a:extLst>
          </p:cNvPr>
          <p:cNvSpPr/>
          <p:nvPr/>
        </p:nvSpPr>
        <p:spPr>
          <a:xfrm rot="16200000">
            <a:off x="8998929" y="-47330"/>
            <a:ext cx="867008" cy="3425954"/>
          </a:xfrm>
          <a:prstGeom prst="rect">
            <a:avLst/>
          </a:prstGeom>
          <a:solidFill>
            <a:schemeClr val="accent4"/>
          </a:solidFill>
          <a:ln w="38100">
            <a:solidFill>
              <a:srgbClr val="855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238" algn="l"/>
              </a:tabLst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D489343E-C065-4BAB-8A05-E29941132114}"/>
              </a:ext>
            </a:extLst>
          </p:cNvPr>
          <p:cNvSpPr txBox="1"/>
          <p:nvPr/>
        </p:nvSpPr>
        <p:spPr>
          <a:xfrm rot="16200000">
            <a:off x="8696385" y="389939"/>
            <a:ext cx="553998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喜鹊招牌体"/>
                <a:ea typeface="喜鹊招牌体"/>
                <a:cs typeface="+mn-cs"/>
              </a:rPr>
              <a:t>京城香山电话局</a:t>
            </a:r>
          </a:p>
        </p:txBody>
      </p:sp>
      <p:cxnSp>
        <p:nvCxnSpPr>
          <p:cNvPr id="172" name="直接连接符 171">
            <a:extLst>
              <a:ext uri="{FF2B5EF4-FFF2-40B4-BE49-F238E27FC236}">
                <a16:creationId xmlns="" xmlns:a16="http://schemas.microsoft.com/office/drawing/2014/main" id="{07E57B61-AD11-4F14-9BF6-CD7A2973EF1B}"/>
              </a:ext>
            </a:extLst>
          </p:cNvPr>
          <p:cNvCxnSpPr>
            <a:cxnSpLocks/>
          </p:cNvCxnSpPr>
          <p:nvPr/>
        </p:nvCxnSpPr>
        <p:spPr>
          <a:xfrm>
            <a:off x="7919804" y="1722797"/>
            <a:ext cx="800974" cy="0"/>
          </a:xfrm>
          <a:prstGeom prst="line">
            <a:avLst/>
          </a:prstGeom>
          <a:ln w="12700">
            <a:solidFill>
              <a:srgbClr val="855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7E1BE01F-E759-48A2-9DAE-0E091A056491}"/>
              </a:ext>
            </a:extLst>
          </p:cNvPr>
          <p:cNvSpPr txBox="1"/>
          <p:nvPr/>
        </p:nvSpPr>
        <p:spPr>
          <a:xfrm>
            <a:off x="7828742" y="1668853"/>
            <a:ext cx="3383844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JING CHENG XIANG SHAN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47472B5D-5DBB-4724-9810-B1B41582231E}"/>
              </a:ext>
            </a:extLst>
          </p:cNvPr>
          <p:cNvSpPr/>
          <p:nvPr/>
        </p:nvSpPr>
        <p:spPr>
          <a:xfrm rot="16200000">
            <a:off x="2681175" y="462972"/>
            <a:ext cx="867008" cy="3425954"/>
          </a:xfrm>
          <a:prstGeom prst="rect">
            <a:avLst/>
          </a:prstGeom>
          <a:solidFill>
            <a:srgbClr val="FBEFD5"/>
          </a:solidFill>
          <a:ln w="38100">
            <a:solidFill>
              <a:srgbClr val="855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238" algn="l"/>
              </a:tabLst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8689C675-9733-49D5-B029-E40CA531CFAE}"/>
              </a:ext>
            </a:extLst>
          </p:cNvPr>
          <p:cNvSpPr txBox="1"/>
          <p:nvPr/>
        </p:nvSpPr>
        <p:spPr>
          <a:xfrm rot="16200000">
            <a:off x="2378631" y="900241"/>
            <a:ext cx="553998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喜鹊招牌体"/>
                <a:ea typeface="喜鹊招牌体"/>
                <a:cs typeface="+mn-cs"/>
              </a:rPr>
              <a:t>沪上新浦电话局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F264D9E3-F929-44A5-8913-277D41A54635}"/>
              </a:ext>
            </a:extLst>
          </p:cNvPr>
          <p:cNvCxnSpPr>
            <a:cxnSpLocks/>
          </p:cNvCxnSpPr>
          <p:nvPr/>
        </p:nvCxnSpPr>
        <p:spPr>
          <a:xfrm>
            <a:off x="1602050" y="2233099"/>
            <a:ext cx="800974" cy="0"/>
          </a:xfrm>
          <a:prstGeom prst="line">
            <a:avLst/>
          </a:prstGeom>
          <a:ln w="12700">
            <a:solidFill>
              <a:srgbClr val="855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32772C79-3E7E-47B8-AD07-19E8B345A20D}"/>
              </a:ext>
            </a:extLst>
          </p:cNvPr>
          <p:cNvSpPr txBox="1"/>
          <p:nvPr/>
        </p:nvSpPr>
        <p:spPr>
          <a:xfrm>
            <a:off x="1510988" y="2169273"/>
            <a:ext cx="3383844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HU SHANG XIN PU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="" xmlns:a16="http://schemas.microsoft.com/office/drawing/2014/main" id="{AF1E084D-F9E3-40E4-90D9-3A1689B9F895}"/>
              </a:ext>
            </a:extLst>
          </p:cNvPr>
          <p:cNvSpPr/>
          <p:nvPr/>
        </p:nvSpPr>
        <p:spPr>
          <a:xfrm rot="16200000">
            <a:off x="3137151" y="1990161"/>
            <a:ext cx="867008" cy="3425954"/>
          </a:xfrm>
          <a:prstGeom prst="rect">
            <a:avLst/>
          </a:prstGeom>
          <a:solidFill>
            <a:schemeClr val="accent5"/>
          </a:solidFill>
          <a:ln w="38100">
            <a:solidFill>
              <a:srgbClr val="855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238" algn="l"/>
              </a:tabLst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4C37C5C-BA4A-407F-8B00-F80795614D19}"/>
              </a:ext>
            </a:extLst>
          </p:cNvPr>
          <p:cNvSpPr txBox="1"/>
          <p:nvPr/>
        </p:nvSpPr>
        <p:spPr>
          <a:xfrm rot="16200000">
            <a:off x="2834607" y="2427430"/>
            <a:ext cx="553998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喜鹊招牌体"/>
                <a:ea typeface="喜鹊招牌体"/>
                <a:cs typeface="+mn-cs"/>
              </a:rPr>
              <a:t>胶澳商埠电话局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C091B1A6-E5E9-4123-B653-129027F84E3C}"/>
              </a:ext>
            </a:extLst>
          </p:cNvPr>
          <p:cNvCxnSpPr>
            <a:cxnSpLocks/>
          </p:cNvCxnSpPr>
          <p:nvPr/>
        </p:nvCxnSpPr>
        <p:spPr>
          <a:xfrm>
            <a:off x="2058026" y="3760288"/>
            <a:ext cx="800974" cy="0"/>
          </a:xfrm>
          <a:prstGeom prst="line">
            <a:avLst/>
          </a:prstGeom>
          <a:ln w="12700">
            <a:solidFill>
              <a:srgbClr val="855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969C7188-A0DD-4EEA-BD5B-C82A207C48A2}"/>
              </a:ext>
            </a:extLst>
          </p:cNvPr>
          <p:cNvSpPr txBox="1"/>
          <p:nvPr/>
        </p:nvSpPr>
        <p:spPr>
          <a:xfrm>
            <a:off x="1966964" y="3696462"/>
            <a:ext cx="3383844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JIAO AO SHANG BU</a:t>
            </a:r>
          </a:p>
        </p:txBody>
      </p:sp>
      <p:pic>
        <p:nvPicPr>
          <p:cNvPr id="8" name="图片 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 hidden="1">
            <a:extLst>
              <a:ext uri="{FF2B5EF4-FFF2-40B4-BE49-F238E27FC236}">
                <a16:creationId xmlns="" xmlns:a16="http://schemas.microsoft.com/office/drawing/2014/main" id="{CFCD30A5-CB1F-4B5C-A3AF-DC2323A8FC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5D363BE6-1439-4948-BB67-13DD2FBEC4AF}"/>
              </a:ext>
            </a:extLst>
          </p:cNvPr>
          <p:cNvSpPr/>
          <p:nvPr/>
        </p:nvSpPr>
        <p:spPr>
          <a:xfrm>
            <a:off x="4467931" y="1059934"/>
            <a:ext cx="3446147" cy="4725231"/>
          </a:xfrm>
          <a:custGeom>
            <a:avLst/>
            <a:gdLst/>
            <a:ahLst/>
            <a:cxnLst/>
            <a:rect l="0" t="0" r="0" b="0"/>
            <a:pathLst>
              <a:path w="3446147" h="4725231">
                <a:moveTo>
                  <a:pt x="2158895" y="21043"/>
                </a:moveTo>
                <a:cubicBezTo>
                  <a:pt x="2147938" y="26582"/>
                  <a:pt x="2134860" y="53973"/>
                  <a:pt x="2129831" y="81913"/>
                </a:cubicBezTo>
                <a:cubicBezTo>
                  <a:pt x="2115717" y="160341"/>
                  <a:pt x="2109361" y="177463"/>
                  <a:pt x="2097162" y="169924"/>
                </a:cubicBezTo>
                <a:cubicBezTo>
                  <a:pt x="2090969" y="166096"/>
                  <a:pt x="2085901" y="150412"/>
                  <a:pt x="2085901" y="135071"/>
                </a:cubicBezTo>
                <a:cubicBezTo>
                  <a:pt x="2085901" y="91179"/>
                  <a:pt x="1999156" y="58249"/>
                  <a:pt x="1882701" y="57933"/>
                </a:cubicBezTo>
                <a:cubicBezTo>
                  <a:pt x="1764474" y="57612"/>
                  <a:pt x="1436928" y="81696"/>
                  <a:pt x="1210210" y="107381"/>
                </a:cubicBezTo>
                <a:cubicBezTo>
                  <a:pt x="1057637" y="124666"/>
                  <a:pt x="1038218" y="124679"/>
                  <a:pt x="1028604" y="107499"/>
                </a:cubicBezTo>
                <a:cubicBezTo>
                  <a:pt x="1008636" y="71819"/>
                  <a:pt x="970414" y="84935"/>
                  <a:pt x="957441" y="131918"/>
                </a:cubicBezTo>
                <a:cubicBezTo>
                  <a:pt x="941584" y="189346"/>
                  <a:pt x="909365" y="206168"/>
                  <a:pt x="863204" y="181119"/>
                </a:cubicBezTo>
                <a:cubicBezTo>
                  <a:pt x="819463" y="157384"/>
                  <a:pt x="790501" y="167172"/>
                  <a:pt x="790501" y="205689"/>
                </a:cubicBezTo>
                <a:cubicBezTo>
                  <a:pt x="790501" y="258692"/>
                  <a:pt x="756279" y="291463"/>
                  <a:pt x="700928" y="291463"/>
                </a:cubicBezTo>
                <a:cubicBezTo>
                  <a:pt x="547170" y="291463"/>
                  <a:pt x="105861" y="400888"/>
                  <a:pt x="78034" y="445913"/>
                </a:cubicBezTo>
                <a:cubicBezTo>
                  <a:pt x="73537" y="453189"/>
                  <a:pt x="71839" y="477136"/>
                  <a:pt x="74261" y="499128"/>
                </a:cubicBezTo>
                <a:cubicBezTo>
                  <a:pt x="78592" y="538456"/>
                  <a:pt x="73084" y="581845"/>
                  <a:pt x="51908" y="675230"/>
                </a:cubicBezTo>
                <a:cubicBezTo>
                  <a:pt x="46019" y="701200"/>
                  <a:pt x="41201" y="761076"/>
                  <a:pt x="41201" y="808290"/>
                </a:cubicBezTo>
                <a:cubicBezTo>
                  <a:pt x="41201" y="855503"/>
                  <a:pt x="31931" y="937273"/>
                  <a:pt x="20600" y="989999"/>
                </a:cubicBezTo>
                <a:lnTo>
                  <a:pt x="0" y="1085865"/>
                </a:lnTo>
                <a:lnTo>
                  <a:pt x="32384" y="1133586"/>
                </a:lnTo>
                <a:cubicBezTo>
                  <a:pt x="50195" y="1159832"/>
                  <a:pt x="68393" y="1197810"/>
                  <a:pt x="72823" y="1217981"/>
                </a:cubicBezTo>
                <a:cubicBezTo>
                  <a:pt x="77254" y="1238152"/>
                  <a:pt x="95222" y="1270134"/>
                  <a:pt x="112754" y="1289051"/>
                </a:cubicBezTo>
                <a:cubicBezTo>
                  <a:pt x="142326" y="1320959"/>
                  <a:pt x="149700" y="1322849"/>
                  <a:pt x="214775" y="1315201"/>
                </a:cubicBezTo>
                <a:cubicBezTo>
                  <a:pt x="253356" y="1310667"/>
                  <a:pt x="382960" y="1281588"/>
                  <a:pt x="502786" y="1250582"/>
                </a:cubicBezTo>
                <a:cubicBezTo>
                  <a:pt x="622612" y="1219576"/>
                  <a:pt x="751195" y="1188654"/>
                  <a:pt x="788527" y="1181867"/>
                </a:cubicBezTo>
                <a:cubicBezTo>
                  <a:pt x="897518" y="1162051"/>
                  <a:pt x="905651" y="1148604"/>
                  <a:pt x="900035" y="997520"/>
                </a:cubicBezTo>
                <a:cubicBezTo>
                  <a:pt x="896754" y="909237"/>
                  <a:pt x="898219" y="889087"/>
                  <a:pt x="904740" y="932813"/>
                </a:cubicBezTo>
                <a:cubicBezTo>
                  <a:pt x="923672" y="1059762"/>
                  <a:pt x="986720" y="1156394"/>
                  <a:pt x="1082601" y="1205415"/>
                </a:cubicBezTo>
                <a:cubicBezTo>
                  <a:pt x="1133902" y="1231644"/>
                  <a:pt x="1347931" y="1294763"/>
                  <a:pt x="1385569" y="1294763"/>
                </a:cubicBezTo>
                <a:cubicBezTo>
                  <a:pt x="1430217" y="1294763"/>
                  <a:pt x="1454975" y="1331262"/>
                  <a:pt x="1440799" y="1376184"/>
                </a:cubicBezTo>
                <a:cubicBezTo>
                  <a:pt x="1433991" y="1397760"/>
                  <a:pt x="1422922" y="1440135"/>
                  <a:pt x="1416202" y="1470350"/>
                </a:cubicBezTo>
                <a:lnTo>
                  <a:pt x="1403984" y="1525288"/>
                </a:lnTo>
                <a:lnTo>
                  <a:pt x="1364640" y="1463976"/>
                </a:lnTo>
                <a:cubicBezTo>
                  <a:pt x="1317797" y="1390976"/>
                  <a:pt x="1276817" y="1364713"/>
                  <a:pt x="1158671" y="1331973"/>
                </a:cubicBezTo>
                <a:cubicBezTo>
                  <a:pt x="1050444" y="1301982"/>
                  <a:pt x="968301" y="1299433"/>
                  <a:pt x="968301" y="1326066"/>
                </a:cubicBezTo>
                <a:cubicBezTo>
                  <a:pt x="968301" y="1336298"/>
                  <a:pt x="975445" y="1347071"/>
                  <a:pt x="984176" y="1350006"/>
                </a:cubicBezTo>
                <a:cubicBezTo>
                  <a:pt x="992907" y="1352941"/>
                  <a:pt x="1044223" y="1369813"/>
                  <a:pt x="1098211" y="1387499"/>
                </a:cubicBezTo>
                <a:cubicBezTo>
                  <a:pt x="1222871" y="1428337"/>
                  <a:pt x="1266041" y="1459475"/>
                  <a:pt x="1305236" y="1536823"/>
                </a:cubicBezTo>
                <a:cubicBezTo>
                  <a:pt x="1322524" y="1570939"/>
                  <a:pt x="1353799" y="1611518"/>
                  <a:pt x="1374735" y="1626996"/>
                </a:cubicBezTo>
                <a:cubicBezTo>
                  <a:pt x="1405717" y="1649903"/>
                  <a:pt x="1412801" y="1664367"/>
                  <a:pt x="1412801" y="1704723"/>
                </a:cubicBezTo>
                <a:cubicBezTo>
                  <a:pt x="1412801" y="1734875"/>
                  <a:pt x="1402967" y="1766809"/>
                  <a:pt x="1387707" y="1786208"/>
                </a:cubicBezTo>
                <a:cubicBezTo>
                  <a:pt x="1373905" y="1803754"/>
                  <a:pt x="1347524" y="1853233"/>
                  <a:pt x="1329082" y="1896162"/>
                </a:cubicBezTo>
                <a:lnTo>
                  <a:pt x="1295550" y="1974213"/>
                </a:lnTo>
                <a:lnTo>
                  <a:pt x="1147801" y="1969976"/>
                </a:lnTo>
                <a:cubicBezTo>
                  <a:pt x="1020405" y="1966323"/>
                  <a:pt x="985180" y="1970051"/>
                  <a:pt x="892101" y="1997039"/>
                </a:cubicBezTo>
                <a:cubicBezTo>
                  <a:pt x="832728" y="2014254"/>
                  <a:pt x="745430" y="2038133"/>
                  <a:pt x="698104" y="2050103"/>
                </a:cubicBezTo>
                <a:cubicBezTo>
                  <a:pt x="650778" y="2062073"/>
                  <a:pt x="582198" y="2087327"/>
                  <a:pt x="545704" y="2106223"/>
                </a:cubicBezTo>
                <a:cubicBezTo>
                  <a:pt x="509210" y="2125120"/>
                  <a:pt x="453633" y="2147934"/>
                  <a:pt x="422201" y="2156921"/>
                </a:cubicBezTo>
                <a:cubicBezTo>
                  <a:pt x="311510" y="2188571"/>
                  <a:pt x="218145" y="2293121"/>
                  <a:pt x="236228" y="2365172"/>
                </a:cubicBezTo>
                <a:cubicBezTo>
                  <a:pt x="240603" y="2382601"/>
                  <a:pt x="251375" y="2398146"/>
                  <a:pt x="260166" y="2399715"/>
                </a:cubicBezTo>
                <a:cubicBezTo>
                  <a:pt x="268958" y="2401285"/>
                  <a:pt x="307583" y="2406201"/>
                  <a:pt x="346001" y="2410641"/>
                </a:cubicBezTo>
                <a:lnTo>
                  <a:pt x="415851" y="2418713"/>
                </a:lnTo>
                <a:lnTo>
                  <a:pt x="430702" y="2759482"/>
                </a:lnTo>
                <a:cubicBezTo>
                  <a:pt x="442820" y="3037536"/>
                  <a:pt x="449247" y="3104332"/>
                  <a:pt x="465627" y="3122432"/>
                </a:cubicBezTo>
                <a:cubicBezTo>
                  <a:pt x="476668" y="3134631"/>
                  <a:pt x="485701" y="3162737"/>
                  <a:pt x="485701" y="3184888"/>
                </a:cubicBezTo>
                <a:cubicBezTo>
                  <a:pt x="485701" y="3219158"/>
                  <a:pt x="481064" y="3225163"/>
                  <a:pt x="454597" y="3225163"/>
                </a:cubicBezTo>
                <a:cubicBezTo>
                  <a:pt x="413261" y="3225163"/>
                  <a:pt x="358701" y="3296549"/>
                  <a:pt x="358701" y="3350634"/>
                </a:cubicBezTo>
                <a:cubicBezTo>
                  <a:pt x="358701" y="3372921"/>
                  <a:pt x="367931" y="3405243"/>
                  <a:pt x="379212" y="3422460"/>
                </a:cubicBezTo>
                <a:cubicBezTo>
                  <a:pt x="396397" y="3448688"/>
                  <a:pt x="396756" y="3453763"/>
                  <a:pt x="381425" y="3453763"/>
                </a:cubicBezTo>
                <a:cubicBezTo>
                  <a:pt x="371362" y="3453763"/>
                  <a:pt x="350421" y="3467290"/>
                  <a:pt x="334889" y="3483823"/>
                </a:cubicBezTo>
                <a:cubicBezTo>
                  <a:pt x="308770" y="3511625"/>
                  <a:pt x="307187" y="3522330"/>
                  <a:pt x="313811" y="3626375"/>
                </a:cubicBezTo>
                <a:cubicBezTo>
                  <a:pt x="321529" y="3747607"/>
                  <a:pt x="347850" y="3854978"/>
                  <a:pt x="385755" y="3919857"/>
                </a:cubicBezTo>
                <a:cubicBezTo>
                  <a:pt x="398815" y="3942212"/>
                  <a:pt x="409501" y="3962950"/>
                  <a:pt x="409501" y="3965941"/>
                </a:cubicBezTo>
                <a:cubicBezTo>
                  <a:pt x="409501" y="3968933"/>
                  <a:pt x="388070" y="3976113"/>
                  <a:pt x="361876" y="3981895"/>
                </a:cubicBezTo>
                <a:cubicBezTo>
                  <a:pt x="326414" y="3989723"/>
                  <a:pt x="298844" y="4010369"/>
                  <a:pt x="253926" y="4062732"/>
                </a:cubicBezTo>
                <a:cubicBezTo>
                  <a:pt x="181280" y="4147419"/>
                  <a:pt x="175302" y="4193008"/>
                  <a:pt x="228504" y="4256596"/>
                </a:cubicBezTo>
                <a:cubicBezTo>
                  <a:pt x="274893" y="4312040"/>
                  <a:pt x="281073" y="4315892"/>
                  <a:pt x="335882" y="4323518"/>
                </a:cubicBezTo>
                <a:cubicBezTo>
                  <a:pt x="376869" y="4329222"/>
                  <a:pt x="386068" y="4337196"/>
                  <a:pt x="407468" y="4385574"/>
                </a:cubicBezTo>
                <a:cubicBezTo>
                  <a:pt x="436504" y="4451216"/>
                  <a:pt x="441540" y="4454977"/>
                  <a:pt x="513594" y="4464854"/>
                </a:cubicBezTo>
                <a:cubicBezTo>
                  <a:pt x="557501" y="4470871"/>
                  <a:pt x="576820" y="4466952"/>
                  <a:pt x="606722" y="4445960"/>
                </a:cubicBezTo>
                <a:cubicBezTo>
                  <a:pt x="669543" y="4401858"/>
                  <a:pt x="692983" y="4400006"/>
                  <a:pt x="792169" y="4431310"/>
                </a:cubicBezTo>
                <a:cubicBezTo>
                  <a:pt x="843541" y="4447523"/>
                  <a:pt x="914188" y="4465915"/>
                  <a:pt x="949162" y="4472181"/>
                </a:cubicBezTo>
                <a:cubicBezTo>
                  <a:pt x="984136" y="4478447"/>
                  <a:pt x="1058471" y="4492262"/>
                  <a:pt x="1114351" y="4502882"/>
                </a:cubicBezTo>
                <a:cubicBezTo>
                  <a:pt x="1181329" y="4515611"/>
                  <a:pt x="1343619" y="4525205"/>
                  <a:pt x="1590601" y="4531037"/>
                </a:cubicBezTo>
                <a:cubicBezTo>
                  <a:pt x="1957050" y="4539690"/>
                  <a:pt x="1966154" y="4540538"/>
                  <a:pt x="2006526" y="4569784"/>
                </a:cubicBezTo>
                <a:cubicBezTo>
                  <a:pt x="2033569" y="4589375"/>
                  <a:pt x="2047801" y="4610327"/>
                  <a:pt x="2047801" y="4630551"/>
                </a:cubicBezTo>
                <a:cubicBezTo>
                  <a:pt x="2047801" y="4677127"/>
                  <a:pt x="2102032" y="4725230"/>
                  <a:pt x="2145649" y="4717342"/>
                </a:cubicBezTo>
                <a:cubicBezTo>
                  <a:pt x="2165175" y="4713811"/>
                  <a:pt x="2206125" y="4707638"/>
                  <a:pt x="2236648" y="4703625"/>
                </a:cubicBezTo>
                <a:cubicBezTo>
                  <a:pt x="2288946" y="4696749"/>
                  <a:pt x="2293678" y="4692701"/>
                  <a:pt x="2318728" y="4633409"/>
                </a:cubicBezTo>
                <a:cubicBezTo>
                  <a:pt x="2347561" y="4565165"/>
                  <a:pt x="2371386" y="4547021"/>
                  <a:pt x="2444682" y="4537486"/>
                </a:cubicBezTo>
                <a:cubicBezTo>
                  <a:pt x="2496152" y="4530790"/>
                  <a:pt x="2515563" y="4497649"/>
                  <a:pt x="2498853" y="4444999"/>
                </a:cubicBezTo>
                <a:cubicBezTo>
                  <a:pt x="2491597" y="4422138"/>
                  <a:pt x="2500407" y="4413980"/>
                  <a:pt x="2561568" y="4386932"/>
                </a:cubicBezTo>
                <a:cubicBezTo>
                  <a:pt x="2600704" y="4369624"/>
                  <a:pt x="2642024" y="4355463"/>
                  <a:pt x="2653389" y="4355463"/>
                </a:cubicBezTo>
                <a:cubicBezTo>
                  <a:pt x="2688644" y="4355463"/>
                  <a:pt x="2760282" y="4291291"/>
                  <a:pt x="2779085" y="4242867"/>
                </a:cubicBezTo>
                <a:cubicBezTo>
                  <a:pt x="2788941" y="4217482"/>
                  <a:pt x="2799885" y="4169245"/>
                  <a:pt x="2803404" y="4135674"/>
                </a:cubicBezTo>
                <a:cubicBezTo>
                  <a:pt x="2809493" y="4077570"/>
                  <a:pt x="2812549" y="4073419"/>
                  <a:pt x="2866951" y="4049355"/>
                </a:cubicBezTo>
                <a:cubicBezTo>
                  <a:pt x="2931182" y="4020942"/>
                  <a:pt x="2940974" y="3987632"/>
                  <a:pt x="2903214" y="3926003"/>
                </a:cubicBezTo>
                <a:cubicBezTo>
                  <a:pt x="2875108" y="3880131"/>
                  <a:pt x="2763403" y="3774372"/>
                  <a:pt x="2732800" y="3764659"/>
                </a:cubicBezTo>
                <a:cubicBezTo>
                  <a:pt x="2710337" y="3757529"/>
                  <a:pt x="2703073" y="3739673"/>
                  <a:pt x="2711376" y="3711996"/>
                </a:cubicBezTo>
                <a:cubicBezTo>
                  <a:pt x="2713122" y="3706176"/>
                  <a:pt x="2740598" y="3667123"/>
                  <a:pt x="2772433" y="3625213"/>
                </a:cubicBezTo>
                <a:cubicBezTo>
                  <a:pt x="2804268" y="3583303"/>
                  <a:pt x="2848189" y="3511866"/>
                  <a:pt x="2870036" y="3466463"/>
                </a:cubicBezTo>
                <a:cubicBezTo>
                  <a:pt x="2891883" y="3421060"/>
                  <a:pt x="2921558" y="3364641"/>
                  <a:pt x="2935980" y="3341087"/>
                </a:cubicBezTo>
                <a:cubicBezTo>
                  <a:pt x="2950401" y="3317533"/>
                  <a:pt x="2962201" y="3285371"/>
                  <a:pt x="2962201" y="3269617"/>
                </a:cubicBezTo>
                <a:cubicBezTo>
                  <a:pt x="2962201" y="3253863"/>
                  <a:pt x="2971266" y="3233450"/>
                  <a:pt x="2982346" y="3224255"/>
                </a:cubicBezTo>
                <a:cubicBezTo>
                  <a:pt x="2995644" y="3213218"/>
                  <a:pt x="3000143" y="3195800"/>
                  <a:pt x="2995585" y="3173007"/>
                </a:cubicBezTo>
                <a:cubicBezTo>
                  <a:pt x="2991202" y="3151092"/>
                  <a:pt x="2995441" y="3132866"/>
                  <a:pt x="3007190" y="3123116"/>
                </a:cubicBezTo>
                <a:cubicBezTo>
                  <a:pt x="3035579" y="3099554"/>
                  <a:pt x="3030013" y="3048849"/>
                  <a:pt x="2997126" y="3031438"/>
                </a:cubicBezTo>
                <a:cubicBezTo>
                  <a:pt x="2968902" y="3016496"/>
                  <a:pt x="2969019" y="3016227"/>
                  <a:pt x="3006651" y="3009551"/>
                </a:cubicBezTo>
                <a:cubicBezTo>
                  <a:pt x="3030400" y="3005338"/>
                  <a:pt x="3048630" y="2992326"/>
                  <a:pt x="3055050" y="2975004"/>
                </a:cubicBezTo>
                <a:cubicBezTo>
                  <a:pt x="3063627" y="2951859"/>
                  <a:pt x="3058321" y="2943147"/>
                  <a:pt x="3023299" y="2922871"/>
                </a:cubicBezTo>
                <a:cubicBezTo>
                  <a:pt x="3000173" y="2909482"/>
                  <a:pt x="2968392" y="2897617"/>
                  <a:pt x="2952676" y="2896503"/>
                </a:cubicBezTo>
                <a:cubicBezTo>
                  <a:pt x="2936960" y="2895390"/>
                  <a:pt x="2924101" y="2888261"/>
                  <a:pt x="2924101" y="2880662"/>
                </a:cubicBezTo>
                <a:cubicBezTo>
                  <a:pt x="2924101" y="2864231"/>
                  <a:pt x="2941062" y="2866242"/>
                  <a:pt x="2998748" y="2889514"/>
                </a:cubicBezTo>
                <a:cubicBezTo>
                  <a:pt x="3054717" y="2912094"/>
                  <a:pt x="3089201" y="2895037"/>
                  <a:pt x="3089201" y="2844775"/>
                </a:cubicBezTo>
                <a:cubicBezTo>
                  <a:pt x="3089201" y="2815874"/>
                  <a:pt x="3080523" y="2804163"/>
                  <a:pt x="3047926" y="2789074"/>
                </a:cubicBezTo>
                <a:cubicBezTo>
                  <a:pt x="3007455" y="2770341"/>
                  <a:pt x="3007348" y="2770073"/>
                  <a:pt x="3042411" y="2775316"/>
                </a:cubicBezTo>
                <a:cubicBezTo>
                  <a:pt x="3087397" y="2782043"/>
                  <a:pt x="3127301" y="2761392"/>
                  <a:pt x="3127301" y="2731384"/>
                </a:cubicBezTo>
                <a:cubicBezTo>
                  <a:pt x="3127301" y="2699299"/>
                  <a:pt x="3076935" y="2656956"/>
                  <a:pt x="3035372" y="2654099"/>
                </a:cubicBezTo>
                <a:cubicBezTo>
                  <a:pt x="3016243" y="2652785"/>
                  <a:pt x="2997118" y="2646087"/>
                  <a:pt x="2992872" y="2639217"/>
                </a:cubicBezTo>
                <a:cubicBezTo>
                  <a:pt x="2987926" y="2631215"/>
                  <a:pt x="3012023" y="2629765"/>
                  <a:pt x="3059910" y="2635183"/>
                </a:cubicBezTo>
                <a:cubicBezTo>
                  <a:pt x="3120055" y="2641987"/>
                  <a:pt x="3137950" y="2639687"/>
                  <a:pt x="3151456" y="2623413"/>
                </a:cubicBezTo>
                <a:cubicBezTo>
                  <a:pt x="3176742" y="2592946"/>
                  <a:pt x="3159868" y="2567930"/>
                  <a:pt x="3102422" y="2550719"/>
                </a:cubicBezTo>
                <a:cubicBezTo>
                  <a:pt x="3049404" y="2534834"/>
                  <a:pt x="3013999" y="2506132"/>
                  <a:pt x="3033671" y="2494984"/>
                </a:cubicBezTo>
                <a:cubicBezTo>
                  <a:pt x="3039765" y="2491530"/>
                  <a:pt x="3069430" y="2497622"/>
                  <a:pt x="3099592" y="2508520"/>
                </a:cubicBezTo>
                <a:cubicBezTo>
                  <a:pt x="3142325" y="2523960"/>
                  <a:pt x="3158448" y="2525003"/>
                  <a:pt x="3172617" y="2513244"/>
                </a:cubicBezTo>
                <a:cubicBezTo>
                  <a:pt x="3210277" y="2481990"/>
                  <a:pt x="3193404" y="2451294"/>
                  <a:pt x="3120951" y="2419252"/>
                </a:cubicBezTo>
                <a:cubicBezTo>
                  <a:pt x="3082534" y="2402262"/>
                  <a:pt x="3051101" y="2382396"/>
                  <a:pt x="3051101" y="2375106"/>
                </a:cubicBezTo>
                <a:cubicBezTo>
                  <a:pt x="3051101" y="2367816"/>
                  <a:pt x="3083962" y="2360358"/>
                  <a:pt x="3124126" y="2358532"/>
                </a:cubicBezTo>
                <a:cubicBezTo>
                  <a:pt x="3191740" y="2355459"/>
                  <a:pt x="3197151" y="2352963"/>
                  <a:pt x="3197151" y="2324847"/>
                </a:cubicBezTo>
                <a:cubicBezTo>
                  <a:pt x="3197151" y="2293216"/>
                  <a:pt x="3187416" y="2285533"/>
                  <a:pt x="3116204" y="2260960"/>
                </a:cubicBezTo>
                <a:cubicBezTo>
                  <a:pt x="3048048" y="2237442"/>
                  <a:pt x="3067723" y="2215513"/>
                  <a:pt x="3156978" y="2215513"/>
                </a:cubicBezTo>
                <a:cubicBezTo>
                  <a:pt x="3225472" y="2215513"/>
                  <a:pt x="3236532" y="2212096"/>
                  <a:pt x="3245502" y="2188162"/>
                </a:cubicBezTo>
                <a:cubicBezTo>
                  <a:pt x="3254442" y="2164307"/>
                  <a:pt x="3248760" y="2158009"/>
                  <a:pt x="3201052" y="2138882"/>
                </a:cubicBezTo>
                <a:cubicBezTo>
                  <a:pt x="3134315" y="2112128"/>
                  <a:pt x="3127301" y="2107706"/>
                  <a:pt x="3127301" y="2092394"/>
                </a:cubicBezTo>
                <a:cubicBezTo>
                  <a:pt x="3127301" y="2085241"/>
                  <a:pt x="3154694" y="2083758"/>
                  <a:pt x="3194642" y="2088749"/>
                </a:cubicBezTo>
                <a:cubicBezTo>
                  <a:pt x="3246075" y="2095175"/>
                  <a:pt x="3265627" y="2092771"/>
                  <a:pt x="3277411" y="2078573"/>
                </a:cubicBezTo>
                <a:cubicBezTo>
                  <a:pt x="3301929" y="2049030"/>
                  <a:pt x="3283758" y="2025332"/>
                  <a:pt x="3206225" y="1985734"/>
                </a:cubicBezTo>
                <a:lnTo>
                  <a:pt x="3133935" y="1948813"/>
                </a:lnTo>
                <a:lnTo>
                  <a:pt x="3190943" y="1952037"/>
                </a:lnTo>
                <a:cubicBezTo>
                  <a:pt x="3319461" y="1959305"/>
                  <a:pt x="3320581" y="1958939"/>
                  <a:pt x="3309077" y="1913445"/>
                </a:cubicBezTo>
                <a:cubicBezTo>
                  <a:pt x="3300349" y="1878932"/>
                  <a:pt x="3290418" y="1870504"/>
                  <a:pt x="3244904" y="1858983"/>
                </a:cubicBezTo>
                <a:cubicBezTo>
                  <a:pt x="3215289" y="1851487"/>
                  <a:pt x="3187190" y="1841485"/>
                  <a:pt x="3182463" y="1836758"/>
                </a:cubicBezTo>
                <a:cubicBezTo>
                  <a:pt x="3168675" y="1822970"/>
                  <a:pt x="3212136" y="1826855"/>
                  <a:pt x="3246417" y="1842475"/>
                </a:cubicBezTo>
                <a:cubicBezTo>
                  <a:pt x="3336279" y="1883419"/>
                  <a:pt x="3382396" y="1801189"/>
                  <a:pt x="3295576" y="1754823"/>
                </a:cubicBezTo>
                <a:cubicBezTo>
                  <a:pt x="3269382" y="1740834"/>
                  <a:pt x="3237950" y="1728368"/>
                  <a:pt x="3225726" y="1727120"/>
                </a:cubicBezTo>
                <a:cubicBezTo>
                  <a:pt x="3213502" y="1725872"/>
                  <a:pt x="3203501" y="1719522"/>
                  <a:pt x="3203501" y="1713007"/>
                </a:cubicBezTo>
                <a:cubicBezTo>
                  <a:pt x="3203501" y="1706493"/>
                  <a:pt x="3233791" y="1701163"/>
                  <a:pt x="3270811" y="1701163"/>
                </a:cubicBezTo>
                <a:cubicBezTo>
                  <a:pt x="3383578" y="1701163"/>
                  <a:pt x="3399521" y="1660803"/>
                  <a:pt x="3308276" y="1606319"/>
                </a:cubicBezTo>
                <a:cubicBezTo>
                  <a:pt x="3203700" y="1543874"/>
                  <a:pt x="3203674" y="1543742"/>
                  <a:pt x="3293571" y="1529713"/>
                </a:cubicBezTo>
                <a:cubicBezTo>
                  <a:pt x="3409183" y="1511671"/>
                  <a:pt x="3416476" y="1487721"/>
                  <a:pt x="3324312" y="1428764"/>
                </a:cubicBezTo>
                <a:cubicBezTo>
                  <a:pt x="3285138" y="1403705"/>
                  <a:pt x="3256555" y="1377591"/>
                  <a:pt x="3260794" y="1370732"/>
                </a:cubicBezTo>
                <a:cubicBezTo>
                  <a:pt x="3265032" y="1363874"/>
                  <a:pt x="3292451" y="1355318"/>
                  <a:pt x="3321726" y="1351718"/>
                </a:cubicBezTo>
                <a:cubicBezTo>
                  <a:pt x="3415057" y="1340243"/>
                  <a:pt x="3422135" y="1337391"/>
                  <a:pt x="3417467" y="1313149"/>
                </a:cubicBezTo>
                <a:cubicBezTo>
                  <a:pt x="3414964" y="1300152"/>
                  <a:pt x="3381242" y="1273942"/>
                  <a:pt x="3340017" y="1252951"/>
                </a:cubicBezTo>
                <a:cubicBezTo>
                  <a:pt x="3299858" y="1232503"/>
                  <a:pt x="3267001" y="1210686"/>
                  <a:pt x="3267001" y="1204468"/>
                </a:cubicBezTo>
                <a:cubicBezTo>
                  <a:pt x="3267001" y="1198250"/>
                  <a:pt x="3297966" y="1193163"/>
                  <a:pt x="3335812" y="1193163"/>
                </a:cubicBezTo>
                <a:cubicBezTo>
                  <a:pt x="3420686" y="1193163"/>
                  <a:pt x="3444801" y="1184531"/>
                  <a:pt x="3444801" y="1154151"/>
                </a:cubicBezTo>
                <a:cubicBezTo>
                  <a:pt x="3444801" y="1125401"/>
                  <a:pt x="3414135" y="1107783"/>
                  <a:pt x="3344792" y="1096694"/>
                </a:cubicBezTo>
                <a:cubicBezTo>
                  <a:pt x="3315977" y="1092087"/>
                  <a:pt x="3292401" y="1083567"/>
                  <a:pt x="3292401" y="1077762"/>
                </a:cubicBezTo>
                <a:cubicBezTo>
                  <a:pt x="3292401" y="1071957"/>
                  <a:pt x="3318642" y="1054114"/>
                  <a:pt x="3350714" y="1038110"/>
                </a:cubicBezTo>
                <a:cubicBezTo>
                  <a:pt x="3382787" y="1022107"/>
                  <a:pt x="3417838" y="1000823"/>
                  <a:pt x="3428605" y="990814"/>
                </a:cubicBezTo>
                <a:cubicBezTo>
                  <a:pt x="3446146" y="974508"/>
                  <a:pt x="3445361" y="970330"/>
                  <a:pt x="3421056" y="950649"/>
                </a:cubicBezTo>
                <a:cubicBezTo>
                  <a:pt x="3406136" y="938568"/>
                  <a:pt x="3371612" y="924913"/>
                  <a:pt x="3344337" y="920305"/>
                </a:cubicBezTo>
                <a:cubicBezTo>
                  <a:pt x="3317060" y="915697"/>
                  <a:pt x="3284825" y="904673"/>
                  <a:pt x="3272702" y="895809"/>
                </a:cubicBezTo>
                <a:cubicBezTo>
                  <a:pt x="3252922" y="881345"/>
                  <a:pt x="3256459" y="876884"/>
                  <a:pt x="3307177" y="852332"/>
                </a:cubicBezTo>
                <a:cubicBezTo>
                  <a:pt x="3338261" y="837284"/>
                  <a:pt x="3376556" y="812990"/>
                  <a:pt x="3392277" y="798344"/>
                </a:cubicBezTo>
                <a:cubicBezTo>
                  <a:pt x="3432006" y="761331"/>
                  <a:pt x="3415506" y="715853"/>
                  <a:pt x="3349551" y="680581"/>
                </a:cubicBezTo>
                <a:cubicBezTo>
                  <a:pt x="3321611" y="665638"/>
                  <a:pt x="3299168" y="654782"/>
                  <a:pt x="3299677" y="656456"/>
                </a:cubicBezTo>
                <a:cubicBezTo>
                  <a:pt x="3300186" y="658129"/>
                  <a:pt x="3312403" y="640984"/>
                  <a:pt x="3326825" y="618356"/>
                </a:cubicBezTo>
                <a:cubicBezTo>
                  <a:pt x="3341247" y="595727"/>
                  <a:pt x="3359699" y="567497"/>
                  <a:pt x="3367829" y="555623"/>
                </a:cubicBezTo>
                <a:cubicBezTo>
                  <a:pt x="3388709" y="525123"/>
                  <a:pt x="3353943" y="462045"/>
                  <a:pt x="3298091" y="429091"/>
                </a:cubicBezTo>
                <a:cubicBezTo>
                  <a:pt x="3274147" y="414964"/>
                  <a:pt x="3244435" y="385362"/>
                  <a:pt x="3232063" y="363309"/>
                </a:cubicBezTo>
                <a:cubicBezTo>
                  <a:pt x="3214021" y="331146"/>
                  <a:pt x="3198577" y="321440"/>
                  <a:pt x="3154014" y="314250"/>
                </a:cubicBezTo>
                <a:cubicBezTo>
                  <a:pt x="3123459" y="309321"/>
                  <a:pt x="3037797" y="293690"/>
                  <a:pt x="2963655" y="279514"/>
                </a:cubicBezTo>
                <a:cubicBezTo>
                  <a:pt x="2707104" y="230463"/>
                  <a:pt x="2574149" y="214382"/>
                  <a:pt x="2412452" y="212846"/>
                </a:cubicBezTo>
                <a:cubicBezTo>
                  <a:pt x="2323132" y="211997"/>
                  <a:pt x="2246911" y="206220"/>
                  <a:pt x="2243072" y="200008"/>
                </a:cubicBezTo>
                <a:cubicBezTo>
                  <a:pt x="2239232" y="193795"/>
                  <a:pt x="2229444" y="147607"/>
                  <a:pt x="2221321" y="97367"/>
                </a:cubicBezTo>
                <a:cubicBezTo>
                  <a:pt x="2206822" y="7699"/>
                  <a:pt x="2200525" y="0"/>
                  <a:pt x="2158895" y="21043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396B2120-C296-4941-AE6F-34077AB4421F}"/>
              </a:ext>
            </a:extLst>
          </p:cNvPr>
          <p:cNvSpPr/>
          <p:nvPr/>
        </p:nvSpPr>
        <p:spPr>
          <a:xfrm>
            <a:off x="6642733" y="1424585"/>
            <a:ext cx="304948" cy="520506"/>
          </a:xfrm>
          <a:custGeom>
            <a:avLst/>
            <a:gdLst/>
            <a:ahLst/>
            <a:cxnLst/>
            <a:rect l="0" t="0" r="0" b="0"/>
            <a:pathLst>
              <a:path w="304948" h="520506">
                <a:moveTo>
                  <a:pt x="98158" y="17862"/>
                </a:moveTo>
                <a:cubicBezTo>
                  <a:pt x="92772" y="24927"/>
                  <a:pt x="76205" y="45907"/>
                  <a:pt x="61342" y="64484"/>
                </a:cubicBezTo>
                <a:cubicBezTo>
                  <a:pt x="46478" y="83062"/>
                  <a:pt x="26596" y="108587"/>
                  <a:pt x="17159" y="121207"/>
                </a:cubicBezTo>
                <a:cubicBezTo>
                  <a:pt x="4513" y="138118"/>
                  <a:pt x="0" y="194731"/>
                  <a:pt x="0" y="336472"/>
                </a:cubicBezTo>
                <a:cubicBezTo>
                  <a:pt x="0" y="442248"/>
                  <a:pt x="2567" y="520505"/>
                  <a:pt x="5703" y="510377"/>
                </a:cubicBezTo>
                <a:cubicBezTo>
                  <a:pt x="8840" y="500249"/>
                  <a:pt x="41038" y="443385"/>
                  <a:pt x="77254" y="384012"/>
                </a:cubicBezTo>
                <a:cubicBezTo>
                  <a:pt x="113471" y="324639"/>
                  <a:pt x="162312" y="242729"/>
                  <a:pt x="185790" y="201989"/>
                </a:cubicBezTo>
                <a:cubicBezTo>
                  <a:pt x="209268" y="161250"/>
                  <a:pt x="245683" y="107044"/>
                  <a:pt x="266712" y="81532"/>
                </a:cubicBezTo>
                <a:lnTo>
                  <a:pt x="304947" y="35146"/>
                </a:lnTo>
                <a:lnTo>
                  <a:pt x="276299" y="19972"/>
                </a:lnTo>
                <a:cubicBezTo>
                  <a:pt x="241492" y="1536"/>
                  <a:pt x="111775" y="0"/>
                  <a:pt x="98158" y="17862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796E1750-0297-45D1-BBD9-6FB627A841AF}"/>
              </a:ext>
            </a:extLst>
          </p:cNvPr>
          <p:cNvSpPr/>
          <p:nvPr/>
        </p:nvSpPr>
        <p:spPr>
          <a:xfrm>
            <a:off x="5097447" y="1504153"/>
            <a:ext cx="261542" cy="420516"/>
          </a:xfrm>
          <a:custGeom>
            <a:avLst/>
            <a:gdLst/>
            <a:ahLst/>
            <a:cxnLst/>
            <a:rect l="0" t="0" r="0" b="0"/>
            <a:pathLst>
              <a:path w="261542" h="420516">
                <a:moveTo>
                  <a:pt x="3578" y="22871"/>
                </a:moveTo>
                <a:cubicBezTo>
                  <a:pt x="0" y="28660"/>
                  <a:pt x="12521" y="52522"/>
                  <a:pt x="31404" y="75897"/>
                </a:cubicBezTo>
                <a:cubicBezTo>
                  <a:pt x="50286" y="99272"/>
                  <a:pt x="82880" y="148545"/>
                  <a:pt x="103835" y="185392"/>
                </a:cubicBezTo>
                <a:cubicBezTo>
                  <a:pt x="124790" y="222240"/>
                  <a:pt x="167653" y="290217"/>
                  <a:pt x="199085" y="336451"/>
                </a:cubicBezTo>
                <a:lnTo>
                  <a:pt x="256235" y="420515"/>
                </a:lnTo>
                <a:lnTo>
                  <a:pt x="259658" y="346604"/>
                </a:lnTo>
                <a:cubicBezTo>
                  <a:pt x="261541" y="305954"/>
                  <a:pt x="258684" y="229832"/>
                  <a:pt x="253308" y="177444"/>
                </a:cubicBezTo>
                <a:cubicBezTo>
                  <a:pt x="244920" y="95695"/>
                  <a:pt x="240217" y="82497"/>
                  <a:pt x="220123" y="84330"/>
                </a:cubicBezTo>
                <a:cubicBezTo>
                  <a:pt x="205903" y="85628"/>
                  <a:pt x="185959" y="69455"/>
                  <a:pt x="169323" y="43135"/>
                </a:cubicBezTo>
                <a:cubicBezTo>
                  <a:pt x="142789" y="1155"/>
                  <a:pt x="139880" y="0"/>
                  <a:pt x="76009" y="6074"/>
                </a:cubicBezTo>
                <a:cubicBezTo>
                  <a:pt x="39751" y="9523"/>
                  <a:pt x="7156" y="17081"/>
                  <a:pt x="3578" y="22871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5200CE5D-2D2D-478D-AB69-88DED65669FE}"/>
              </a:ext>
            </a:extLst>
          </p:cNvPr>
          <p:cNvSpPr/>
          <p:nvPr/>
        </p:nvSpPr>
        <p:spPr>
          <a:xfrm>
            <a:off x="7557133" y="1545834"/>
            <a:ext cx="201783" cy="145986"/>
          </a:xfrm>
          <a:custGeom>
            <a:avLst/>
            <a:gdLst/>
            <a:ahLst/>
            <a:cxnLst/>
            <a:rect l="0" t="0" r="0" b="0"/>
            <a:pathLst>
              <a:path w="201783" h="145986">
                <a:moveTo>
                  <a:pt x="0" y="24505"/>
                </a:moveTo>
                <a:cubicBezTo>
                  <a:pt x="0" y="33162"/>
                  <a:pt x="9840" y="64037"/>
                  <a:pt x="21867" y="93115"/>
                </a:cubicBezTo>
                <a:lnTo>
                  <a:pt x="43734" y="145985"/>
                </a:lnTo>
                <a:lnTo>
                  <a:pt x="117117" y="108941"/>
                </a:lnTo>
                <a:cubicBezTo>
                  <a:pt x="195519" y="69364"/>
                  <a:pt x="201782" y="59960"/>
                  <a:pt x="170543" y="28720"/>
                </a:cubicBezTo>
                <a:cubicBezTo>
                  <a:pt x="145417" y="3594"/>
                  <a:pt x="0" y="0"/>
                  <a:pt x="0" y="24505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F57F4CD0-93EA-4016-BB9D-B64A8467192E}"/>
              </a:ext>
            </a:extLst>
          </p:cNvPr>
          <p:cNvSpPr/>
          <p:nvPr/>
        </p:nvSpPr>
        <p:spPr>
          <a:xfrm>
            <a:off x="5463231" y="1571989"/>
            <a:ext cx="1067821" cy="662746"/>
          </a:xfrm>
          <a:custGeom>
            <a:avLst/>
            <a:gdLst/>
            <a:ahLst/>
            <a:cxnLst/>
            <a:rect l="0" t="0" r="0" b="0"/>
            <a:pathLst>
              <a:path w="1067821" h="662746">
                <a:moveTo>
                  <a:pt x="1035186" y="14660"/>
                </a:moveTo>
                <a:cubicBezTo>
                  <a:pt x="1022192" y="24161"/>
                  <a:pt x="979338" y="32294"/>
                  <a:pt x="939956" y="32733"/>
                </a:cubicBezTo>
                <a:cubicBezTo>
                  <a:pt x="721140" y="35169"/>
                  <a:pt x="13744" y="77332"/>
                  <a:pt x="2466" y="88609"/>
                </a:cubicBezTo>
                <a:cubicBezTo>
                  <a:pt x="0" y="91076"/>
                  <a:pt x="8986" y="180038"/>
                  <a:pt x="22435" y="286304"/>
                </a:cubicBezTo>
                <a:cubicBezTo>
                  <a:pt x="43166" y="450109"/>
                  <a:pt x="52024" y="487275"/>
                  <a:pt x="80636" y="530510"/>
                </a:cubicBezTo>
                <a:cubicBezTo>
                  <a:pt x="115923" y="583833"/>
                  <a:pt x="129636" y="590668"/>
                  <a:pt x="284146" y="631955"/>
                </a:cubicBezTo>
                <a:cubicBezTo>
                  <a:pt x="399376" y="662745"/>
                  <a:pt x="416751" y="661990"/>
                  <a:pt x="468301" y="623958"/>
                </a:cubicBezTo>
                <a:cubicBezTo>
                  <a:pt x="525815" y="581526"/>
                  <a:pt x="593357" y="581526"/>
                  <a:pt x="643785" y="623958"/>
                </a:cubicBezTo>
                <a:cubicBezTo>
                  <a:pt x="669570" y="645655"/>
                  <a:pt x="690990" y="653556"/>
                  <a:pt x="711434" y="648912"/>
                </a:cubicBezTo>
                <a:cubicBezTo>
                  <a:pt x="727888" y="645174"/>
                  <a:pt x="775641" y="634618"/>
                  <a:pt x="817551" y="625453"/>
                </a:cubicBezTo>
                <a:cubicBezTo>
                  <a:pt x="1023136" y="580498"/>
                  <a:pt x="1046785" y="541805"/>
                  <a:pt x="1060733" y="227584"/>
                </a:cubicBezTo>
                <a:cubicBezTo>
                  <a:pt x="1066070" y="107368"/>
                  <a:pt x="1067820" y="6394"/>
                  <a:pt x="1064623" y="3197"/>
                </a:cubicBezTo>
                <a:cubicBezTo>
                  <a:pt x="1061427" y="0"/>
                  <a:pt x="1048180" y="5159"/>
                  <a:pt x="1035186" y="14660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15B017A3-64D2-4986-8359-6EAF3AC8994D}"/>
              </a:ext>
            </a:extLst>
          </p:cNvPr>
          <p:cNvSpPr/>
          <p:nvPr/>
        </p:nvSpPr>
        <p:spPr>
          <a:xfrm>
            <a:off x="7592410" y="1763339"/>
            <a:ext cx="158121" cy="148365"/>
          </a:xfrm>
          <a:custGeom>
            <a:avLst/>
            <a:gdLst/>
            <a:ahLst/>
            <a:cxnLst/>
            <a:rect l="0" t="0" r="0" b="0"/>
            <a:pathLst>
              <a:path w="158121" h="148365">
                <a:moveTo>
                  <a:pt x="812" y="21530"/>
                </a:moveTo>
                <a:cubicBezTo>
                  <a:pt x="1173" y="31088"/>
                  <a:pt x="8187" y="63536"/>
                  <a:pt x="16399" y="93636"/>
                </a:cubicBezTo>
                <a:lnTo>
                  <a:pt x="31332" y="148364"/>
                </a:lnTo>
                <a:lnTo>
                  <a:pt x="52002" y="117448"/>
                </a:lnTo>
                <a:cubicBezTo>
                  <a:pt x="63370" y="100444"/>
                  <a:pt x="88388" y="82759"/>
                  <a:pt x="107597" y="78148"/>
                </a:cubicBezTo>
                <a:cubicBezTo>
                  <a:pt x="158120" y="66020"/>
                  <a:pt x="150749" y="51175"/>
                  <a:pt x="82197" y="26996"/>
                </a:cubicBezTo>
                <a:cubicBezTo>
                  <a:pt x="6991" y="469"/>
                  <a:pt x="0" y="0"/>
                  <a:pt x="812" y="21530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66AC782C-3DB1-44EB-9D25-BE5EF0E38A12}"/>
              </a:ext>
            </a:extLst>
          </p:cNvPr>
          <p:cNvSpPr/>
          <p:nvPr/>
        </p:nvSpPr>
        <p:spPr>
          <a:xfrm>
            <a:off x="6090402" y="1946700"/>
            <a:ext cx="1578280" cy="2497148"/>
          </a:xfrm>
          <a:custGeom>
            <a:avLst/>
            <a:gdLst/>
            <a:ahLst/>
            <a:cxnLst/>
            <a:rect l="0" t="0" r="0" b="0"/>
            <a:pathLst>
              <a:path w="1578280" h="2497148">
                <a:moveTo>
                  <a:pt x="552330" y="82863"/>
                </a:moveTo>
                <a:cubicBezTo>
                  <a:pt x="552330" y="158301"/>
                  <a:pt x="523363" y="221362"/>
                  <a:pt x="460840" y="282039"/>
                </a:cubicBezTo>
                <a:cubicBezTo>
                  <a:pt x="410782" y="330618"/>
                  <a:pt x="346921" y="352956"/>
                  <a:pt x="171330" y="383305"/>
                </a:cubicBezTo>
                <a:cubicBezTo>
                  <a:pt x="22624" y="409007"/>
                  <a:pt x="0" y="436993"/>
                  <a:pt x="49909" y="533507"/>
                </a:cubicBezTo>
                <a:cubicBezTo>
                  <a:pt x="60811" y="554588"/>
                  <a:pt x="69730" y="594979"/>
                  <a:pt x="69730" y="623266"/>
                </a:cubicBezTo>
                <a:cubicBezTo>
                  <a:pt x="69730" y="683469"/>
                  <a:pt x="81630" y="688280"/>
                  <a:pt x="110337" y="639683"/>
                </a:cubicBezTo>
                <a:cubicBezTo>
                  <a:pt x="179059" y="523346"/>
                  <a:pt x="326421" y="443355"/>
                  <a:pt x="472955" y="442845"/>
                </a:cubicBezTo>
                <a:cubicBezTo>
                  <a:pt x="535374" y="442628"/>
                  <a:pt x="552330" y="446663"/>
                  <a:pt x="552330" y="461733"/>
                </a:cubicBezTo>
                <a:cubicBezTo>
                  <a:pt x="552330" y="475014"/>
                  <a:pt x="533814" y="483331"/>
                  <a:pt x="492005" y="488830"/>
                </a:cubicBezTo>
                <a:cubicBezTo>
                  <a:pt x="410677" y="499526"/>
                  <a:pt x="257314" y="533562"/>
                  <a:pt x="239399" y="544890"/>
                </a:cubicBezTo>
                <a:cubicBezTo>
                  <a:pt x="231435" y="549927"/>
                  <a:pt x="206583" y="593117"/>
                  <a:pt x="184173" y="640869"/>
                </a:cubicBezTo>
                <a:cubicBezTo>
                  <a:pt x="152699" y="707935"/>
                  <a:pt x="135043" y="730614"/>
                  <a:pt x="106579" y="740536"/>
                </a:cubicBezTo>
                <a:cubicBezTo>
                  <a:pt x="74018" y="751887"/>
                  <a:pt x="69730" y="759423"/>
                  <a:pt x="69730" y="805296"/>
                </a:cubicBezTo>
                <a:cubicBezTo>
                  <a:pt x="69730" y="833849"/>
                  <a:pt x="77465" y="866151"/>
                  <a:pt x="86918" y="877078"/>
                </a:cubicBezTo>
                <a:cubicBezTo>
                  <a:pt x="96372" y="888006"/>
                  <a:pt x="120447" y="938830"/>
                  <a:pt x="140419" y="990021"/>
                </a:cubicBezTo>
                <a:cubicBezTo>
                  <a:pt x="160392" y="1041211"/>
                  <a:pt x="182661" y="1084851"/>
                  <a:pt x="189906" y="1086999"/>
                </a:cubicBezTo>
                <a:cubicBezTo>
                  <a:pt x="197152" y="1089146"/>
                  <a:pt x="257372" y="1094667"/>
                  <a:pt x="323730" y="1099267"/>
                </a:cubicBezTo>
                <a:cubicBezTo>
                  <a:pt x="390088" y="1103867"/>
                  <a:pt x="495815" y="1113248"/>
                  <a:pt x="558680" y="1120113"/>
                </a:cubicBezTo>
                <a:cubicBezTo>
                  <a:pt x="621545" y="1126977"/>
                  <a:pt x="767324" y="1140244"/>
                  <a:pt x="882633" y="1149593"/>
                </a:cubicBezTo>
                <a:cubicBezTo>
                  <a:pt x="1073753" y="1165090"/>
                  <a:pt x="1096678" y="1169573"/>
                  <a:pt x="1141975" y="1200313"/>
                </a:cubicBezTo>
                <a:cubicBezTo>
                  <a:pt x="1210272" y="1246660"/>
                  <a:pt x="1229429" y="1276767"/>
                  <a:pt x="1216701" y="1317748"/>
                </a:cubicBezTo>
                <a:cubicBezTo>
                  <a:pt x="1209662" y="1340415"/>
                  <a:pt x="1192248" y="1355522"/>
                  <a:pt x="1161930" y="1365264"/>
                </a:cubicBezTo>
                <a:cubicBezTo>
                  <a:pt x="1122408" y="1377964"/>
                  <a:pt x="1117741" y="1384092"/>
                  <a:pt x="1119838" y="1420543"/>
                </a:cubicBezTo>
                <a:cubicBezTo>
                  <a:pt x="1121599" y="1451145"/>
                  <a:pt x="1113920" y="1468048"/>
                  <a:pt x="1089551" y="1487218"/>
                </a:cubicBezTo>
                <a:cubicBezTo>
                  <a:pt x="1071595" y="1501341"/>
                  <a:pt x="1049103" y="1512897"/>
                  <a:pt x="1039567" y="1512897"/>
                </a:cubicBezTo>
                <a:cubicBezTo>
                  <a:pt x="1025440" y="1512897"/>
                  <a:pt x="1021342" y="1579321"/>
                  <a:pt x="1017436" y="1871672"/>
                </a:cubicBezTo>
                <a:cubicBezTo>
                  <a:pt x="1014800" y="2068998"/>
                  <a:pt x="1016228" y="2290455"/>
                  <a:pt x="1020611" y="2363797"/>
                </a:cubicBezTo>
                <a:lnTo>
                  <a:pt x="1028580" y="2497147"/>
                </a:lnTo>
                <a:lnTo>
                  <a:pt x="1069006" y="2401897"/>
                </a:lnTo>
                <a:cubicBezTo>
                  <a:pt x="1091240" y="2349510"/>
                  <a:pt x="1116214" y="2283787"/>
                  <a:pt x="1124504" y="2255847"/>
                </a:cubicBezTo>
                <a:cubicBezTo>
                  <a:pt x="1132794" y="2227907"/>
                  <a:pt x="1150322" y="2189137"/>
                  <a:pt x="1163454" y="2169691"/>
                </a:cubicBezTo>
                <a:cubicBezTo>
                  <a:pt x="1176586" y="2150245"/>
                  <a:pt x="1187330" y="2121334"/>
                  <a:pt x="1187330" y="2105443"/>
                </a:cubicBezTo>
                <a:cubicBezTo>
                  <a:pt x="1187330" y="2089553"/>
                  <a:pt x="1192863" y="2062601"/>
                  <a:pt x="1199626" y="2045549"/>
                </a:cubicBezTo>
                <a:cubicBezTo>
                  <a:pt x="1217588" y="2000262"/>
                  <a:pt x="1224796" y="1971099"/>
                  <a:pt x="1230610" y="1920199"/>
                </a:cubicBezTo>
                <a:cubicBezTo>
                  <a:pt x="1237778" y="1857434"/>
                  <a:pt x="1274286" y="1729122"/>
                  <a:pt x="1296165" y="1689795"/>
                </a:cubicBezTo>
                <a:cubicBezTo>
                  <a:pt x="1306156" y="1671837"/>
                  <a:pt x="1314330" y="1639676"/>
                  <a:pt x="1314330" y="1618325"/>
                </a:cubicBezTo>
                <a:cubicBezTo>
                  <a:pt x="1314330" y="1596975"/>
                  <a:pt x="1322903" y="1572393"/>
                  <a:pt x="1333380" y="1563697"/>
                </a:cubicBezTo>
                <a:cubicBezTo>
                  <a:pt x="1344932" y="1554110"/>
                  <a:pt x="1352430" y="1526300"/>
                  <a:pt x="1352430" y="1493041"/>
                </a:cubicBezTo>
                <a:cubicBezTo>
                  <a:pt x="1352430" y="1462876"/>
                  <a:pt x="1358145" y="1434664"/>
                  <a:pt x="1365130" y="1430347"/>
                </a:cubicBezTo>
                <a:cubicBezTo>
                  <a:pt x="1372115" y="1426030"/>
                  <a:pt x="1377830" y="1398210"/>
                  <a:pt x="1377830" y="1368525"/>
                </a:cubicBezTo>
                <a:cubicBezTo>
                  <a:pt x="1377830" y="1338840"/>
                  <a:pt x="1385835" y="1303604"/>
                  <a:pt x="1395619" y="1290224"/>
                </a:cubicBezTo>
                <a:cubicBezTo>
                  <a:pt x="1406476" y="1275376"/>
                  <a:pt x="1410793" y="1249782"/>
                  <a:pt x="1406697" y="1224543"/>
                </a:cubicBezTo>
                <a:cubicBezTo>
                  <a:pt x="1402301" y="1197452"/>
                  <a:pt x="1407422" y="1171841"/>
                  <a:pt x="1421544" y="1150287"/>
                </a:cubicBezTo>
                <a:cubicBezTo>
                  <a:pt x="1435594" y="1128845"/>
                  <a:pt x="1445189" y="1081246"/>
                  <a:pt x="1449095" y="1013623"/>
                </a:cubicBezTo>
                <a:cubicBezTo>
                  <a:pt x="1452391" y="956553"/>
                  <a:pt x="1460564" y="904383"/>
                  <a:pt x="1467259" y="897689"/>
                </a:cubicBezTo>
                <a:cubicBezTo>
                  <a:pt x="1473953" y="890994"/>
                  <a:pt x="1479430" y="864571"/>
                  <a:pt x="1479430" y="838970"/>
                </a:cubicBezTo>
                <a:cubicBezTo>
                  <a:pt x="1479430" y="811272"/>
                  <a:pt x="1489975" y="779017"/>
                  <a:pt x="1505469" y="759319"/>
                </a:cubicBezTo>
                <a:cubicBezTo>
                  <a:pt x="1525890" y="733358"/>
                  <a:pt x="1528630" y="720838"/>
                  <a:pt x="1518169" y="701291"/>
                </a:cubicBezTo>
                <a:cubicBezTo>
                  <a:pt x="1497084" y="661894"/>
                  <a:pt x="1502399" y="630609"/>
                  <a:pt x="1535450" y="599558"/>
                </a:cubicBezTo>
                <a:cubicBezTo>
                  <a:pt x="1564601" y="572173"/>
                  <a:pt x="1565181" y="568661"/>
                  <a:pt x="1547530" y="526419"/>
                </a:cubicBezTo>
                <a:cubicBezTo>
                  <a:pt x="1530445" y="485527"/>
                  <a:pt x="1531034" y="478582"/>
                  <a:pt x="1555041" y="437894"/>
                </a:cubicBezTo>
                <a:cubicBezTo>
                  <a:pt x="1575907" y="402529"/>
                  <a:pt x="1578279" y="388487"/>
                  <a:pt x="1566961" y="367338"/>
                </a:cubicBezTo>
                <a:cubicBezTo>
                  <a:pt x="1558530" y="351585"/>
                  <a:pt x="1556082" y="316420"/>
                  <a:pt x="1560892" y="280159"/>
                </a:cubicBezTo>
                <a:cubicBezTo>
                  <a:pt x="1571073" y="203411"/>
                  <a:pt x="1549014" y="185840"/>
                  <a:pt x="1530199" y="255711"/>
                </a:cubicBezTo>
                <a:cubicBezTo>
                  <a:pt x="1521331" y="288644"/>
                  <a:pt x="1500717" y="319881"/>
                  <a:pt x="1473373" y="341819"/>
                </a:cubicBezTo>
                <a:cubicBezTo>
                  <a:pt x="1430498" y="376220"/>
                  <a:pt x="1430304" y="376245"/>
                  <a:pt x="1229522" y="374290"/>
                </a:cubicBezTo>
                <a:cubicBezTo>
                  <a:pt x="921539" y="371291"/>
                  <a:pt x="678654" y="319334"/>
                  <a:pt x="608084" y="241354"/>
                </a:cubicBezTo>
                <a:cubicBezTo>
                  <a:pt x="593792" y="225562"/>
                  <a:pt x="580904" y="181738"/>
                  <a:pt x="573779" y="124703"/>
                </a:cubicBezTo>
                <a:cubicBezTo>
                  <a:pt x="560092" y="15141"/>
                  <a:pt x="552330" y="0"/>
                  <a:pt x="552330" y="82863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3A678090-015E-4213-B01E-D1C46C24D886}"/>
              </a:ext>
            </a:extLst>
          </p:cNvPr>
          <p:cNvSpPr/>
          <p:nvPr/>
        </p:nvSpPr>
        <p:spPr>
          <a:xfrm>
            <a:off x="7658733" y="2020740"/>
            <a:ext cx="19051" cy="51436"/>
          </a:xfrm>
          <a:custGeom>
            <a:avLst/>
            <a:gdLst/>
            <a:ahLst/>
            <a:cxnLst/>
            <a:rect l="0" t="0" r="0" b="0"/>
            <a:pathLst>
              <a:path w="19051" h="51436">
                <a:moveTo>
                  <a:pt x="0" y="29157"/>
                </a:moveTo>
                <a:cubicBezTo>
                  <a:pt x="0" y="44291"/>
                  <a:pt x="4286" y="51435"/>
                  <a:pt x="9525" y="45032"/>
                </a:cubicBezTo>
                <a:cubicBezTo>
                  <a:pt x="14764" y="38629"/>
                  <a:pt x="19050" y="25770"/>
                  <a:pt x="19050" y="16457"/>
                </a:cubicBezTo>
                <a:cubicBezTo>
                  <a:pt x="19050" y="7144"/>
                  <a:pt x="14764" y="0"/>
                  <a:pt x="9525" y="582"/>
                </a:cubicBezTo>
                <a:cubicBezTo>
                  <a:pt x="4286" y="1164"/>
                  <a:pt x="0" y="14023"/>
                  <a:pt x="0" y="29157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497A9E38-B54C-48A0-A4B9-7995C487CD95}"/>
              </a:ext>
            </a:extLst>
          </p:cNvPr>
          <p:cNvSpPr/>
          <p:nvPr/>
        </p:nvSpPr>
        <p:spPr>
          <a:xfrm>
            <a:off x="7406917" y="3800194"/>
            <a:ext cx="73877" cy="27001"/>
          </a:xfrm>
          <a:custGeom>
            <a:avLst/>
            <a:gdLst/>
            <a:ahLst/>
            <a:cxnLst/>
            <a:rect l="0" t="0" r="0" b="0"/>
            <a:pathLst>
              <a:path w="73877" h="27001">
                <a:moveTo>
                  <a:pt x="23215" y="15003"/>
                </a:moveTo>
                <a:cubicBezTo>
                  <a:pt x="33692" y="21774"/>
                  <a:pt x="50838" y="27000"/>
                  <a:pt x="61315" y="26616"/>
                </a:cubicBezTo>
                <a:cubicBezTo>
                  <a:pt x="73876" y="26156"/>
                  <a:pt x="71713" y="22200"/>
                  <a:pt x="54965" y="15003"/>
                </a:cubicBezTo>
                <a:cubicBezTo>
                  <a:pt x="20052" y="0"/>
                  <a:pt x="0" y="0"/>
                  <a:pt x="23215" y="15003"/>
                </a:cubicBezTo>
                <a:close/>
              </a:path>
            </a:pathLst>
          </a:custGeom>
          <a:noFill/>
          <a:ln w="666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图片包含 室内, 桌子, 小, 显示器&#10;&#10;描述已自动生成">
            <a:extLst>
              <a:ext uri="{FF2B5EF4-FFF2-40B4-BE49-F238E27FC236}">
                <a16:creationId xmlns="" xmlns:a16="http://schemas.microsoft.com/office/drawing/2014/main" id="{3194DCFA-B013-4E87-9DE5-CE2B791864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intBrush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9126" r="21715"/>
          <a:stretch/>
        </p:blipFill>
        <p:spPr>
          <a:xfrm>
            <a:off x="4335612" y="843395"/>
            <a:ext cx="3872663" cy="5230935"/>
          </a:xfrm>
          <a:prstGeom prst="rect">
            <a:avLst/>
          </a:prstGeom>
        </p:spPr>
      </p:pic>
      <p:grpSp>
        <p:nvGrpSpPr>
          <p:cNvPr id="115" name="组合 11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E2619D81-EB47-441D-9FF5-B86579B4FEBC}"/>
              </a:ext>
            </a:extLst>
          </p:cNvPr>
          <p:cNvGrpSpPr/>
          <p:nvPr/>
        </p:nvGrpSpPr>
        <p:grpSpPr>
          <a:xfrm>
            <a:off x="3382524" y="4318556"/>
            <a:ext cx="5162036" cy="1251941"/>
            <a:chOff x="3509554" y="3779520"/>
            <a:chExt cx="5162036" cy="1251941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D7E7DCFD-7B58-4196-8E36-FC49B87BD316}"/>
                </a:ext>
              </a:extLst>
            </p:cNvPr>
            <p:cNvSpPr/>
            <p:nvPr/>
          </p:nvSpPr>
          <p:spPr>
            <a:xfrm>
              <a:off x="7921201" y="4017470"/>
              <a:ext cx="750389" cy="1013991"/>
            </a:xfrm>
            <a:custGeom>
              <a:avLst/>
              <a:gdLst>
                <a:gd name="connsiteX0" fmla="*/ 470510 w 750388"/>
                <a:gd name="connsiteY0" fmla="*/ 361943 h 718457"/>
                <a:gd name="connsiteX1" fmla="*/ 465720 w 750388"/>
                <a:gd name="connsiteY1" fmla="*/ 355876 h 718457"/>
                <a:gd name="connsiteX2" fmla="*/ 470510 w 750388"/>
                <a:gd name="connsiteY2" fmla="*/ 350128 h 718457"/>
                <a:gd name="connsiteX3" fmla="*/ 757733 w 750388"/>
                <a:gd name="connsiteY3" fmla="*/ 0 h 718457"/>
                <a:gd name="connsiteX4" fmla="*/ 290416 w 750388"/>
                <a:gd name="connsiteY4" fmla="*/ 0 h 718457"/>
                <a:gd name="connsiteX5" fmla="*/ 290416 w 750388"/>
                <a:gd name="connsiteY5" fmla="*/ 562153 h 718457"/>
                <a:gd name="connsiteX6" fmla="*/ 290416 w 750388"/>
                <a:gd name="connsiteY6" fmla="*/ 571413 h 718457"/>
                <a:gd name="connsiteX7" fmla="*/ 280997 w 750388"/>
                <a:gd name="connsiteY7" fmla="*/ 571413 h 718457"/>
                <a:gd name="connsiteX8" fmla="*/ 0 w 750388"/>
                <a:gd name="connsiteY8" fmla="*/ 571413 h 718457"/>
                <a:gd name="connsiteX9" fmla="*/ 0 w 750388"/>
                <a:gd name="connsiteY9" fmla="*/ 721331 h 718457"/>
                <a:gd name="connsiteX10" fmla="*/ 758052 w 750388"/>
                <a:gd name="connsiteY10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0388" h="718457">
                  <a:moveTo>
                    <a:pt x="470510" y="361943"/>
                  </a:moveTo>
                  <a:lnTo>
                    <a:pt x="465720" y="355876"/>
                  </a:lnTo>
                  <a:lnTo>
                    <a:pt x="470510" y="350128"/>
                  </a:lnTo>
                  <a:lnTo>
                    <a:pt x="757733" y="0"/>
                  </a:lnTo>
                  <a:lnTo>
                    <a:pt x="290416" y="0"/>
                  </a:lnTo>
                  <a:lnTo>
                    <a:pt x="290416" y="562153"/>
                  </a:lnTo>
                  <a:lnTo>
                    <a:pt x="290416" y="571413"/>
                  </a:lnTo>
                  <a:lnTo>
                    <a:pt x="280997" y="571413"/>
                  </a:lnTo>
                  <a:lnTo>
                    <a:pt x="0" y="571413"/>
                  </a:lnTo>
                  <a:lnTo>
                    <a:pt x="0" y="721331"/>
                  </a:lnTo>
                  <a:lnTo>
                    <a:pt x="758052" y="721331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0" ty="0" sx="100000" sy="100000" flip="none" algn="b"/>
            </a:blipFill>
            <a:ln w="159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D28C69F5-2B33-4FAB-8954-774749D496B5}"/>
                </a:ext>
              </a:extLst>
            </p:cNvPr>
            <p:cNvSpPr/>
            <p:nvPr/>
          </p:nvSpPr>
          <p:spPr>
            <a:xfrm>
              <a:off x="3509554" y="4017470"/>
              <a:ext cx="750389" cy="1013991"/>
            </a:xfrm>
            <a:custGeom>
              <a:avLst/>
              <a:gdLst>
                <a:gd name="connsiteX0" fmla="*/ 477056 w 750388"/>
                <a:gd name="connsiteY0" fmla="*/ 571413 h 718457"/>
                <a:gd name="connsiteX1" fmla="*/ 477056 w 750388"/>
                <a:gd name="connsiteY1" fmla="*/ 562153 h 718457"/>
                <a:gd name="connsiteX2" fmla="*/ 477056 w 750388"/>
                <a:gd name="connsiteY2" fmla="*/ 0 h 718457"/>
                <a:gd name="connsiteX3" fmla="*/ 319 w 750388"/>
                <a:gd name="connsiteY3" fmla="*/ 0 h 718457"/>
                <a:gd name="connsiteX4" fmla="*/ 287543 w 750388"/>
                <a:gd name="connsiteY4" fmla="*/ 350128 h 718457"/>
                <a:gd name="connsiteX5" fmla="*/ 292332 w 750388"/>
                <a:gd name="connsiteY5" fmla="*/ 355876 h 718457"/>
                <a:gd name="connsiteX6" fmla="*/ 287543 w 750388"/>
                <a:gd name="connsiteY6" fmla="*/ 361943 h 718457"/>
                <a:gd name="connsiteX7" fmla="*/ 0 w 750388"/>
                <a:gd name="connsiteY7" fmla="*/ 721331 h 718457"/>
                <a:gd name="connsiteX8" fmla="*/ 758052 w 750388"/>
                <a:gd name="connsiteY8" fmla="*/ 721331 h 718457"/>
                <a:gd name="connsiteX9" fmla="*/ 758052 w 750388"/>
                <a:gd name="connsiteY9" fmla="*/ 571413 h 718457"/>
                <a:gd name="connsiteX10" fmla="*/ 486316 w 750388"/>
                <a:gd name="connsiteY10" fmla="*/ 571413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0388" h="718457">
                  <a:moveTo>
                    <a:pt x="477056" y="571413"/>
                  </a:moveTo>
                  <a:lnTo>
                    <a:pt x="477056" y="562153"/>
                  </a:lnTo>
                  <a:lnTo>
                    <a:pt x="477056" y="0"/>
                  </a:lnTo>
                  <a:lnTo>
                    <a:pt x="319" y="0"/>
                  </a:lnTo>
                  <a:lnTo>
                    <a:pt x="287543" y="350128"/>
                  </a:lnTo>
                  <a:lnTo>
                    <a:pt x="292332" y="355876"/>
                  </a:lnTo>
                  <a:lnTo>
                    <a:pt x="287543" y="361943"/>
                  </a:lnTo>
                  <a:lnTo>
                    <a:pt x="0" y="721331"/>
                  </a:lnTo>
                  <a:lnTo>
                    <a:pt x="758052" y="721331"/>
                  </a:lnTo>
                  <a:lnTo>
                    <a:pt x="758052" y="571413"/>
                  </a:lnTo>
                  <a:lnTo>
                    <a:pt x="486316" y="571413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0" ty="0" sx="100000" sy="100000" flip="none" algn="ctr"/>
            </a:blipFill>
            <a:ln w="159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64E94780-87A4-43C3-93FF-7A02529CA80F}"/>
                </a:ext>
              </a:extLst>
            </p:cNvPr>
            <p:cNvSpPr/>
            <p:nvPr/>
          </p:nvSpPr>
          <p:spPr>
            <a:xfrm>
              <a:off x="4005289" y="3779520"/>
              <a:ext cx="4183018" cy="1013991"/>
            </a:xfrm>
            <a:custGeom>
              <a:avLst/>
              <a:gdLst>
                <a:gd name="connsiteX0" fmla="*/ 0 w 4183017"/>
                <a:gd name="connsiteY0" fmla="*/ 0 h 718457"/>
                <a:gd name="connsiteX1" fmla="*/ 4187648 w 4183017"/>
                <a:gd name="connsiteY1" fmla="*/ 0 h 718457"/>
                <a:gd name="connsiteX2" fmla="*/ 4187648 w 4183017"/>
                <a:gd name="connsiteY2" fmla="*/ 721331 h 718457"/>
                <a:gd name="connsiteX3" fmla="*/ 0 w 4183017"/>
                <a:gd name="connsiteY3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3017" h="718457">
                  <a:moveTo>
                    <a:pt x="0" y="0"/>
                  </a:moveTo>
                  <a:lnTo>
                    <a:pt x="4187648" y="0"/>
                  </a:lnTo>
                  <a:lnTo>
                    <a:pt x="4187648" y="721331"/>
                  </a:lnTo>
                  <a:lnTo>
                    <a:pt x="0" y="721331"/>
                  </a:lnTo>
                  <a:close/>
                </a:path>
              </a:pathLst>
            </a:custGeom>
            <a:blipFill dpi="0" rotWithShape="1">
              <a:blip r:embed="rId8"/>
              <a:srcRect/>
              <a:tile tx="0" ty="0" sx="100000" sy="100000" flip="none" algn="t"/>
            </a:blipFill>
            <a:ln w="1596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E50DC27A-E914-45B7-881C-98CBF2001096}"/>
                </a:ext>
              </a:extLst>
            </p:cNvPr>
            <p:cNvSpPr txBox="1"/>
            <p:nvPr/>
          </p:nvSpPr>
          <p:spPr>
            <a:xfrm>
              <a:off x="4152248" y="3844672"/>
              <a:ext cx="387798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喜鹊招牌体"/>
                  <a:ea typeface="喜鹊招牌体"/>
                  <a:cs typeface="+mn-cs"/>
                </a:rPr>
                <a:t>民国电话图</a:t>
              </a:r>
              <a:r>
                <a:rPr lang="zh-CN" altLang="en-US" sz="4800" dirty="0">
                  <a:solidFill>
                    <a:schemeClr val="bg1"/>
                  </a:solidFill>
                  <a:latin typeface="喜鹊招牌体"/>
                  <a:ea typeface="喜鹊招牌体"/>
                </a:rPr>
                <a:t>鉴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喜鹊招牌体"/>
                <a:ea typeface="喜鹊招牌体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C31F2F41-96A4-44DE-9CB2-4FE854D24EF9}"/>
                </a:ext>
              </a:extLst>
            </p:cNvPr>
            <p:cNvSpPr/>
            <p:nvPr/>
          </p:nvSpPr>
          <p:spPr>
            <a:xfrm>
              <a:off x="4055436" y="3825239"/>
              <a:ext cx="4082724" cy="922552"/>
            </a:xfrm>
            <a:custGeom>
              <a:avLst/>
              <a:gdLst>
                <a:gd name="connsiteX0" fmla="*/ 0 w 4183017"/>
                <a:gd name="connsiteY0" fmla="*/ 0 h 718457"/>
                <a:gd name="connsiteX1" fmla="*/ 4187648 w 4183017"/>
                <a:gd name="connsiteY1" fmla="*/ 0 h 718457"/>
                <a:gd name="connsiteX2" fmla="*/ 4187648 w 4183017"/>
                <a:gd name="connsiteY2" fmla="*/ 721331 h 718457"/>
                <a:gd name="connsiteX3" fmla="*/ 0 w 4183017"/>
                <a:gd name="connsiteY3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3017" h="718457">
                  <a:moveTo>
                    <a:pt x="0" y="0"/>
                  </a:moveTo>
                  <a:lnTo>
                    <a:pt x="4187648" y="0"/>
                  </a:lnTo>
                  <a:lnTo>
                    <a:pt x="4187648" y="721331"/>
                  </a:lnTo>
                  <a:lnTo>
                    <a:pt x="0" y="721331"/>
                  </a:lnTo>
                  <a:close/>
                </a:path>
              </a:pathLst>
            </a:custGeom>
            <a:noFill/>
            <a:ln w="15963" cap="flat">
              <a:solidFill>
                <a:schemeClr val="accent4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A5546785-09F0-4799-9F17-86BB09E583B2}"/>
              </a:ext>
            </a:extLst>
          </p:cNvPr>
          <p:cNvSpPr/>
          <p:nvPr/>
        </p:nvSpPr>
        <p:spPr>
          <a:xfrm rot="16200000">
            <a:off x="8445756" y="1785961"/>
            <a:ext cx="867008" cy="3425954"/>
          </a:xfrm>
          <a:prstGeom prst="rect">
            <a:avLst/>
          </a:prstGeom>
          <a:solidFill>
            <a:srgbClr val="FBEFD5"/>
          </a:solidFill>
          <a:ln w="38100">
            <a:solidFill>
              <a:srgbClr val="8556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30238" algn="l"/>
              </a:tabLst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399E57CB-B80A-4559-9738-965E16BCAA07}"/>
              </a:ext>
            </a:extLst>
          </p:cNvPr>
          <p:cNvSpPr txBox="1"/>
          <p:nvPr/>
        </p:nvSpPr>
        <p:spPr>
          <a:xfrm rot="16200000">
            <a:off x="8143212" y="2223233"/>
            <a:ext cx="553998" cy="224676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prstClr val="black">
                    <a:lumMod val="95000"/>
                    <a:lumOff val="5000"/>
                  </a:prstClr>
                </a:solidFill>
                <a:latin typeface="喜鹊招牌体"/>
                <a:ea typeface="喜鹊招牌体"/>
              </a:rPr>
              <a:t>广深白云电话局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喜鹊招牌体"/>
              <a:ea typeface="喜鹊招牌体"/>
              <a:cs typeface="+mn-cs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B3D8A75-EE25-447A-97C6-AB8BCCAC0618}"/>
              </a:ext>
            </a:extLst>
          </p:cNvPr>
          <p:cNvCxnSpPr>
            <a:cxnSpLocks/>
          </p:cNvCxnSpPr>
          <p:nvPr/>
        </p:nvCxnSpPr>
        <p:spPr>
          <a:xfrm>
            <a:off x="7366631" y="3556088"/>
            <a:ext cx="800974" cy="0"/>
          </a:xfrm>
          <a:prstGeom prst="line">
            <a:avLst/>
          </a:prstGeom>
          <a:ln w="12700">
            <a:solidFill>
              <a:srgbClr val="8556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9E68BF06-E97F-4D30-867A-08E610F9C7CB}"/>
              </a:ext>
            </a:extLst>
          </p:cNvPr>
          <p:cNvSpPr txBox="1"/>
          <p:nvPr/>
        </p:nvSpPr>
        <p:spPr>
          <a:xfrm>
            <a:off x="7275569" y="3502144"/>
            <a:ext cx="3383844" cy="377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rPr>
              <a:t>GUANG SHEN BAI YUN</a:t>
            </a:r>
          </a:p>
        </p:txBody>
      </p:sp>
    </p:spTree>
    <p:extLst>
      <p:ext uri="{BB962C8B-B14F-4D97-AF65-F5344CB8AC3E}">
        <p14:creationId xmlns:p14="http://schemas.microsoft.com/office/powerpoint/2010/main" val="1408972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653C7B4-BEF3-4633-910B-262BC1F74F05}"/>
              </a:ext>
            </a:extLst>
          </p:cNvPr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10BDA46-9B8C-4952-B1D7-1B99EEECE00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4913" y="-28096"/>
            <a:ext cx="7007087" cy="6858000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144CBB90-17A5-4E10-A572-E5D4497676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98325" y="-28096"/>
            <a:ext cx="7007087" cy="6858000"/>
          </a:xfrm>
          <a:prstGeom prst="rect">
            <a:avLst/>
          </a:prstGeom>
        </p:spPr>
      </p:pic>
      <p:pic>
        <p:nvPicPr>
          <p:cNvPr id="26" name="图片 25" descr="图片包含 游戏机, 黑暗, 夜晚, 灯光&#10;&#10;描述已自动生成">
            <a:extLst>
              <a:ext uri="{FF2B5EF4-FFF2-40B4-BE49-F238E27FC236}">
                <a16:creationId xmlns="" xmlns:a16="http://schemas.microsoft.com/office/drawing/2014/main" id="{0BFC0F8E-1531-45A6-87FD-4C4F60619E8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21277" y="-73112"/>
            <a:ext cx="12191999" cy="6871979"/>
          </a:xfrm>
          <a:prstGeom prst="rect">
            <a:avLst/>
          </a:prstGeom>
        </p:spPr>
      </p:pic>
      <p:grpSp>
        <p:nvGrpSpPr>
          <p:cNvPr id="29" name="组合 2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3B2C8A9-E9A8-4970-8C6D-DA7C8B7BFE9B}"/>
              </a:ext>
            </a:extLst>
          </p:cNvPr>
          <p:cNvGrpSpPr/>
          <p:nvPr/>
        </p:nvGrpSpPr>
        <p:grpSpPr>
          <a:xfrm>
            <a:off x="666750" y="1173555"/>
            <a:ext cx="10858500" cy="5132611"/>
            <a:chOff x="731838" y="3663461"/>
            <a:chExt cx="3364924" cy="2087880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45F332EA-EAC5-4AE0-B23B-A294E54641F3}"/>
                </a:ext>
              </a:extLst>
            </p:cNvPr>
            <p:cNvSpPr/>
            <p:nvPr/>
          </p:nvSpPr>
          <p:spPr>
            <a:xfrm>
              <a:off x="731838" y="3663461"/>
              <a:ext cx="3364924" cy="2087880"/>
            </a:xfrm>
            <a:prstGeom prst="rect">
              <a:avLst/>
            </a:prstGeom>
            <a:solidFill>
              <a:schemeClr val="accent4"/>
            </a:solidFill>
            <a:ln w="666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A2126545-993F-474A-B2F0-72E4CCBCF464}"/>
                </a:ext>
              </a:extLst>
            </p:cNvPr>
            <p:cNvSpPr/>
            <p:nvPr/>
          </p:nvSpPr>
          <p:spPr>
            <a:xfrm>
              <a:off x="824260" y="3754120"/>
              <a:ext cx="3180080" cy="1906562"/>
            </a:xfrm>
            <a:prstGeom prst="rect">
              <a:avLst/>
            </a:prstGeom>
            <a:blipFill>
              <a:blip r:embed="rId5"/>
              <a:tile tx="0" ty="0" sx="100000" sy="100000" flip="none" algn="tl"/>
            </a:blipFill>
            <a:ln w="190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C10E2BB5-12F2-4333-9E8D-E23B5F1DC608}"/>
              </a:ext>
            </a:extLst>
          </p:cNvPr>
          <p:cNvGrpSpPr/>
          <p:nvPr/>
        </p:nvGrpSpPr>
        <p:grpSpPr>
          <a:xfrm>
            <a:off x="3623173" y="579211"/>
            <a:ext cx="4945654" cy="1051697"/>
            <a:chOff x="3155945" y="3775383"/>
            <a:chExt cx="5906768" cy="1256078"/>
          </a:xfrm>
          <a:solidFill>
            <a:schemeClr val="accent3">
              <a:lumMod val="75000"/>
            </a:schemeClr>
          </a:solidFill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19374166-73C4-45C3-87E9-D6F2C7903382}"/>
                </a:ext>
              </a:extLst>
            </p:cNvPr>
            <p:cNvSpPr/>
            <p:nvPr/>
          </p:nvSpPr>
          <p:spPr>
            <a:xfrm>
              <a:off x="7605107" y="4017470"/>
              <a:ext cx="1457606" cy="1013991"/>
            </a:xfrm>
            <a:custGeom>
              <a:avLst/>
              <a:gdLst>
                <a:gd name="connsiteX0" fmla="*/ 470510 w 750388"/>
                <a:gd name="connsiteY0" fmla="*/ 361943 h 718457"/>
                <a:gd name="connsiteX1" fmla="*/ 465720 w 750388"/>
                <a:gd name="connsiteY1" fmla="*/ 355876 h 718457"/>
                <a:gd name="connsiteX2" fmla="*/ 470510 w 750388"/>
                <a:gd name="connsiteY2" fmla="*/ 350128 h 718457"/>
                <a:gd name="connsiteX3" fmla="*/ 757733 w 750388"/>
                <a:gd name="connsiteY3" fmla="*/ 0 h 718457"/>
                <a:gd name="connsiteX4" fmla="*/ 290416 w 750388"/>
                <a:gd name="connsiteY4" fmla="*/ 0 h 718457"/>
                <a:gd name="connsiteX5" fmla="*/ 290416 w 750388"/>
                <a:gd name="connsiteY5" fmla="*/ 562153 h 718457"/>
                <a:gd name="connsiteX6" fmla="*/ 290416 w 750388"/>
                <a:gd name="connsiteY6" fmla="*/ 571413 h 718457"/>
                <a:gd name="connsiteX7" fmla="*/ 280997 w 750388"/>
                <a:gd name="connsiteY7" fmla="*/ 571413 h 718457"/>
                <a:gd name="connsiteX8" fmla="*/ 0 w 750388"/>
                <a:gd name="connsiteY8" fmla="*/ 571413 h 718457"/>
                <a:gd name="connsiteX9" fmla="*/ 0 w 750388"/>
                <a:gd name="connsiteY9" fmla="*/ 721331 h 718457"/>
                <a:gd name="connsiteX10" fmla="*/ 758052 w 750388"/>
                <a:gd name="connsiteY10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0388" h="718457">
                  <a:moveTo>
                    <a:pt x="470510" y="361943"/>
                  </a:moveTo>
                  <a:lnTo>
                    <a:pt x="465720" y="355876"/>
                  </a:lnTo>
                  <a:lnTo>
                    <a:pt x="470510" y="350128"/>
                  </a:lnTo>
                  <a:lnTo>
                    <a:pt x="757733" y="0"/>
                  </a:lnTo>
                  <a:lnTo>
                    <a:pt x="290416" y="0"/>
                  </a:lnTo>
                  <a:lnTo>
                    <a:pt x="290416" y="562153"/>
                  </a:lnTo>
                  <a:lnTo>
                    <a:pt x="290416" y="571413"/>
                  </a:lnTo>
                  <a:lnTo>
                    <a:pt x="280997" y="571413"/>
                  </a:lnTo>
                  <a:lnTo>
                    <a:pt x="0" y="571413"/>
                  </a:lnTo>
                  <a:lnTo>
                    <a:pt x="0" y="721331"/>
                  </a:lnTo>
                  <a:lnTo>
                    <a:pt x="758052" y="721331"/>
                  </a:lnTo>
                  <a:close/>
                </a:path>
              </a:pathLst>
            </a:custGeom>
            <a:solidFill>
              <a:schemeClr val="accent2"/>
            </a:solidFill>
            <a:ln w="1596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FB2C8044-BDEF-4EE6-8396-D1EE85D05BAB}"/>
                </a:ext>
              </a:extLst>
            </p:cNvPr>
            <p:cNvSpPr/>
            <p:nvPr/>
          </p:nvSpPr>
          <p:spPr>
            <a:xfrm>
              <a:off x="3155945" y="4017470"/>
              <a:ext cx="1457606" cy="1013991"/>
            </a:xfrm>
            <a:custGeom>
              <a:avLst/>
              <a:gdLst>
                <a:gd name="connsiteX0" fmla="*/ 477056 w 750388"/>
                <a:gd name="connsiteY0" fmla="*/ 571413 h 718457"/>
                <a:gd name="connsiteX1" fmla="*/ 477056 w 750388"/>
                <a:gd name="connsiteY1" fmla="*/ 562153 h 718457"/>
                <a:gd name="connsiteX2" fmla="*/ 477056 w 750388"/>
                <a:gd name="connsiteY2" fmla="*/ 0 h 718457"/>
                <a:gd name="connsiteX3" fmla="*/ 319 w 750388"/>
                <a:gd name="connsiteY3" fmla="*/ 0 h 718457"/>
                <a:gd name="connsiteX4" fmla="*/ 287543 w 750388"/>
                <a:gd name="connsiteY4" fmla="*/ 350128 h 718457"/>
                <a:gd name="connsiteX5" fmla="*/ 292332 w 750388"/>
                <a:gd name="connsiteY5" fmla="*/ 355876 h 718457"/>
                <a:gd name="connsiteX6" fmla="*/ 287543 w 750388"/>
                <a:gd name="connsiteY6" fmla="*/ 361943 h 718457"/>
                <a:gd name="connsiteX7" fmla="*/ 0 w 750388"/>
                <a:gd name="connsiteY7" fmla="*/ 721331 h 718457"/>
                <a:gd name="connsiteX8" fmla="*/ 758052 w 750388"/>
                <a:gd name="connsiteY8" fmla="*/ 721331 h 718457"/>
                <a:gd name="connsiteX9" fmla="*/ 758052 w 750388"/>
                <a:gd name="connsiteY9" fmla="*/ 571413 h 718457"/>
                <a:gd name="connsiteX10" fmla="*/ 486316 w 750388"/>
                <a:gd name="connsiteY10" fmla="*/ 571413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0388" h="718457">
                  <a:moveTo>
                    <a:pt x="477056" y="571413"/>
                  </a:moveTo>
                  <a:lnTo>
                    <a:pt x="477056" y="562153"/>
                  </a:lnTo>
                  <a:lnTo>
                    <a:pt x="477056" y="0"/>
                  </a:lnTo>
                  <a:lnTo>
                    <a:pt x="319" y="0"/>
                  </a:lnTo>
                  <a:lnTo>
                    <a:pt x="287543" y="350128"/>
                  </a:lnTo>
                  <a:lnTo>
                    <a:pt x="292332" y="355876"/>
                  </a:lnTo>
                  <a:lnTo>
                    <a:pt x="287543" y="361943"/>
                  </a:lnTo>
                  <a:lnTo>
                    <a:pt x="0" y="721331"/>
                  </a:lnTo>
                  <a:lnTo>
                    <a:pt x="758052" y="721331"/>
                  </a:lnTo>
                  <a:lnTo>
                    <a:pt x="758052" y="571413"/>
                  </a:lnTo>
                  <a:lnTo>
                    <a:pt x="486316" y="571413"/>
                  </a:lnTo>
                  <a:close/>
                </a:path>
              </a:pathLst>
            </a:custGeom>
            <a:solidFill>
              <a:schemeClr val="accent2"/>
            </a:solidFill>
            <a:ln w="1596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E2E8C5E-C463-49EB-983B-4A75CF114136}"/>
                </a:ext>
              </a:extLst>
            </p:cNvPr>
            <p:cNvSpPr/>
            <p:nvPr/>
          </p:nvSpPr>
          <p:spPr>
            <a:xfrm>
              <a:off x="3993285" y="3805085"/>
              <a:ext cx="4183018" cy="1013991"/>
            </a:xfrm>
            <a:custGeom>
              <a:avLst/>
              <a:gdLst>
                <a:gd name="connsiteX0" fmla="*/ 0 w 4183017"/>
                <a:gd name="connsiteY0" fmla="*/ 0 h 718457"/>
                <a:gd name="connsiteX1" fmla="*/ 4187648 w 4183017"/>
                <a:gd name="connsiteY1" fmla="*/ 0 h 718457"/>
                <a:gd name="connsiteX2" fmla="*/ 4187648 w 4183017"/>
                <a:gd name="connsiteY2" fmla="*/ 721331 h 718457"/>
                <a:gd name="connsiteX3" fmla="*/ 0 w 4183017"/>
                <a:gd name="connsiteY3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3017" h="718457">
                  <a:moveTo>
                    <a:pt x="0" y="0"/>
                  </a:moveTo>
                  <a:lnTo>
                    <a:pt x="4187648" y="0"/>
                  </a:lnTo>
                  <a:lnTo>
                    <a:pt x="4187648" y="721331"/>
                  </a:lnTo>
                  <a:lnTo>
                    <a:pt x="0" y="721331"/>
                  </a:lnTo>
                  <a:close/>
                </a:path>
              </a:pathLst>
            </a:custGeom>
            <a:solidFill>
              <a:schemeClr val="accent2"/>
            </a:solidFill>
            <a:ln w="15963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ABD84C5A-B785-46D7-8AF3-5BAE25BB6B92}"/>
                </a:ext>
              </a:extLst>
            </p:cNvPr>
            <p:cNvSpPr/>
            <p:nvPr/>
          </p:nvSpPr>
          <p:spPr>
            <a:xfrm>
              <a:off x="4042555" y="3851993"/>
              <a:ext cx="4082725" cy="922552"/>
            </a:xfrm>
            <a:custGeom>
              <a:avLst/>
              <a:gdLst>
                <a:gd name="connsiteX0" fmla="*/ 0 w 4183017"/>
                <a:gd name="connsiteY0" fmla="*/ 0 h 718457"/>
                <a:gd name="connsiteX1" fmla="*/ 4187648 w 4183017"/>
                <a:gd name="connsiteY1" fmla="*/ 0 h 718457"/>
                <a:gd name="connsiteX2" fmla="*/ 4187648 w 4183017"/>
                <a:gd name="connsiteY2" fmla="*/ 721331 h 718457"/>
                <a:gd name="connsiteX3" fmla="*/ 0 w 4183017"/>
                <a:gd name="connsiteY3" fmla="*/ 721331 h 718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3017" h="718457">
                  <a:moveTo>
                    <a:pt x="0" y="0"/>
                  </a:moveTo>
                  <a:lnTo>
                    <a:pt x="4187648" y="0"/>
                  </a:lnTo>
                  <a:lnTo>
                    <a:pt x="4187648" y="721331"/>
                  </a:lnTo>
                  <a:lnTo>
                    <a:pt x="0" y="721331"/>
                  </a:lnTo>
                  <a:close/>
                </a:path>
              </a:pathLst>
            </a:custGeom>
            <a:solidFill>
              <a:schemeClr val="accent2"/>
            </a:solidFill>
            <a:ln w="635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FCAE886A-857B-4623-8DFA-730130B610BD}"/>
                </a:ext>
              </a:extLst>
            </p:cNvPr>
            <p:cNvSpPr txBox="1"/>
            <p:nvPr/>
          </p:nvSpPr>
          <p:spPr>
            <a:xfrm>
              <a:off x="4499060" y="3775383"/>
              <a:ext cx="3222525" cy="918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0" cap="none" spc="500" normalizeH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喜鹊招牌体"/>
                  <a:ea typeface="喜鹊招牌体"/>
                </a:rPr>
                <a:t>民国建筑</a:t>
              </a:r>
            </a:p>
          </p:txBody>
        </p:sp>
      </p:grpSp>
      <p:grpSp>
        <p:nvGrpSpPr>
          <p:cNvPr id="11" name="组合 1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EA9643A-9A90-4A37-A6A0-78937E0F3054}"/>
              </a:ext>
            </a:extLst>
          </p:cNvPr>
          <p:cNvGrpSpPr/>
          <p:nvPr/>
        </p:nvGrpSpPr>
        <p:grpSpPr>
          <a:xfrm>
            <a:off x="1246438" y="2033203"/>
            <a:ext cx="261610" cy="3490607"/>
            <a:chOff x="329223" y="2722858"/>
            <a:chExt cx="261610" cy="3490607"/>
          </a:xfrm>
        </p:grpSpPr>
        <p:sp>
          <p:nvSpPr>
            <p:cNvPr id="12" name="菱形 11">
              <a:extLst>
                <a:ext uri="{FF2B5EF4-FFF2-40B4-BE49-F238E27FC236}">
                  <a16:creationId xmlns="" xmlns:a16="http://schemas.microsoft.com/office/drawing/2014/main" id="{7EF348C1-2EAB-4010-BF0A-22A213CAF982}"/>
                </a:ext>
              </a:extLst>
            </p:cNvPr>
            <p:cNvSpPr/>
            <p:nvPr/>
          </p:nvSpPr>
          <p:spPr>
            <a:xfrm>
              <a:off x="389284" y="2722858"/>
              <a:ext cx="181528" cy="181528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>
              <a:extLst>
                <a:ext uri="{FF2B5EF4-FFF2-40B4-BE49-F238E27FC236}">
                  <a16:creationId xmlns="" xmlns:a16="http://schemas.microsoft.com/office/drawing/2014/main" id="{F45597DE-467F-4540-8F1F-0A386DA41EC8}"/>
                </a:ext>
              </a:extLst>
            </p:cNvPr>
            <p:cNvSpPr/>
            <p:nvPr/>
          </p:nvSpPr>
          <p:spPr>
            <a:xfrm>
              <a:off x="389284" y="6031937"/>
              <a:ext cx="181528" cy="181528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43343893-B76D-4B7E-BF23-9B35BF8E88B3}"/>
                </a:ext>
              </a:extLst>
            </p:cNvPr>
            <p:cNvSpPr txBox="1"/>
            <p:nvPr/>
          </p:nvSpPr>
          <p:spPr>
            <a:xfrm rot="5400000">
              <a:off x="-982335" y="4335105"/>
              <a:ext cx="28847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MIN GUO JIAN ZHU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7C71EE6-19A9-434C-8E13-0AE704ED78DB}"/>
              </a:ext>
            </a:extLst>
          </p:cNvPr>
          <p:cNvSpPr txBox="1"/>
          <p:nvPr/>
        </p:nvSpPr>
        <p:spPr>
          <a:xfrm>
            <a:off x="1806291" y="2085149"/>
            <a:ext cx="8579419" cy="3406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民国建筑是特定历史时期中外建筑艺术的缩影，各个民国建筑的风格各不相同。民国建筑一般为砖混结构，这种结构是指建筑物中竖向承重结构的墙、附壁柱等采用砖或砌块砌筑，柱、梁、楼板、屋面板、桁架等采用钢筋混凝土结构。这样的结构有着延伸了建筑的使用空间、降低了建筑的建造成本以及优秀的性能等优点，但是砖混结构承重结构为粘土砖，其生命力不如以明清等砖木结构为代表的中国传统建筑。</a:t>
            </a:r>
          </a:p>
        </p:txBody>
      </p:sp>
      <p:grpSp>
        <p:nvGrpSpPr>
          <p:cNvPr id="22" name="组合 2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FE4A33F-0B46-454F-9180-C7BA161161D5}"/>
              </a:ext>
            </a:extLst>
          </p:cNvPr>
          <p:cNvGrpSpPr/>
          <p:nvPr/>
        </p:nvGrpSpPr>
        <p:grpSpPr>
          <a:xfrm>
            <a:off x="10667024" y="2033203"/>
            <a:ext cx="261610" cy="3490607"/>
            <a:chOff x="329223" y="2722858"/>
            <a:chExt cx="261610" cy="3490607"/>
          </a:xfrm>
        </p:grpSpPr>
        <p:sp>
          <p:nvSpPr>
            <p:cNvPr id="23" name="菱形 22">
              <a:extLst>
                <a:ext uri="{FF2B5EF4-FFF2-40B4-BE49-F238E27FC236}">
                  <a16:creationId xmlns="" xmlns:a16="http://schemas.microsoft.com/office/drawing/2014/main" id="{AD1AAC21-1517-4F00-9414-B1792777569F}"/>
                </a:ext>
              </a:extLst>
            </p:cNvPr>
            <p:cNvSpPr/>
            <p:nvPr/>
          </p:nvSpPr>
          <p:spPr>
            <a:xfrm>
              <a:off x="389284" y="2722858"/>
              <a:ext cx="181528" cy="181528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>
              <a:extLst>
                <a:ext uri="{FF2B5EF4-FFF2-40B4-BE49-F238E27FC236}">
                  <a16:creationId xmlns="" xmlns:a16="http://schemas.microsoft.com/office/drawing/2014/main" id="{1A3C086B-D761-49A5-A1B4-695518A449AE}"/>
                </a:ext>
              </a:extLst>
            </p:cNvPr>
            <p:cNvSpPr/>
            <p:nvPr/>
          </p:nvSpPr>
          <p:spPr>
            <a:xfrm>
              <a:off x="389284" y="6031937"/>
              <a:ext cx="181528" cy="181528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8561935A-E374-441D-AE95-AE30069CC865}"/>
                </a:ext>
              </a:extLst>
            </p:cNvPr>
            <p:cNvSpPr txBox="1"/>
            <p:nvPr/>
          </p:nvSpPr>
          <p:spPr>
            <a:xfrm rot="16200000">
              <a:off x="-982335" y="4335105"/>
              <a:ext cx="288472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spc="-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MIN GUO JIAN ZHU</a:t>
              </a:r>
            </a:p>
          </p:txBody>
        </p:sp>
      </p:grpSp>
      <p:grpSp>
        <p:nvGrpSpPr>
          <p:cNvPr id="48" name="组合 4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938969CD-E1E6-4959-AB8D-C11AEE16D532}"/>
              </a:ext>
            </a:extLst>
          </p:cNvPr>
          <p:cNvGrpSpPr/>
          <p:nvPr/>
        </p:nvGrpSpPr>
        <p:grpSpPr>
          <a:xfrm>
            <a:off x="4219950" y="803151"/>
            <a:ext cx="3531331" cy="506261"/>
            <a:chOff x="4619625" y="3138487"/>
            <a:chExt cx="2941891" cy="581025"/>
          </a:xfrm>
          <a:blipFill dpi="0" rotWithShape="1">
            <a:blip r:embed="rId6">
              <a:grayscl/>
              <a:alphaModFix amt="8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ADE63A78-F78E-4BF5-8210-3FFD46E9319B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89C6C072-92F2-48AC-96AA-54F2557AEFC9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9CC556F2-E829-453F-AC9C-19A0395E4380}"/>
                </a:ext>
              </a:extLst>
            </p:cNvPr>
            <p:cNvSpPr/>
            <p:nvPr/>
          </p:nvSpPr>
          <p:spPr>
            <a:xfrm>
              <a:off x="4885849" y="3138487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pic>
        <p:nvPicPr>
          <p:cNvPr id="3" name="图片 2" descr="夜晚的星空&#10;&#10;描述已自动生成">
            <a:extLst>
              <a:ext uri="{FF2B5EF4-FFF2-40B4-BE49-F238E27FC236}">
                <a16:creationId xmlns="" xmlns:a16="http://schemas.microsoft.com/office/drawing/2014/main" id="{88241CE8-4C27-4178-A351-EF1A1B5248D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49" y="1172709"/>
            <a:ext cx="10858500" cy="467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21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雨中的街道&#10;&#10;描述已自动生成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858" y="1419"/>
            <a:ext cx="12190476" cy="6858000"/>
          </a:xfrm>
          <a:prstGeom prst="rect">
            <a:avLst/>
          </a:prstGeom>
          <a:gradFill>
            <a:gsLst>
              <a:gs pos="100000">
                <a:srgbClr val="3E5586">
                  <a:alpha val="50000"/>
                </a:srgbClr>
              </a:gs>
              <a:gs pos="0">
                <a:srgbClr val="3E5586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391E7E3-B283-4D97-8125-9CB421BDC0D0}"/>
              </a:ext>
            </a:extLst>
          </p:cNvPr>
          <p:cNvSpPr/>
          <p:nvPr/>
        </p:nvSpPr>
        <p:spPr>
          <a:xfrm>
            <a:off x="-3238" y="-30106"/>
            <a:ext cx="12195238" cy="345910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图片包含 游戏机, 黑暗, 夜晚, 灯光&#10;&#10;描述已自动生成"/>
          <p:cNvPicPr>
            <a:picLocks noChangeAspect="1"/>
          </p:cNvPicPr>
          <p:nvPr/>
        </p:nvPicPr>
        <p:blipFill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1" y="-6991"/>
            <a:ext cx="12191999" cy="687197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E174925-FF09-4B37-8722-C04506D124BA}"/>
              </a:ext>
            </a:extLst>
          </p:cNvPr>
          <p:cNvSpPr/>
          <p:nvPr/>
        </p:nvSpPr>
        <p:spPr>
          <a:xfrm>
            <a:off x="762" y="0"/>
            <a:ext cx="12190476" cy="3429000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8E76C47-17D4-423A-9AF3-69F1C0B847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762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FAE2B24-7774-4C99-99CB-353F87E5994D}"/>
              </a:ext>
            </a:extLst>
          </p:cNvPr>
          <p:cNvGrpSpPr/>
          <p:nvPr/>
        </p:nvGrpSpPr>
        <p:grpSpPr>
          <a:xfrm>
            <a:off x="0" y="-21123"/>
            <a:ext cx="12192000" cy="6879123"/>
            <a:chOff x="0" y="-21123"/>
            <a:chExt cx="12192000" cy="6879123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1D7C40D9-FADB-44DE-BBE2-8A4D409171A6}"/>
                </a:ext>
              </a:extLst>
            </p:cNvPr>
            <p:cNvGrpSpPr/>
            <p:nvPr/>
          </p:nvGrpSpPr>
          <p:grpSpPr>
            <a:xfrm>
              <a:off x="11546414" y="6167049"/>
              <a:ext cx="645586" cy="690951"/>
              <a:chOff x="11546414" y="6167049"/>
              <a:chExt cx="645586" cy="690951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460ADE9A-F35C-40F6-B658-7C5E8C7BFF0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46414" y="6172199"/>
                <a:ext cx="645586" cy="6858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="" xmlns:a16="http://schemas.microsoft.com/office/drawing/2014/main" id="{6E780CDA-800A-4B7E-A027-75434DB80954}"/>
                  </a:ext>
                </a:extLst>
              </p:cNvPr>
              <p:cNvSpPr txBox="1"/>
              <p:nvPr/>
            </p:nvSpPr>
            <p:spPr>
              <a:xfrm>
                <a:off x="11599208" y="6167049"/>
                <a:ext cx="539999" cy="619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啄</a:t>
                </a:r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49A01315-AE63-4358-AB4A-3FCA87371062}"/>
                </a:ext>
              </a:extLst>
            </p:cNvPr>
            <p:cNvGrpSpPr/>
            <p:nvPr/>
          </p:nvGrpSpPr>
          <p:grpSpPr>
            <a:xfrm>
              <a:off x="0" y="6167049"/>
              <a:ext cx="645586" cy="690951"/>
              <a:chOff x="0" y="6147252"/>
              <a:chExt cx="645586" cy="690951"/>
            </a:xfrm>
          </p:grpSpPr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BE6513CB-3556-45E1-B808-8D5963E1C0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0" y="6152402"/>
                <a:ext cx="645586" cy="6858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6CCC0946-D97D-443E-B717-8DDEC2193C6A}"/>
                  </a:ext>
                </a:extLst>
              </p:cNvPr>
              <p:cNvSpPr txBox="1"/>
              <p:nvPr/>
            </p:nvSpPr>
            <p:spPr>
              <a:xfrm>
                <a:off x="52794" y="6147252"/>
                <a:ext cx="539999" cy="6199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1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互</a:t>
                </a:r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62E7C767-3F7D-4BDE-B43C-19C05BCB67E3}"/>
                </a:ext>
              </a:extLst>
            </p:cNvPr>
            <p:cNvGrpSpPr/>
            <p:nvPr/>
          </p:nvGrpSpPr>
          <p:grpSpPr>
            <a:xfrm>
              <a:off x="11546414" y="-11849"/>
              <a:ext cx="645586" cy="697649"/>
              <a:chOff x="11546414" y="-11849"/>
              <a:chExt cx="645586" cy="697649"/>
            </a:xfrm>
          </p:grpSpPr>
          <p:sp>
            <p:nvSpPr>
              <p:cNvPr id="7" name="矩形 6">
                <a:extLst>
                  <a:ext uri="{FF2B5EF4-FFF2-40B4-BE49-F238E27FC236}">
                    <a16:creationId xmlns="" xmlns:a16="http://schemas.microsoft.com/office/drawing/2014/main" id="{CBE338C8-A7F7-4A59-979E-D121D914389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1546414" y="-11849"/>
                <a:ext cx="645586" cy="69764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6ED47EFC-E5B0-43BA-8162-72C27837138E}"/>
                  </a:ext>
                </a:extLst>
              </p:cNvPr>
              <p:cNvSpPr txBox="1"/>
              <p:nvPr/>
            </p:nvSpPr>
            <p:spPr>
              <a:xfrm>
                <a:off x="11608635" y="21101"/>
                <a:ext cx="539999" cy="619900"/>
              </a:xfrm>
              <a:prstGeom prst="rect">
                <a:avLst/>
              </a:prstGeom>
              <a:solidFill>
                <a:srgbClr val="3E5586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鸡</a:t>
                </a: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8A3741A9-2C09-4EBE-93E7-3F0EBFE6A661}"/>
                </a:ext>
              </a:extLst>
            </p:cNvPr>
            <p:cNvGrpSpPr/>
            <p:nvPr/>
          </p:nvGrpSpPr>
          <p:grpSpPr>
            <a:xfrm>
              <a:off x="0" y="-21123"/>
              <a:ext cx="645586" cy="706923"/>
              <a:chOff x="-2" y="-21123"/>
              <a:chExt cx="645586" cy="706923"/>
            </a:xfrm>
          </p:grpSpPr>
          <p:sp>
            <p:nvSpPr>
              <p:cNvPr id="63" name="矩形 62">
                <a:extLst>
                  <a:ext uri="{FF2B5EF4-FFF2-40B4-BE49-F238E27FC236}">
                    <a16:creationId xmlns="" xmlns:a16="http://schemas.microsoft.com/office/drawing/2014/main" id="{F7FCED7F-38C6-4022-83F4-1DAE3D9CAA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-2" y="-21123"/>
                <a:ext cx="645586" cy="706923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="" xmlns:a16="http://schemas.microsoft.com/office/drawing/2014/main" id="{2B9033DB-98EE-4AFC-BAC8-865174E95142}"/>
                  </a:ext>
                </a:extLst>
              </p:cNvPr>
              <p:cNvSpPr txBox="1"/>
              <p:nvPr/>
            </p:nvSpPr>
            <p:spPr>
              <a:xfrm>
                <a:off x="43365" y="-7027"/>
                <a:ext cx="539999" cy="619900"/>
              </a:xfrm>
              <a:prstGeom prst="rect">
                <a:avLst/>
              </a:prstGeom>
              <a:solidFill>
                <a:srgbClr val="3E5586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accent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菜</a:t>
                </a:r>
              </a:p>
            </p:txBody>
          </p:sp>
        </p:grpSp>
      </p:grpSp>
      <p:sp>
        <p:nvSpPr>
          <p:cNvPr id="47" name="文本框 46"/>
          <p:cNvSpPr/>
          <p:nvPr/>
        </p:nvSpPr>
        <p:spPr>
          <a:xfrm>
            <a:off x="2719138" y="5389823"/>
            <a:ext cx="6753725" cy="7822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雨声潺潺，像住在溪边，宁愿天天下雨，以为你是因为下雨不来。</a:t>
            </a:r>
            <a:endParaRPr lang="en-US" altLang="zh-CN" b="0" i="0">
              <a:solidFill>
                <a:schemeClr val="accent4"/>
              </a:solidFill>
              <a:effectLst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——</a:t>
            </a:r>
            <a:r>
              <a:rPr lang="zh-CN" altLang="en-US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张爱玲</a:t>
            </a:r>
            <a:r>
              <a:rPr lang="en-US" altLang="zh-CN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《</a:t>
            </a:r>
            <a:r>
              <a:rPr lang="zh-CN" altLang="en-US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小团圆</a:t>
            </a:r>
            <a:r>
              <a:rPr lang="en-US" altLang="zh-CN" b="0" i="0">
                <a:solidFill>
                  <a:schemeClr val="accent4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》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770B79E-CCF5-47B1-A4F8-05BDD1006034}"/>
              </a:ext>
            </a:extLst>
          </p:cNvPr>
          <p:cNvGrpSpPr/>
          <p:nvPr/>
        </p:nvGrpSpPr>
        <p:grpSpPr>
          <a:xfrm>
            <a:off x="935770" y="767168"/>
            <a:ext cx="429480" cy="1642560"/>
            <a:chOff x="10898920" y="756060"/>
            <a:chExt cx="429480" cy="1642560"/>
          </a:xfrm>
        </p:grpSpPr>
        <p:grpSp>
          <p:nvGrpSpPr>
            <p:cNvPr id="129" name="组合 128">
              <a:extLst>
                <a:ext uri="{FF2B5EF4-FFF2-40B4-BE49-F238E27FC236}">
                  <a16:creationId xmlns="" xmlns:a16="http://schemas.microsoft.com/office/drawing/2014/main" id="{784FE87F-38BC-4C69-B20C-C835FBE73DF1}"/>
                </a:ext>
              </a:extLst>
            </p:cNvPr>
            <p:cNvGrpSpPr/>
            <p:nvPr/>
          </p:nvGrpSpPr>
          <p:grpSpPr>
            <a:xfrm>
              <a:off x="10898920" y="2038620"/>
              <a:ext cx="429480" cy="360000"/>
              <a:chOff x="10501325" y="1114339"/>
              <a:chExt cx="429480" cy="360000"/>
            </a:xfrm>
          </p:grpSpPr>
          <p:sp>
            <p:nvSpPr>
              <p:cNvPr id="130" name="椭圆 129">
                <a:extLst>
                  <a:ext uri="{FF2B5EF4-FFF2-40B4-BE49-F238E27FC236}">
                    <a16:creationId xmlns="" xmlns:a16="http://schemas.microsoft.com/office/drawing/2014/main" id="{27101508-F8D2-4605-9972-5DAA5DC8CA7E}"/>
                  </a:ext>
                </a:extLst>
              </p:cNvPr>
              <p:cNvSpPr/>
              <p:nvPr/>
            </p:nvSpPr>
            <p:spPr>
              <a:xfrm>
                <a:off x="10501325" y="1114339"/>
                <a:ext cx="360000" cy="360000"/>
              </a:xfrm>
              <a:prstGeom prst="ellipse">
                <a:avLst/>
              </a:prstGeom>
              <a:noFill/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31" name="文本框 130">
                <a:extLst>
                  <a:ext uri="{FF2B5EF4-FFF2-40B4-BE49-F238E27FC236}">
                    <a16:creationId xmlns="" xmlns:a16="http://schemas.microsoft.com/office/drawing/2014/main" id="{502A6A09-26DE-4C66-AA9F-5A3C1B8096C0}"/>
                  </a:ext>
                </a:extLst>
              </p:cNvPr>
              <p:cNvSpPr txBox="1"/>
              <p:nvPr/>
            </p:nvSpPr>
            <p:spPr>
              <a:xfrm>
                <a:off x="10570805" y="1146315"/>
                <a:ext cx="36000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r>
                  <a:rPr lang="zh-CN" altLang="en-US" dirty="0">
                    <a:solidFill>
                      <a:schemeClr val="accent3">
                        <a:lumMod val="75000"/>
                      </a:schemeClr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事</a:t>
                </a:r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B5A02546-76C3-46F1-9BA3-D19E8F216479}"/>
                </a:ext>
              </a:extLst>
            </p:cNvPr>
            <p:cNvGrpSpPr/>
            <p:nvPr/>
          </p:nvGrpSpPr>
          <p:grpSpPr>
            <a:xfrm>
              <a:off x="10898920" y="1611100"/>
              <a:ext cx="429480" cy="360000"/>
              <a:chOff x="10501325" y="1114339"/>
              <a:chExt cx="429480" cy="360000"/>
            </a:xfrm>
          </p:grpSpPr>
          <p:sp>
            <p:nvSpPr>
              <p:cNvPr id="133" name="椭圆 132">
                <a:extLst>
                  <a:ext uri="{FF2B5EF4-FFF2-40B4-BE49-F238E27FC236}">
                    <a16:creationId xmlns="" xmlns:a16="http://schemas.microsoft.com/office/drawing/2014/main" id="{D777DEC6-3C7D-4372-B363-635CA07F29F1}"/>
                  </a:ext>
                </a:extLst>
              </p:cNvPr>
              <p:cNvSpPr/>
              <p:nvPr/>
            </p:nvSpPr>
            <p:spPr>
              <a:xfrm>
                <a:off x="10501325" y="1114339"/>
                <a:ext cx="360000" cy="360000"/>
              </a:xfrm>
              <a:prstGeom prst="ellipse">
                <a:avLst/>
              </a:prstGeom>
              <a:noFill/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34" name="文本框 133">
                <a:extLst>
                  <a:ext uri="{FF2B5EF4-FFF2-40B4-BE49-F238E27FC236}">
                    <a16:creationId xmlns="" xmlns:a16="http://schemas.microsoft.com/office/drawing/2014/main" id="{45FA35BE-4659-4A97-B0E8-BFDA4F4C1C06}"/>
                  </a:ext>
                </a:extLst>
              </p:cNvPr>
              <p:cNvSpPr txBox="1"/>
              <p:nvPr/>
            </p:nvSpPr>
            <p:spPr>
              <a:xfrm>
                <a:off x="10570805" y="1146315"/>
                <a:ext cx="36000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r>
                  <a:rPr lang="zh-CN" altLang="en-US" dirty="0">
                    <a:solidFill>
                      <a:schemeClr val="accent3">
                        <a:lumMod val="75000"/>
                      </a:schemeClr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往</a:t>
                </a: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="" xmlns:a16="http://schemas.microsoft.com/office/drawing/2014/main" id="{AA29CACE-4195-40ED-B8E2-3ECC0B1D00C1}"/>
                </a:ext>
              </a:extLst>
            </p:cNvPr>
            <p:cNvGrpSpPr/>
            <p:nvPr/>
          </p:nvGrpSpPr>
          <p:grpSpPr>
            <a:xfrm>
              <a:off x="10898920" y="1183580"/>
              <a:ext cx="429480" cy="360000"/>
              <a:chOff x="10501325" y="1114339"/>
              <a:chExt cx="429480" cy="360000"/>
            </a:xfrm>
          </p:grpSpPr>
          <p:sp>
            <p:nvSpPr>
              <p:cNvPr id="127" name="椭圆 126">
                <a:extLst>
                  <a:ext uri="{FF2B5EF4-FFF2-40B4-BE49-F238E27FC236}">
                    <a16:creationId xmlns="" xmlns:a16="http://schemas.microsoft.com/office/drawing/2014/main" id="{B9C2AB71-A105-4ABF-8DD3-39A22E1D9612}"/>
                  </a:ext>
                </a:extLst>
              </p:cNvPr>
              <p:cNvSpPr/>
              <p:nvPr/>
            </p:nvSpPr>
            <p:spPr>
              <a:xfrm>
                <a:off x="10501325" y="1114339"/>
                <a:ext cx="360000" cy="360000"/>
              </a:xfrm>
              <a:prstGeom prst="ellipse">
                <a:avLst/>
              </a:prstGeom>
              <a:noFill/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128" name="文本框 127">
                <a:extLst>
                  <a:ext uri="{FF2B5EF4-FFF2-40B4-BE49-F238E27FC236}">
                    <a16:creationId xmlns="" xmlns:a16="http://schemas.microsoft.com/office/drawing/2014/main" id="{121F0C83-09E5-4447-8624-A476D46E433B}"/>
                  </a:ext>
                </a:extLst>
              </p:cNvPr>
              <p:cNvSpPr txBox="1"/>
              <p:nvPr/>
            </p:nvSpPr>
            <p:spPr>
              <a:xfrm>
                <a:off x="10570805" y="1146315"/>
                <a:ext cx="36000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r>
                  <a:rPr lang="zh-CN" altLang="en-US" dirty="0">
                    <a:solidFill>
                      <a:schemeClr val="accent3">
                        <a:lumMod val="75000"/>
                      </a:schemeClr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国</a:t>
                </a: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7A876CA7-F7F8-4915-9078-60198BAB1733}"/>
                </a:ext>
              </a:extLst>
            </p:cNvPr>
            <p:cNvGrpSpPr/>
            <p:nvPr/>
          </p:nvGrpSpPr>
          <p:grpSpPr>
            <a:xfrm>
              <a:off x="10898920" y="756060"/>
              <a:ext cx="429480" cy="360000"/>
              <a:chOff x="10501325" y="1114339"/>
              <a:chExt cx="429480" cy="360000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0501325" y="1114339"/>
                <a:ext cx="360000" cy="360000"/>
              </a:xfrm>
              <a:prstGeom prst="ellipse">
                <a:avLst/>
              </a:prstGeom>
              <a:noFill/>
              <a:ln w="19050"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72000" rIns="0" b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</a:endParaRP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="" xmlns:a16="http://schemas.microsoft.com/office/drawing/2014/main" id="{2389C011-950C-41DB-9F2A-63DE2ABE7793}"/>
                  </a:ext>
                </a:extLst>
              </p:cNvPr>
              <p:cNvSpPr txBox="1"/>
              <p:nvPr/>
            </p:nvSpPr>
            <p:spPr>
              <a:xfrm>
                <a:off x="10570805" y="1146315"/>
                <a:ext cx="360000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normAutofit/>
              </a:bodyPr>
              <a:lstStyle/>
              <a:p>
                <a:r>
                  <a:rPr lang="zh-CN" altLang="en-US" dirty="0">
                    <a:solidFill>
                      <a:schemeClr val="accent3">
                        <a:lumMod val="75000"/>
                      </a:schemeClr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民</a:t>
                </a: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960A4AB-2A0A-4094-BFCD-6A761E6F310B}"/>
              </a:ext>
            </a:extLst>
          </p:cNvPr>
          <p:cNvSpPr txBox="1"/>
          <p:nvPr/>
        </p:nvSpPr>
        <p:spPr>
          <a:xfrm>
            <a:off x="10934432" y="767168"/>
            <a:ext cx="353943" cy="24903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00" b="0" i="0">
                <a:solidFill>
                  <a:schemeClr val="accent2"/>
                </a:solidFill>
                <a:effectLst/>
                <a:latin typeface="思源宋体 CN" panose="02020400000000000000" pitchFamily="18" charset="-122"/>
                <a:ea typeface="思源宋体 CN" panose="02020400000000000000" pitchFamily="18" charset="-122"/>
              </a:rPr>
              <a:t>孤独的人有他们自己的泥沼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EF2EC2BA-0372-4C29-AABB-3332CCFAFC25}"/>
              </a:ext>
            </a:extLst>
          </p:cNvPr>
          <p:cNvGrpSpPr/>
          <p:nvPr/>
        </p:nvGrpSpPr>
        <p:grpSpPr>
          <a:xfrm>
            <a:off x="2936053" y="1194067"/>
            <a:ext cx="6319895" cy="1577948"/>
            <a:chOff x="2282359" y="1147037"/>
            <a:chExt cx="7667739" cy="1914477"/>
          </a:xfrm>
        </p:grpSpPr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83BB729C-5B5F-404C-86A3-B766B87535DA}"/>
                </a:ext>
              </a:extLst>
            </p:cNvPr>
            <p:cNvGrpSpPr/>
            <p:nvPr/>
          </p:nvGrpSpPr>
          <p:grpSpPr>
            <a:xfrm>
              <a:off x="2282359" y="1147037"/>
              <a:ext cx="1941433" cy="1914477"/>
              <a:chOff x="2282359" y="1147037"/>
              <a:chExt cx="1941433" cy="1914477"/>
            </a:xfrm>
          </p:grpSpPr>
          <p:sp>
            <p:nvSpPr>
              <p:cNvPr id="116" name="矩形 115">
                <a:extLst>
                  <a:ext uri="{FF2B5EF4-FFF2-40B4-BE49-F238E27FC236}">
                    <a16:creationId xmlns="" xmlns:a16="http://schemas.microsoft.com/office/drawing/2014/main" id="{BFBE4982-8910-49C9-B7A6-196656ED6E3B}"/>
                  </a:ext>
                </a:extLst>
              </p:cNvPr>
              <p:cNvSpPr/>
              <p:nvPr/>
            </p:nvSpPr>
            <p:spPr>
              <a:xfrm>
                <a:off x="2292187" y="1147037"/>
                <a:ext cx="1914477" cy="1914477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17" name="直接连接符 40">
                <a:extLst>
                  <a:ext uri="{FF2B5EF4-FFF2-40B4-BE49-F238E27FC236}">
                    <a16:creationId xmlns="" xmlns:a16="http://schemas.microsoft.com/office/drawing/2014/main" id="{6D2D7D43-4DBD-4A6D-892A-D1650E8AE95C}"/>
                  </a:ext>
                </a:extLst>
              </p:cNvPr>
              <p:cNvCxnSpPr>
                <a:stCxn id="116" idx="1"/>
                <a:endCxn id="116" idx="3"/>
              </p:cNvCxnSpPr>
              <p:nvPr/>
            </p:nvCxnSpPr>
            <p:spPr>
              <a:xfrm>
                <a:off x="2292187" y="2104276"/>
                <a:ext cx="1914477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41">
                <a:extLst>
                  <a:ext uri="{FF2B5EF4-FFF2-40B4-BE49-F238E27FC236}">
                    <a16:creationId xmlns="" xmlns:a16="http://schemas.microsoft.com/office/drawing/2014/main" id="{C1B08AC8-58F1-4BD6-B55B-6D6B4F1224E9}"/>
                  </a:ext>
                </a:extLst>
              </p:cNvPr>
              <p:cNvCxnSpPr>
                <a:stCxn id="116" idx="0"/>
                <a:endCxn id="116" idx="2"/>
              </p:cNvCxnSpPr>
              <p:nvPr/>
            </p:nvCxnSpPr>
            <p:spPr>
              <a:xfrm>
                <a:off x="3249425" y="1147037"/>
                <a:ext cx="0" cy="1914477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38">
                <a:extLst>
                  <a:ext uri="{FF2B5EF4-FFF2-40B4-BE49-F238E27FC236}">
                    <a16:creationId xmlns="" xmlns:a16="http://schemas.microsoft.com/office/drawing/2014/main" id="{3EE08988-9EF5-40B0-9C1F-F8522E9D28BE}"/>
                  </a:ext>
                </a:extLst>
              </p:cNvPr>
              <p:cNvCxnSpPr/>
              <p:nvPr/>
            </p:nvCxnSpPr>
            <p:spPr>
              <a:xfrm flipH="1">
                <a:off x="2346933" y="1162748"/>
                <a:ext cx="1876859" cy="1834204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42">
                <a:extLst>
                  <a:ext uri="{FF2B5EF4-FFF2-40B4-BE49-F238E27FC236}">
                    <a16:creationId xmlns="" xmlns:a16="http://schemas.microsoft.com/office/drawing/2014/main" id="{5A33B26F-C107-412A-BDB0-19F2C53362CB}"/>
                  </a:ext>
                </a:extLst>
              </p:cNvPr>
              <p:cNvCxnSpPr/>
              <p:nvPr/>
            </p:nvCxnSpPr>
            <p:spPr>
              <a:xfrm>
                <a:off x="2282359" y="1163806"/>
                <a:ext cx="1876860" cy="1834204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F9D9C024-8D52-4A01-AA55-2ACAB61F83BE}"/>
                </a:ext>
              </a:extLst>
            </p:cNvPr>
            <p:cNvGrpSpPr/>
            <p:nvPr/>
          </p:nvGrpSpPr>
          <p:grpSpPr>
            <a:xfrm>
              <a:off x="4189277" y="1147037"/>
              <a:ext cx="1931865" cy="1914477"/>
              <a:chOff x="908074" y="646890"/>
              <a:chExt cx="1089809" cy="1080000"/>
            </a:xfrm>
          </p:grpSpPr>
          <p:sp>
            <p:nvSpPr>
              <p:cNvPr id="111" name="矩形 110">
                <a:extLst>
                  <a:ext uri="{FF2B5EF4-FFF2-40B4-BE49-F238E27FC236}">
                    <a16:creationId xmlns="" xmlns:a16="http://schemas.microsoft.com/office/drawing/2014/main" id="{92C6AE78-4B43-45E9-AFAC-5E204D02FE8C}"/>
                  </a:ext>
                </a:extLst>
              </p:cNvPr>
              <p:cNvSpPr/>
              <p:nvPr/>
            </p:nvSpPr>
            <p:spPr>
              <a:xfrm>
                <a:off x="917883" y="646890"/>
                <a:ext cx="1080000" cy="1080000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12" name="直接连接符 35">
                <a:extLst>
                  <a:ext uri="{FF2B5EF4-FFF2-40B4-BE49-F238E27FC236}">
                    <a16:creationId xmlns="" xmlns:a16="http://schemas.microsoft.com/office/drawing/2014/main" id="{351EFEE8-F2C7-4DF1-AFBE-45121F1DD1B2}"/>
                  </a:ext>
                </a:extLst>
              </p:cNvPr>
              <p:cNvCxnSpPr>
                <a:stCxn id="111" idx="1"/>
                <a:endCxn id="111" idx="3"/>
              </p:cNvCxnSpPr>
              <p:nvPr/>
            </p:nvCxnSpPr>
            <p:spPr>
              <a:xfrm>
                <a:off x="917883" y="1186890"/>
                <a:ext cx="108000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36">
                <a:extLst>
                  <a:ext uri="{FF2B5EF4-FFF2-40B4-BE49-F238E27FC236}">
                    <a16:creationId xmlns="" xmlns:a16="http://schemas.microsoft.com/office/drawing/2014/main" id="{3F7A244F-5CC9-499D-BE58-71093B36986F}"/>
                  </a:ext>
                </a:extLst>
              </p:cNvPr>
              <p:cNvCxnSpPr>
                <a:stCxn id="111" idx="0"/>
                <a:endCxn id="111" idx="2"/>
              </p:cNvCxnSpPr>
              <p:nvPr/>
            </p:nvCxnSpPr>
            <p:spPr>
              <a:xfrm>
                <a:off x="1457883" y="646890"/>
                <a:ext cx="0" cy="10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37">
                <a:extLst>
                  <a:ext uri="{FF2B5EF4-FFF2-40B4-BE49-F238E27FC236}">
                    <a16:creationId xmlns="" xmlns:a16="http://schemas.microsoft.com/office/drawing/2014/main" id="{9D651C62-026A-4BFB-B631-6EAC3B82645A}"/>
                  </a:ext>
                </a:extLst>
              </p:cNvPr>
              <p:cNvCxnSpPr/>
              <p:nvPr/>
            </p:nvCxnSpPr>
            <p:spPr>
              <a:xfrm>
                <a:off x="912339" y="656350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38">
                <a:extLst>
                  <a:ext uri="{FF2B5EF4-FFF2-40B4-BE49-F238E27FC236}">
                    <a16:creationId xmlns="" xmlns:a16="http://schemas.microsoft.com/office/drawing/2014/main" id="{934789ED-556F-4E61-8B70-FDA6E7B4D577}"/>
                  </a:ext>
                </a:extLst>
              </p:cNvPr>
              <p:cNvCxnSpPr/>
              <p:nvPr/>
            </p:nvCxnSpPr>
            <p:spPr>
              <a:xfrm flipH="1">
                <a:off x="908074" y="691186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06767C76-6BC4-44AE-B439-810ED62565DD}"/>
                </a:ext>
              </a:extLst>
            </p:cNvPr>
            <p:cNvGrpSpPr/>
            <p:nvPr/>
          </p:nvGrpSpPr>
          <p:grpSpPr>
            <a:xfrm>
              <a:off x="6103754" y="1147037"/>
              <a:ext cx="1931865" cy="1914477"/>
              <a:chOff x="908074" y="646890"/>
              <a:chExt cx="1089809" cy="1080000"/>
            </a:xfrm>
          </p:grpSpPr>
          <p:sp>
            <p:nvSpPr>
              <p:cNvPr id="106" name="矩形 105">
                <a:extLst>
                  <a:ext uri="{FF2B5EF4-FFF2-40B4-BE49-F238E27FC236}">
                    <a16:creationId xmlns="" xmlns:a16="http://schemas.microsoft.com/office/drawing/2014/main" id="{0C65BD93-0D43-49BD-9181-8CCFE404D678}"/>
                  </a:ext>
                </a:extLst>
              </p:cNvPr>
              <p:cNvSpPr/>
              <p:nvPr/>
            </p:nvSpPr>
            <p:spPr>
              <a:xfrm>
                <a:off x="917883" y="646890"/>
                <a:ext cx="1080000" cy="1080000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07" name="直接连接符 30">
                <a:extLst>
                  <a:ext uri="{FF2B5EF4-FFF2-40B4-BE49-F238E27FC236}">
                    <a16:creationId xmlns="" xmlns:a16="http://schemas.microsoft.com/office/drawing/2014/main" id="{7F86D87E-A78B-418B-AF60-A5B26A67333B}"/>
                  </a:ext>
                </a:extLst>
              </p:cNvPr>
              <p:cNvCxnSpPr>
                <a:stCxn id="106" idx="1"/>
                <a:endCxn id="106" idx="3"/>
              </p:cNvCxnSpPr>
              <p:nvPr/>
            </p:nvCxnSpPr>
            <p:spPr>
              <a:xfrm>
                <a:off x="917883" y="1186890"/>
                <a:ext cx="108000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31">
                <a:extLst>
                  <a:ext uri="{FF2B5EF4-FFF2-40B4-BE49-F238E27FC236}">
                    <a16:creationId xmlns="" xmlns:a16="http://schemas.microsoft.com/office/drawing/2014/main" id="{0C58D5BA-27B5-438E-8A1F-102A6B3252A4}"/>
                  </a:ext>
                </a:extLst>
              </p:cNvPr>
              <p:cNvCxnSpPr>
                <a:stCxn id="106" idx="0"/>
                <a:endCxn id="106" idx="2"/>
              </p:cNvCxnSpPr>
              <p:nvPr/>
            </p:nvCxnSpPr>
            <p:spPr>
              <a:xfrm>
                <a:off x="1457883" y="646890"/>
                <a:ext cx="0" cy="10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32">
                <a:extLst>
                  <a:ext uri="{FF2B5EF4-FFF2-40B4-BE49-F238E27FC236}">
                    <a16:creationId xmlns="" xmlns:a16="http://schemas.microsoft.com/office/drawing/2014/main" id="{4C3CA782-8765-43AE-9B4B-538DD83B86DE}"/>
                  </a:ext>
                </a:extLst>
              </p:cNvPr>
              <p:cNvCxnSpPr/>
              <p:nvPr/>
            </p:nvCxnSpPr>
            <p:spPr>
              <a:xfrm>
                <a:off x="912339" y="656350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33">
                <a:extLst>
                  <a:ext uri="{FF2B5EF4-FFF2-40B4-BE49-F238E27FC236}">
                    <a16:creationId xmlns="" xmlns:a16="http://schemas.microsoft.com/office/drawing/2014/main" id="{994226C7-519F-43A6-8A39-162341BE1637}"/>
                  </a:ext>
                </a:extLst>
              </p:cNvPr>
              <p:cNvCxnSpPr/>
              <p:nvPr/>
            </p:nvCxnSpPr>
            <p:spPr>
              <a:xfrm flipH="1">
                <a:off x="908074" y="691186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057F0CB4-F263-42B1-9D73-0B273F6DD65D}"/>
                </a:ext>
              </a:extLst>
            </p:cNvPr>
            <p:cNvGrpSpPr/>
            <p:nvPr/>
          </p:nvGrpSpPr>
          <p:grpSpPr>
            <a:xfrm>
              <a:off x="8018233" y="1147037"/>
              <a:ext cx="1931865" cy="1914477"/>
              <a:chOff x="908074" y="646890"/>
              <a:chExt cx="1089809" cy="1080000"/>
            </a:xfrm>
          </p:grpSpPr>
          <p:sp>
            <p:nvSpPr>
              <p:cNvPr id="101" name="矩形 100">
                <a:extLst>
                  <a:ext uri="{FF2B5EF4-FFF2-40B4-BE49-F238E27FC236}">
                    <a16:creationId xmlns="" xmlns:a16="http://schemas.microsoft.com/office/drawing/2014/main" id="{B53E4514-4E26-4CE8-AE21-A3A929B1F51F}"/>
                  </a:ext>
                </a:extLst>
              </p:cNvPr>
              <p:cNvSpPr/>
              <p:nvPr/>
            </p:nvSpPr>
            <p:spPr>
              <a:xfrm>
                <a:off x="917883" y="646890"/>
                <a:ext cx="1080000" cy="1080000"/>
              </a:xfrm>
              <a:prstGeom prst="rect">
                <a:avLst/>
              </a:prstGeom>
              <a:noFill/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cxnSp>
            <p:nvCxnSpPr>
              <p:cNvPr id="102" name="直接连接符 25">
                <a:extLst>
                  <a:ext uri="{FF2B5EF4-FFF2-40B4-BE49-F238E27FC236}">
                    <a16:creationId xmlns="" xmlns:a16="http://schemas.microsoft.com/office/drawing/2014/main" id="{B5EC676E-64F3-4200-BBEB-8BD48A17D928}"/>
                  </a:ext>
                </a:extLst>
              </p:cNvPr>
              <p:cNvCxnSpPr>
                <a:stCxn id="101" idx="1"/>
                <a:endCxn id="101" idx="3"/>
              </p:cNvCxnSpPr>
              <p:nvPr/>
            </p:nvCxnSpPr>
            <p:spPr>
              <a:xfrm>
                <a:off x="917883" y="1186890"/>
                <a:ext cx="108000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26">
                <a:extLst>
                  <a:ext uri="{FF2B5EF4-FFF2-40B4-BE49-F238E27FC236}">
                    <a16:creationId xmlns="" xmlns:a16="http://schemas.microsoft.com/office/drawing/2014/main" id="{FC4FF9AB-467B-44D3-935F-ACDDC410CD8E}"/>
                  </a:ext>
                </a:extLst>
              </p:cNvPr>
              <p:cNvCxnSpPr>
                <a:stCxn id="101" idx="0"/>
                <a:endCxn id="101" idx="2"/>
              </p:cNvCxnSpPr>
              <p:nvPr/>
            </p:nvCxnSpPr>
            <p:spPr>
              <a:xfrm>
                <a:off x="1457883" y="646890"/>
                <a:ext cx="0" cy="108000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直接连接符 27">
                <a:extLst>
                  <a:ext uri="{FF2B5EF4-FFF2-40B4-BE49-F238E27FC236}">
                    <a16:creationId xmlns="" xmlns:a16="http://schemas.microsoft.com/office/drawing/2014/main" id="{A2E98843-B463-479D-86CE-43B94D6E205D}"/>
                  </a:ext>
                </a:extLst>
              </p:cNvPr>
              <p:cNvCxnSpPr/>
              <p:nvPr/>
            </p:nvCxnSpPr>
            <p:spPr>
              <a:xfrm>
                <a:off x="912339" y="656350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28">
                <a:extLst>
                  <a:ext uri="{FF2B5EF4-FFF2-40B4-BE49-F238E27FC236}">
                    <a16:creationId xmlns="" xmlns:a16="http://schemas.microsoft.com/office/drawing/2014/main" id="{BCC3BA14-D697-4600-B117-C383B3A0324A}"/>
                  </a:ext>
                </a:extLst>
              </p:cNvPr>
              <p:cNvCxnSpPr/>
              <p:nvPr/>
            </p:nvCxnSpPr>
            <p:spPr>
              <a:xfrm flipH="1">
                <a:off x="908074" y="691186"/>
                <a:ext cx="1058779" cy="1034716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09F4D665-E96E-48A4-A4C2-FE36C486500B}"/>
              </a:ext>
            </a:extLst>
          </p:cNvPr>
          <p:cNvGrpSpPr/>
          <p:nvPr/>
        </p:nvGrpSpPr>
        <p:grpSpPr>
          <a:xfrm>
            <a:off x="3107280" y="1039529"/>
            <a:ext cx="5981702" cy="1692771"/>
            <a:chOff x="3107280" y="1039529"/>
            <a:chExt cx="5981702" cy="1692771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CE930035-E8D6-4D92-A51F-949E1A01000D}"/>
                </a:ext>
              </a:extLst>
            </p:cNvPr>
            <p:cNvSpPr txBox="1"/>
            <p:nvPr/>
          </p:nvSpPr>
          <p:spPr>
            <a:xfrm>
              <a:off x="7824210" y="1039529"/>
              <a:ext cx="1264772" cy="1692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000" dirty="0">
                  <a:solidFill>
                    <a:schemeClr val="accent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象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E0CF0E70-F393-4F9D-9458-04FED677FE6E}"/>
                </a:ext>
              </a:extLst>
            </p:cNvPr>
            <p:cNvSpPr txBox="1"/>
            <p:nvPr/>
          </p:nvSpPr>
          <p:spPr>
            <a:xfrm>
              <a:off x="6246880" y="1039529"/>
              <a:ext cx="1264772" cy="1692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000" dirty="0">
                  <a:solidFill>
                    <a:srgbClr val="3E5586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印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BC4A2A0-D41F-49D7-8593-296F15624EC7}"/>
                </a:ext>
              </a:extLst>
            </p:cNvPr>
            <p:cNvSpPr txBox="1"/>
            <p:nvPr/>
          </p:nvSpPr>
          <p:spPr>
            <a:xfrm>
              <a:off x="4679046" y="1039529"/>
              <a:ext cx="1264772" cy="1692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000">
                  <a:solidFill>
                    <a:srgbClr val="3E5586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国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64177180-C62B-4EE2-81DF-48C8814BB794}"/>
                </a:ext>
              </a:extLst>
            </p:cNvPr>
            <p:cNvSpPr txBox="1"/>
            <p:nvPr/>
          </p:nvSpPr>
          <p:spPr>
            <a:xfrm>
              <a:off x="3107280" y="1039529"/>
              <a:ext cx="1264772" cy="1692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1000" dirty="0">
                  <a:solidFill>
                    <a:srgbClr val="3E5586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民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489B1108-1A1E-491E-8FF5-1099E2C51624}"/>
              </a:ext>
            </a:extLst>
          </p:cNvPr>
          <p:cNvGrpSpPr/>
          <p:nvPr/>
        </p:nvGrpSpPr>
        <p:grpSpPr>
          <a:xfrm>
            <a:off x="3198535" y="816057"/>
            <a:ext cx="5868617" cy="276999"/>
            <a:chOff x="3198535" y="797007"/>
            <a:chExt cx="5868617" cy="276999"/>
          </a:xfrm>
        </p:grpSpPr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925F0456-4B77-4262-88FD-1DCEC5C85B58}"/>
                </a:ext>
              </a:extLst>
            </p:cNvPr>
            <p:cNvSpPr txBox="1"/>
            <p:nvPr/>
          </p:nvSpPr>
          <p:spPr>
            <a:xfrm>
              <a:off x="7869790" y="797007"/>
              <a:ext cx="1197362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pc="60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XIANG</a:t>
              </a:r>
              <a:endParaRPr lang="zh-CN" altLang="en-US" spc="60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3840C3AE-9A04-4474-B250-60F665446CFE}"/>
                </a:ext>
              </a:extLst>
            </p:cNvPr>
            <p:cNvSpPr txBox="1"/>
            <p:nvPr/>
          </p:nvSpPr>
          <p:spPr>
            <a:xfrm>
              <a:off x="6338135" y="797007"/>
              <a:ext cx="110601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pc="60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YIN</a:t>
              </a:r>
              <a:endParaRPr lang="zh-CN" altLang="en-US" spc="60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993558EE-F7AB-4532-8C6A-5202DC310F56}"/>
                </a:ext>
              </a:extLst>
            </p:cNvPr>
            <p:cNvSpPr txBox="1"/>
            <p:nvPr/>
          </p:nvSpPr>
          <p:spPr>
            <a:xfrm>
              <a:off x="4798582" y="797007"/>
              <a:ext cx="110601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pc="60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GUO</a:t>
              </a:r>
              <a:endParaRPr lang="zh-CN" altLang="en-US" spc="60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583FDF94-7D5F-494F-9378-308A9E33DB90}"/>
                </a:ext>
              </a:extLst>
            </p:cNvPr>
            <p:cNvSpPr txBox="1"/>
            <p:nvPr/>
          </p:nvSpPr>
          <p:spPr>
            <a:xfrm>
              <a:off x="3198535" y="797007"/>
              <a:ext cx="110601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pc="600" dirty="0">
                  <a:solidFill>
                    <a:schemeClr val="accent1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MING</a:t>
              </a:r>
              <a:endParaRPr lang="zh-CN" altLang="en-US" spc="600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 descr="夜晚的星空&#10;&#10;描述已自动生成">
            <a:extLst>
              <a:ext uri="{FF2B5EF4-FFF2-40B4-BE49-F238E27FC236}">
                <a16:creationId xmlns="" xmlns:a16="http://schemas.microsoft.com/office/drawing/2014/main" id="{A4E444B1-2C6F-4A5B-AC89-60B18413EC8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-1" y="58993"/>
            <a:ext cx="12192000" cy="7061265"/>
          </a:xfrm>
          <a:prstGeom prst="rect">
            <a:avLst/>
          </a:prstGeom>
        </p:spPr>
      </p:pic>
      <p:graphicFrame>
        <p:nvGraphicFramePr>
          <p:cNvPr id="3" name="表格 3">
            <a:extLst>
              <a:ext uri="{FF2B5EF4-FFF2-40B4-BE49-F238E27FC236}">
                <a16:creationId xmlns="" xmlns:a16="http://schemas.microsoft.com/office/drawing/2014/main" id="{281BF06E-4272-40D7-B69B-CFC0EA086720}"/>
              </a:ext>
            </a:extLst>
          </p:cNvPr>
          <p:cNvGraphicFramePr>
            <a:graphicFrameLocks noGrp="1"/>
          </p:cNvGraphicFramePr>
          <p:nvPr/>
        </p:nvGraphicFramePr>
        <p:xfrm>
          <a:off x="892464" y="2840816"/>
          <a:ext cx="7669644" cy="331593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917411">
                  <a:extLst>
                    <a:ext uri="{9D8B030D-6E8A-4147-A177-3AD203B41FA5}">
                      <a16:colId xmlns="" xmlns:a16="http://schemas.microsoft.com/office/drawing/2014/main" val="3234843613"/>
                    </a:ext>
                  </a:extLst>
                </a:gridCol>
                <a:gridCol w="1917411">
                  <a:extLst>
                    <a:ext uri="{9D8B030D-6E8A-4147-A177-3AD203B41FA5}">
                      <a16:colId xmlns="" xmlns:a16="http://schemas.microsoft.com/office/drawing/2014/main" val="1266994702"/>
                    </a:ext>
                  </a:extLst>
                </a:gridCol>
                <a:gridCol w="1917411">
                  <a:extLst>
                    <a:ext uri="{9D8B030D-6E8A-4147-A177-3AD203B41FA5}">
                      <a16:colId xmlns="" xmlns:a16="http://schemas.microsoft.com/office/drawing/2014/main" val="1651322476"/>
                    </a:ext>
                  </a:extLst>
                </a:gridCol>
                <a:gridCol w="1917411">
                  <a:extLst>
                    <a:ext uri="{9D8B030D-6E8A-4147-A177-3AD203B41FA5}">
                      <a16:colId xmlns="" xmlns:a16="http://schemas.microsoft.com/office/drawing/2014/main" val="3217322369"/>
                    </a:ext>
                  </a:extLst>
                </a:gridCol>
              </a:tblGrid>
              <a:tr h="68309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100" dirty="0">
                          <a:latin typeface="+mj-ea"/>
                          <a:ea typeface="+mj-ea"/>
                        </a:rPr>
                        <a:t>标题一</a:t>
                      </a:r>
                      <a:endParaRPr lang="zh-CN" altLang="en-US" sz="3400" dirty="0">
                        <a:latin typeface="+mj-ea"/>
                        <a:ea typeface="+mj-ea"/>
                      </a:endParaRPr>
                    </a:p>
                  </a:txBody>
                  <a:tcPr marL="215983" marR="215983" marT="107991" marB="10799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喜鹊招牌体"/>
                          <a:ea typeface="喜鹊招牌体"/>
                          <a:cs typeface="+mn-cs"/>
                        </a:rPr>
                        <a:t>标题二</a:t>
                      </a:r>
                      <a:endParaRPr kumimoji="0" lang="zh-CN" altLang="en-US" sz="3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喜鹊招牌体"/>
                        <a:ea typeface="喜鹊招牌体"/>
                        <a:cs typeface="+mn-cs"/>
                      </a:endParaRPr>
                    </a:p>
                  </a:txBody>
                  <a:tcPr marL="215983" marR="215983" marT="107991" marB="10799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喜鹊招牌体"/>
                          <a:ea typeface="喜鹊招牌体"/>
                          <a:cs typeface="+mn-cs"/>
                        </a:rPr>
                        <a:t>标题三</a:t>
                      </a:r>
                      <a:endParaRPr kumimoji="0" lang="zh-CN" altLang="en-US" sz="3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喜鹊招牌体"/>
                        <a:ea typeface="喜鹊招牌体"/>
                        <a:cs typeface="+mn-cs"/>
                      </a:endParaRPr>
                    </a:p>
                  </a:txBody>
                  <a:tcPr marL="215983" marR="215983" marT="107991" marB="10799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3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喜鹊招牌体"/>
                          <a:ea typeface="喜鹊招牌体"/>
                          <a:cs typeface="+mn-cs"/>
                        </a:rPr>
                        <a:t>标题四</a:t>
                      </a:r>
                      <a:endParaRPr kumimoji="0" lang="zh-CN" altLang="en-US" sz="3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喜鹊招牌体"/>
                        <a:ea typeface="喜鹊招牌体"/>
                        <a:cs typeface="+mn-cs"/>
                      </a:endParaRPr>
                    </a:p>
                  </a:txBody>
                  <a:tcPr marL="215983" marR="215983" marT="107991" marB="107991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6823923"/>
                  </a:ext>
                </a:extLst>
              </a:tr>
              <a:tr h="6568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记得</a:t>
                      </a:r>
                    </a:p>
                  </a:txBody>
                  <a:tcPr marL="215983" marR="215983" marT="107991" marB="107991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945737485"/>
                  </a:ext>
                </a:extLst>
              </a:tr>
              <a:tr h="65687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填写</a:t>
                      </a: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1223867141"/>
                  </a:ext>
                </a:extLst>
              </a:tr>
              <a:tr h="65687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内容</a:t>
                      </a: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40000"/>
                          <a:lumOff val="6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3325401211"/>
                  </a:ext>
                </a:extLst>
              </a:tr>
              <a:tr h="656877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呀！</a:t>
                      </a:r>
                    </a:p>
                  </a:txBody>
                  <a:tcPr marL="215983" marR="215983" marT="107991" marB="107991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accent4"/>
                      </a:fgClr>
                      <a:bgClr>
                        <a:schemeClr val="accent6">
                          <a:lumMod val="60000"/>
                          <a:lumOff val="40000"/>
                        </a:schemeClr>
                      </a:bgClr>
                    </a:pattFill>
                  </a:tcPr>
                </a:tc>
                <a:extLst>
                  <a:ext uri="{0D108BD9-81ED-4DB2-BD59-A6C34878D82A}">
                    <a16:rowId xmlns="" xmlns:a16="http://schemas.microsoft.com/office/drawing/2014/main" val="3882926908"/>
                  </a:ext>
                </a:extLst>
              </a:tr>
            </a:tbl>
          </a:graphicData>
        </a:graphic>
      </p:graphicFrame>
      <p:sp>
        <p:nvSpPr>
          <p:cNvPr id="5" name="文本框 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DA9D6F6E-9491-44D6-892D-9ED1D4594CFA}"/>
              </a:ext>
            </a:extLst>
          </p:cNvPr>
          <p:cNvSpPr txBox="1"/>
          <p:nvPr/>
        </p:nvSpPr>
        <p:spPr>
          <a:xfrm>
            <a:off x="2410376" y="552323"/>
            <a:ext cx="7371249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9600" spc="-2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3"/>
                  </a:outerShdw>
                </a:effectLst>
                <a:latin typeface="+mj-ea"/>
                <a:ea typeface="+mj-ea"/>
              </a:rPr>
              <a:t>简单的表格页</a:t>
            </a:r>
            <a:endParaRPr lang="zh-CN" altLang="en-US" sz="19900" spc="-2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tl" rotWithShape="0">
                  <a:schemeClr val="accent3"/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6" name="直接连接符 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3537AB48-6840-400B-BAA7-31E84D0B13F3}"/>
              </a:ext>
            </a:extLst>
          </p:cNvPr>
          <p:cNvCxnSpPr/>
          <p:nvPr/>
        </p:nvCxnSpPr>
        <p:spPr>
          <a:xfrm>
            <a:off x="850900" y="842763"/>
            <a:ext cx="118571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3988F51-ECB4-48B6-9D35-D579FD34AC43}"/>
              </a:ext>
            </a:extLst>
          </p:cNvPr>
          <p:cNvCxnSpPr/>
          <p:nvPr/>
        </p:nvCxnSpPr>
        <p:spPr>
          <a:xfrm>
            <a:off x="850900" y="1958130"/>
            <a:ext cx="118571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004CE1D-F035-44A1-9959-D1FC7C1981FE}"/>
              </a:ext>
            </a:extLst>
          </p:cNvPr>
          <p:cNvCxnSpPr/>
          <p:nvPr/>
        </p:nvCxnSpPr>
        <p:spPr>
          <a:xfrm>
            <a:off x="850900" y="97372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C9F8EAD5-91E4-4E80-A8F3-6CC6948EDCB0}"/>
              </a:ext>
            </a:extLst>
          </p:cNvPr>
          <p:cNvCxnSpPr/>
          <p:nvPr/>
        </p:nvCxnSpPr>
        <p:spPr>
          <a:xfrm>
            <a:off x="850900" y="109564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17B5319-1578-417C-8CAA-C8EB280100D4}"/>
              </a:ext>
            </a:extLst>
          </p:cNvPr>
          <p:cNvCxnSpPr/>
          <p:nvPr/>
        </p:nvCxnSpPr>
        <p:spPr>
          <a:xfrm>
            <a:off x="850900" y="121756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6535DDC0-E5DE-43F0-9F80-0B01484BDDD3}"/>
              </a:ext>
            </a:extLst>
          </p:cNvPr>
          <p:cNvCxnSpPr/>
          <p:nvPr/>
        </p:nvCxnSpPr>
        <p:spPr>
          <a:xfrm>
            <a:off x="850900" y="133948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0CBDE89-FC57-485A-B64E-C9F03AB3F090}"/>
              </a:ext>
            </a:extLst>
          </p:cNvPr>
          <p:cNvCxnSpPr/>
          <p:nvPr/>
        </p:nvCxnSpPr>
        <p:spPr>
          <a:xfrm>
            <a:off x="850900" y="146140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6C02F62-D8C1-4B7D-BAC5-299C6142D0D7}"/>
              </a:ext>
            </a:extLst>
          </p:cNvPr>
          <p:cNvCxnSpPr/>
          <p:nvPr/>
        </p:nvCxnSpPr>
        <p:spPr>
          <a:xfrm>
            <a:off x="850900" y="158332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34A2C35F-84A3-408A-9780-42CDF8579F19}"/>
              </a:ext>
            </a:extLst>
          </p:cNvPr>
          <p:cNvCxnSpPr/>
          <p:nvPr/>
        </p:nvCxnSpPr>
        <p:spPr>
          <a:xfrm>
            <a:off x="850900" y="170524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4551204B-4931-41B4-B22B-4A797ED807C2}"/>
              </a:ext>
            </a:extLst>
          </p:cNvPr>
          <p:cNvCxnSpPr/>
          <p:nvPr/>
        </p:nvCxnSpPr>
        <p:spPr>
          <a:xfrm>
            <a:off x="850900" y="182716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85D3821-40D5-45E4-95CF-9CC430A735C2}"/>
              </a:ext>
            </a:extLst>
          </p:cNvPr>
          <p:cNvCxnSpPr/>
          <p:nvPr/>
        </p:nvCxnSpPr>
        <p:spPr>
          <a:xfrm>
            <a:off x="10142682" y="842763"/>
            <a:ext cx="118571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8C4016C-2909-4391-87DE-775BE2AE65E7}"/>
              </a:ext>
            </a:extLst>
          </p:cNvPr>
          <p:cNvCxnSpPr/>
          <p:nvPr/>
        </p:nvCxnSpPr>
        <p:spPr>
          <a:xfrm>
            <a:off x="10142682" y="1958130"/>
            <a:ext cx="1185718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2E4C5096-F297-40E5-A284-EA8EBF727C43}"/>
              </a:ext>
            </a:extLst>
          </p:cNvPr>
          <p:cNvCxnSpPr/>
          <p:nvPr/>
        </p:nvCxnSpPr>
        <p:spPr>
          <a:xfrm>
            <a:off x="10142682" y="97372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2EB058D3-053D-44BA-8FBA-8014DAC2E3B4}"/>
              </a:ext>
            </a:extLst>
          </p:cNvPr>
          <p:cNvCxnSpPr/>
          <p:nvPr/>
        </p:nvCxnSpPr>
        <p:spPr>
          <a:xfrm>
            <a:off x="10142682" y="109564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6DC6C191-050E-4490-9E60-ED77DEDF78B4}"/>
              </a:ext>
            </a:extLst>
          </p:cNvPr>
          <p:cNvCxnSpPr/>
          <p:nvPr/>
        </p:nvCxnSpPr>
        <p:spPr>
          <a:xfrm>
            <a:off x="10142682" y="121756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8E600AB7-4E69-4B55-992D-8A399BFD40F5}"/>
              </a:ext>
            </a:extLst>
          </p:cNvPr>
          <p:cNvCxnSpPr/>
          <p:nvPr/>
        </p:nvCxnSpPr>
        <p:spPr>
          <a:xfrm>
            <a:off x="10142682" y="133948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1E5A5D6C-2B4B-4785-9A5C-6D6FD31B22A4}"/>
              </a:ext>
            </a:extLst>
          </p:cNvPr>
          <p:cNvCxnSpPr/>
          <p:nvPr/>
        </p:nvCxnSpPr>
        <p:spPr>
          <a:xfrm>
            <a:off x="10142682" y="146140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11603301-E40F-4C56-BE1D-4FF7DF1DF5F6}"/>
              </a:ext>
            </a:extLst>
          </p:cNvPr>
          <p:cNvCxnSpPr/>
          <p:nvPr/>
        </p:nvCxnSpPr>
        <p:spPr>
          <a:xfrm>
            <a:off x="10142682" y="158332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EA00F6BD-1A46-44DD-A1E8-9CB60F708326}"/>
              </a:ext>
            </a:extLst>
          </p:cNvPr>
          <p:cNvCxnSpPr/>
          <p:nvPr/>
        </p:nvCxnSpPr>
        <p:spPr>
          <a:xfrm>
            <a:off x="10142682" y="170524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1526087C-AE12-40DB-970C-A3A1B9376B0B}"/>
              </a:ext>
            </a:extLst>
          </p:cNvPr>
          <p:cNvCxnSpPr/>
          <p:nvPr/>
        </p:nvCxnSpPr>
        <p:spPr>
          <a:xfrm>
            <a:off x="10142682" y="1827167"/>
            <a:ext cx="1185718" cy="0"/>
          </a:xfrm>
          <a:prstGeom prst="line">
            <a:avLst/>
          </a:prstGeom>
          <a:ln w="603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51CEC52-04E7-47B2-96C1-FDD1367729AF}"/>
              </a:ext>
            </a:extLst>
          </p:cNvPr>
          <p:cNvCxnSpPr>
            <a:cxnSpLocks/>
          </p:cNvCxnSpPr>
          <p:nvPr/>
        </p:nvCxnSpPr>
        <p:spPr>
          <a:xfrm>
            <a:off x="850900" y="678631"/>
            <a:ext cx="10477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FD78703-4097-4555-B780-6D66BE69826A}"/>
              </a:ext>
            </a:extLst>
          </p:cNvPr>
          <p:cNvCxnSpPr>
            <a:cxnSpLocks/>
          </p:cNvCxnSpPr>
          <p:nvPr/>
        </p:nvCxnSpPr>
        <p:spPr>
          <a:xfrm>
            <a:off x="850900" y="2103024"/>
            <a:ext cx="10477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7E90127-1FEE-45B2-BB72-8B1D1DD5B42D}"/>
              </a:ext>
            </a:extLst>
          </p:cNvPr>
          <p:cNvCxnSpPr>
            <a:cxnSpLocks/>
          </p:cNvCxnSpPr>
          <p:nvPr/>
        </p:nvCxnSpPr>
        <p:spPr>
          <a:xfrm>
            <a:off x="850900" y="2481484"/>
            <a:ext cx="10477500" cy="0"/>
          </a:xfrm>
          <a:prstGeom prst="line">
            <a:avLst/>
          </a:prstGeom>
          <a:ln w="666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6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286202B-79A0-4A0D-AF84-B85A16BC3466}"/>
              </a:ext>
            </a:extLst>
          </p:cNvPr>
          <p:cNvSpPr txBox="1"/>
          <p:nvPr/>
        </p:nvSpPr>
        <p:spPr>
          <a:xfrm>
            <a:off x="9001887" y="3178379"/>
            <a:ext cx="2209327" cy="26066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请在此处简单地用几句话描述：你想要通过这份表格展现什么样的数据，传达什么样的信息。</a:t>
            </a:r>
            <a:endParaRPr lang="en-US" altLang="zh-CN" sz="1600" b="1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  <a:p>
            <a:pPr algn="just">
              <a:lnSpc>
                <a:spcPct val="130000"/>
              </a:lnSpc>
              <a:spcAft>
                <a:spcPts val="600"/>
              </a:spcAft>
            </a:pPr>
            <a:r>
              <a:rPr lang="zh-CN" altLang="en-US" sz="16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其中，记得把你的核心思想清晰明了地讲述给观众听哦，强烈推荐使用</a:t>
            </a:r>
            <a:r>
              <a:rPr lang="zh-CN" altLang="en-US" sz="1600" b="1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金字塔原理</a:t>
            </a:r>
            <a:r>
              <a:rPr lang="zh-CN" altLang="en-US" sz="1600" b="1" dirty="0">
                <a:solidFill>
                  <a:schemeClr val="accent1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rPr>
              <a:t>梳理思路。</a:t>
            </a:r>
            <a:endParaRPr lang="zh-CN" altLang="en-US" sz="19900" b="1" dirty="0">
              <a:solidFill>
                <a:schemeClr val="accent1"/>
              </a:solidFill>
              <a:latin typeface="思源宋体 CN" panose="02020400000000000000" pitchFamily="18" charset="-122"/>
              <a:ea typeface="思源宋体 CN" panose="02020400000000000000" pitchFamily="18" charset="-122"/>
            </a:endParaRPr>
          </a:p>
        </p:txBody>
      </p:sp>
      <p:cxnSp>
        <p:nvCxnSpPr>
          <p:cNvPr id="63" name="直接连接符 6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E70AB6E-9E9E-42BE-A2CF-E0A6B404B245}"/>
              </a:ext>
            </a:extLst>
          </p:cNvPr>
          <p:cNvCxnSpPr>
            <a:cxnSpLocks/>
          </p:cNvCxnSpPr>
          <p:nvPr/>
        </p:nvCxnSpPr>
        <p:spPr>
          <a:xfrm>
            <a:off x="9001887" y="2829116"/>
            <a:ext cx="23265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6E0C03B0-98FF-4152-9C5A-4DC202DE7940}"/>
              </a:ext>
            </a:extLst>
          </p:cNvPr>
          <p:cNvCxnSpPr>
            <a:cxnSpLocks/>
          </p:cNvCxnSpPr>
          <p:nvPr/>
        </p:nvCxnSpPr>
        <p:spPr>
          <a:xfrm>
            <a:off x="9011412" y="2912475"/>
            <a:ext cx="2326513" cy="0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368CD1FB-7C87-400B-8703-1DFFCA261412}"/>
              </a:ext>
            </a:extLst>
          </p:cNvPr>
          <p:cNvCxnSpPr>
            <a:cxnSpLocks/>
          </p:cNvCxnSpPr>
          <p:nvPr/>
        </p:nvCxnSpPr>
        <p:spPr>
          <a:xfrm>
            <a:off x="9001887" y="6180420"/>
            <a:ext cx="232651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2928CF9F-3947-477F-9203-12E5B38858D8}"/>
              </a:ext>
            </a:extLst>
          </p:cNvPr>
          <p:cNvCxnSpPr>
            <a:cxnSpLocks/>
          </p:cNvCxnSpPr>
          <p:nvPr/>
        </p:nvCxnSpPr>
        <p:spPr>
          <a:xfrm>
            <a:off x="9011412" y="6097061"/>
            <a:ext cx="2326513" cy="0"/>
          </a:xfrm>
          <a:prstGeom prst="line">
            <a:avLst/>
          </a:prstGeom>
          <a:ln w="19050" cmpd="sng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6875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: 形状 69">
            <a:extLst>
              <a:ext uri="{FF2B5EF4-FFF2-40B4-BE49-F238E27FC236}">
                <a16:creationId xmlns="" xmlns:a16="http://schemas.microsoft.com/office/drawing/2014/main" id="{9AB0B603-C510-46E6-A3C7-AF050FDAB1F0}"/>
              </a:ext>
            </a:extLst>
          </p:cNvPr>
          <p:cNvSpPr/>
          <p:nvPr/>
        </p:nvSpPr>
        <p:spPr>
          <a:xfrm rot="5400000" flipH="1">
            <a:off x="3864581" y="4016234"/>
            <a:ext cx="4298301" cy="45720"/>
          </a:xfrm>
          <a:custGeom>
            <a:avLst/>
            <a:gdLst>
              <a:gd name="connsiteX0" fmla="*/ 1 w 4298301"/>
              <a:gd name="connsiteY0" fmla="*/ 22860 h 45720"/>
              <a:gd name="connsiteX1" fmla="*/ 0 w 4298301"/>
              <a:gd name="connsiteY1" fmla="*/ 22859 h 45720"/>
              <a:gd name="connsiteX2" fmla="*/ 0 w 4298301"/>
              <a:gd name="connsiteY2" fmla="*/ 22860 h 45720"/>
              <a:gd name="connsiteX3" fmla="*/ 4298301 w 4298301"/>
              <a:gd name="connsiteY3" fmla="*/ 22860 h 45720"/>
              <a:gd name="connsiteX4" fmla="*/ 4275441 w 4298301"/>
              <a:gd name="connsiteY4" fmla="*/ 0 h 45720"/>
              <a:gd name="connsiteX5" fmla="*/ 22860 w 4298301"/>
              <a:gd name="connsiteY5" fmla="*/ 0 h 45720"/>
              <a:gd name="connsiteX6" fmla="*/ 6696 w 4298301"/>
              <a:gd name="connsiteY6" fmla="*/ 6696 h 45720"/>
              <a:gd name="connsiteX7" fmla="*/ 1 w 4298301"/>
              <a:gd name="connsiteY7" fmla="*/ 22860 h 45720"/>
              <a:gd name="connsiteX8" fmla="*/ 6696 w 4298301"/>
              <a:gd name="connsiteY8" fmla="*/ 39023 h 45720"/>
              <a:gd name="connsiteX9" fmla="*/ 22860 w 4298301"/>
              <a:gd name="connsiteY9" fmla="*/ 45719 h 45720"/>
              <a:gd name="connsiteX10" fmla="*/ 4275440 w 4298301"/>
              <a:gd name="connsiteY10" fmla="*/ 45720 h 45720"/>
              <a:gd name="connsiteX11" fmla="*/ 4298300 w 4298301"/>
              <a:gd name="connsiteY11" fmla="*/ 22860 h 4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98301" h="45720">
                <a:moveTo>
                  <a:pt x="1" y="22860"/>
                </a:moveTo>
                <a:lnTo>
                  <a:pt x="0" y="22859"/>
                </a:lnTo>
                <a:lnTo>
                  <a:pt x="0" y="22860"/>
                </a:lnTo>
                <a:close/>
                <a:moveTo>
                  <a:pt x="4298301" y="22860"/>
                </a:moveTo>
                <a:cubicBezTo>
                  <a:pt x="4298301" y="10235"/>
                  <a:pt x="4288066" y="0"/>
                  <a:pt x="4275441" y="0"/>
                </a:cubicBezTo>
                <a:lnTo>
                  <a:pt x="22860" y="0"/>
                </a:lnTo>
                <a:cubicBezTo>
                  <a:pt x="16548" y="0"/>
                  <a:pt x="10833" y="2559"/>
                  <a:pt x="6696" y="6696"/>
                </a:cubicBezTo>
                <a:lnTo>
                  <a:pt x="1" y="22860"/>
                </a:lnTo>
                <a:lnTo>
                  <a:pt x="6696" y="39023"/>
                </a:lnTo>
                <a:cubicBezTo>
                  <a:pt x="10833" y="43160"/>
                  <a:pt x="16548" y="45719"/>
                  <a:pt x="22860" y="45719"/>
                </a:cubicBezTo>
                <a:lnTo>
                  <a:pt x="4275440" y="45720"/>
                </a:lnTo>
                <a:cubicBezTo>
                  <a:pt x="4288065" y="45720"/>
                  <a:pt x="4298300" y="35485"/>
                  <a:pt x="4298300" y="22860"/>
                </a:cubicBezTo>
                <a:close/>
              </a:path>
            </a:pathLst>
          </a:custGeom>
          <a:solidFill>
            <a:srgbClr val="3E5586"/>
          </a:solidFill>
          <a:ln w="63500" cap="rnd" cmpd="thickThin">
            <a:noFill/>
            <a:round/>
          </a:ln>
          <a:effectLst>
            <a:outerShdw dist="12700" dir="2100000" algn="tl" rotWithShape="0">
              <a:srgbClr val="613C13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aphicFrame>
        <p:nvGraphicFramePr>
          <p:cNvPr id="40" name="图表 39">
            <a:extLst>
              <a:ext uri="{FF2B5EF4-FFF2-40B4-BE49-F238E27FC236}">
                <a16:creationId xmlns="" xmlns:a16="http://schemas.microsoft.com/office/drawing/2014/main" id="{95C18EE8-5246-4AC6-8DA2-9C0FB177A8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8473899"/>
              </p:ext>
            </p:extLst>
          </p:nvPr>
        </p:nvGraphicFramePr>
        <p:xfrm>
          <a:off x="779412" y="2760861"/>
          <a:ext cx="4560766" cy="3628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8" name="文本框 87">
            <a:extLst>
              <a:ext uri="{FF2B5EF4-FFF2-40B4-BE49-F238E27FC236}">
                <a16:creationId xmlns="" xmlns:a16="http://schemas.microsoft.com/office/drawing/2014/main" id="{A8A981BD-5DE1-4BA7-A708-BAE084FAA8D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443192" y="4114791"/>
            <a:ext cx="1233205" cy="515165"/>
          </a:xfrm>
          <a:custGeom>
            <a:avLst/>
            <a:gdLst/>
            <a:ahLst/>
            <a:cxnLst/>
            <a:rect l="l" t="t" r="r" b="b"/>
            <a:pathLst>
              <a:path w="1233205" h="515165">
                <a:moveTo>
                  <a:pt x="1163212" y="282421"/>
                </a:moveTo>
                <a:cubicBezTo>
                  <a:pt x="1155321" y="282421"/>
                  <a:pt x="1147247" y="287551"/>
                  <a:pt x="1138991" y="297813"/>
                </a:cubicBezTo>
                <a:cubicBezTo>
                  <a:pt x="1130735" y="308075"/>
                  <a:pt x="1123842" y="320248"/>
                  <a:pt x="1118310" y="334332"/>
                </a:cubicBezTo>
                <a:cubicBezTo>
                  <a:pt x="1112778" y="348415"/>
                  <a:pt x="1110012" y="358746"/>
                  <a:pt x="1110012" y="365325"/>
                </a:cubicBezTo>
                <a:cubicBezTo>
                  <a:pt x="1110012" y="373753"/>
                  <a:pt x="1111528" y="380382"/>
                  <a:pt x="1114559" y="385210"/>
                </a:cubicBezTo>
                <a:cubicBezTo>
                  <a:pt x="1117591" y="390038"/>
                  <a:pt x="1122572" y="392452"/>
                  <a:pt x="1129504" y="392452"/>
                </a:cubicBezTo>
                <a:cubicBezTo>
                  <a:pt x="1138099" y="392452"/>
                  <a:pt x="1146654" y="388487"/>
                  <a:pt x="1155167" y="380558"/>
                </a:cubicBezTo>
                <a:cubicBezTo>
                  <a:pt x="1163681" y="372628"/>
                  <a:pt x="1170802" y="362497"/>
                  <a:pt x="1176530" y="350166"/>
                </a:cubicBezTo>
                <a:cubicBezTo>
                  <a:pt x="1182257" y="337834"/>
                  <a:pt x="1185121" y="326836"/>
                  <a:pt x="1185121" y="317171"/>
                </a:cubicBezTo>
                <a:cubicBezTo>
                  <a:pt x="1185121" y="309258"/>
                  <a:pt x="1183800" y="302658"/>
                  <a:pt x="1181156" y="297372"/>
                </a:cubicBezTo>
                <a:cubicBezTo>
                  <a:pt x="1178513" y="292085"/>
                  <a:pt x="1175486" y="288272"/>
                  <a:pt x="1172076" y="285931"/>
                </a:cubicBezTo>
                <a:cubicBezTo>
                  <a:pt x="1168665" y="283591"/>
                  <a:pt x="1165711" y="282421"/>
                  <a:pt x="1163212" y="282421"/>
                </a:cubicBezTo>
                <a:close/>
                <a:moveTo>
                  <a:pt x="164690" y="263562"/>
                </a:moveTo>
                <a:cubicBezTo>
                  <a:pt x="148596" y="263562"/>
                  <a:pt x="136107" y="270284"/>
                  <a:pt x="127222" y="283728"/>
                </a:cubicBezTo>
                <a:cubicBezTo>
                  <a:pt x="118337" y="297173"/>
                  <a:pt x="113895" y="323169"/>
                  <a:pt x="113895" y="361718"/>
                </a:cubicBezTo>
                <a:cubicBezTo>
                  <a:pt x="113895" y="385175"/>
                  <a:pt x="117025" y="404144"/>
                  <a:pt x="123286" y="418627"/>
                </a:cubicBezTo>
                <a:cubicBezTo>
                  <a:pt x="129547" y="433109"/>
                  <a:pt x="137240" y="443470"/>
                  <a:pt x="146365" y="449709"/>
                </a:cubicBezTo>
                <a:cubicBezTo>
                  <a:pt x="155491" y="455949"/>
                  <a:pt x="164944" y="459068"/>
                  <a:pt x="174724" y="459068"/>
                </a:cubicBezTo>
                <a:cubicBezTo>
                  <a:pt x="190208" y="459068"/>
                  <a:pt x="203282" y="452136"/>
                  <a:pt x="213944" y="438272"/>
                </a:cubicBezTo>
                <a:cubicBezTo>
                  <a:pt x="224607" y="424408"/>
                  <a:pt x="229938" y="399960"/>
                  <a:pt x="229938" y="364928"/>
                </a:cubicBezTo>
                <a:cubicBezTo>
                  <a:pt x="229938" y="339263"/>
                  <a:pt x="226537" y="318886"/>
                  <a:pt x="219735" y="303796"/>
                </a:cubicBezTo>
                <a:cubicBezTo>
                  <a:pt x="212933" y="288706"/>
                  <a:pt x="204661" y="278228"/>
                  <a:pt x="194919" y="272361"/>
                </a:cubicBezTo>
                <a:cubicBezTo>
                  <a:pt x="185177" y="266495"/>
                  <a:pt x="175101" y="263562"/>
                  <a:pt x="164690" y="263562"/>
                </a:cubicBezTo>
                <a:close/>
                <a:moveTo>
                  <a:pt x="1149169" y="238762"/>
                </a:moveTo>
                <a:cubicBezTo>
                  <a:pt x="1205193" y="238762"/>
                  <a:pt x="1233205" y="266103"/>
                  <a:pt x="1233205" y="320784"/>
                </a:cubicBezTo>
                <a:cubicBezTo>
                  <a:pt x="1233205" y="342173"/>
                  <a:pt x="1228770" y="363498"/>
                  <a:pt x="1219900" y="384759"/>
                </a:cubicBezTo>
                <a:cubicBezTo>
                  <a:pt x="1211030" y="406020"/>
                  <a:pt x="1197524" y="423907"/>
                  <a:pt x="1179382" y="438419"/>
                </a:cubicBezTo>
                <a:cubicBezTo>
                  <a:pt x="1161239" y="452931"/>
                  <a:pt x="1139263" y="460188"/>
                  <a:pt x="1113453" y="460188"/>
                </a:cubicBezTo>
                <a:cubicBezTo>
                  <a:pt x="1089600" y="460188"/>
                  <a:pt x="1070301" y="452517"/>
                  <a:pt x="1055556" y="437175"/>
                </a:cubicBezTo>
                <a:cubicBezTo>
                  <a:pt x="1040812" y="421834"/>
                  <a:pt x="1033439" y="397483"/>
                  <a:pt x="1033439" y="364123"/>
                </a:cubicBezTo>
                <a:cubicBezTo>
                  <a:pt x="1033439" y="346084"/>
                  <a:pt x="1039333" y="327265"/>
                  <a:pt x="1051121" y="307665"/>
                </a:cubicBezTo>
                <a:cubicBezTo>
                  <a:pt x="1062909" y="288064"/>
                  <a:pt x="1077821" y="271680"/>
                  <a:pt x="1095857" y="258513"/>
                </a:cubicBezTo>
                <a:cubicBezTo>
                  <a:pt x="1113893" y="245346"/>
                  <a:pt x="1131664" y="238762"/>
                  <a:pt x="1149169" y="238762"/>
                </a:cubicBezTo>
                <a:close/>
                <a:moveTo>
                  <a:pt x="948930" y="74955"/>
                </a:moveTo>
                <a:cubicBezTo>
                  <a:pt x="941303" y="74955"/>
                  <a:pt x="933362" y="80085"/>
                  <a:pt x="925109" y="90345"/>
                </a:cubicBezTo>
                <a:cubicBezTo>
                  <a:pt x="916855" y="100604"/>
                  <a:pt x="909961" y="112778"/>
                  <a:pt x="904427" y="126866"/>
                </a:cubicBezTo>
                <a:cubicBezTo>
                  <a:pt x="898894" y="140954"/>
                  <a:pt x="896127" y="151288"/>
                  <a:pt x="896127" y="157866"/>
                </a:cubicBezTo>
                <a:cubicBezTo>
                  <a:pt x="896127" y="166290"/>
                  <a:pt x="897642" y="172918"/>
                  <a:pt x="900674" y="177748"/>
                </a:cubicBezTo>
                <a:cubicBezTo>
                  <a:pt x="903705" y="182578"/>
                  <a:pt x="908686" y="184993"/>
                  <a:pt x="915618" y="184993"/>
                </a:cubicBezTo>
                <a:cubicBezTo>
                  <a:pt x="923881" y="184993"/>
                  <a:pt x="932366" y="180992"/>
                  <a:pt x="941074" y="172990"/>
                </a:cubicBezTo>
                <a:cubicBezTo>
                  <a:pt x="949782" y="164988"/>
                  <a:pt x="956919" y="154863"/>
                  <a:pt x="962487" y="142617"/>
                </a:cubicBezTo>
                <a:cubicBezTo>
                  <a:pt x="968055" y="130371"/>
                  <a:pt x="970839" y="119402"/>
                  <a:pt x="970839" y="109712"/>
                </a:cubicBezTo>
                <a:cubicBezTo>
                  <a:pt x="970839" y="101795"/>
                  <a:pt x="969518" y="95193"/>
                  <a:pt x="966874" y="89907"/>
                </a:cubicBezTo>
                <a:cubicBezTo>
                  <a:pt x="964231" y="84620"/>
                  <a:pt x="961204" y="80807"/>
                  <a:pt x="957793" y="78466"/>
                </a:cubicBezTo>
                <a:cubicBezTo>
                  <a:pt x="954383" y="76126"/>
                  <a:pt x="951428" y="74955"/>
                  <a:pt x="948930" y="74955"/>
                </a:cubicBezTo>
                <a:close/>
                <a:moveTo>
                  <a:pt x="935283" y="31297"/>
                </a:moveTo>
                <a:cubicBezTo>
                  <a:pt x="991307" y="31297"/>
                  <a:pt x="1019319" y="58637"/>
                  <a:pt x="1019319" y="113319"/>
                </a:cubicBezTo>
                <a:cubicBezTo>
                  <a:pt x="1019319" y="134708"/>
                  <a:pt x="1014869" y="156069"/>
                  <a:pt x="1005970" y="177403"/>
                </a:cubicBezTo>
                <a:cubicBezTo>
                  <a:pt x="997070" y="198736"/>
                  <a:pt x="983587" y="216557"/>
                  <a:pt x="965521" y="230864"/>
                </a:cubicBezTo>
                <a:cubicBezTo>
                  <a:pt x="947456" y="245172"/>
                  <a:pt x="925471" y="252326"/>
                  <a:pt x="899567" y="252326"/>
                </a:cubicBezTo>
                <a:cubicBezTo>
                  <a:pt x="875816" y="252326"/>
                  <a:pt x="856543" y="244703"/>
                  <a:pt x="841747" y="229457"/>
                </a:cubicBezTo>
                <a:cubicBezTo>
                  <a:pt x="826951" y="214212"/>
                  <a:pt x="819553" y="189945"/>
                  <a:pt x="819553" y="156657"/>
                </a:cubicBezTo>
                <a:cubicBezTo>
                  <a:pt x="819553" y="138619"/>
                  <a:pt x="825448" y="119800"/>
                  <a:pt x="837236" y="100199"/>
                </a:cubicBezTo>
                <a:cubicBezTo>
                  <a:pt x="849024" y="80599"/>
                  <a:pt x="863936" y="64215"/>
                  <a:pt x="881972" y="51048"/>
                </a:cubicBezTo>
                <a:cubicBezTo>
                  <a:pt x="900007" y="37881"/>
                  <a:pt x="917778" y="31297"/>
                  <a:pt x="935283" y="31297"/>
                </a:cubicBezTo>
                <a:close/>
                <a:moveTo>
                  <a:pt x="1173649" y="8429"/>
                </a:moveTo>
                <a:cubicBezTo>
                  <a:pt x="1199173" y="8429"/>
                  <a:pt x="1211935" y="16105"/>
                  <a:pt x="1211935" y="31457"/>
                </a:cubicBezTo>
                <a:cubicBezTo>
                  <a:pt x="1211935" y="38265"/>
                  <a:pt x="1209475" y="43955"/>
                  <a:pt x="1204556" y="48525"/>
                </a:cubicBezTo>
                <a:cubicBezTo>
                  <a:pt x="1199636" y="53095"/>
                  <a:pt x="1193173" y="58002"/>
                  <a:pt x="1185166" y="63246"/>
                </a:cubicBezTo>
                <a:cubicBezTo>
                  <a:pt x="1184365" y="63779"/>
                  <a:pt x="1181658" y="65604"/>
                  <a:pt x="1177048" y="68720"/>
                </a:cubicBezTo>
                <a:cubicBezTo>
                  <a:pt x="1172437" y="71837"/>
                  <a:pt x="1169008" y="74706"/>
                  <a:pt x="1166761" y="77328"/>
                </a:cubicBezTo>
                <a:cubicBezTo>
                  <a:pt x="1152531" y="93443"/>
                  <a:pt x="1119246" y="144183"/>
                  <a:pt x="1066907" y="229547"/>
                </a:cubicBezTo>
                <a:cubicBezTo>
                  <a:pt x="1014569" y="314911"/>
                  <a:pt x="974194" y="383704"/>
                  <a:pt x="945784" y="435925"/>
                </a:cubicBezTo>
                <a:cubicBezTo>
                  <a:pt x="942390" y="441745"/>
                  <a:pt x="938634" y="450337"/>
                  <a:pt x="934516" y="461703"/>
                </a:cubicBezTo>
                <a:cubicBezTo>
                  <a:pt x="932286" y="467791"/>
                  <a:pt x="930770" y="471238"/>
                  <a:pt x="929969" y="472044"/>
                </a:cubicBezTo>
                <a:cubicBezTo>
                  <a:pt x="923339" y="485597"/>
                  <a:pt x="911516" y="494500"/>
                  <a:pt x="894499" y="498752"/>
                </a:cubicBezTo>
                <a:cubicBezTo>
                  <a:pt x="877482" y="503005"/>
                  <a:pt x="862585" y="505131"/>
                  <a:pt x="849808" y="505131"/>
                </a:cubicBezTo>
                <a:cubicBezTo>
                  <a:pt x="842970" y="505131"/>
                  <a:pt x="836151" y="503674"/>
                  <a:pt x="829350" y="500760"/>
                </a:cubicBezTo>
                <a:cubicBezTo>
                  <a:pt x="822551" y="497846"/>
                  <a:pt x="819151" y="491894"/>
                  <a:pt x="819151" y="482902"/>
                </a:cubicBezTo>
                <a:cubicBezTo>
                  <a:pt x="819151" y="476789"/>
                  <a:pt x="821314" y="471397"/>
                  <a:pt x="825642" y="466726"/>
                </a:cubicBezTo>
                <a:cubicBezTo>
                  <a:pt x="829969" y="462056"/>
                  <a:pt x="836360" y="456549"/>
                  <a:pt x="844814" y="450205"/>
                </a:cubicBezTo>
                <a:cubicBezTo>
                  <a:pt x="852441" y="444296"/>
                  <a:pt x="857992" y="439777"/>
                  <a:pt x="861466" y="436648"/>
                </a:cubicBezTo>
                <a:cubicBezTo>
                  <a:pt x="868590" y="429839"/>
                  <a:pt x="888184" y="401860"/>
                  <a:pt x="920249" y="352711"/>
                </a:cubicBezTo>
                <a:cubicBezTo>
                  <a:pt x="952313" y="303561"/>
                  <a:pt x="986476" y="249708"/>
                  <a:pt x="1022737" y="191152"/>
                </a:cubicBezTo>
                <a:cubicBezTo>
                  <a:pt x="1058999" y="132595"/>
                  <a:pt x="1084533" y="89723"/>
                  <a:pt x="1099339" y="62536"/>
                </a:cubicBezTo>
                <a:cubicBezTo>
                  <a:pt x="1102106" y="57510"/>
                  <a:pt x="1105542" y="50036"/>
                  <a:pt x="1109648" y="40116"/>
                </a:cubicBezTo>
                <a:lnTo>
                  <a:pt x="1112001" y="34232"/>
                </a:lnTo>
                <a:cubicBezTo>
                  <a:pt x="1116725" y="23331"/>
                  <a:pt x="1124680" y="16305"/>
                  <a:pt x="1135867" y="13154"/>
                </a:cubicBezTo>
                <a:cubicBezTo>
                  <a:pt x="1147054" y="10004"/>
                  <a:pt x="1159648" y="8429"/>
                  <a:pt x="1173649" y="8429"/>
                </a:cubicBezTo>
                <a:close/>
                <a:moveTo>
                  <a:pt x="707491" y="1202"/>
                </a:moveTo>
                <a:cubicBezTo>
                  <a:pt x="713089" y="1202"/>
                  <a:pt x="717593" y="3151"/>
                  <a:pt x="721004" y="7047"/>
                </a:cubicBezTo>
                <a:cubicBezTo>
                  <a:pt x="724414" y="10944"/>
                  <a:pt x="726120" y="15738"/>
                  <a:pt x="726120" y="21429"/>
                </a:cubicBezTo>
                <a:cubicBezTo>
                  <a:pt x="726120" y="27283"/>
                  <a:pt x="721250" y="39313"/>
                  <a:pt x="711510" y="57519"/>
                </a:cubicBezTo>
                <a:cubicBezTo>
                  <a:pt x="701771" y="75726"/>
                  <a:pt x="694437" y="87430"/>
                  <a:pt x="689509" y="92631"/>
                </a:cubicBezTo>
                <a:cubicBezTo>
                  <a:pt x="684810" y="97717"/>
                  <a:pt x="679458" y="100992"/>
                  <a:pt x="673451" y="102457"/>
                </a:cubicBezTo>
                <a:cubicBezTo>
                  <a:pt x="667444" y="103921"/>
                  <a:pt x="660599" y="104653"/>
                  <a:pt x="652916" y="104653"/>
                </a:cubicBezTo>
                <a:cubicBezTo>
                  <a:pt x="645712" y="104653"/>
                  <a:pt x="626346" y="104110"/>
                  <a:pt x="594818" y="103023"/>
                </a:cubicBezTo>
                <a:cubicBezTo>
                  <a:pt x="584957" y="102771"/>
                  <a:pt x="575011" y="102512"/>
                  <a:pt x="564980" y="102246"/>
                </a:cubicBezTo>
                <a:cubicBezTo>
                  <a:pt x="554948" y="101979"/>
                  <a:pt x="546272" y="101846"/>
                  <a:pt x="538952" y="101846"/>
                </a:cubicBezTo>
                <a:cubicBezTo>
                  <a:pt x="532425" y="101846"/>
                  <a:pt x="525053" y="102172"/>
                  <a:pt x="516835" y="102825"/>
                </a:cubicBezTo>
                <a:cubicBezTo>
                  <a:pt x="508618" y="103477"/>
                  <a:pt x="505453" y="103707"/>
                  <a:pt x="507342" y="103515"/>
                </a:cubicBezTo>
                <a:cubicBezTo>
                  <a:pt x="507018" y="110174"/>
                  <a:pt x="506328" y="128487"/>
                  <a:pt x="505273" y="158454"/>
                </a:cubicBezTo>
                <a:cubicBezTo>
                  <a:pt x="504218" y="188421"/>
                  <a:pt x="498269" y="202884"/>
                  <a:pt x="487428" y="201844"/>
                </a:cubicBezTo>
                <a:cubicBezTo>
                  <a:pt x="487428" y="203345"/>
                  <a:pt x="493345" y="201825"/>
                  <a:pt x="505180" y="197284"/>
                </a:cubicBezTo>
                <a:cubicBezTo>
                  <a:pt x="517015" y="192744"/>
                  <a:pt x="530288" y="188824"/>
                  <a:pt x="544998" y="185524"/>
                </a:cubicBezTo>
                <a:cubicBezTo>
                  <a:pt x="559709" y="182224"/>
                  <a:pt x="575350" y="180574"/>
                  <a:pt x="591921" y="180574"/>
                </a:cubicBezTo>
                <a:cubicBezTo>
                  <a:pt x="613374" y="180574"/>
                  <a:pt x="635344" y="185242"/>
                  <a:pt x="657831" y="194576"/>
                </a:cubicBezTo>
                <a:cubicBezTo>
                  <a:pt x="680318" y="203911"/>
                  <a:pt x="699394" y="218855"/>
                  <a:pt x="715059" y="239408"/>
                </a:cubicBezTo>
                <a:cubicBezTo>
                  <a:pt x="730725" y="259961"/>
                  <a:pt x="738558" y="285750"/>
                  <a:pt x="738558" y="316774"/>
                </a:cubicBezTo>
                <a:cubicBezTo>
                  <a:pt x="738558" y="355255"/>
                  <a:pt x="730573" y="389485"/>
                  <a:pt x="714602" y="419464"/>
                </a:cubicBezTo>
                <a:cubicBezTo>
                  <a:pt x="698632" y="449444"/>
                  <a:pt x="674784" y="472889"/>
                  <a:pt x="643059" y="489799"/>
                </a:cubicBezTo>
                <a:cubicBezTo>
                  <a:pt x="611333" y="506710"/>
                  <a:pt x="572886" y="515165"/>
                  <a:pt x="527716" y="515165"/>
                </a:cubicBezTo>
                <a:cubicBezTo>
                  <a:pt x="503556" y="515165"/>
                  <a:pt x="482549" y="509116"/>
                  <a:pt x="464694" y="497019"/>
                </a:cubicBezTo>
                <a:cubicBezTo>
                  <a:pt x="446839" y="484922"/>
                  <a:pt x="433189" y="470933"/>
                  <a:pt x="423744" y="455052"/>
                </a:cubicBezTo>
                <a:cubicBezTo>
                  <a:pt x="414298" y="439172"/>
                  <a:pt x="409576" y="425582"/>
                  <a:pt x="409576" y="414285"/>
                </a:cubicBezTo>
                <a:cubicBezTo>
                  <a:pt x="409576" y="386087"/>
                  <a:pt x="416987" y="371988"/>
                  <a:pt x="431811" y="371988"/>
                </a:cubicBezTo>
                <a:cubicBezTo>
                  <a:pt x="437711" y="371988"/>
                  <a:pt x="442422" y="373852"/>
                  <a:pt x="445944" y="377581"/>
                </a:cubicBezTo>
                <a:cubicBezTo>
                  <a:pt x="449465" y="381309"/>
                  <a:pt x="452223" y="385378"/>
                  <a:pt x="454215" y="389789"/>
                </a:cubicBezTo>
                <a:cubicBezTo>
                  <a:pt x="456209" y="394199"/>
                  <a:pt x="457711" y="397233"/>
                  <a:pt x="458721" y="398892"/>
                </a:cubicBezTo>
                <a:cubicBezTo>
                  <a:pt x="466250" y="411473"/>
                  <a:pt x="476653" y="423845"/>
                  <a:pt x="489932" y="436008"/>
                </a:cubicBezTo>
                <a:cubicBezTo>
                  <a:pt x="503210" y="448171"/>
                  <a:pt x="521421" y="454253"/>
                  <a:pt x="544567" y="454253"/>
                </a:cubicBezTo>
                <a:cubicBezTo>
                  <a:pt x="571886" y="454253"/>
                  <a:pt x="593805" y="446542"/>
                  <a:pt x="610323" y="431119"/>
                </a:cubicBezTo>
                <a:cubicBezTo>
                  <a:pt x="626841" y="415697"/>
                  <a:pt x="635100" y="391759"/>
                  <a:pt x="635100" y="359307"/>
                </a:cubicBezTo>
                <a:cubicBezTo>
                  <a:pt x="635100" y="338762"/>
                  <a:pt x="630760" y="321459"/>
                  <a:pt x="622080" y="307396"/>
                </a:cubicBezTo>
                <a:cubicBezTo>
                  <a:pt x="613400" y="293334"/>
                  <a:pt x="602405" y="282913"/>
                  <a:pt x="589095" y="276134"/>
                </a:cubicBezTo>
                <a:cubicBezTo>
                  <a:pt x="575785" y="269356"/>
                  <a:pt x="562547" y="265966"/>
                  <a:pt x="549382" y="265966"/>
                </a:cubicBezTo>
                <a:cubicBezTo>
                  <a:pt x="535411" y="265966"/>
                  <a:pt x="523618" y="267738"/>
                  <a:pt x="514002" y="271280"/>
                </a:cubicBezTo>
                <a:cubicBezTo>
                  <a:pt x="504386" y="274823"/>
                  <a:pt x="494424" y="279799"/>
                  <a:pt x="484115" y="286206"/>
                </a:cubicBezTo>
                <a:cubicBezTo>
                  <a:pt x="480564" y="288295"/>
                  <a:pt x="477215" y="290126"/>
                  <a:pt x="474069" y="291700"/>
                </a:cubicBezTo>
                <a:cubicBezTo>
                  <a:pt x="470923" y="293273"/>
                  <a:pt x="467403" y="294059"/>
                  <a:pt x="463511" y="294059"/>
                </a:cubicBezTo>
                <a:cubicBezTo>
                  <a:pt x="455619" y="294059"/>
                  <a:pt x="449540" y="291150"/>
                  <a:pt x="445272" y="285330"/>
                </a:cubicBezTo>
                <a:cubicBezTo>
                  <a:pt x="441005" y="279511"/>
                  <a:pt x="438871" y="272736"/>
                  <a:pt x="438871" y="265007"/>
                </a:cubicBezTo>
                <a:cubicBezTo>
                  <a:pt x="438871" y="261349"/>
                  <a:pt x="439717" y="255579"/>
                  <a:pt x="441410" y="247696"/>
                </a:cubicBezTo>
                <a:cubicBezTo>
                  <a:pt x="443729" y="237114"/>
                  <a:pt x="444888" y="228839"/>
                  <a:pt x="444888" y="222871"/>
                </a:cubicBezTo>
                <a:cubicBezTo>
                  <a:pt x="444888" y="212558"/>
                  <a:pt x="445023" y="202750"/>
                  <a:pt x="445292" y="193447"/>
                </a:cubicBezTo>
                <a:cubicBezTo>
                  <a:pt x="446093" y="134145"/>
                  <a:pt x="446494" y="97003"/>
                  <a:pt x="446494" y="82022"/>
                </a:cubicBezTo>
                <a:cubicBezTo>
                  <a:pt x="446494" y="56220"/>
                  <a:pt x="446102" y="37822"/>
                  <a:pt x="445317" y="26827"/>
                </a:cubicBezTo>
                <a:cubicBezTo>
                  <a:pt x="445031" y="18765"/>
                  <a:pt x="447252" y="12546"/>
                  <a:pt x="451977" y="8170"/>
                </a:cubicBezTo>
                <a:cubicBezTo>
                  <a:pt x="456703" y="3793"/>
                  <a:pt x="461884" y="1605"/>
                  <a:pt x="467520" y="1605"/>
                </a:cubicBezTo>
                <a:cubicBezTo>
                  <a:pt x="471733" y="1605"/>
                  <a:pt x="478620" y="2202"/>
                  <a:pt x="488183" y="3396"/>
                </a:cubicBezTo>
                <a:cubicBezTo>
                  <a:pt x="513694" y="5523"/>
                  <a:pt x="538990" y="7294"/>
                  <a:pt x="564071" y="8710"/>
                </a:cubicBezTo>
                <a:cubicBezTo>
                  <a:pt x="589153" y="10125"/>
                  <a:pt x="621978" y="10833"/>
                  <a:pt x="662547" y="10833"/>
                </a:cubicBezTo>
                <a:cubicBezTo>
                  <a:pt x="667497" y="10833"/>
                  <a:pt x="672087" y="10320"/>
                  <a:pt x="676316" y="9295"/>
                </a:cubicBezTo>
                <a:cubicBezTo>
                  <a:pt x="680545" y="8270"/>
                  <a:pt x="684546" y="7128"/>
                  <a:pt x="688319" y="5871"/>
                </a:cubicBezTo>
                <a:cubicBezTo>
                  <a:pt x="696961" y="2758"/>
                  <a:pt x="703352" y="1202"/>
                  <a:pt x="707491" y="1202"/>
                </a:cubicBezTo>
                <a:close/>
                <a:moveTo>
                  <a:pt x="266613" y="0"/>
                </a:moveTo>
                <a:cubicBezTo>
                  <a:pt x="275937" y="0"/>
                  <a:pt x="284382" y="2882"/>
                  <a:pt x="291950" y="8646"/>
                </a:cubicBezTo>
                <a:cubicBezTo>
                  <a:pt x="299517" y="14410"/>
                  <a:pt x="303301" y="20677"/>
                  <a:pt x="303301" y="27447"/>
                </a:cubicBezTo>
                <a:cubicBezTo>
                  <a:pt x="303301" y="34004"/>
                  <a:pt x="300490" y="38947"/>
                  <a:pt x="294869" y="42277"/>
                </a:cubicBezTo>
                <a:cubicBezTo>
                  <a:pt x="289248" y="45607"/>
                  <a:pt x="283174" y="47272"/>
                  <a:pt x="276647" y="47272"/>
                </a:cubicBezTo>
                <a:cubicBezTo>
                  <a:pt x="243751" y="47272"/>
                  <a:pt x="215078" y="55823"/>
                  <a:pt x="190628" y="72925"/>
                </a:cubicBezTo>
                <a:cubicBezTo>
                  <a:pt x="166178" y="90027"/>
                  <a:pt x="147344" y="113722"/>
                  <a:pt x="134125" y="144008"/>
                </a:cubicBezTo>
                <a:cubicBezTo>
                  <a:pt x="127516" y="159151"/>
                  <a:pt x="121860" y="175368"/>
                  <a:pt x="117157" y="192659"/>
                </a:cubicBezTo>
                <a:lnTo>
                  <a:pt x="109100" y="232118"/>
                </a:lnTo>
                <a:lnTo>
                  <a:pt x="114659" y="226113"/>
                </a:lnTo>
                <a:cubicBezTo>
                  <a:pt x="126087" y="215122"/>
                  <a:pt x="140022" y="205052"/>
                  <a:pt x="156463" y="195903"/>
                </a:cubicBezTo>
                <a:cubicBezTo>
                  <a:pt x="172904" y="186754"/>
                  <a:pt x="190494" y="182180"/>
                  <a:pt x="209231" y="182180"/>
                </a:cubicBezTo>
                <a:cubicBezTo>
                  <a:pt x="231942" y="182180"/>
                  <a:pt x="252785" y="188046"/>
                  <a:pt x="271761" y="199778"/>
                </a:cubicBezTo>
                <a:cubicBezTo>
                  <a:pt x="290737" y="211511"/>
                  <a:pt x="305686" y="228515"/>
                  <a:pt x="316609" y="250791"/>
                </a:cubicBezTo>
                <a:cubicBezTo>
                  <a:pt x="327531" y="273067"/>
                  <a:pt x="332993" y="299207"/>
                  <a:pt x="332993" y="329212"/>
                </a:cubicBezTo>
                <a:cubicBezTo>
                  <a:pt x="332993" y="363558"/>
                  <a:pt x="325639" y="394948"/>
                  <a:pt x="310933" y="423385"/>
                </a:cubicBezTo>
                <a:cubicBezTo>
                  <a:pt x="296227" y="451821"/>
                  <a:pt x="276026" y="474227"/>
                  <a:pt x="250331" y="490602"/>
                </a:cubicBezTo>
                <a:cubicBezTo>
                  <a:pt x="224636" y="506977"/>
                  <a:pt x="196356" y="515165"/>
                  <a:pt x="165489" y="515165"/>
                </a:cubicBezTo>
                <a:cubicBezTo>
                  <a:pt x="137356" y="515165"/>
                  <a:pt x="110705" y="507783"/>
                  <a:pt x="85536" y="493019"/>
                </a:cubicBezTo>
                <a:cubicBezTo>
                  <a:pt x="60368" y="478255"/>
                  <a:pt x="39820" y="455574"/>
                  <a:pt x="23892" y="424974"/>
                </a:cubicBezTo>
                <a:cubicBezTo>
                  <a:pt x="7965" y="394374"/>
                  <a:pt x="0" y="356702"/>
                  <a:pt x="0" y="311959"/>
                </a:cubicBezTo>
                <a:cubicBezTo>
                  <a:pt x="0" y="259976"/>
                  <a:pt x="10358" y="210117"/>
                  <a:pt x="31074" y="162381"/>
                </a:cubicBezTo>
                <a:cubicBezTo>
                  <a:pt x="51789" y="114645"/>
                  <a:pt x="82321" y="75647"/>
                  <a:pt x="122669" y="45388"/>
                </a:cubicBezTo>
                <a:cubicBezTo>
                  <a:pt x="163017" y="15129"/>
                  <a:pt x="210998" y="0"/>
                  <a:pt x="26661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dist="38100" dir="2700000" algn="tl" rotWithShape="0">
              <a:srgbClr val="613C13"/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喜鹊招牌体" panose="00000500000000000000" pitchFamily="2" charset="-122"/>
              <a:ea typeface="喜鹊招牌体" panose="00000500000000000000" pitchFamily="2" charset="-122"/>
              <a:cs typeface="+mn-cs"/>
            </a:endParaRPr>
          </a:p>
        </p:txBody>
      </p:sp>
      <p:graphicFrame>
        <p:nvGraphicFramePr>
          <p:cNvPr id="58" name="图表 57">
            <a:extLst>
              <a:ext uri="{FF2B5EF4-FFF2-40B4-BE49-F238E27FC236}">
                <a16:creationId xmlns="" xmlns:a16="http://schemas.microsoft.com/office/drawing/2014/main" id="{73B44EF0-7F02-4D62-BA49-4B3E05F2EB96}"/>
              </a:ext>
            </a:extLst>
          </p:cNvPr>
          <p:cNvGraphicFramePr/>
          <p:nvPr/>
        </p:nvGraphicFramePr>
        <p:xfrm>
          <a:off x="6573905" y="2723769"/>
          <a:ext cx="5171055" cy="3646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4" name="任意多边形: 形状 93">
            <a:extLst>
              <a:ext uri="{FF2B5EF4-FFF2-40B4-BE49-F238E27FC236}">
                <a16:creationId xmlns="" xmlns:a16="http://schemas.microsoft.com/office/drawing/2014/main" id="{62068410-400C-4929-9F38-416E1F5D907C}"/>
              </a:ext>
            </a:extLst>
          </p:cNvPr>
          <p:cNvSpPr/>
          <p:nvPr/>
        </p:nvSpPr>
        <p:spPr>
          <a:xfrm>
            <a:off x="0" y="6716882"/>
            <a:ext cx="12192000" cy="141118"/>
          </a:xfrm>
          <a:custGeom>
            <a:avLst/>
            <a:gdLst>
              <a:gd name="connsiteX0" fmla="*/ 0 w 12192000"/>
              <a:gd name="connsiteY0" fmla="*/ 0 h 141118"/>
              <a:gd name="connsiteX1" fmla="*/ 12192000 w 12192000"/>
              <a:gd name="connsiteY1" fmla="*/ 0 h 141118"/>
              <a:gd name="connsiteX2" fmla="*/ 12192000 w 12192000"/>
              <a:gd name="connsiteY2" fmla="*/ 141118 h 141118"/>
              <a:gd name="connsiteX3" fmla="*/ 0 w 12192000"/>
              <a:gd name="connsiteY3" fmla="*/ 141118 h 14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41118">
                <a:moveTo>
                  <a:pt x="0" y="0"/>
                </a:moveTo>
                <a:lnTo>
                  <a:pt x="12192000" y="0"/>
                </a:lnTo>
                <a:lnTo>
                  <a:pt x="12192000" y="141118"/>
                </a:lnTo>
                <a:lnTo>
                  <a:pt x="0" y="141118"/>
                </a:lnTo>
                <a:close/>
              </a:path>
            </a:pathLst>
          </a:custGeom>
          <a:solidFill>
            <a:schemeClr val="accent2"/>
          </a:solidFill>
          <a:ln w="63500" cap="rnd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DE31F42-AB56-40B3-85ED-E2215CDAA7DE}"/>
              </a:ext>
            </a:extLst>
          </p:cNvPr>
          <p:cNvGrpSpPr/>
          <p:nvPr/>
        </p:nvGrpSpPr>
        <p:grpSpPr>
          <a:xfrm>
            <a:off x="850900" y="951049"/>
            <a:ext cx="1798428" cy="385430"/>
            <a:chOff x="-995423" y="779107"/>
            <a:chExt cx="4027990" cy="830997"/>
          </a:xfrm>
        </p:grpSpPr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3E53CEC4-89C3-40C4-885D-EF0E8F35E4E6}"/>
                </a:ext>
              </a:extLst>
            </p:cNvPr>
            <p:cNvCxnSpPr/>
            <p:nvPr/>
          </p:nvCxnSpPr>
          <p:spPr>
            <a:xfrm>
              <a:off x="-995423" y="779107"/>
              <a:ext cx="40279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A4DE4A57-02BD-4CBC-AC5A-1EE06CD70569}"/>
                </a:ext>
              </a:extLst>
            </p:cNvPr>
            <p:cNvCxnSpPr/>
            <p:nvPr/>
          </p:nvCxnSpPr>
          <p:spPr>
            <a:xfrm>
              <a:off x="-995423" y="1610104"/>
              <a:ext cx="40279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532D9770-B84B-45FC-8718-5809C2C359E6}"/>
              </a:ext>
            </a:extLst>
          </p:cNvPr>
          <p:cNvGrpSpPr/>
          <p:nvPr/>
        </p:nvGrpSpPr>
        <p:grpSpPr>
          <a:xfrm>
            <a:off x="943879" y="1017984"/>
            <a:ext cx="1625555" cy="229991"/>
            <a:chOff x="9159433" y="982224"/>
            <a:chExt cx="3002174" cy="424762"/>
          </a:xfrm>
        </p:grpSpPr>
        <p:sp>
          <p:nvSpPr>
            <p:cNvPr id="33" name="星形: 五角 32">
              <a:extLst>
                <a:ext uri="{FF2B5EF4-FFF2-40B4-BE49-F238E27FC236}">
                  <a16:creationId xmlns="" xmlns:a16="http://schemas.microsoft.com/office/drawing/2014/main" id="{632FEEF3-B0C4-491A-899F-8801887966E3}"/>
                </a:ext>
              </a:extLst>
            </p:cNvPr>
            <p:cNvSpPr/>
            <p:nvPr/>
          </p:nvSpPr>
          <p:spPr>
            <a:xfrm>
              <a:off x="9159433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星形: 五角 33">
              <a:extLst>
                <a:ext uri="{FF2B5EF4-FFF2-40B4-BE49-F238E27FC236}">
                  <a16:creationId xmlns="" xmlns:a16="http://schemas.microsoft.com/office/drawing/2014/main" id="{5CCD6E7B-A844-4859-A00E-9D15BB6370B8}"/>
                </a:ext>
              </a:extLst>
            </p:cNvPr>
            <p:cNvSpPr/>
            <p:nvPr/>
          </p:nvSpPr>
          <p:spPr>
            <a:xfrm>
              <a:off x="9803786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星形: 五角 34">
              <a:extLst>
                <a:ext uri="{FF2B5EF4-FFF2-40B4-BE49-F238E27FC236}">
                  <a16:creationId xmlns="" xmlns:a16="http://schemas.microsoft.com/office/drawing/2014/main" id="{48982459-48BA-4BEC-84F8-5A03642611E2}"/>
                </a:ext>
              </a:extLst>
            </p:cNvPr>
            <p:cNvSpPr/>
            <p:nvPr/>
          </p:nvSpPr>
          <p:spPr>
            <a:xfrm>
              <a:off x="10448139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星形: 五角 35">
              <a:extLst>
                <a:ext uri="{FF2B5EF4-FFF2-40B4-BE49-F238E27FC236}">
                  <a16:creationId xmlns="" xmlns:a16="http://schemas.microsoft.com/office/drawing/2014/main" id="{4A076468-7FB9-4334-8093-71CA3E64EB15}"/>
                </a:ext>
              </a:extLst>
            </p:cNvPr>
            <p:cNvSpPr/>
            <p:nvPr/>
          </p:nvSpPr>
          <p:spPr>
            <a:xfrm>
              <a:off x="11092492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星形: 五角 36">
              <a:extLst>
                <a:ext uri="{FF2B5EF4-FFF2-40B4-BE49-F238E27FC236}">
                  <a16:creationId xmlns="" xmlns:a16="http://schemas.microsoft.com/office/drawing/2014/main" id="{5AD97DBC-38F4-440B-8908-9BFDBC4F0158}"/>
                </a:ext>
              </a:extLst>
            </p:cNvPr>
            <p:cNvSpPr/>
            <p:nvPr/>
          </p:nvSpPr>
          <p:spPr>
            <a:xfrm>
              <a:off x="11736845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="" xmlns:a16="http://schemas.microsoft.com/office/drawing/2014/main" id="{1B0069E5-B964-4D48-98B6-07FC1D0A1E84}"/>
              </a:ext>
            </a:extLst>
          </p:cNvPr>
          <p:cNvSpPr/>
          <p:nvPr/>
        </p:nvSpPr>
        <p:spPr>
          <a:xfrm>
            <a:off x="0" y="-12700"/>
            <a:ext cx="12192000" cy="159829"/>
          </a:xfrm>
          <a:custGeom>
            <a:avLst/>
            <a:gdLst>
              <a:gd name="connsiteX0" fmla="*/ 0 w 12192000"/>
              <a:gd name="connsiteY0" fmla="*/ 0 h 159829"/>
              <a:gd name="connsiteX1" fmla="*/ 12192000 w 12192000"/>
              <a:gd name="connsiteY1" fmla="*/ 0 h 159829"/>
              <a:gd name="connsiteX2" fmla="*/ 12192000 w 12192000"/>
              <a:gd name="connsiteY2" fmla="*/ 159829 h 159829"/>
              <a:gd name="connsiteX3" fmla="*/ 0 w 12192000"/>
              <a:gd name="connsiteY3" fmla="*/ 159829 h 159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9829">
                <a:moveTo>
                  <a:pt x="0" y="0"/>
                </a:moveTo>
                <a:lnTo>
                  <a:pt x="12192000" y="0"/>
                </a:lnTo>
                <a:lnTo>
                  <a:pt x="12192000" y="159829"/>
                </a:lnTo>
                <a:lnTo>
                  <a:pt x="0" y="159829"/>
                </a:lnTo>
                <a:close/>
              </a:path>
            </a:pathLst>
          </a:custGeom>
          <a:solidFill>
            <a:schemeClr val="accent2"/>
          </a:solidFill>
          <a:ln w="63500" cap="rnd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F331EAA-6708-4A14-8B1F-1CF302DB0477}"/>
              </a:ext>
            </a:extLst>
          </p:cNvPr>
          <p:cNvGrpSpPr/>
          <p:nvPr/>
        </p:nvGrpSpPr>
        <p:grpSpPr>
          <a:xfrm>
            <a:off x="3013315" y="364110"/>
            <a:ext cx="6165370" cy="1181089"/>
            <a:chOff x="2730754" y="442947"/>
            <a:chExt cx="6165370" cy="1181089"/>
          </a:xfrm>
        </p:grpSpPr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B8793690-F183-42EC-B408-1EFDB327686B}"/>
                </a:ext>
              </a:extLst>
            </p:cNvPr>
            <p:cNvSpPr/>
            <p:nvPr/>
          </p:nvSpPr>
          <p:spPr>
            <a:xfrm>
              <a:off x="2730754" y="793039"/>
              <a:ext cx="1148393" cy="830997"/>
            </a:xfrm>
            <a:custGeom>
              <a:avLst/>
              <a:gdLst>
                <a:gd name="connsiteX0" fmla="*/ 0 w 1148393"/>
                <a:gd name="connsiteY0" fmla="*/ 0 h 830997"/>
                <a:gd name="connsiteX1" fmla="*/ 1148393 w 1148393"/>
                <a:gd name="connsiteY1" fmla="*/ 0 h 830997"/>
                <a:gd name="connsiteX2" fmla="*/ 1148393 w 1148393"/>
                <a:gd name="connsiteY2" fmla="*/ 830997 h 830997"/>
                <a:gd name="connsiteX3" fmla="*/ 0 w 1148393"/>
                <a:gd name="connsiteY3" fmla="*/ 830997 h 830997"/>
                <a:gd name="connsiteX4" fmla="*/ 336862 w 1148393"/>
                <a:gd name="connsiteY4" fmla="*/ 415499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393" h="830997">
                  <a:moveTo>
                    <a:pt x="0" y="0"/>
                  </a:moveTo>
                  <a:lnTo>
                    <a:pt x="1148393" y="0"/>
                  </a:lnTo>
                  <a:lnTo>
                    <a:pt x="1148393" y="830997"/>
                  </a:lnTo>
                  <a:lnTo>
                    <a:pt x="0" y="830997"/>
                  </a:lnTo>
                  <a:lnTo>
                    <a:pt x="336862" y="415499"/>
                  </a:lnTo>
                  <a:close/>
                </a:path>
              </a:pathLst>
            </a:custGeom>
            <a:solidFill>
              <a:srgbClr val="FBEED2"/>
            </a:solidFill>
            <a:ln w="63500" cap="rnd" cmpd="thickThin">
              <a:solidFill>
                <a:schemeClr val="tx1"/>
              </a:solidFill>
              <a:round/>
            </a:ln>
            <a:effectLst>
              <a:outerShdw dist="381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A1C23BB5-FB4A-446C-B814-50DF9AB655EE}"/>
                </a:ext>
              </a:extLst>
            </p:cNvPr>
            <p:cNvSpPr/>
            <p:nvPr/>
          </p:nvSpPr>
          <p:spPr>
            <a:xfrm flipH="1">
              <a:off x="7747732" y="793039"/>
              <a:ext cx="1148392" cy="830997"/>
            </a:xfrm>
            <a:custGeom>
              <a:avLst/>
              <a:gdLst>
                <a:gd name="connsiteX0" fmla="*/ 1148392 w 1148392"/>
                <a:gd name="connsiteY0" fmla="*/ 0 h 830997"/>
                <a:gd name="connsiteX1" fmla="*/ 0 w 1148392"/>
                <a:gd name="connsiteY1" fmla="*/ 0 h 830997"/>
                <a:gd name="connsiteX2" fmla="*/ 336862 w 1148392"/>
                <a:gd name="connsiteY2" fmla="*/ 415499 h 830997"/>
                <a:gd name="connsiteX3" fmla="*/ 0 w 1148392"/>
                <a:gd name="connsiteY3" fmla="*/ 830997 h 830997"/>
                <a:gd name="connsiteX4" fmla="*/ 1148392 w 1148392"/>
                <a:gd name="connsiteY4" fmla="*/ 830997 h 830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8392" h="830997">
                  <a:moveTo>
                    <a:pt x="1148392" y="0"/>
                  </a:moveTo>
                  <a:lnTo>
                    <a:pt x="0" y="0"/>
                  </a:lnTo>
                  <a:lnTo>
                    <a:pt x="336862" y="415499"/>
                  </a:lnTo>
                  <a:lnTo>
                    <a:pt x="0" y="830997"/>
                  </a:lnTo>
                  <a:lnTo>
                    <a:pt x="1148392" y="830997"/>
                  </a:lnTo>
                  <a:close/>
                </a:path>
              </a:pathLst>
            </a:custGeom>
            <a:solidFill>
              <a:srgbClr val="FBEED2"/>
            </a:solidFill>
            <a:ln w="63500" cap="rnd" cmpd="thickThin">
              <a:solidFill>
                <a:schemeClr val="tx1"/>
              </a:solidFill>
              <a:round/>
            </a:ln>
            <a:effectLst>
              <a:outerShdw dist="381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01D89376-CA67-423C-BEB5-0C31884611ED}"/>
                </a:ext>
              </a:extLst>
            </p:cNvPr>
            <p:cNvSpPr/>
            <p:nvPr/>
          </p:nvSpPr>
          <p:spPr>
            <a:xfrm>
              <a:off x="3291810" y="547921"/>
              <a:ext cx="5023380" cy="905329"/>
            </a:xfrm>
            <a:custGeom>
              <a:avLst/>
              <a:gdLst>
                <a:gd name="connsiteX0" fmla="*/ 0 w 3784600"/>
                <a:gd name="connsiteY0" fmla="*/ 0 h 905329"/>
                <a:gd name="connsiteX1" fmla="*/ 3784600 w 3784600"/>
                <a:gd name="connsiteY1" fmla="*/ 0 h 905329"/>
                <a:gd name="connsiteX2" fmla="*/ 3784600 w 3784600"/>
                <a:gd name="connsiteY2" fmla="*/ 905329 h 905329"/>
                <a:gd name="connsiteX3" fmla="*/ 0 w 3784600"/>
                <a:gd name="connsiteY3" fmla="*/ 905329 h 905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905329">
                  <a:moveTo>
                    <a:pt x="0" y="0"/>
                  </a:moveTo>
                  <a:lnTo>
                    <a:pt x="3784600" y="0"/>
                  </a:lnTo>
                  <a:lnTo>
                    <a:pt x="3784600" y="905329"/>
                  </a:lnTo>
                  <a:lnTo>
                    <a:pt x="0" y="905329"/>
                  </a:lnTo>
                  <a:close/>
                </a:path>
              </a:pathLst>
            </a:custGeom>
            <a:solidFill>
              <a:srgbClr val="F6E7CB"/>
            </a:solidFill>
            <a:ln w="63500" cap="rnd" cmpd="thickThin">
              <a:solidFill>
                <a:schemeClr val="tx1"/>
              </a:solidFill>
              <a:round/>
            </a:ln>
            <a:effectLst>
              <a:outerShdw dist="381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="" xmlns:a16="http://schemas.microsoft.com/office/drawing/2014/main" id="{19BA2809-A809-4CC4-9B30-3DF1F8EA7DB7}"/>
                </a:ext>
              </a:extLst>
            </p:cNvPr>
            <p:cNvSpPr/>
            <p:nvPr/>
          </p:nvSpPr>
          <p:spPr>
            <a:xfrm>
              <a:off x="3392258" y="442947"/>
              <a:ext cx="484659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这里是标题哦</a:t>
              </a:r>
            </a:p>
          </p:txBody>
        </p:sp>
      </p:grpSp>
      <p:sp>
        <p:nvSpPr>
          <p:cNvPr id="98" name="矩形 97">
            <a:extLst>
              <a:ext uri="{FF2B5EF4-FFF2-40B4-BE49-F238E27FC236}">
                <a16:creationId xmlns="" xmlns:a16="http://schemas.microsoft.com/office/drawing/2014/main" id="{3E57EBC9-0679-408C-B9E8-1348DBA715B7}"/>
              </a:ext>
            </a:extLst>
          </p:cNvPr>
          <p:cNvSpPr/>
          <p:nvPr/>
        </p:nvSpPr>
        <p:spPr>
          <a:xfrm>
            <a:off x="1666029" y="1859081"/>
            <a:ext cx="2787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-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输入小标题</a:t>
            </a:r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78E411F6-08F6-4E3F-9F59-3D4FD5D89823}"/>
              </a:ext>
            </a:extLst>
          </p:cNvPr>
          <p:cNvSpPr/>
          <p:nvPr/>
        </p:nvSpPr>
        <p:spPr>
          <a:xfrm>
            <a:off x="7750884" y="1860457"/>
            <a:ext cx="27875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输入小标题</a:t>
            </a:r>
          </a:p>
        </p:txBody>
      </p:sp>
      <p:cxnSp>
        <p:nvCxnSpPr>
          <p:cNvPr id="38" name="PA-直接连接符 182">
            <a:extLst>
              <a:ext uri="{FF2B5EF4-FFF2-40B4-BE49-F238E27FC236}">
                <a16:creationId xmlns="" xmlns:a16="http://schemas.microsoft.com/office/drawing/2014/main" id="{6F842736-0311-49E3-A835-EB096A62385A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1803882" y="2562562"/>
            <a:ext cx="2511827" cy="0"/>
          </a:xfrm>
          <a:prstGeom prst="line">
            <a:avLst/>
          </a:prstGeom>
          <a:ln w="111125" cmpd="dbl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5A2C990-D429-41CB-9369-84FED2E1F540}"/>
              </a:ext>
            </a:extLst>
          </p:cNvPr>
          <p:cNvGrpSpPr/>
          <p:nvPr/>
        </p:nvGrpSpPr>
        <p:grpSpPr>
          <a:xfrm>
            <a:off x="9529972" y="951049"/>
            <a:ext cx="1798428" cy="385430"/>
            <a:chOff x="-995423" y="779107"/>
            <a:chExt cx="4027990" cy="830997"/>
          </a:xfrm>
        </p:grpSpPr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B28C6875-2145-4B9E-91F8-0055DC8F5D3F}"/>
                </a:ext>
              </a:extLst>
            </p:cNvPr>
            <p:cNvCxnSpPr/>
            <p:nvPr/>
          </p:nvCxnSpPr>
          <p:spPr>
            <a:xfrm>
              <a:off x="-995423" y="779107"/>
              <a:ext cx="40279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865334EC-9293-452C-A2E8-79A0AA681283}"/>
                </a:ext>
              </a:extLst>
            </p:cNvPr>
            <p:cNvCxnSpPr/>
            <p:nvPr/>
          </p:nvCxnSpPr>
          <p:spPr>
            <a:xfrm>
              <a:off x="-995423" y="1610104"/>
              <a:ext cx="4027990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A40EB001-475F-4413-B0F4-06585EE75116}"/>
              </a:ext>
            </a:extLst>
          </p:cNvPr>
          <p:cNvGrpSpPr/>
          <p:nvPr/>
        </p:nvGrpSpPr>
        <p:grpSpPr>
          <a:xfrm>
            <a:off x="9622951" y="1017984"/>
            <a:ext cx="1625555" cy="229991"/>
            <a:chOff x="9159433" y="982224"/>
            <a:chExt cx="3002174" cy="424762"/>
          </a:xfrm>
        </p:grpSpPr>
        <p:sp>
          <p:nvSpPr>
            <p:cNvPr id="52" name="星形: 五角 51">
              <a:extLst>
                <a:ext uri="{FF2B5EF4-FFF2-40B4-BE49-F238E27FC236}">
                  <a16:creationId xmlns="" xmlns:a16="http://schemas.microsoft.com/office/drawing/2014/main" id="{8BBC7DAF-C171-46C3-B3D5-D0EFB155CA2F}"/>
                </a:ext>
              </a:extLst>
            </p:cNvPr>
            <p:cNvSpPr/>
            <p:nvPr/>
          </p:nvSpPr>
          <p:spPr>
            <a:xfrm>
              <a:off x="9159433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星形: 五角 52">
              <a:extLst>
                <a:ext uri="{FF2B5EF4-FFF2-40B4-BE49-F238E27FC236}">
                  <a16:creationId xmlns="" xmlns:a16="http://schemas.microsoft.com/office/drawing/2014/main" id="{1488C6E7-A1C3-431F-8E9D-C34146B729CA}"/>
                </a:ext>
              </a:extLst>
            </p:cNvPr>
            <p:cNvSpPr/>
            <p:nvPr/>
          </p:nvSpPr>
          <p:spPr>
            <a:xfrm>
              <a:off x="9803786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星形: 五角 53">
              <a:extLst>
                <a:ext uri="{FF2B5EF4-FFF2-40B4-BE49-F238E27FC236}">
                  <a16:creationId xmlns="" xmlns:a16="http://schemas.microsoft.com/office/drawing/2014/main" id="{6F80469D-C91F-4F74-B9F5-2DF1BC71E2F1}"/>
                </a:ext>
              </a:extLst>
            </p:cNvPr>
            <p:cNvSpPr/>
            <p:nvPr/>
          </p:nvSpPr>
          <p:spPr>
            <a:xfrm>
              <a:off x="10448139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星形: 五角 54">
              <a:extLst>
                <a:ext uri="{FF2B5EF4-FFF2-40B4-BE49-F238E27FC236}">
                  <a16:creationId xmlns="" xmlns:a16="http://schemas.microsoft.com/office/drawing/2014/main" id="{9FE9ED0B-6B94-4340-9B0A-45212482A2BE}"/>
                </a:ext>
              </a:extLst>
            </p:cNvPr>
            <p:cNvSpPr/>
            <p:nvPr/>
          </p:nvSpPr>
          <p:spPr>
            <a:xfrm>
              <a:off x="11092492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星形: 五角 55">
              <a:extLst>
                <a:ext uri="{FF2B5EF4-FFF2-40B4-BE49-F238E27FC236}">
                  <a16:creationId xmlns="" xmlns:a16="http://schemas.microsoft.com/office/drawing/2014/main" id="{B77E91F0-598D-4109-81E2-C28709BA6F3B}"/>
                </a:ext>
              </a:extLst>
            </p:cNvPr>
            <p:cNvSpPr/>
            <p:nvPr/>
          </p:nvSpPr>
          <p:spPr>
            <a:xfrm>
              <a:off x="11736845" y="982224"/>
              <a:ext cx="424762" cy="424762"/>
            </a:xfrm>
            <a:prstGeom prst="star5">
              <a:avLst>
                <a:gd name="adj" fmla="val 24325"/>
                <a:gd name="hf" fmla="val 105146"/>
                <a:gd name="vf" fmla="val 110557"/>
              </a:avLst>
            </a:prstGeom>
            <a:solidFill>
              <a:srgbClr val="3E5586"/>
            </a:solidFill>
            <a:ln w="63500" cap="rnd" cmpd="thickThin">
              <a:noFill/>
              <a:round/>
            </a:ln>
            <a:effectLst>
              <a:outerShdw dist="25400" dir="2100000" algn="tl" rotWithShape="0">
                <a:srgbClr val="613C1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57" name="PA-直接连接符 182">
            <a:extLst>
              <a:ext uri="{FF2B5EF4-FFF2-40B4-BE49-F238E27FC236}">
                <a16:creationId xmlns="" xmlns:a16="http://schemas.microsoft.com/office/drawing/2014/main" id="{CEA4F9AF-5C07-43D2-860C-E5A721BF8F15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7871384" y="2562562"/>
            <a:ext cx="2511827" cy="0"/>
          </a:xfrm>
          <a:prstGeom prst="line">
            <a:avLst/>
          </a:prstGeom>
          <a:ln w="111125" cmpd="dbl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夜晚的星空&#10;&#10;描述已自动生成">
            <a:extLst>
              <a:ext uri="{FF2B5EF4-FFF2-40B4-BE49-F238E27FC236}">
                <a16:creationId xmlns="" xmlns:a16="http://schemas.microsoft.com/office/drawing/2014/main" id="{AEF8C802-F962-4391-9448-E0DB8E55D4E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7129"/>
            <a:ext cx="11982450" cy="634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4575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A-任意多边形 176">
            <a:extLst>
              <a:ext uri="{FF2B5EF4-FFF2-40B4-BE49-F238E27FC236}">
                <a16:creationId xmlns="" xmlns:a16="http://schemas.microsoft.com/office/drawing/2014/main" id="{79362199-7A6B-4F30-BD8A-8832A7F71BF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977913" y="1051409"/>
            <a:ext cx="6350487" cy="5033432"/>
          </a:xfrm>
          <a:custGeom>
            <a:avLst/>
            <a:gdLst>
              <a:gd name="connsiteX0" fmla="*/ 214262 w 6857628"/>
              <a:gd name="connsiteY0" fmla="*/ 0 h 5142263"/>
              <a:gd name="connsiteX1" fmla="*/ 2563395 w 6857628"/>
              <a:gd name="connsiteY1" fmla="*/ 0 h 5142263"/>
              <a:gd name="connsiteX2" fmla="*/ 4091540 w 6857628"/>
              <a:gd name="connsiteY2" fmla="*/ 0 h 5142263"/>
              <a:gd name="connsiteX3" fmla="*/ 6650380 w 6857628"/>
              <a:gd name="connsiteY3" fmla="*/ 0 h 5142263"/>
              <a:gd name="connsiteX4" fmla="*/ 6650380 w 6857628"/>
              <a:gd name="connsiteY4" fmla="*/ 1 h 5142263"/>
              <a:gd name="connsiteX5" fmla="*/ 6857628 w 6857628"/>
              <a:gd name="connsiteY5" fmla="*/ 1 h 5142263"/>
              <a:gd name="connsiteX6" fmla="*/ 6857628 w 6857628"/>
              <a:gd name="connsiteY6" fmla="*/ 5142263 h 5142263"/>
              <a:gd name="connsiteX7" fmla="*/ 4882621 w 6857628"/>
              <a:gd name="connsiteY7" fmla="*/ 5142263 h 5142263"/>
              <a:gd name="connsiteX8" fmla="*/ 4882621 w 6857628"/>
              <a:gd name="connsiteY8" fmla="*/ 5142261 h 5142263"/>
              <a:gd name="connsiteX9" fmla="*/ 4104675 w 6857628"/>
              <a:gd name="connsiteY9" fmla="*/ 5142261 h 5142263"/>
              <a:gd name="connsiteX10" fmla="*/ 4104675 w 6857628"/>
              <a:gd name="connsiteY10" fmla="*/ 5142262 h 5142263"/>
              <a:gd name="connsiteX11" fmla="*/ 205238 w 6857628"/>
              <a:gd name="connsiteY11" fmla="*/ 5142262 h 5142263"/>
              <a:gd name="connsiteX12" fmla="*/ 34158 w 6857628"/>
              <a:gd name="connsiteY12" fmla="*/ 4932354 h 5142263"/>
              <a:gd name="connsiteX13" fmla="*/ 0 w 6857628"/>
              <a:gd name="connsiteY13" fmla="*/ 4928911 h 5142263"/>
              <a:gd name="connsiteX14" fmla="*/ 0 w 6857628"/>
              <a:gd name="connsiteY14" fmla="*/ 214261 h 5142263"/>
              <a:gd name="connsiteX15" fmla="*/ 214262 w 6857628"/>
              <a:gd name="connsiteY15" fmla="*/ 0 h 514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57628" h="5142263">
                <a:moveTo>
                  <a:pt x="214262" y="0"/>
                </a:moveTo>
                <a:lnTo>
                  <a:pt x="2563395" y="0"/>
                </a:lnTo>
                <a:lnTo>
                  <a:pt x="4091540" y="0"/>
                </a:lnTo>
                <a:lnTo>
                  <a:pt x="6650380" y="0"/>
                </a:lnTo>
                <a:lnTo>
                  <a:pt x="6650380" y="1"/>
                </a:lnTo>
                <a:lnTo>
                  <a:pt x="6857628" y="1"/>
                </a:lnTo>
                <a:lnTo>
                  <a:pt x="6857628" y="5142263"/>
                </a:lnTo>
                <a:lnTo>
                  <a:pt x="4882621" y="5142263"/>
                </a:lnTo>
                <a:lnTo>
                  <a:pt x="4882621" y="5142261"/>
                </a:lnTo>
                <a:lnTo>
                  <a:pt x="4104675" y="5142261"/>
                </a:lnTo>
                <a:lnTo>
                  <a:pt x="4104675" y="5142262"/>
                </a:lnTo>
                <a:lnTo>
                  <a:pt x="205238" y="5142262"/>
                </a:lnTo>
                <a:cubicBezTo>
                  <a:pt x="205238" y="5038721"/>
                  <a:pt x="131793" y="4952333"/>
                  <a:pt x="34158" y="4932354"/>
                </a:cubicBezTo>
                <a:lnTo>
                  <a:pt x="0" y="4928911"/>
                </a:lnTo>
                <a:lnTo>
                  <a:pt x="0" y="214261"/>
                </a:lnTo>
                <a:cubicBezTo>
                  <a:pt x="118334" y="214261"/>
                  <a:pt x="214262" y="118334"/>
                  <a:pt x="214262" y="0"/>
                </a:cubicBezTo>
                <a:close/>
              </a:path>
            </a:pathLst>
          </a:custGeom>
          <a:noFill/>
          <a:ln w="127000" cap="sq" cmpd="thinThick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9" name="PA-图片 18" descr="图片包含 游戏机&#10;&#10;描述已自动生成">
            <a:extLst>
              <a:ext uri="{FF2B5EF4-FFF2-40B4-BE49-F238E27FC236}">
                <a16:creationId xmlns="" xmlns:a16="http://schemas.microsoft.com/office/drawing/2014/main" id="{DE65B94D-685F-492F-9788-FDF48252A10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7906" y="2096149"/>
            <a:ext cx="3531684" cy="4602128"/>
          </a:xfrm>
          <a:prstGeom prst="rect">
            <a:avLst/>
          </a:prstGeom>
        </p:spPr>
      </p:pic>
      <p:sp>
        <p:nvSpPr>
          <p:cNvPr id="181" name="PA-文本框 8">
            <a:extLst>
              <a:ext uri="{FF2B5EF4-FFF2-40B4-BE49-F238E27FC236}">
                <a16:creationId xmlns="" xmlns:a16="http://schemas.microsoft.com/office/drawing/2014/main" id="{F2AD0D3C-58CA-404B-B1E9-585F8540821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453320" y="1710528"/>
            <a:ext cx="2929606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defRPr>
            </a:lvl1pPr>
          </a:lstStyle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营业额展示</a:t>
            </a:r>
          </a:p>
        </p:txBody>
      </p:sp>
      <p:cxnSp>
        <p:nvCxnSpPr>
          <p:cNvPr id="183" name="PA-直接连接符 182">
            <a:extLst>
              <a:ext uri="{FF2B5EF4-FFF2-40B4-BE49-F238E27FC236}">
                <a16:creationId xmlns="" xmlns:a16="http://schemas.microsoft.com/office/drawing/2014/main" id="{BAD925A6-597A-40BD-8EDB-0E7CA7C7D24C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5453320" y="2406125"/>
            <a:ext cx="2923255" cy="0"/>
          </a:xfrm>
          <a:prstGeom prst="line">
            <a:avLst/>
          </a:prstGeom>
          <a:ln w="127000" cmpd="thinThick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PA-组合 52">
            <a:extLst>
              <a:ext uri="{FF2B5EF4-FFF2-40B4-BE49-F238E27FC236}">
                <a16:creationId xmlns="" xmlns:a16="http://schemas.microsoft.com/office/drawing/2014/main" id="{5D8FCDF4-5A7E-4097-B9CA-18BDB0BC49D8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370213" y="3203315"/>
            <a:ext cx="3569838" cy="2296635"/>
            <a:chOff x="5391464" y="3042858"/>
            <a:chExt cx="4386297" cy="2771107"/>
          </a:xfrm>
        </p:grpSpPr>
        <p:graphicFrame>
          <p:nvGraphicFramePr>
            <p:cNvPr id="204" name="PA-Chart 203">
              <a:extLst>
                <a:ext uri="{FF2B5EF4-FFF2-40B4-BE49-F238E27FC236}">
                  <a16:creationId xmlns="" xmlns:a16="http://schemas.microsoft.com/office/drawing/2014/main" id="{48A977A5-B544-436B-B2F0-4AE3E6BF4259}"/>
                </a:ext>
              </a:extLst>
            </p:cNvPr>
            <p:cNvGraphicFramePr/>
            <p:nvPr>
              <p:custDataLst>
                <p:tags r:id="rId44"/>
              </p:custDataLst>
            </p:nvPr>
          </p:nvGraphicFramePr>
          <p:xfrm>
            <a:off x="5438344" y="3042858"/>
            <a:ext cx="4339417" cy="26114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3"/>
            </a:graphicData>
          </a:graphic>
        </p:graphicFrame>
        <p:graphicFrame>
          <p:nvGraphicFramePr>
            <p:cNvPr id="180" name="PA-Chart 179">
              <a:extLst>
                <a:ext uri="{FF2B5EF4-FFF2-40B4-BE49-F238E27FC236}">
                  <a16:creationId xmlns="" xmlns:a16="http://schemas.microsoft.com/office/drawing/2014/main" id="{EB517C12-B610-408B-998B-23737D48927F}"/>
                </a:ext>
              </a:extLst>
            </p:cNvPr>
            <p:cNvGraphicFramePr/>
            <p:nvPr>
              <p:custDataLst>
                <p:tags r:id="rId45"/>
              </p:custDataLst>
              <p:extLst>
                <p:ext uri="{D42A27DB-BD31-4B8C-83A1-F6EECF244321}">
                  <p14:modId xmlns:p14="http://schemas.microsoft.com/office/powerpoint/2010/main" val="3340857232"/>
                </p:ext>
              </p:extLst>
            </p:nvPr>
          </p:nvGraphicFramePr>
          <p:xfrm>
            <a:off x="5391464" y="3079390"/>
            <a:ext cx="4339417" cy="26114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4"/>
            </a:graphicData>
          </a:graphic>
        </p:graphicFrame>
        <p:sp>
          <p:nvSpPr>
            <p:cNvPr id="190" name="PA-文本框 8">
              <a:extLst>
                <a:ext uri="{FF2B5EF4-FFF2-40B4-BE49-F238E27FC236}">
                  <a16:creationId xmlns="" xmlns:a16="http://schemas.microsoft.com/office/drawing/2014/main" id="{4878500D-4C45-44B9-A660-A37235F9CB1B}"/>
                </a:ext>
              </a:extLst>
            </p:cNvPr>
            <p:cNvSpPr txBox="1"/>
            <p:nvPr>
              <p:custDataLst>
                <p:tags r:id="rId46"/>
              </p:custDataLst>
            </p:nvPr>
          </p:nvSpPr>
          <p:spPr>
            <a:xfrm>
              <a:off x="5461030" y="5591148"/>
              <a:ext cx="754888" cy="22281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第一季度</a:t>
              </a:r>
            </a:p>
          </p:txBody>
        </p:sp>
        <p:sp>
          <p:nvSpPr>
            <p:cNvPr id="192" name="PA-文本框 8">
              <a:extLst>
                <a:ext uri="{FF2B5EF4-FFF2-40B4-BE49-F238E27FC236}">
                  <a16:creationId xmlns="" xmlns:a16="http://schemas.microsoft.com/office/drawing/2014/main" id="{7FE25E3D-284B-4C4B-AC05-EC5549EF25F3}"/>
                </a:ext>
              </a:extLst>
            </p:cNvPr>
            <p:cNvSpPr txBox="1"/>
            <p:nvPr>
              <p:custDataLst>
                <p:tags r:id="rId47"/>
              </p:custDataLst>
            </p:nvPr>
          </p:nvSpPr>
          <p:spPr>
            <a:xfrm>
              <a:off x="6461028" y="5591148"/>
              <a:ext cx="74451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1" i="0" u="none" strike="noStrike" cap="none" spc="0" normalizeH="0" baseline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第二季度</a:t>
              </a:r>
            </a:p>
          </p:txBody>
        </p:sp>
        <p:sp>
          <p:nvSpPr>
            <p:cNvPr id="195" name="PA-文本框 8">
              <a:extLst>
                <a:ext uri="{FF2B5EF4-FFF2-40B4-BE49-F238E27FC236}">
                  <a16:creationId xmlns="" xmlns:a16="http://schemas.microsoft.com/office/drawing/2014/main" id="{B9304D88-C8BE-4343-B30D-84E55F30732E}"/>
                </a:ext>
              </a:extLst>
            </p:cNvPr>
            <p:cNvSpPr txBox="1"/>
            <p:nvPr>
              <p:custDataLst>
                <p:tags r:id="rId48"/>
              </p:custDataLst>
            </p:nvPr>
          </p:nvSpPr>
          <p:spPr>
            <a:xfrm>
              <a:off x="7478176" y="5591148"/>
              <a:ext cx="74451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1" i="0" u="none" strike="noStrike" cap="none" spc="0" normalizeH="0" baseline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第三季度</a:t>
              </a:r>
            </a:p>
          </p:txBody>
        </p:sp>
        <p:sp>
          <p:nvSpPr>
            <p:cNvPr id="199" name="PA-文本框 8">
              <a:extLst>
                <a:ext uri="{FF2B5EF4-FFF2-40B4-BE49-F238E27FC236}">
                  <a16:creationId xmlns="" xmlns:a16="http://schemas.microsoft.com/office/drawing/2014/main" id="{5D6C7DF2-2AB6-4346-89A2-D45BF0736ED2}"/>
                </a:ext>
              </a:extLst>
            </p:cNvPr>
            <p:cNvSpPr txBox="1"/>
            <p:nvPr>
              <p:custDataLst>
                <p:tags r:id="rId49"/>
              </p:custDataLst>
            </p:nvPr>
          </p:nvSpPr>
          <p:spPr>
            <a:xfrm>
              <a:off x="8498135" y="5591148"/>
              <a:ext cx="74451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200" b="1" i="0" u="none" strike="noStrike" cap="none" spc="0" normalizeH="0" baseline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第四季度</a:t>
              </a:r>
            </a:p>
          </p:txBody>
        </p:sp>
      </p:grpSp>
      <p:sp>
        <p:nvSpPr>
          <p:cNvPr id="200" name="PA-文本框 8">
            <a:extLst>
              <a:ext uri="{FF2B5EF4-FFF2-40B4-BE49-F238E27FC236}">
                <a16:creationId xmlns="" xmlns:a16="http://schemas.microsoft.com/office/drawing/2014/main" id="{E445A8F5-DC04-4BC6-A015-3D2C3865A818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220681" y="2531627"/>
            <a:ext cx="151355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defRPr>
            </a:lvl1pPr>
          </a:lstStyle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F528F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单位：万元</a:t>
            </a:r>
          </a:p>
        </p:txBody>
      </p:sp>
      <p:grpSp>
        <p:nvGrpSpPr>
          <p:cNvPr id="65" name="PA-组合 64">
            <a:extLst>
              <a:ext uri="{FF2B5EF4-FFF2-40B4-BE49-F238E27FC236}">
                <a16:creationId xmlns="" xmlns:a16="http://schemas.microsoft.com/office/drawing/2014/main" id="{D926D4FC-3C34-42B4-8BAB-E96C75F63823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8885333" y="1363628"/>
            <a:ext cx="1441108" cy="761802"/>
            <a:chOff x="9150465" y="1436456"/>
            <a:chExt cx="1441108" cy="761802"/>
          </a:xfrm>
        </p:grpSpPr>
        <p:sp>
          <p:nvSpPr>
            <p:cNvPr id="203" name="PA-六边形 200">
              <a:extLst>
                <a:ext uri="{FF2B5EF4-FFF2-40B4-BE49-F238E27FC236}">
                  <a16:creationId xmlns="" xmlns:a16="http://schemas.microsoft.com/office/drawing/2014/main" id="{F8FC257F-0ABE-4C19-93B6-B736072CB31E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 rot="27286" flipH="1">
              <a:off x="9229415" y="1436456"/>
              <a:ext cx="1362158" cy="756450"/>
            </a:xfrm>
            <a:custGeom>
              <a:avLst/>
              <a:gdLst>
                <a:gd name="connsiteX0" fmla="*/ 0 w 1172722"/>
                <a:gd name="connsiteY0" fmla="*/ 360268 h 720535"/>
                <a:gd name="connsiteX1" fmla="*/ 180134 w 1172722"/>
                <a:gd name="connsiteY1" fmla="*/ 0 h 720535"/>
                <a:gd name="connsiteX2" fmla="*/ 992588 w 1172722"/>
                <a:gd name="connsiteY2" fmla="*/ 0 h 720535"/>
                <a:gd name="connsiteX3" fmla="*/ 1172722 w 1172722"/>
                <a:gd name="connsiteY3" fmla="*/ 360268 h 720535"/>
                <a:gd name="connsiteX4" fmla="*/ 992588 w 1172722"/>
                <a:gd name="connsiteY4" fmla="*/ 720535 h 720535"/>
                <a:gd name="connsiteX5" fmla="*/ 180134 w 1172722"/>
                <a:gd name="connsiteY5" fmla="*/ 720535 h 720535"/>
                <a:gd name="connsiteX6" fmla="*/ 0 w 1172722"/>
                <a:gd name="connsiteY6" fmla="*/ 360268 h 720535"/>
                <a:gd name="connsiteX0" fmla="*/ 0 w 1172722"/>
                <a:gd name="connsiteY0" fmla="*/ 474503 h 834770"/>
                <a:gd name="connsiteX1" fmla="*/ 180134 w 1172722"/>
                <a:gd name="connsiteY1" fmla="*/ 114235 h 834770"/>
                <a:gd name="connsiteX2" fmla="*/ 1086208 w 1172722"/>
                <a:gd name="connsiteY2" fmla="*/ 0 h 834770"/>
                <a:gd name="connsiteX3" fmla="*/ 1172722 w 1172722"/>
                <a:gd name="connsiteY3" fmla="*/ 474503 h 834770"/>
                <a:gd name="connsiteX4" fmla="*/ 992588 w 1172722"/>
                <a:gd name="connsiteY4" fmla="*/ 834770 h 834770"/>
                <a:gd name="connsiteX5" fmla="*/ 180134 w 1172722"/>
                <a:gd name="connsiteY5" fmla="*/ 834770 h 834770"/>
                <a:gd name="connsiteX6" fmla="*/ 0 w 1172722"/>
                <a:gd name="connsiteY6" fmla="*/ 474503 h 834770"/>
                <a:gd name="connsiteX0" fmla="*/ 0 w 1362158"/>
                <a:gd name="connsiteY0" fmla="*/ 474503 h 834770"/>
                <a:gd name="connsiteX1" fmla="*/ 180134 w 1362158"/>
                <a:gd name="connsiteY1" fmla="*/ 114235 h 834770"/>
                <a:gd name="connsiteX2" fmla="*/ 1086208 w 1362158"/>
                <a:gd name="connsiteY2" fmla="*/ 0 h 834770"/>
                <a:gd name="connsiteX3" fmla="*/ 1362158 w 1362158"/>
                <a:gd name="connsiteY3" fmla="*/ 475501 h 834770"/>
                <a:gd name="connsiteX4" fmla="*/ 992588 w 1362158"/>
                <a:gd name="connsiteY4" fmla="*/ 834770 h 834770"/>
                <a:gd name="connsiteX5" fmla="*/ 180134 w 1362158"/>
                <a:gd name="connsiteY5" fmla="*/ 834770 h 834770"/>
                <a:gd name="connsiteX6" fmla="*/ 0 w 1362158"/>
                <a:gd name="connsiteY6" fmla="*/ 474503 h 834770"/>
                <a:gd name="connsiteX0" fmla="*/ 0 w 1362158"/>
                <a:gd name="connsiteY0" fmla="*/ 474503 h 834770"/>
                <a:gd name="connsiteX1" fmla="*/ 180134 w 1362158"/>
                <a:gd name="connsiteY1" fmla="*/ 114235 h 834770"/>
                <a:gd name="connsiteX2" fmla="*/ 1086208 w 1362158"/>
                <a:gd name="connsiteY2" fmla="*/ 0 h 834770"/>
                <a:gd name="connsiteX3" fmla="*/ 1362158 w 1362158"/>
                <a:gd name="connsiteY3" fmla="*/ 475501 h 834770"/>
                <a:gd name="connsiteX4" fmla="*/ 913818 w 1362158"/>
                <a:gd name="connsiteY4" fmla="*/ 756450 h 834770"/>
                <a:gd name="connsiteX5" fmla="*/ 180134 w 1362158"/>
                <a:gd name="connsiteY5" fmla="*/ 834770 h 834770"/>
                <a:gd name="connsiteX6" fmla="*/ 0 w 1362158"/>
                <a:gd name="connsiteY6" fmla="*/ 474503 h 834770"/>
                <a:gd name="connsiteX0" fmla="*/ 0 w 1362158"/>
                <a:gd name="connsiteY0" fmla="*/ 474503 h 756450"/>
                <a:gd name="connsiteX1" fmla="*/ 180134 w 1362158"/>
                <a:gd name="connsiteY1" fmla="*/ 114235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  <a:gd name="connsiteX0" fmla="*/ 0 w 1362158"/>
                <a:gd name="connsiteY0" fmla="*/ 474503 h 756450"/>
                <a:gd name="connsiteX1" fmla="*/ 255784 w 1362158"/>
                <a:gd name="connsiteY1" fmla="*/ 178703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  <a:gd name="connsiteX0" fmla="*/ 0 w 1362158"/>
                <a:gd name="connsiteY0" fmla="*/ 474503 h 756450"/>
                <a:gd name="connsiteX1" fmla="*/ 206166 w 1362158"/>
                <a:gd name="connsiteY1" fmla="*/ 61797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158" h="756450">
                  <a:moveTo>
                    <a:pt x="0" y="474503"/>
                  </a:moveTo>
                  <a:lnTo>
                    <a:pt x="206166" y="61797"/>
                  </a:lnTo>
                  <a:lnTo>
                    <a:pt x="1086208" y="0"/>
                  </a:lnTo>
                  <a:lnTo>
                    <a:pt x="1362158" y="475501"/>
                  </a:lnTo>
                  <a:lnTo>
                    <a:pt x="913818" y="756450"/>
                  </a:lnTo>
                  <a:lnTo>
                    <a:pt x="296890" y="732789"/>
                  </a:lnTo>
                  <a:lnTo>
                    <a:pt x="0" y="474503"/>
                  </a:lnTo>
                  <a:close/>
                </a:path>
              </a:pathLst>
            </a:custGeom>
            <a:solidFill>
              <a:schemeClr val="accent2"/>
            </a:solidFill>
            <a:ln w="22225" cap="rnd" cmpd="sng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1" name="PA-六边形 200">
              <a:extLst>
                <a:ext uri="{FF2B5EF4-FFF2-40B4-BE49-F238E27FC236}">
                  <a16:creationId xmlns="" xmlns:a16="http://schemas.microsoft.com/office/drawing/2014/main" id="{79C93A2D-8384-48D1-BF9C-2A7815764587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 rot="27286" flipH="1">
              <a:off x="9150465" y="1441808"/>
              <a:ext cx="1362158" cy="756450"/>
            </a:xfrm>
            <a:custGeom>
              <a:avLst/>
              <a:gdLst>
                <a:gd name="connsiteX0" fmla="*/ 0 w 1172722"/>
                <a:gd name="connsiteY0" fmla="*/ 360268 h 720535"/>
                <a:gd name="connsiteX1" fmla="*/ 180134 w 1172722"/>
                <a:gd name="connsiteY1" fmla="*/ 0 h 720535"/>
                <a:gd name="connsiteX2" fmla="*/ 992588 w 1172722"/>
                <a:gd name="connsiteY2" fmla="*/ 0 h 720535"/>
                <a:gd name="connsiteX3" fmla="*/ 1172722 w 1172722"/>
                <a:gd name="connsiteY3" fmla="*/ 360268 h 720535"/>
                <a:gd name="connsiteX4" fmla="*/ 992588 w 1172722"/>
                <a:gd name="connsiteY4" fmla="*/ 720535 h 720535"/>
                <a:gd name="connsiteX5" fmla="*/ 180134 w 1172722"/>
                <a:gd name="connsiteY5" fmla="*/ 720535 h 720535"/>
                <a:gd name="connsiteX6" fmla="*/ 0 w 1172722"/>
                <a:gd name="connsiteY6" fmla="*/ 360268 h 720535"/>
                <a:gd name="connsiteX0" fmla="*/ 0 w 1172722"/>
                <a:gd name="connsiteY0" fmla="*/ 474503 h 834770"/>
                <a:gd name="connsiteX1" fmla="*/ 180134 w 1172722"/>
                <a:gd name="connsiteY1" fmla="*/ 114235 h 834770"/>
                <a:gd name="connsiteX2" fmla="*/ 1086208 w 1172722"/>
                <a:gd name="connsiteY2" fmla="*/ 0 h 834770"/>
                <a:gd name="connsiteX3" fmla="*/ 1172722 w 1172722"/>
                <a:gd name="connsiteY3" fmla="*/ 474503 h 834770"/>
                <a:gd name="connsiteX4" fmla="*/ 992588 w 1172722"/>
                <a:gd name="connsiteY4" fmla="*/ 834770 h 834770"/>
                <a:gd name="connsiteX5" fmla="*/ 180134 w 1172722"/>
                <a:gd name="connsiteY5" fmla="*/ 834770 h 834770"/>
                <a:gd name="connsiteX6" fmla="*/ 0 w 1172722"/>
                <a:gd name="connsiteY6" fmla="*/ 474503 h 834770"/>
                <a:gd name="connsiteX0" fmla="*/ 0 w 1362158"/>
                <a:gd name="connsiteY0" fmla="*/ 474503 h 834770"/>
                <a:gd name="connsiteX1" fmla="*/ 180134 w 1362158"/>
                <a:gd name="connsiteY1" fmla="*/ 114235 h 834770"/>
                <a:gd name="connsiteX2" fmla="*/ 1086208 w 1362158"/>
                <a:gd name="connsiteY2" fmla="*/ 0 h 834770"/>
                <a:gd name="connsiteX3" fmla="*/ 1362158 w 1362158"/>
                <a:gd name="connsiteY3" fmla="*/ 475501 h 834770"/>
                <a:gd name="connsiteX4" fmla="*/ 992588 w 1362158"/>
                <a:gd name="connsiteY4" fmla="*/ 834770 h 834770"/>
                <a:gd name="connsiteX5" fmla="*/ 180134 w 1362158"/>
                <a:gd name="connsiteY5" fmla="*/ 834770 h 834770"/>
                <a:gd name="connsiteX6" fmla="*/ 0 w 1362158"/>
                <a:gd name="connsiteY6" fmla="*/ 474503 h 834770"/>
                <a:gd name="connsiteX0" fmla="*/ 0 w 1362158"/>
                <a:gd name="connsiteY0" fmla="*/ 474503 h 834770"/>
                <a:gd name="connsiteX1" fmla="*/ 180134 w 1362158"/>
                <a:gd name="connsiteY1" fmla="*/ 114235 h 834770"/>
                <a:gd name="connsiteX2" fmla="*/ 1086208 w 1362158"/>
                <a:gd name="connsiteY2" fmla="*/ 0 h 834770"/>
                <a:gd name="connsiteX3" fmla="*/ 1362158 w 1362158"/>
                <a:gd name="connsiteY3" fmla="*/ 475501 h 834770"/>
                <a:gd name="connsiteX4" fmla="*/ 913818 w 1362158"/>
                <a:gd name="connsiteY4" fmla="*/ 756450 h 834770"/>
                <a:gd name="connsiteX5" fmla="*/ 180134 w 1362158"/>
                <a:gd name="connsiteY5" fmla="*/ 834770 h 834770"/>
                <a:gd name="connsiteX6" fmla="*/ 0 w 1362158"/>
                <a:gd name="connsiteY6" fmla="*/ 474503 h 834770"/>
                <a:gd name="connsiteX0" fmla="*/ 0 w 1362158"/>
                <a:gd name="connsiteY0" fmla="*/ 474503 h 756450"/>
                <a:gd name="connsiteX1" fmla="*/ 180134 w 1362158"/>
                <a:gd name="connsiteY1" fmla="*/ 114235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  <a:gd name="connsiteX0" fmla="*/ 0 w 1362158"/>
                <a:gd name="connsiteY0" fmla="*/ 474503 h 756450"/>
                <a:gd name="connsiteX1" fmla="*/ 255784 w 1362158"/>
                <a:gd name="connsiteY1" fmla="*/ 178703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  <a:gd name="connsiteX0" fmla="*/ 0 w 1362158"/>
                <a:gd name="connsiteY0" fmla="*/ 474503 h 756450"/>
                <a:gd name="connsiteX1" fmla="*/ 206166 w 1362158"/>
                <a:gd name="connsiteY1" fmla="*/ 61797 h 756450"/>
                <a:gd name="connsiteX2" fmla="*/ 1086208 w 1362158"/>
                <a:gd name="connsiteY2" fmla="*/ 0 h 756450"/>
                <a:gd name="connsiteX3" fmla="*/ 1362158 w 1362158"/>
                <a:gd name="connsiteY3" fmla="*/ 475501 h 756450"/>
                <a:gd name="connsiteX4" fmla="*/ 913818 w 1362158"/>
                <a:gd name="connsiteY4" fmla="*/ 756450 h 756450"/>
                <a:gd name="connsiteX5" fmla="*/ 296890 w 1362158"/>
                <a:gd name="connsiteY5" fmla="*/ 732789 h 756450"/>
                <a:gd name="connsiteX6" fmla="*/ 0 w 1362158"/>
                <a:gd name="connsiteY6" fmla="*/ 474503 h 75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62158" h="756450">
                  <a:moveTo>
                    <a:pt x="0" y="474503"/>
                  </a:moveTo>
                  <a:lnTo>
                    <a:pt x="206166" y="61797"/>
                  </a:lnTo>
                  <a:lnTo>
                    <a:pt x="1086208" y="0"/>
                  </a:lnTo>
                  <a:lnTo>
                    <a:pt x="1362158" y="475501"/>
                  </a:lnTo>
                  <a:lnTo>
                    <a:pt x="913818" y="756450"/>
                  </a:lnTo>
                  <a:lnTo>
                    <a:pt x="296890" y="732789"/>
                  </a:lnTo>
                  <a:lnTo>
                    <a:pt x="0" y="474503"/>
                  </a:lnTo>
                  <a:close/>
                </a:path>
              </a:pathLst>
            </a:custGeom>
            <a:solidFill>
              <a:srgbClr val="FBEFD5"/>
            </a:solidFill>
            <a:ln w="22225" cap="rnd" cmpd="sng">
              <a:solidFill>
                <a:schemeClr val="accent1">
                  <a:shade val="50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2" name="PA-文本框 8">
              <a:extLst>
                <a:ext uri="{FF2B5EF4-FFF2-40B4-BE49-F238E27FC236}">
                  <a16:creationId xmlns="" xmlns:a16="http://schemas.microsoft.com/office/drawing/2014/main" id="{1628EDB4-DC4C-469C-8211-5064761BDA31}"/>
                </a:ext>
              </a:extLst>
            </p:cNvPr>
            <p:cNvSpPr txBox="1"/>
            <p:nvPr>
              <p:custDataLst>
                <p:tags r:id="rId43"/>
              </p:custDataLst>
            </p:nvPr>
          </p:nvSpPr>
          <p:spPr>
            <a:xfrm rot="360291">
              <a:off x="9225223" y="1597929"/>
              <a:ext cx="1234877" cy="36933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哼，不错</a:t>
              </a:r>
            </a:p>
          </p:txBody>
        </p:sp>
      </p:grpSp>
      <p:sp>
        <p:nvSpPr>
          <p:cNvPr id="145" name="PA-任意多边形 81">
            <a:extLst>
              <a:ext uri="{FF2B5EF4-FFF2-40B4-BE49-F238E27FC236}">
                <a16:creationId xmlns="" xmlns:a16="http://schemas.microsoft.com/office/drawing/2014/main" id="{CBDBD0B7-D76C-4FFC-93E1-87A362F62B48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873828" y="1051408"/>
            <a:ext cx="3742570" cy="5033432"/>
          </a:xfrm>
          <a:custGeom>
            <a:avLst/>
            <a:gdLst>
              <a:gd name="connsiteX0" fmla="*/ 238114 w 4789714"/>
              <a:gd name="connsiteY0" fmla="*/ 0 h 5714727"/>
              <a:gd name="connsiteX1" fmla="*/ 4547032 w 4789714"/>
              <a:gd name="connsiteY1" fmla="*/ 0 h 5714727"/>
              <a:gd name="connsiteX2" fmla="*/ 4550269 w 4789714"/>
              <a:gd name="connsiteY2" fmla="*/ 32113 h 5714727"/>
              <a:gd name="connsiteX3" fmla="*/ 4783545 w 4789714"/>
              <a:gd name="connsiteY3" fmla="*/ 222239 h 5714727"/>
              <a:gd name="connsiteX4" fmla="*/ 4789714 w 4789714"/>
              <a:gd name="connsiteY4" fmla="*/ 221617 h 5714727"/>
              <a:gd name="connsiteX5" fmla="*/ 4789714 w 4789714"/>
              <a:gd name="connsiteY5" fmla="*/ 5477624 h 5714727"/>
              <a:gd name="connsiteX6" fmla="*/ 4751755 w 4789714"/>
              <a:gd name="connsiteY6" fmla="*/ 5481451 h 5714727"/>
              <a:gd name="connsiteX7" fmla="*/ 4561629 w 4789714"/>
              <a:gd name="connsiteY7" fmla="*/ 5714727 h 5714727"/>
              <a:gd name="connsiteX8" fmla="*/ 228086 w 4789714"/>
              <a:gd name="connsiteY8" fmla="*/ 5714727 h 5714727"/>
              <a:gd name="connsiteX9" fmla="*/ 37960 w 4789714"/>
              <a:gd name="connsiteY9" fmla="*/ 5481451 h 5714727"/>
              <a:gd name="connsiteX10" fmla="*/ 0 w 4789714"/>
              <a:gd name="connsiteY10" fmla="*/ 5477624 h 5714727"/>
              <a:gd name="connsiteX11" fmla="*/ 0 w 4789714"/>
              <a:gd name="connsiteY11" fmla="*/ 238114 h 5714727"/>
              <a:gd name="connsiteX12" fmla="*/ 238114 w 4789714"/>
              <a:gd name="connsiteY12" fmla="*/ 0 h 5714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789714" h="5714727">
                <a:moveTo>
                  <a:pt x="238114" y="0"/>
                </a:moveTo>
                <a:lnTo>
                  <a:pt x="4547032" y="0"/>
                </a:lnTo>
                <a:lnTo>
                  <a:pt x="4550269" y="32113"/>
                </a:lnTo>
                <a:cubicBezTo>
                  <a:pt x="4572472" y="140618"/>
                  <a:pt x="4668477" y="222239"/>
                  <a:pt x="4783545" y="222239"/>
                </a:cubicBezTo>
                <a:lnTo>
                  <a:pt x="4789714" y="221617"/>
                </a:lnTo>
                <a:lnTo>
                  <a:pt x="4789714" y="5477624"/>
                </a:lnTo>
                <a:lnTo>
                  <a:pt x="4751755" y="5481451"/>
                </a:lnTo>
                <a:cubicBezTo>
                  <a:pt x="4643250" y="5503654"/>
                  <a:pt x="4561629" y="5599659"/>
                  <a:pt x="4561629" y="5714727"/>
                </a:cubicBezTo>
                <a:lnTo>
                  <a:pt x="228086" y="5714727"/>
                </a:lnTo>
                <a:cubicBezTo>
                  <a:pt x="228086" y="5599659"/>
                  <a:pt x="146465" y="5503654"/>
                  <a:pt x="37960" y="5481451"/>
                </a:cubicBezTo>
                <a:lnTo>
                  <a:pt x="0" y="5477624"/>
                </a:lnTo>
                <a:lnTo>
                  <a:pt x="0" y="238114"/>
                </a:lnTo>
                <a:cubicBezTo>
                  <a:pt x="131507" y="238114"/>
                  <a:pt x="238114" y="131507"/>
                  <a:pt x="238114" y="0"/>
                </a:cubicBezTo>
                <a:close/>
              </a:path>
            </a:pathLst>
          </a:custGeom>
          <a:noFill/>
          <a:ln w="127000" cap="rnd" cmpd="thinThick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PA-椭圆 3">
            <a:extLst>
              <a:ext uri="{FF2B5EF4-FFF2-40B4-BE49-F238E27FC236}">
                <a16:creationId xmlns="" xmlns:a16="http://schemas.microsoft.com/office/drawing/2014/main" id="{36BA6C9B-7648-45C2-9AC5-E2FDBA0C02EF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1303535" y="753213"/>
            <a:ext cx="626473" cy="626473"/>
          </a:xfrm>
          <a:prstGeom prst="ellipse">
            <a:avLst/>
          </a:prstGeom>
          <a:solidFill>
            <a:srgbClr val="2F528F"/>
          </a:soli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PA-任意多边形 4">
            <a:extLst>
              <a:ext uri="{FF2B5EF4-FFF2-40B4-BE49-F238E27FC236}">
                <a16:creationId xmlns="" xmlns:a16="http://schemas.microsoft.com/office/drawing/2014/main" id="{786E7811-860F-496D-99CF-B14F02D2800B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226724" y="674703"/>
            <a:ext cx="2999395" cy="780096"/>
          </a:xfrm>
          <a:custGeom>
            <a:avLst/>
            <a:gdLst>
              <a:gd name="connsiteX0" fmla="*/ 794157 w 6106912"/>
              <a:gd name="connsiteY0" fmla="*/ 0 h 1588314"/>
              <a:gd name="connsiteX1" fmla="*/ 1525905 w 6106912"/>
              <a:gd name="connsiteY1" fmla="*/ 485035 h 1588314"/>
              <a:gd name="connsiteX2" fmla="*/ 1547257 w 6106912"/>
              <a:gd name="connsiteY2" fmla="*/ 553818 h 1588314"/>
              <a:gd name="connsiteX3" fmla="*/ 1568608 w 6106912"/>
              <a:gd name="connsiteY3" fmla="*/ 485035 h 1588314"/>
              <a:gd name="connsiteX4" fmla="*/ 2300356 w 6106912"/>
              <a:gd name="connsiteY4" fmla="*/ 0 h 1588314"/>
              <a:gd name="connsiteX5" fmla="*/ 3032105 w 6106912"/>
              <a:gd name="connsiteY5" fmla="*/ 485035 h 1588314"/>
              <a:gd name="connsiteX6" fmla="*/ 3053456 w 6106912"/>
              <a:gd name="connsiteY6" fmla="*/ 553818 h 1588314"/>
              <a:gd name="connsiteX7" fmla="*/ 3074807 w 6106912"/>
              <a:gd name="connsiteY7" fmla="*/ 485035 h 1588314"/>
              <a:gd name="connsiteX8" fmla="*/ 3806555 w 6106912"/>
              <a:gd name="connsiteY8" fmla="*/ 0 h 1588314"/>
              <a:gd name="connsiteX9" fmla="*/ 4538303 w 6106912"/>
              <a:gd name="connsiteY9" fmla="*/ 485035 h 1588314"/>
              <a:gd name="connsiteX10" fmla="*/ 4559655 w 6106912"/>
              <a:gd name="connsiteY10" fmla="*/ 553819 h 1588314"/>
              <a:gd name="connsiteX11" fmla="*/ 4581007 w 6106912"/>
              <a:gd name="connsiteY11" fmla="*/ 485035 h 1588314"/>
              <a:gd name="connsiteX12" fmla="*/ 5312755 w 6106912"/>
              <a:gd name="connsiteY12" fmla="*/ 0 h 1588314"/>
              <a:gd name="connsiteX13" fmla="*/ 6106912 w 6106912"/>
              <a:gd name="connsiteY13" fmla="*/ 794157 h 1588314"/>
              <a:gd name="connsiteX14" fmla="*/ 5312755 w 6106912"/>
              <a:gd name="connsiteY14" fmla="*/ 1588314 h 1588314"/>
              <a:gd name="connsiteX15" fmla="*/ 4581007 w 6106912"/>
              <a:gd name="connsiteY15" fmla="*/ 1103279 h 1588314"/>
              <a:gd name="connsiteX16" fmla="*/ 4559655 w 6106912"/>
              <a:gd name="connsiteY16" fmla="*/ 1034495 h 1588314"/>
              <a:gd name="connsiteX17" fmla="*/ 4538303 w 6106912"/>
              <a:gd name="connsiteY17" fmla="*/ 1103279 h 1588314"/>
              <a:gd name="connsiteX18" fmla="*/ 3806555 w 6106912"/>
              <a:gd name="connsiteY18" fmla="*/ 1588314 h 1588314"/>
              <a:gd name="connsiteX19" fmla="*/ 3074807 w 6106912"/>
              <a:gd name="connsiteY19" fmla="*/ 1103279 h 1588314"/>
              <a:gd name="connsiteX20" fmla="*/ 3053456 w 6106912"/>
              <a:gd name="connsiteY20" fmla="*/ 1034497 h 1588314"/>
              <a:gd name="connsiteX21" fmla="*/ 3032105 w 6106912"/>
              <a:gd name="connsiteY21" fmla="*/ 1103279 h 1588314"/>
              <a:gd name="connsiteX22" fmla="*/ 2300356 w 6106912"/>
              <a:gd name="connsiteY22" fmla="*/ 1588314 h 1588314"/>
              <a:gd name="connsiteX23" fmla="*/ 1568608 w 6106912"/>
              <a:gd name="connsiteY23" fmla="*/ 1103279 h 1588314"/>
              <a:gd name="connsiteX24" fmla="*/ 1547257 w 6106912"/>
              <a:gd name="connsiteY24" fmla="*/ 1034496 h 1588314"/>
              <a:gd name="connsiteX25" fmla="*/ 1525905 w 6106912"/>
              <a:gd name="connsiteY25" fmla="*/ 1103279 h 1588314"/>
              <a:gd name="connsiteX26" fmla="*/ 794157 w 6106912"/>
              <a:gd name="connsiteY26" fmla="*/ 1588314 h 1588314"/>
              <a:gd name="connsiteX27" fmla="*/ 0 w 6106912"/>
              <a:gd name="connsiteY27" fmla="*/ 794157 h 1588314"/>
              <a:gd name="connsiteX28" fmla="*/ 794157 w 6106912"/>
              <a:gd name="connsiteY28" fmla="*/ 0 h 1588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106912" h="1588314">
                <a:moveTo>
                  <a:pt x="794157" y="0"/>
                </a:moveTo>
                <a:cubicBezTo>
                  <a:pt x="1123108" y="0"/>
                  <a:pt x="1405346" y="200000"/>
                  <a:pt x="1525905" y="485035"/>
                </a:cubicBezTo>
                <a:lnTo>
                  <a:pt x="1547257" y="553818"/>
                </a:lnTo>
                <a:lnTo>
                  <a:pt x="1568608" y="485035"/>
                </a:lnTo>
                <a:cubicBezTo>
                  <a:pt x="1689167" y="200000"/>
                  <a:pt x="1971405" y="0"/>
                  <a:pt x="2300356" y="0"/>
                </a:cubicBezTo>
                <a:cubicBezTo>
                  <a:pt x="2629307" y="0"/>
                  <a:pt x="2911545" y="200000"/>
                  <a:pt x="3032105" y="485035"/>
                </a:cubicBezTo>
                <a:lnTo>
                  <a:pt x="3053456" y="553818"/>
                </a:lnTo>
                <a:lnTo>
                  <a:pt x="3074807" y="485035"/>
                </a:lnTo>
                <a:cubicBezTo>
                  <a:pt x="3195367" y="200000"/>
                  <a:pt x="3477604" y="0"/>
                  <a:pt x="3806555" y="0"/>
                </a:cubicBezTo>
                <a:cubicBezTo>
                  <a:pt x="4135506" y="0"/>
                  <a:pt x="4417744" y="200000"/>
                  <a:pt x="4538303" y="485035"/>
                </a:cubicBezTo>
                <a:lnTo>
                  <a:pt x="4559655" y="553819"/>
                </a:lnTo>
                <a:lnTo>
                  <a:pt x="4581007" y="485035"/>
                </a:lnTo>
                <a:cubicBezTo>
                  <a:pt x="4701567" y="200000"/>
                  <a:pt x="4983805" y="0"/>
                  <a:pt x="5312755" y="0"/>
                </a:cubicBezTo>
                <a:cubicBezTo>
                  <a:pt x="5751356" y="0"/>
                  <a:pt x="6106912" y="355556"/>
                  <a:pt x="6106912" y="794157"/>
                </a:cubicBezTo>
                <a:cubicBezTo>
                  <a:pt x="6106912" y="1232758"/>
                  <a:pt x="5751356" y="1588314"/>
                  <a:pt x="5312755" y="1588314"/>
                </a:cubicBezTo>
                <a:cubicBezTo>
                  <a:pt x="4983805" y="1588314"/>
                  <a:pt x="4701567" y="1388314"/>
                  <a:pt x="4581007" y="1103279"/>
                </a:cubicBezTo>
                <a:lnTo>
                  <a:pt x="4559655" y="1034495"/>
                </a:lnTo>
                <a:lnTo>
                  <a:pt x="4538303" y="1103279"/>
                </a:lnTo>
                <a:cubicBezTo>
                  <a:pt x="4417744" y="1388314"/>
                  <a:pt x="4135506" y="1588314"/>
                  <a:pt x="3806555" y="1588314"/>
                </a:cubicBezTo>
                <a:cubicBezTo>
                  <a:pt x="3477604" y="1588314"/>
                  <a:pt x="3195367" y="1388314"/>
                  <a:pt x="3074807" y="1103279"/>
                </a:cubicBezTo>
                <a:lnTo>
                  <a:pt x="3053456" y="1034497"/>
                </a:lnTo>
                <a:lnTo>
                  <a:pt x="3032105" y="1103279"/>
                </a:lnTo>
                <a:cubicBezTo>
                  <a:pt x="2911545" y="1388314"/>
                  <a:pt x="2629307" y="1588314"/>
                  <a:pt x="2300356" y="1588314"/>
                </a:cubicBezTo>
                <a:cubicBezTo>
                  <a:pt x="1971405" y="1588314"/>
                  <a:pt x="1689167" y="1388314"/>
                  <a:pt x="1568608" y="1103279"/>
                </a:cubicBezTo>
                <a:lnTo>
                  <a:pt x="1547257" y="1034496"/>
                </a:lnTo>
                <a:lnTo>
                  <a:pt x="1525905" y="1103279"/>
                </a:lnTo>
                <a:cubicBezTo>
                  <a:pt x="1405346" y="1388314"/>
                  <a:pt x="1123108" y="1588314"/>
                  <a:pt x="794157" y="1588314"/>
                </a:cubicBezTo>
                <a:cubicBezTo>
                  <a:pt x="355556" y="1588314"/>
                  <a:pt x="0" y="1232758"/>
                  <a:pt x="0" y="794157"/>
                </a:cubicBezTo>
                <a:cubicBezTo>
                  <a:pt x="0" y="355556"/>
                  <a:pt x="355556" y="0"/>
                  <a:pt x="794157" y="0"/>
                </a:cubicBezTo>
                <a:close/>
              </a:path>
            </a:pathLst>
          </a:custGeom>
          <a:solidFill>
            <a:srgbClr val="FBEFD5"/>
          </a:solidFill>
          <a:ln w="63500">
            <a:solidFill>
              <a:schemeClr val="accent2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PA-椭圆 23">
            <a:extLst>
              <a:ext uri="{FF2B5EF4-FFF2-40B4-BE49-F238E27FC236}">
                <a16:creationId xmlns="" xmlns:a16="http://schemas.microsoft.com/office/drawing/2014/main" id="{9D9BC198-3F6B-4DF1-B97C-1E130471A76C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1307391" y="769271"/>
            <a:ext cx="594357" cy="594357"/>
          </a:xfrm>
          <a:prstGeom prst="ellipse">
            <a:avLst/>
          </a:prstGeom>
          <a:solidFill>
            <a:srgbClr val="2F528F"/>
          </a:soli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PA-椭圆 5">
            <a:extLst>
              <a:ext uri="{FF2B5EF4-FFF2-40B4-BE49-F238E27FC236}">
                <a16:creationId xmlns="" xmlns:a16="http://schemas.microsoft.com/office/drawing/2014/main" id="{909C70B6-6708-4931-A20E-6B3B55D8D313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2059359" y="769271"/>
            <a:ext cx="594357" cy="594357"/>
          </a:xfrm>
          <a:prstGeom prst="ellipse">
            <a:avLst/>
          </a:prstGeom>
          <a:solidFill>
            <a:srgbClr val="2F528F"/>
          </a:soli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PA-椭圆 6">
            <a:extLst>
              <a:ext uri="{FF2B5EF4-FFF2-40B4-BE49-F238E27FC236}">
                <a16:creationId xmlns="" xmlns:a16="http://schemas.microsoft.com/office/drawing/2014/main" id="{F22188DD-B037-4389-ABD1-34F1011833CD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2799125" y="769271"/>
            <a:ext cx="594357" cy="594357"/>
          </a:xfrm>
          <a:prstGeom prst="ellipse">
            <a:avLst/>
          </a:prstGeom>
          <a:solidFill>
            <a:srgbClr val="2F528F"/>
          </a:soli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PA-椭圆 7">
            <a:extLst>
              <a:ext uri="{FF2B5EF4-FFF2-40B4-BE49-F238E27FC236}">
                <a16:creationId xmlns="" xmlns:a16="http://schemas.microsoft.com/office/drawing/2014/main" id="{C44DAF22-1894-468C-9971-982B29A2548F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3538891" y="769271"/>
            <a:ext cx="594357" cy="594357"/>
          </a:xfrm>
          <a:prstGeom prst="ellipse">
            <a:avLst/>
          </a:prstGeom>
          <a:solidFill>
            <a:srgbClr val="2F528F"/>
          </a:solidFill>
          <a:ln>
            <a:noFill/>
          </a:ln>
          <a:effectLst>
            <a:outerShdw blurRad="254000" algn="ctr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PA-文本框 8">
            <a:extLst>
              <a:ext uri="{FF2B5EF4-FFF2-40B4-BE49-F238E27FC236}">
                <a16:creationId xmlns="" xmlns:a16="http://schemas.microsoft.com/office/drawing/2014/main" id="{902E559F-B7A4-42CF-81C7-BE893B2CACE5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3555007" y="760337"/>
            <a:ext cx="549666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BEFD5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题</a:t>
            </a:r>
          </a:p>
        </p:txBody>
      </p:sp>
      <p:sp>
        <p:nvSpPr>
          <p:cNvPr id="10" name="PA-文本框 9">
            <a:extLst>
              <a:ext uri="{FF2B5EF4-FFF2-40B4-BE49-F238E27FC236}">
                <a16:creationId xmlns="" xmlns:a16="http://schemas.microsoft.com/office/drawing/2014/main" id="{0F6DA095-1CF4-4A26-A4D4-D16E2D550C3A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811105" y="760337"/>
            <a:ext cx="549666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ctr">
              <a:defRPr sz="4000" b="1">
                <a:solidFill>
                  <a:schemeClr val="bg1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BEFD5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标</a:t>
            </a:r>
          </a:p>
        </p:txBody>
      </p:sp>
      <p:sp>
        <p:nvSpPr>
          <p:cNvPr id="11" name="PA-文本框 10">
            <a:extLst>
              <a:ext uri="{FF2B5EF4-FFF2-40B4-BE49-F238E27FC236}">
                <a16:creationId xmlns="" xmlns:a16="http://schemas.microsoft.com/office/drawing/2014/main" id="{577C0A37-1111-4F4D-845B-00604562E04B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2095668" y="760337"/>
            <a:ext cx="549666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BEFD5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入</a:t>
            </a:r>
          </a:p>
        </p:txBody>
      </p:sp>
      <p:sp>
        <p:nvSpPr>
          <p:cNvPr id="12" name="PA-文本框 11">
            <a:extLst>
              <a:ext uri="{FF2B5EF4-FFF2-40B4-BE49-F238E27FC236}">
                <a16:creationId xmlns="" xmlns:a16="http://schemas.microsoft.com/office/drawing/2014/main" id="{DF2D0E10-F176-460E-86B3-C7130FD827E8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319593" y="998426"/>
            <a:ext cx="594357" cy="1700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ras Light ITC" panose="020B04020305040208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PA-文本框 13">
            <a:extLst>
              <a:ext uri="{FF2B5EF4-FFF2-40B4-BE49-F238E27FC236}">
                <a16:creationId xmlns="" xmlns:a16="http://schemas.microsoft.com/office/drawing/2014/main" id="{1472ABBC-80CA-4892-8936-9505F99277CA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1327191" y="760337"/>
            <a:ext cx="549666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BEFD5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rPr>
              <a:t>输</a:t>
            </a:r>
          </a:p>
        </p:txBody>
      </p:sp>
      <p:grpSp>
        <p:nvGrpSpPr>
          <p:cNvPr id="208" name="PA-组合 207">
            <a:extLst>
              <a:ext uri="{FF2B5EF4-FFF2-40B4-BE49-F238E27FC236}">
                <a16:creationId xmlns="" xmlns:a16="http://schemas.microsoft.com/office/drawing/2014/main" id="{65412D16-31ED-46F2-82B0-5E888513C1E9}"/>
              </a:ext>
            </a:extLst>
          </p:cNvPr>
          <p:cNvGrpSpPr/>
          <p:nvPr>
            <p:custDataLst>
              <p:tags r:id="rId20"/>
            </p:custDataLst>
          </p:nvPr>
        </p:nvGrpSpPr>
        <p:grpSpPr>
          <a:xfrm>
            <a:off x="1226724" y="1763851"/>
            <a:ext cx="2999395" cy="631556"/>
            <a:chOff x="711192" y="1710674"/>
            <a:chExt cx="3454076" cy="727295"/>
          </a:xfrm>
        </p:grpSpPr>
        <p:sp>
          <p:nvSpPr>
            <p:cNvPr id="117" name="PA-椭圆 116">
              <a:extLst>
                <a:ext uri="{FF2B5EF4-FFF2-40B4-BE49-F238E27FC236}">
                  <a16:creationId xmlns="" xmlns:a16="http://schemas.microsoft.com/office/drawing/2014/main" id="{00035DA8-5242-411D-BC96-1A40AFB19A31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壹</a:t>
              </a:r>
            </a:p>
          </p:txBody>
        </p:sp>
        <p:sp>
          <p:nvSpPr>
            <p:cNvPr id="84" name="PA-文本框 9">
              <a:extLst>
                <a:ext uri="{FF2B5EF4-FFF2-40B4-BE49-F238E27FC236}">
                  <a16:creationId xmlns="" xmlns:a16="http://schemas.microsoft.com/office/drawing/2014/main" id="{F8BA1F73-C2DB-4FAC-8AEB-1D1B4E799364}"/>
                </a:ext>
              </a:extLst>
            </p:cNvPr>
            <p:cNvSpPr txBox="1"/>
            <p:nvPr>
              <p:custDataLst>
                <p:tags r:id="rId39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r>
                <a:rPr lang="zh-CN" altLang="en-US" dirty="0"/>
                <a:t>这里输入小标题</a:t>
              </a:r>
            </a:p>
          </p:txBody>
        </p:sp>
        <p:sp>
          <p:nvSpPr>
            <p:cNvPr id="85" name="PA-文本框 9">
              <a:extLst>
                <a:ext uri="{FF2B5EF4-FFF2-40B4-BE49-F238E27FC236}">
                  <a16:creationId xmlns="" xmlns:a16="http://schemas.microsoft.com/office/drawing/2014/main" id="{9321C54E-687B-45A4-8B29-1FC1B66A862A}"/>
                </a:ext>
              </a:extLst>
            </p:cNvPr>
            <p:cNvSpPr txBox="1"/>
            <p:nvPr>
              <p:custDataLst>
                <p:tags r:id="rId40"/>
              </p:custDataLst>
            </p:nvPr>
          </p:nvSpPr>
          <p:spPr>
            <a:xfrm>
              <a:off x="1446869" y="2154423"/>
              <a:ext cx="2718399" cy="28354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209" name="PA-组合 208">
            <a:extLst>
              <a:ext uri="{FF2B5EF4-FFF2-40B4-BE49-F238E27FC236}">
                <a16:creationId xmlns="" xmlns:a16="http://schemas.microsoft.com/office/drawing/2014/main" id="{542FBFCE-7686-44A1-ABD4-1D4FCF151D6C}"/>
              </a:ext>
            </a:extLst>
          </p:cNvPr>
          <p:cNvGrpSpPr/>
          <p:nvPr>
            <p:custDataLst>
              <p:tags r:id="rId21"/>
            </p:custDataLst>
          </p:nvPr>
        </p:nvGrpSpPr>
        <p:grpSpPr>
          <a:xfrm>
            <a:off x="1226724" y="2497999"/>
            <a:ext cx="2999395" cy="631556"/>
            <a:chOff x="711192" y="1710674"/>
            <a:chExt cx="3454076" cy="727295"/>
          </a:xfrm>
        </p:grpSpPr>
        <p:sp>
          <p:nvSpPr>
            <p:cNvPr id="210" name="PA-椭圆 209">
              <a:extLst>
                <a:ext uri="{FF2B5EF4-FFF2-40B4-BE49-F238E27FC236}">
                  <a16:creationId xmlns="" xmlns:a16="http://schemas.microsoft.com/office/drawing/2014/main" id="{21BD2FDC-F9D1-4C83-A1A1-C65CEDA0C763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贰</a:t>
              </a:r>
            </a:p>
          </p:txBody>
        </p:sp>
        <p:sp>
          <p:nvSpPr>
            <p:cNvPr id="211" name="PA-文本框 9">
              <a:extLst>
                <a:ext uri="{FF2B5EF4-FFF2-40B4-BE49-F238E27FC236}">
                  <a16:creationId xmlns="" xmlns:a16="http://schemas.microsoft.com/office/drawing/2014/main" id="{4249A98E-8148-4251-B3E0-2647EBD29DE4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r>
                <a:rPr lang="zh-CN" altLang="en-US" dirty="0"/>
                <a:t>这里输入小标题</a:t>
              </a:r>
            </a:p>
          </p:txBody>
        </p:sp>
        <p:sp>
          <p:nvSpPr>
            <p:cNvPr id="212" name="PA-文本框 9">
              <a:extLst>
                <a:ext uri="{FF2B5EF4-FFF2-40B4-BE49-F238E27FC236}">
                  <a16:creationId xmlns="" xmlns:a16="http://schemas.microsoft.com/office/drawing/2014/main" id="{99DD5B8E-9990-4D3A-AB04-D85A01CA3336}"/>
                </a:ext>
              </a:extLst>
            </p:cNvPr>
            <p:cNvSpPr txBox="1"/>
            <p:nvPr>
              <p:custDataLst>
                <p:tags r:id="rId37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222" name="PA-组合 221">
            <a:extLst>
              <a:ext uri="{FF2B5EF4-FFF2-40B4-BE49-F238E27FC236}">
                <a16:creationId xmlns="" xmlns:a16="http://schemas.microsoft.com/office/drawing/2014/main" id="{22213E18-74D9-4D56-A2D8-D107E7EEA9D6}"/>
              </a:ext>
            </a:extLst>
          </p:cNvPr>
          <p:cNvGrpSpPr/>
          <p:nvPr>
            <p:custDataLst>
              <p:tags r:id="rId22"/>
            </p:custDataLst>
          </p:nvPr>
        </p:nvGrpSpPr>
        <p:grpSpPr>
          <a:xfrm>
            <a:off x="1226724" y="3232148"/>
            <a:ext cx="2999395" cy="631556"/>
            <a:chOff x="711192" y="1710674"/>
            <a:chExt cx="3454076" cy="727295"/>
          </a:xfrm>
        </p:grpSpPr>
        <p:sp>
          <p:nvSpPr>
            <p:cNvPr id="223" name="PA-椭圆 222">
              <a:extLst>
                <a:ext uri="{FF2B5EF4-FFF2-40B4-BE49-F238E27FC236}">
                  <a16:creationId xmlns="" xmlns:a16="http://schemas.microsoft.com/office/drawing/2014/main" id="{9BEA2E98-4AF7-4589-8E76-671875964B0D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叁</a:t>
              </a:r>
            </a:p>
          </p:txBody>
        </p:sp>
        <p:sp>
          <p:nvSpPr>
            <p:cNvPr id="224" name="PA-文本框 9">
              <a:extLst>
                <a:ext uri="{FF2B5EF4-FFF2-40B4-BE49-F238E27FC236}">
                  <a16:creationId xmlns="" xmlns:a16="http://schemas.microsoft.com/office/drawing/2014/main" id="{A565C857-D96F-48AA-A674-8DDA570F924B}"/>
                </a:ext>
              </a:extLst>
            </p:cNvPr>
            <p:cNvSpPr txBox="1"/>
            <p:nvPr>
              <p:custDataLst>
                <p:tags r:id="rId33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这里输入小标题</a:t>
              </a:r>
            </a:p>
          </p:txBody>
        </p:sp>
        <p:sp>
          <p:nvSpPr>
            <p:cNvPr id="225" name="PA-文本框 9">
              <a:extLst>
                <a:ext uri="{FF2B5EF4-FFF2-40B4-BE49-F238E27FC236}">
                  <a16:creationId xmlns="" xmlns:a16="http://schemas.microsoft.com/office/drawing/2014/main" id="{CC69524C-8A26-4334-9EA3-0E0C0C25D0C5}"/>
                </a:ext>
              </a:extLst>
            </p:cNvPr>
            <p:cNvSpPr txBox="1"/>
            <p:nvPr>
              <p:custDataLst>
                <p:tags r:id="rId34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226" name="PA-组合 225">
            <a:extLst>
              <a:ext uri="{FF2B5EF4-FFF2-40B4-BE49-F238E27FC236}">
                <a16:creationId xmlns="" xmlns:a16="http://schemas.microsoft.com/office/drawing/2014/main" id="{AB167F88-F1D9-4640-8EDA-C82785E7D367}"/>
              </a:ext>
            </a:extLst>
          </p:cNvPr>
          <p:cNvGrpSpPr/>
          <p:nvPr>
            <p:custDataLst>
              <p:tags r:id="rId23"/>
            </p:custDataLst>
          </p:nvPr>
        </p:nvGrpSpPr>
        <p:grpSpPr>
          <a:xfrm>
            <a:off x="1226724" y="3966298"/>
            <a:ext cx="2999395" cy="631556"/>
            <a:chOff x="711192" y="1710674"/>
            <a:chExt cx="3454076" cy="727295"/>
          </a:xfrm>
        </p:grpSpPr>
        <p:sp>
          <p:nvSpPr>
            <p:cNvPr id="227" name="PA-椭圆 226">
              <a:extLst>
                <a:ext uri="{FF2B5EF4-FFF2-40B4-BE49-F238E27FC236}">
                  <a16:creationId xmlns="" xmlns:a16="http://schemas.microsoft.com/office/drawing/2014/main" id="{279C1975-8956-40EE-8607-F05EF339A1AA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>
              <a:off x="711192" y="1802577"/>
              <a:ext cx="610402" cy="610403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肆</a:t>
              </a:r>
            </a:p>
          </p:txBody>
        </p:sp>
        <p:sp>
          <p:nvSpPr>
            <p:cNvPr id="228" name="PA-文本框 9">
              <a:extLst>
                <a:ext uri="{FF2B5EF4-FFF2-40B4-BE49-F238E27FC236}">
                  <a16:creationId xmlns="" xmlns:a16="http://schemas.microsoft.com/office/drawing/2014/main" id="{F7655CB7-A1E4-4CBE-AA32-7E673A80FD8E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1446869" y="1710674"/>
              <a:ext cx="2718399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r>
                <a:rPr lang="zh-CN" altLang="en-US" dirty="0"/>
                <a:t>这里输入小标题</a:t>
              </a:r>
            </a:p>
          </p:txBody>
        </p:sp>
        <p:sp>
          <p:nvSpPr>
            <p:cNvPr id="229" name="PA-文本框 9">
              <a:extLst>
                <a:ext uri="{FF2B5EF4-FFF2-40B4-BE49-F238E27FC236}">
                  <a16:creationId xmlns="" xmlns:a16="http://schemas.microsoft.com/office/drawing/2014/main" id="{1DBF71AC-E946-4FF3-86D7-EE26501A6913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1446869" y="2154423"/>
              <a:ext cx="2718399" cy="27700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60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pic>
        <p:nvPicPr>
          <p:cNvPr id="43" name="PA-图片 42" descr="图片包含 游戏机, 画&#10;&#10;描述已自动生成">
            <a:extLst>
              <a:ext uri="{FF2B5EF4-FFF2-40B4-BE49-F238E27FC236}">
                <a16:creationId xmlns="" xmlns:a16="http://schemas.microsoft.com/office/drawing/2014/main" id="{9DF52834-17EA-453E-8B5E-7513804714DE}"/>
              </a:ext>
            </a:extLst>
          </p:cNvPr>
          <p:cNvPicPr>
            <a:picLocks noChangeAspect="1"/>
          </p:cNvPicPr>
          <p:nvPr>
            <p:custDataLst>
              <p:tags r:id="rId24"/>
            </p:custDataLst>
          </p:nvPr>
        </p:nvPicPr>
        <p:blipFill rotWithShape="1">
          <a:blip r:embed="rId55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6">
                    <a14:imgEffect>
                      <a14:artisticGlowEdges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7687" y="4836341"/>
            <a:ext cx="2809127" cy="835974"/>
          </a:xfrm>
          <a:prstGeom prst="rect">
            <a:avLst/>
          </a:prstGeom>
        </p:spPr>
      </p:pic>
      <p:sp>
        <p:nvSpPr>
          <p:cNvPr id="44" name="PA-文本框 9">
            <a:extLst>
              <a:ext uri="{FF2B5EF4-FFF2-40B4-BE49-F238E27FC236}">
                <a16:creationId xmlns="" xmlns:a16="http://schemas.microsoft.com/office/drawing/2014/main" id="{EDBBC2DC-9332-4D96-AC32-229865457540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561971" y="5244163"/>
            <a:ext cx="2360560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algn="dist"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243B69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rPr>
              <a:t>Love And Peace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243B69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3" name="PA-矩形 49">
            <a:extLst>
              <a:ext uri="{FF2B5EF4-FFF2-40B4-BE49-F238E27FC236}">
                <a16:creationId xmlns="" xmlns:a16="http://schemas.microsoft.com/office/drawing/2014/main" id="{C9D3D242-4C14-416E-B5DF-2227D7B29A70}"/>
              </a:ext>
            </a:extLst>
          </p:cNvPr>
          <p:cNvSpPr/>
          <p:nvPr>
            <p:custDataLst>
              <p:tags r:id="rId26"/>
            </p:custDataLst>
          </p:nvPr>
        </p:nvSpPr>
        <p:spPr>
          <a:xfrm>
            <a:off x="-1074057" y="-655071"/>
            <a:ext cx="14093371" cy="949924"/>
          </a:xfrm>
          <a:prstGeom prst="rect">
            <a:avLst/>
          </a:prstGeom>
          <a:solidFill>
            <a:srgbClr val="3C5686"/>
          </a:solidFill>
          <a:ln w="127000" cap="rnd" cmpd="thinThick">
            <a:solidFill>
              <a:srgbClr val="3D558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" name="图片 2" descr="夜晚的星空&#10;&#10;描述已自动生成">
            <a:extLst>
              <a:ext uri="{FF2B5EF4-FFF2-40B4-BE49-F238E27FC236}">
                <a16:creationId xmlns="" xmlns:a16="http://schemas.microsoft.com/office/drawing/2014/main" id="{128C1341-479C-44B3-9243-55D54456E1A3}"/>
              </a:ext>
            </a:extLst>
          </p:cNvPr>
          <p:cNvPicPr>
            <a:picLocks noChangeAspect="1"/>
          </p:cNvPicPr>
          <p:nvPr/>
        </p:nvPicPr>
        <p:blipFill>
          <a:blip r:embed="rId57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79" y="326998"/>
            <a:ext cx="11982450" cy="5948760"/>
          </a:xfrm>
          <a:prstGeom prst="rect">
            <a:avLst/>
          </a:prstGeom>
        </p:spPr>
      </p:pic>
      <p:sp>
        <p:nvSpPr>
          <p:cNvPr id="15" name="PA-矩形 99">
            <a:extLst>
              <a:ext uri="{FF2B5EF4-FFF2-40B4-BE49-F238E27FC236}">
                <a16:creationId xmlns="" xmlns:a16="http://schemas.microsoft.com/office/drawing/2014/main" id="{04C24A17-A2D0-4901-8784-ED27E127351F}"/>
              </a:ext>
            </a:extLst>
          </p:cNvPr>
          <p:cNvSpPr/>
          <p:nvPr>
            <p:custDataLst>
              <p:tags r:id="rId27"/>
            </p:custDataLst>
          </p:nvPr>
        </p:nvSpPr>
        <p:spPr>
          <a:xfrm>
            <a:off x="-1074057" y="6531005"/>
            <a:ext cx="14093371" cy="949924"/>
          </a:xfrm>
          <a:prstGeom prst="rect">
            <a:avLst/>
          </a:prstGeom>
          <a:solidFill>
            <a:srgbClr val="3C5686"/>
          </a:solidFill>
          <a:ln w="127000" cap="rnd" cmpd="thinThick">
            <a:solidFill>
              <a:srgbClr val="3D5586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PA-图片 15">
            <a:extLst>
              <a:ext uri="{FF2B5EF4-FFF2-40B4-BE49-F238E27FC236}">
                <a16:creationId xmlns="" xmlns:a16="http://schemas.microsoft.com/office/drawing/2014/main" id="{016C0FA2-4DD5-46DB-813A-76872BB1A12E}"/>
              </a:ext>
            </a:extLst>
          </p:cNvPr>
          <p:cNvPicPr>
            <a:picLocks noChangeAspect="1"/>
          </p:cNvPicPr>
          <p:nvPr>
            <p:custDataLst>
              <p:tags r:id="rId28"/>
            </p:custDataLst>
          </p:nvPr>
        </p:nvPicPr>
        <p:blipFill rotWithShape="1">
          <a:blip r:embed="rId58" cstate="screen">
            <a:extLst>
              <a:ext uri="{BEBA8EAE-BF5A-486C-A8C5-ECC9F3942E4B}">
                <a14:imgProps xmlns:a14="http://schemas.microsoft.com/office/drawing/2010/main">
                  <a14:imgLayer r:embed="rId59">
                    <a14:imgEffect>
                      <a14:backgroundRemoval t="9166" b="99765" l="6084" r="94072">
                        <a14:foregroundMark x1="46334" y1="9283" x2="56630" y2="9636"/>
                        <a14:foregroundMark x1="44306" y1="94595" x2="82527" y2="89542"/>
                        <a14:foregroundMark x1="82527" y1="89542" x2="91576" y2="85429"/>
                        <a14:foregroundMark x1="80343" y1="92597" x2="74415" y2="99882"/>
                        <a14:foregroundMark x1="94072" y1="94125" x2="89392" y2="95417"/>
                        <a14:foregroundMark x1="7332" y1="79788" x2="6084" y2="84724"/>
                        <a14:backgroundMark x1="3588" y1="90364" x2="3588" y2="90364"/>
                        <a14:backgroundMark x1="3588" y1="89894" x2="1560" y2="87309"/>
                        <a14:backgroundMark x1="26833" y1="83196" x2="25741" y2="86251"/>
                        <a14:backgroundMark x1="2652" y1="90129" x2="3744" y2="90247"/>
                        <a14:backgroundMark x1="30577" y1="41716" x2="33229" y2="43361"/>
                        <a14:backgroundMark x1="3900" y1="88249" x2="3900" y2="9036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028"/>
          <a:stretch/>
        </p:blipFill>
        <p:spPr>
          <a:xfrm>
            <a:off x="8382926" y="1722775"/>
            <a:ext cx="3696664" cy="4808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936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8401163-9734-48C8-9278-C4E814E121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PA-矩形 33">
            <a:extLst>
              <a:ext uri="{FF2B5EF4-FFF2-40B4-BE49-F238E27FC236}">
                <a16:creationId xmlns="" xmlns:a16="http://schemas.microsoft.com/office/drawing/2014/main" id="{7BA84974-F34D-4EFD-8CAE-14ACBB61679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86410" y="685800"/>
            <a:ext cx="10477500" cy="5486400"/>
          </a:xfrm>
          <a:prstGeom prst="rect">
            <a:avLst/>
          </a:prstGeom>
          <a:solidFill>
            <a:schemeClr val="accent4"/>
          </a:solidFill>
          <a:ln w="76200" cap="rnd" cmpd="sng">
            <a:solidFill>
              <a:schemeClr val="tx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"/>
              <a:ea typeface="思源宋体 CN"/>
              <a:cs typeface="+mn-cs"/>
            </a:endParaRPr>
          </a:p>
        </p:txBody>
      </p:sp>
      <p:sp>
        <p:nvSpPr>
          <p:cNvPr id="70" name="PA-圆角矩形 69">
            <a:extLst>
              <a:ext uri="{FF2B5EF4-FFF2-40B4-BE49-F238E27FC236}">
                <a16:creationId xmlns="" xmlns:a16="http://schemas.microsoft.com/office/drawing/2014/main" id="{2B6CBA58-0771-430D-A9A9-8F7C5685C46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782941" y="1319360"/>
            <a:ext cx="4998555" cy="4210529"/>
          </a:xfrm>
          <a:prstGeom prst="roundRect">
            <a:avLst>
              <a:gd name="adj" fmla="val 5954"/>
            </a:avLst>
          </a:prstGeom>
          <a:noFill/>
          <a:ln w="44450" cap="rnd" cmpd="sng"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DB08B0A-B22B-4629-BDE6-E574F8DB2728}"/>
              </a:ext>
            </a:extLst>
          </p:cNvPr>
          <p:cNvGrpSpPr/>
          <p:nvPr/>
        </p:nvGrpSpPr>
        <p:grpSpPr>
          <a:xfrm>
            <a:off x="1356308" y="1647070"/>
            <a:ext cx="952500" cy="3610992"/>
            <a:chOff x="1060352" y="1583322"/>
            <a:chExt cx="952500" cy="3610992"/>
          </a:xfrm>
        </p:grpSpPr>
        <p:sp>
          <p:nvSpPr>
            <p:cNvPr id="72" name="PA-矩形 71">
              <a:extLst>
                <a:ext uri="{FF2B5EF4-FFF2-40B4-BE49-F238E27FC236}">
                  <a16:creationId xmlns="" xmlns:a16="http://schemas.microsoft.com/office/drawing/2014/main" id="{EE71AE82-BE8D-4B4C-8DB5-E64853477277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>
              <a:off x="1164164" y="1815100"/>
              <a:ext cx="745397" cy="3179111"/>
            </a:xfrm>
            <a:prstGeom prst="rect">
              <a:avLst/>
            </a:prstGeom>
            <a:solidFill>
              <a:schemeClr val="accent4"/>
            </a:solidFill>
            <a:ln w="63500" cap="rnd" cmpd="sng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PA-任意多边形 58">
              <a:extLst>
                <a:ext uri="{FF2B5EF4-FFF2-40B4-BE49-F238E27FC236}">
                  <a16:creationId xmlns="" xmlns:a16="http://schemas.microsoft.com/office/drawing/2014/main" id="{9D6C8C62-8F2C-4C30-8215-93F07FD79B2D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>
              <a:off x="1060352" y="1583322"/>
              <a:ext cx="952500" cy="3610992"/>
            </a:xfrm>
            <a:custGeom>
              <a:avLst/>
              <a:gdLst>
                <a:gd name="connsiteX0" fmla="*/ 476250 w 952500"/>
                <a:gd name="connsiteY0" fmla="*/ 408767 h 3610992"/>
                <a:gd name="connsiteX1" fmla="*/ 112982 w 952500"/>
                <a:gd name="connsiteY1" fmla="*/ 772035 h 3610992"/>
                <a:gd name="connsiteX2" fmla="*/ 334849 w 952500"/>
                <a:gd name="connsiteY2" fmla="*/ 1106755 h 3610992"/>
                <a:gd name="connsiteX3" fmla="*/ 366312 w 952500"/>
                <a:gd name="connsiteY3" fmla="*/ 1116522 h 3610992"/>
                <a:gd name="connsiteX4" fmla="*/ 334849 w 952500"/>
                <a:gd name="connsiteY4" fmla="*/ 1126288 h 3610992"/>
                <a:gd name="connsiteX5" fmla="*/ 112982 w 952500"/>
                <a:gd name="connsiteY5" fmla="*/ 1461009 h 3610992"/>
                <a:gd name="connsiteX6" fmla="*/ 334849 w 952500"/>
                <a:gd name="connsiteY6" fmla="*/ 1795729 h 3610992"/>
                <a:gd name="connsiteX7" fmla="*/ 366312 w 952500"/>
                <a:gd name="connsiteY7" fmla="*/ 1805496 h 3610992"/>
                <a:gd name="connsiteX8" fmla="*/ 334849 w 952500"/>
                <a:gd name="connsiteY8" fmla="*/ 1815262 h 3610992"/>
                <a:gd name="connsiteX9" fmla="*/ 112982 w 952500"/>
                <a:gd name="connsiteY9" fmla="*/ 2149982 h 3610992"/>
                <a:gd name="connsiteX10" fmla="*/ 334849 w 952500"/>
                <a:gd name="connsiteY10" fmla="*/ 2484703 h 3610992"/>
                <a:gd name="connsiteX11" fmla="*/ 366313 w 952500"/>
                <a:gd name="connsiteY11" fmla="*/ 2494469 h 3610992"/>
                <a:gd name="connsiteX12" fmla="*/ 334849 w 952500"/>
                <a:gd name="connsiteY12" fmla="*/ 2504236 h 3610992"/>
                <a:gd name="connsiteX13" fmla="*/ 112982 w 952500"/>
                <a:gd name="connsiteY13" fmla="*/ 2838956 h 3610992"/>
                <a:gd name="connsiteX14" fmla="*/ 476250 w 952500"/>
                <a:gd name="connsiteY14" fmla="*/ 3202224 h 3610992"/>
                <a:gd name="connsiteX15" fmla="*/ 839517 w 952500"/>
                <a:gd name="connsiteY15" fmla="*/ 2838956 h 3610992"/>
                <a:gd name="connsiteX16" fmla="*/ 617650 w 952500"/>
                <a:gd name="connsiteY16" fmla="*/ 2504236 h 3610992"/>
                <a:gd name="connsiteX17" fmla="*/ 586186 w 952500"/>
                <a:gd name="connsiteY17" fmla="*/ 2494469 h 3610992"/>
                <a:gd name="connsiteX18" fmla="*/ 617650 w 952500"/>
                <a:gd name="connsiteY18" fmla="*/ 2484703 h 3610992"/>
                <a:gd name="connsiteX19" fmla="*/ 839517 w 952500"/>
                <a:gd name="connsiteY19" fmla="*/ 2149982 h 3610992"/>
                <a:gd name="connsiteX20" fmla="*/ 617650 w 952500"/>
                <a:gd name="connsiteY20" fmla="*/ 1815262 h 3610992"/>
                <a:gd name="connsiteX21" fmla="*/ 586187 w 952500"/>
                <a:gd name="connsiteY21" fmla="*/ 1805496 h 3610992"/>
                <a:gd name="connsiteX22" fmla="*/ 617650 w 952500"/>
                <a:gd name="connsiteY22" fmla="*/ 1795729 h 3610992"/>
                <a:gd name="connsiteX23" fmla="*/ 839517 w 952500"/>
                <a:gd name="connsiteY23" fmla="*/ 1461009 h 3610992"/>
                <a:gd name="connsiteX24" fmla="*/ 617650 w 952500"/>
                <a:gd name="connsiteY24" fmla="*/ 1126288 h 3610992"/>
                <a:gd name="connsiteX25" fmla="*/ 586187 w 952500"/>
                <a:gd name="connsiteY25" fmla="*/ 1116522 h 3610992"/>
                <a:gd name="connsiteX26" fmla="*/ 617650 w 952500"/>
                <a:gd name="connsiteY26" fmla="*/ 1106755 h 3610992"/>
                <a:gd name="connsiteX27" fmla="*/ 839517 w 952500"/>
                <a:gd name="connsiteY27" fmla="*/ 772035 h 3610992"/>
                <a:gd name="connsiteX28" fmla="*/ 476250 w 952500"/>
                <a:gd name="connsiteY28" fmla="*/ 408767 h 3610992"/>
                <a:gd name="connsiteX29" fmla="*/ 158753 w 952500"/>
                <a:gd name="connsiteY29" fmla="*/ 0 h 3610992"/>
                <a:gd name="connsiteX30" fmla="*/ 793747 w 952500"/>
                <a:gd name="connsiteY30" fmla="*/ 0 h 3610992"/>
                <a:gd name="connsiteX31" fmla="*/ 952500 w 952500"/>
                <a:gd name="connsiteY31" fmla="*/ 158753 h 3610992"/>
                <a:gd name="connsiteX32" fmla="*/ 952500 w 952500"/>
                <a:gd name="connsiteY32" fmla="*/ 3452239 h 3610992"/>
                <a:gd name="connsiteX33" fmla="*/ 793747 w 952500"/>
                <a:gd name="connsiteY33" fmla="*/ 3610992 h 3610992"/>
                <a:gd name="connsiteX34" fmla="*/ 158753 w 952500"/>
                <a:gd name="connsiteY34" fmla="*/ 3610992 h 3610992"/>
                <a:gd name="connsiteX35" fmla="*/ 0 w 952500"/>
                <a:gd name="connsiteY35" fmla="*/ 3452239 h 3610992"/>
                <a:gd name="connsiteX36" fmla="*/ 0 w 952500"/>
                <a:gd name="connsiteY36" fmla="*/ 158753 h 3610992"/>
                <a:gd name="connsiteX37" fmla="*/ 158753 w 952500"/>
                <a:gd name="connsiteY37" fmla="*/ 0 h 361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52500" h="3610992">
                  <a:moveTo>
                    <a:pt x="476250" y="408767"/>
                  </a:moveTo>
                  <a:cubicBezTo>
                    <a:pt x="275622" y="408767"/>
                    <a:pt x="112982" y="571407"/>
                    <a:pt x="112982" y="772035"/>
                  </a:cubicBezTo>
                  <a:cubicBezTo>
                    <a:pt x="112982" y="922505"/>
                    <a:pt x="204467" y="1051608"/>
                    <a:pt x="334849" y="1106755"/>
                  </a:cubicBezTo>
                  <a:lnTo>
                    <a:pt x="366312" y="1116522"/>
                  </a:lnTo>
                  <a:lnTo>
                    <a:pt x="334849" y="1126288"/>
                  </a:lnTo>
                  <a:cubicBezTo>
                    <a:pt x="204467" y="1181435"/>
                    <a:pt x="112982" y="1310538"/>
                    <a:pt x="112982" y="1461009"/>
                  </a:cubicBezTo>
                  <a:cubicBezTo>
                    <a:pt x="112982" y="1611479"/>
                    <a:pt x="204467" y="1740582"/>
                    <a:pt x="334849" y="1795729"/>
                  </a:cubicBezTo>
                  <a:lnTo>
                    <a:pt x="366312" y="1805496"/>
                  </a:lnTo>
                  <a:lnTo>
                    <a:pt x="334849" y="1815262"/>
                  </a:lnTo>
                  <a:cubicBezTo>
                    <a:pt x="204467" y="1870409"/>
                    <a:pt x="112982" y="1999512"/>
                    <a:pt x="112982" y="2149982"/>
                  </a:cubicBezTo>
                  <a:cubicBezTo>
                    <a:pt x="112982" y="2300453"/>
                    <a:pt x="204467" y="2429556"/>
                    <a:pt x="334849" y="2484703"/>
                  </a:cubicBezTo>
                  <a:lnTo>
                    <a:pt x="366313" y="2494469"/>
                  </a:lnTo>
                  <a:lnTo>
                    <a:pt x="334849" y="2504236"/>
                  </a:lnTo>
                  <a:cubicBezTo>
                    <a:pt x="204467" y="2559384"/>
                    <a:pt x="112982" y="2688486"/>
                    <a:pt x="112982" y="2838956"/>
                  </a:cubicBezTo>
                  <a:cubicBezTo>
                    <a:pt x="112982" y="3039584"/>
                    <a:pt x="275622" y="3202224"/>
                    <a:pt x="476250" y="3202224"/>
                  </a:cubicBezTo>
                  <a:cubicBezTo>
                    <a:pt x="676877" y="3202224"/>
                    <a:pt x="839517" y="3039584"/>
                    <a:pt x="839517" y="2838956"/>
                  </a:cubicBezTo>
                  <a:cubicBezTo>
                    <a:pt x="839517" y="2688486"/>
                    <a:pt x="748032" y="2559384"/>
                    <a:pt x="617650" y="2504236"/>
                  </a:cubicBezTo>
                  <a:lnTo>
                    <a:pt x="586186" y="2494469"/>
                  </a:lnTo>
                  <a:lnTo>
                    <a:pt x="617650" y="2484703"/>
                  </a:lnTo>
                  <a:cubicBezTo>
                    <a:pt x="748032" y="2429556"/>
                    <a:pt x="839517" y="2300453"/>
                    <a:pt x="839517" y="2149982"/>
                  </a:cubicBezTo>
                  <a:cubicBezTo>
                    <a:pt x="839517" y="1999512"/>
                    <a:pt x="748032" y="1870409"/>
                    <a:pt x="617650" y="1815262"/>
                  </a:cubicBezTo>
                  <a:lnTo>
                    <a:pt x="586187" y="1805496"/>
                  </a:lnTo>
                  <a:lnTo>
                    <a:pt x="617650" y="1795729"/>
                  </a:lnTo>
                  <a:cubicBezTo>
                    <a:pt x="748032" y="1740582"/>
                    <a:pt x="839517" y="1611479"/>
                    <a:pt x="839517" y="1461009"/>
                  </a:cubicBezTo>
                  <a:cubicBezTo>
                    <a:pt x="839517" y="1310538"/>
                    <a:pt x="748032" y="1181435"/>
                    <a:pt x="617650" y="1126288"/>
                  </a:cubicBezTo>
                  <a:lnTo>
                    <a:pt x="586187" y="1116522"/>
                  </a:lnTo>
                  <a:lnTo>
                    <a:pt x="617650" y="1106755"/>
                  </a:lnTo>
                  <a:cubicBezTo>
                    <a:pt x="748032" y="1051608"/>
                    <a:pt x="839517" y="922505"/>
                    <a:pt x="839517" y="772035"/>
                  </a:cubicBezTo>
                  <a:cubicBezTo>
                    <a:pt x="839517" y="571407"/>
                    <a:pt x="676877" y="408767"/>
                    <a:pt x="476250" y="408767"/>
                  </a:cubicBezTo>
                  <a:close/>
                  <a:moveTo>
                    <a:pt x="158753" y="0"/>
                  </a:moveTo>
                  <a:lnTo>
                    <a:pt x="793747" y="0"/>
                  </a:lnTo>
                  <a:cubicBezTo>
                    <a:pt x="881424" y="0"/>
                    <a:pt x="952500" y="71076"/>
                    <a:pt x="952500" y="158753"/>
                  </a:cubicBezTo>
                  <a:lnTo>
                    <a:pt x="952500" y="3452239"/>
                  </a:lnTo>
                  <a:cubicBezTo>
                    <a:pt x="952500" y="3539916"/>
                    <a:pt x="881424" y="3610992"/>
                    <a:pt x="793747" y="3610992"/>
                  </a:cubicBezTo>
                  <a:lnTo>
                    <a:pt x="158753" y="3610992"/>
                  </a:lnTo>
                  <a:cubicBezTo>
                    <a:pt x="71076" y="3610992"/>
                    <a:pt x="0" y="3539916"/>
                    <a:pt x="0" y="3452239"/>
                  </a:cubicBezTo>
                  <a:lnTo>
                    <a:pt x="0" y="158753"/>
                  </a:lnTo>
                  <a:cubicBezTo>
                    <a:pt x="0" y="71076"/>
                    <a:pt x="71076" y="0"/>
                    <a:pt x="158753" y="0"/>
                  </a:cubicBezTo>
                  <a:close/>
                </a:path>
              </a:pathLst>
            </a:custGeom>
            <a:pattFill prst="dkVert">
              <a:fgClr>
                <a:srgbClr val="3E5586"/>
              </a:fgClr>
              <a:bgClr>
                <a:srgbClr val="EED1B0"/>
              </a:bgClr>
            </a:pattFill>
            <a:ln w="38100" cap="rnd" cmpd="sng"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PA-文本框 59">
              <a:extLst>
                <a:ext uri="{FF2B5EF4-FFF2-40B4-BE49-F238E27FC236}">
                  <a16:creationId xmlns="" xmlns:a16="http://schemas.microsoft.com/office/drawing/2014/main" id="{AAA99469-F0F7-42EF-832E-AFF169E8B1B8}"/>
                </a:ext>
              </a:extLst>
            </p:cNvPr>
            <p:cNvSpPr txBox="1"/>
            <p:nvPr>
              <p:custDataLst>
                <p:tags r:id="rId26"/>
              </p:custDataLst>
            </p:nvPr>
          </p:nvSpPr>
          <p:spPr>
            <a:xfrm>
              <a:off x="1120642" y="1949043"/>
              <a:ext cx="861774" cy="280076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3E5586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输入标题</a:t>
              </a:r>
            </a:p>
          </p:txBody>
        </p:sp>
      </p:grpSp>
      <p:grpSp>
        <p:nvGrpSpPr>
          <p:cNvPr id="31" name="PA-组合 30">
            <a:extLst>
              <a:ext uri="{FF2B5EF4-FFF2-40B4-BE49-F238E27FC236}">
                <a16:creationId xmlns="" xmlns:a16="http://schemas.microsoft.com/office/drawing/2014/main" id="{E5CB84A7-0434-4ACA-BF2B-910EFE519A4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472381" y="1202639"/>
            <a:ext cx="3156855" cy="868657"/>
            <a:chOff x="7928075" y="1178429"/>
            <a:chExt cx="3156855" cy="868657"/>
          </a:xfrm>
          <a:solidFill>
            <a:srgbClr val="F2335F"/>
          </a:solidFill>
        </p:grpSpPr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A2042140-D156-475E-8F16-65F59B7667E5}"/>
                </a:ext>
              </a:extLst>
            </p:cNvPr>
            <p:cNvGrpSpPr/>
            <p:nvPr/>
          </p:nvGrpSpPr>
          <p:grpSpPr>
            <a:xfrm>
              <a:off x="7928075" y="1239405"/>
              <a:ext cx="3156855" cy="807681"/>
              <a:chOff x="7470875" y="749300"/>
              <a:chExt cx="3156855" cy="807681"/>
            </a:xfrm>
            <a:grpFill/>
          </p:grpSpPr>
          <p:sp>
            <p:nvSpPr>
              <p:cNvPr id="22" name="PA-任意多边形 21">
                <a:extLst>
                  <a:ext uri="{FF2B5EF4-FFF2-40B4-BE49-F238E27FC236}">
                    <a16:creationId xmlns="" xmlns:a16="http://schemas.microsoft.com/office/drawing/2014/main" id="{4871F532-8DAC-4C43-B12B-329A7443CEE9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7470875" y="1048829"/>
                <a:ext cx="702239" cy="508152"/>
              </a:xfrm>
              <a:custGeom>
                <a:avLst/>
                <a:gdLst>
                  <a:gd name="connsiteX0" fmla="*/ 0 w 1148393"/>
                  <a:gd name="connsiteY0" fmla="*/ 0 h 830997"/>
                  <a:gd name="connsiteX1" fmla="*/ 1148393 w 1148393"/>
                  <a:gd name="connsiteY1" fmla="*/ 0 h 830997"/>
                  <a:gd name="connsiteX2" fmla="*/ 1148393 w 1148393"/>
                  <a:gd name="connsiteY2" fmla="*/ 830997 h 830997"/>
                  <a:gd name="connsiteX3" fmla="*/ 0 w 1148393"/>
                  <a:gd name="connsiteY3" fmla="*/ 830997 h 830997"/>
                  <a:gd name="connsiteX4" fmla="*/ 336862 w 1148393"/>
                  <a:gd name="connsiteY4" fmla="*/ 415499 h 830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8393" h="830997">
                    <a:moveTo>
                      <a:pt x="0" y="0"/>
                    </a:moveTo>
                    <a:lnTo>
                      <a:pt x="1148393" y="0"/>
                    </a:lnTo>
                    <a:lnTo>
                      <a:pt x="1148393" y="830997"/>
                    </a:lnTo>
                    <a:lnTo>
                      <a:pt x="0" y="830997"/>
                    </a:lnTo>
                    <a:lnTo>
                      <a:pt x="336862" y="415499"/>
                    </a:lnTo>
                    <a:close/>
                  </a:path>
                </a:pathLst>
              </a:custGeom>
              <a:grpFill/>
              <a:ln w="34925" cap="rnd" cmpd="sng">
                <a:solidFill>
                  <a:srgbClr val="EDD3B2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PA-任意多边形 22">
                <a:extLst>
                  <a:ext uri="{FF2B5EF4-FFF2-40B4-BE49-F238E27FC236}">
                    <a16:creationId xmlns="" xmlns:a16="http://schemas.microsoft.com/office/drawing/2014/main" id="{2E9EA3E4-36C6-42F8-A317-A4669D56DC12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 flipH="1">
                <a:off x="9925492" y="1048829"/>
                <a:ext cx="702238" cy="508152"/>
              </a:xfrm>
              <a:custGeom>
                <a:avLst/>
                <a:gdLst>
                  <a:gd name="connsiteX0" fmla="*/ 1148392 w 1148392"/>
                  <a:gd name="connsiteY0" fmla="*/ 0 h 830997"/>
                  <a:gd name="connsiteX1" fmla="*/ 0 w 1148392"/>
                  <a:gd name="connsiteY1" fmla="*/ 0 h 830997"/>
                  <a:gd name="connsiteX2" fmla="*/ 336862 w 1148392"/>
                  <a:gd name="connsiteY2" fmla="*/ 415499 h 830997"/>
                  <a:gd name="connsiteX3" fmla="*/ 0 w 1148392"/>
                  <a:gd name="connsiteY3" fmla="*/ 830997 h 830997"/>
                  <a:gd name="connsiteX4" fmla="*/ 1148392 w 1148392"/>
                  <a:gd name="connsiteY4" fmla="*/ 830997 h 830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8392" h="830997">
                    <a:moveTo>
                      <a:pt x="1148392" y="0"/>
                    </a:moveTo>
                    <a:lnTo>
                      <a:pt x="0" y="0"/>
                    </a:lnTo>
                    <a:lnTo>
                      <a:pt x="336862" y="415499"/>
                    </a:lnTo>
                    <a:lnTo>
                      <a:pt x="0" y="830997"/>
                    </a:lnTo>
                    <a:lnTo>
                      <a:pt x="1148392" y="830997"/>
                    </a:lnTo>
                    <a:close/>
                  </a:path>
                </a:pathLst>
              </a:custGeom>
              <a:grpFill/>
              <a:ln w="34925" cap="rnd" cmpd="sng">
                <a:solidFill>
                  <a:srgbClr val="EDD3B2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PA-任意多边形 23">
                <a:extLst>
                  <a:ext uri="{FF2B5EF4-FFF2-40B4-BE49-F238E27FC236}">
                    <a16:creationId xmlns="" xmlns:a16="http://schemas.microsoft.com/office/drawing/2014/main" id="{E4B63768-74B7-4E1F-A184-16FACA029188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7909395" y="749300"/>
                <a:ext cx="2314270" cy="553605"/>
              </a:xfrm>
              <a:custGeom>
                <a:avLst/>
                <a:gdLst>
                  <a:gd name="connsiteX0" fmla="*/ 0 w 3784600"/>
                  <a:gd name="connsiteY0" fmla="*/ 0 h 905329"/>
                  <a:gd name="connsiteX1" fmla="*/ 3784600 w 3784600"/>
                  <a:gd name="connsiteY1" fmla="*/ 0 h 905329"/>
                  <a:gd name="connsiteX2" fmla="*/ 3784600 w 3784600"/>
                  <a:gd name="connsiteY2" fmla="*/ 905329 h 905329"/>
                  <a:gd name="connsiteX3" fmla="*/ 0 w 3784600"/>
                  <a:gd name="connsiteY3" fmla="*/ 905329 h 905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4600" h="905329">
                    <a:moveTo>
                      <a:pt x="0" y="0"/>
                    </a:moveTo>
                    <a:lnTo>
                      <a:pt x="3784600" y="0"/>
                    </a:lnTo>
                    <a:lnTo>
                      <a:pt x="3784600" y="905329"/>
                    </a:lnTo>
                    <a:lnTo>
                      <a:pt x="0" y="905329"/>
                    </a:lnTo>
                    <a:close/>
                  </a:path>
                </a:pathLst>
              </a:custGeom>
              <a:grpFill/>
              <a:ln w="34925" cap="rnd" cmpd="sng">
                <a:solidFill>
                  <a:srgbClr val="EDD3B2"/>
                </a:solidFill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7" name="PA-矩形 26">
              <a:extLst>
                <a:ext uri="{FF2B5EF4-FFF2-40B4-BE49-F238E27FC236}">
                  <a16:creationId xmlns="" xmlns:a16="http://schemas.microsoft.com/office/drawing/2014/main" id="{E540C94F-1A96-40CC-9ED3-1BB8711B76AC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8602273" y="1178429"/>
              <a:ext cx="1842914" cy="58477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今日账单</a:t>
              </a:r>
            </a:p>
          </p:txBody>
        </p:sp>
      </p:grpSp>
      <p:grpSp>
        <p:nvGrpSpPr>
          <p:cNvPr id="73" name="PA-组合 72">
            <a:extLst>
              <a:ext uri="{FF2B5EF4-FFF2-40B4-BE49-F238E27FC236}">
                <a16:creationId xmlns="" xmlns:a16="http://schemas.microsoft.com/office/drawing/2014/main" id="{2D54C924-9F9C-4859-ACF5-057255BD718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208519" y="2195988"/>
            <a:ext cx="3454076" cy="720748"/>
            <a:chOff x="711192" y="1710674"/>
            <a:chExt cx="3454076" cy="720748"/>
          </a:xfrm>
        </p:grpSpPr>
        <p:sp>
          <p:nvSpPr>
            <p:cNvPr id="74" name="PA-椭圆 73">
              <a:extLst>
                <a:ext uri="{FF2B5EF4-FFF2-40B4-BE49-F238E27FC236}">
                  <a16:creationId xmlns="" xmlns:a16="http://schemas.microsoft.com/office/drawing/2014/main" id="{408EC204-2544-4E25-AC97-FA7CB9313E6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壹</a:t>
              </a:r>
            </a:p>
          </p:txBody>
        </p:sp>
        <p:sp>
          <p:nvSpPr>
            <p:cNvPr id="75" name="PA-文本框 9">
              <a:extLst>
                <a:ext uri="{FF2B5EF4-FFF2-40B4-BE49-F238E27FC236}">
                  <a16:creationId xmlns="" xmlns:a16="http://schemas.microsoft.com/office/drawing/2014/main" id="{52035C39-F8C5-49EB-B4C5-E38B0BA7B433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这里输入小标题</a:t>
              </a:r>
            </a:p>
          </p:txBody>
        </p:sp>
        <p:sp>
          <p:nvSpPr>
            <p:cNvPr id="76" name="PA-文本框 9">
              <a:extLst>
                <a:ext uri="{FF2B5EF4-FFF2-40B4-BE49-F238E27FC236}">
                  <a16:creationId xmlns="" xmlns:a16="http://schemas.microsoft.com/office/drawing/2014/main" id="{15E31366-A35A-40D5-8FAD-FB280FF3C7D6}"/>
                </a:ext>
              </a:extLst>
            </p:cNvPr>
            <p:cNvSpPr txBox="1"/>
            <p:nvPr>
              <p:custDataLst>
                <p:tags r:id="rId19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81" name="PA-组合 80">
            <a:extLst>
              <a:ext uri="{FF2B5EF4-FFF2-40B4-BE49-F238E27FC236}">
                <a16:creationId xmlns="" xmlns:a16="http://schemas.microsoft.com/office/drawing/2014/main" id="{AB6617F1-BA5A-40FC-8952-CEA4553E913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08519" y="3886866"/>
            <a:ext cx="3454076" cy="720748"/>
            <a:chOff x="711192" y="1710674"/>
            <a:chExt cx="3454076" cy="720748"/>
          </a:xfrm>
        </p:grpSpPr>
        <p:sp>
          <p:nvSpPr>
            <p:cNvPr id="82" name="PA-椭圆 81">
              <a:extLst>
                <a:ext uri="{FF2B5EF4-FFF2-40B4-BE49-F238E27FC236}">
                  <a16:creationId xmlns="" xmlns:a16="http://schemas.microsoft.com/office/drawing/2014/main" id="{2754AF70-9CA8-4889-8DAB-97384F78052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叁</a:t>
              </a:r>
            </a:p>
          </p:txBody>
        </p:sp>
        <p:sp>
          <p:nvSpPr>
            <p:cNvPr id="83" name="PA-文本框 9">
              <a:extLst>
                <a:ext uri="{FF2B5EF4-FFF2-40B4-BE49-F238E27FC236}">
                  <a16:creationId xmlns="" xmlns:a16="http://schemas.microsoft.com/office/drawing/2014/main" id="{BC32319B-F2DD-47FC-BF09-40A5B390DED9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这里输入小标题</a:t>
              </a:r>
            </a:p>
          </p:txBody>
        </p:sp>
        <p:sp>
          <p:nvSpPr>
            <p:cNvPr id="84" name="PA-文本框 9">
              <a:extLst>
                <a:ext uri="{FF2B5EF4-FFF2-40B4-BE49-F238E27FC236}">
                  <a16:creationId xmlns="" xmlns:a16="http://schemas.microsoft.com/office/drawing/2014/main" id="{3ED9C2ED-F8AB-46C3-BCA0-74EC930E2818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77" name="PA-组合 76">
            <a:extLst>
              <a:ext uri="{FF2B5EF4-FFF2-40B4-BE49-F238E27FC236}">
                <a16:creationId xmlns="" xmlns:a16="http://schemas.microsoft.com/office/drawing/2014/main" id="{2DFD09EF-38A6-4219-B333-4ACAFCB5C928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208519" y="3041427"/>
            <a:ext cx="3454076" cy="720748"/>
            <a:chOff x="711192" y="1710674"/>
            <a:chExt cx="3454076" cy="720748"/>
          </a:xfrm>
        </p:grpSpPr>
        <p:sp>
          <p:nvSpPr>
            <p:cNvPr id="78" name="PA-椭圆 77">
              <a:extLst>
                <a:ext uri="{FF2B5EF4-FFF2-40B4-BE49-F238E27FC236}">
                  <a16:creationId xmlns="" xmlns:a16="http://schemas.microsoft.com/office/drawing/2014/main" id="{13E03536-DCE6-4669-8085-1570A00C5F35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贰</a:t>
              </a:r>
            </a:p>
          </p:txBody>
        </p:sp>
        <p:sp>
          <p:nvSpPr>
            <p:cNvPr id="79" name="PA-文本框 9">
              <a:extLst>
                <a:ext uri="{FF2B5EF4-FFF2-40B4-BE49-F238E27FC236}">
                  <a16:creationId xmlns="" xmlns:a16="http://schemas.microsoft.com/office/drawing/2014/main" id="{941F904C-F010-4DA3-A13C-4E7A3E3C09AC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这里输入小标题</a:t>
              </a:r>
            </a:p>
          </p:txBody>
        </p:sp>
        <p:sp>
          <p:nvSpPr>
            <p:cNvPr id="80" name="PA-文本框 9">
              <a:extLst>
                <a:ext uri="{FF2B5EF4-FFF2-40B4-BE49-F238E27FC236}">
                  <a16:creationId xmlns="" xmlns:a16="http://schemas.microsoft.com/office/drawing/2014/main" id="{1C28B03C-DB90-4576-8E00-736159136B2B}"/>
                </a:ext>
              </a:extLst>
            </p:cNvPr>
            <p:cNvSpPr txBox="1"/>
            <p:nvPr>
              <p:custDataLst>
                <p:tags r:id="rId13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pSp>
        <p:nvGrpSpPr>
          <p:cNvPr id="85" name="PA-组合 84">
            <a:extLst>
              <a:ext uri="{FF2B5EF4-FFF2-40B4-BE49-F238E27FC236}">
                <a16:creationId xmlns="" xmlns:a16="http://schemas.microsoft.com/office/drawing/2014/main" id="{58F7CC52-4EE5-4D89-B4F4-AF826506B927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208519" y="4732306"/>
            <a:ext cx="3454076" cy="720748"/>
            <a:chOff x="711192" y="1710674"/>
            <a:chExt cx="3454076" cy="720748"/>
          </a:xfrm>
        </p:grpSpPr>
        <p:sp>
          <p:nvSpPr>
            <p:cNvPr id="86" name="PA-椭圆 85">
              <a:extLst>
                <a:ext uri="{FF2B5EF4-FFF2-40B4-BE49-F238E27FC236}">
                  <a16:creationId xmlns="" xmlns:a16="http://schemas.microsoft.com/office/drawing/2014/main" id="{3D01A7A0-03B5-40F3-A7D6-9AA5A4D2A4A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711192" y="1802577"/>
              <a:ext cx="610402" cy="610402"/>
            </a:xfrm>
            <a:prstGeom prst="ellipse">
              <a:avLst/>
            </a:prstGeom>
            <a:noFill/>
            <a:ln w="25400">
              <a:solidFill>
                <a:srgbClr val="2F539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2F528F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肆</a:t>
              </a:r>
            </a:p>
          </p:txBody>
        </p:sp>
        <p:sp>
          <p:nvSpPr>
            <p:cNvPr id="87" name="PA-文本框 9">
              <a:extLst>
                <a:ext uri="{FF2B5EF4-FFF2-40B4-BE49-F238E27FC236}">
                  <a16:creationId xmlns="" xmlns:a16="http://schemas.microsoft.com/office/drawing/2014/main" id="{84D16F91-1349-40D0-B3E6-10DF13CF0B71}"/>
                </a:ext>
              </a:extLst>
            </p:cNvPr>
            <p:cNvSpPr txBox="1"/>
            <p:nvPr>
              <p:custDataLst>
                <p:tags r:id="rId9"/>
              </p:custDataLst>
            </p:nvPr>
          </p:nvSpPr>
          <p:spPr>
            <a:xfrm>
              <a:off x="1446868" y="1710674"/>
              <a:ext cx="2718400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algn="ctr">
                <a:defRPr sz="4000" b="1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这里输入小标题</a:t>
              </a:r>
            </a:p>
          </p:txBody>
        </p:sp>
        <p:sp>
          <p:nvSpPr>
            <p:cNvPr id="88" name="PA-文本框 9">
              <a:extLst>
                <a:ext uri="{FF2B5EF4-FFF2-40B4-BE49-F238E27FC236}">
                  <a16:creationId xmlns="" xmlns:a16="http://schemas.microsoft.com/office/drawing/2014/main" id="{86979F0B-4F20-4D09-8ABF-B54CD1700A4B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1446868" y="2154423"/>
              <a:ext cx="2718400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R="0" lvl="0" indent="0" algn="dist" defTabSz="45720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</a:defRPr>
              </a:lvl1pPr>
            </a:lstStyle>
            <a:p>
              <a:pPr marL="0" marR="0" lvl="0" indent="0" algn="di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在这里输入解释性文字</a:t>
              </a:r>
            </a:p>
          </p:txBody>
        </p:sp>
      </p:grpSp>
      <p:graphicFrame>
        <p:nvGraphicFramePr>
          <p:cNvPr id="10" name="图表 9">
            <a:extLst>
              <a:ext uri="{FF2B5EF4-FFF2-40B4-BE49-F238E27FC236}">
                <a16:creationId xmlns="" xmlns:a16="http://schemas.microsoft.com/office/drawing/2014/main" id="{43496B38-01E8-4E8B-97B6-797A6E1012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27541122"/>
              </p:ext>
            </p:extLst>
          </p:nvPr>
        </p:nvGraphicFramePr>
        <p:xfrm>
          <a:off x="2770593" y="1570290"/>
          <a:ext cx="3549117" cy="3884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9"/>
          </a:graphicData>
        </a:graphic>
      </p:graphicFrame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834C1FFC-6F17-4550-B31C-E91E4B23EE81}"/>
              </a:ext>
            </a:extLst>
          </p:cNvPr>
          <p:cNvSpPr/>
          <p:nvPr/>
        </p:nvSpPr>
        <p:spPr>
          <a:xfrm>
            <a:off x="1132479" y="854694"/>
            <a:ext cx="299652" cy="2996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4231668D-223E-400D-B1E0-0D34F9853AEC}"/>
              </a:ext>
            </a:extLst>
          </p:cNvPr>
          <p:cNvSpPr/>
          <p:nvPr/>
        </p:nvSpPr>
        <p:spPr>
          <a:xfrm>
            <a:off x="10759870" y="854694"/>
            <a:ext cx="299652" cy="2996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4FECFA20-5E74-4B62-AEA4-E4310B467201}"/>
              </a:ext>
            </a:extLst>
          </p:cNvPr>
          <p:cNvSpPr/>
          <p:nvPr/>
        </p:nvSpPr>
        <p:spPr>
          <a:xfrm>
            <a:off x="1132479" y="5715302"/>
            <a:ext cx="299652" cy="2996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332D549A-7C3C-410B-AC75-6925C9E4D21A}"/>
              </a:ext>
            </a:extLst>
          </p:cNvPr>
          <p:cNvSpPr/>
          <p:nvPr/>
        </p:nvSpPr>
        <p:spPr>
          <a:xfrm>
            <a:off x="10759870" y="5715302"/>
            <a:ext cx="299652" cy="299652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夜晚的星空&#10;&#10;描述已自动生成">
            <a:extLst>
              <a:ext uri="{FF2B5EF4-FFF2-40B4-BE49-F238E27FC236}">
                <a16:creationId xmlns="" xmlns:a16="http://schemas.microsoft.com/office/drawing/2014/main" id="{3B622CE5-B0D1-460C-A6F8-20A6FA07EF0A}"/>
              </a:ext>
            </a:extLst>
          </p:cNvPr>
          <p:cNvPicPr>
            <a:picLocks noChangeAspect="1"/>
          </p:cNvPicPr>
          <p:nvPr/>
        </p:nvPicPr>
        <p:blipFill>
          <a:blip r:embed="rId30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828091" y="1375756"/>
            <a:ext cx="10500309" cy="545310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9DB03F9-DDF2-4DEB-82F1-5E4510CDE163}"/>
              </a:ext>
            </a:extLst>
          </p:cNvPr>
          <p:cNvPicPr>
            <a:picLocks noChangeAspect="1"/>
          </p:cNvPicPr>
          <p:nvPr/>
        </p:nvPicPr>
        <p:blipFill>
          <a:blip r:embed="rId3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096" y="244279"/>
            <a:ext cx="652329" cy="19508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8DE6579-2F5A-4029-BC14-6FA1E14CF487}"/>
              </a:ext>
            </a:extLst>
          </p:cNvPr>
          <p:cNvPicPr>
            <a:picLocks noChangeAspect="1"/>
          </p:cNvPicPr>
          <p:nvPr/>
        </p:nvPicPr>
        <p:blipFill>
          <a:blip r:embed="rId3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4" y="244139"/>
            <a:ext cx="652329" cy="19508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91105DDD-1DE5-45B8-BFEF-C3E0887A47D9}"/>
              </a:ext>
            </a:extLst>
          </p:cNvPr>
          <p:cNvPicPr>
            <a:picLocks noChangeAspect="1"/>
          </p:cNvPicPr>
          <p:nvPr/>
        </p:nvPicPr>
        <p:blipFill>
          <a:blip r:embed="rId31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1353096" y="6443207"/>
            <a:ext cx="652329" cy="195089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5FB24847-03A0-4885-A316-ADED05DEBCA0}"/>
              </a:ext>
            </a:extLst>
          </p:cNvPr>
          <p:cNvPicPr>
            <a:picLocks noChangeAspect="1"/>
          </p:cNvPicPr>
          <p:nvPr/>
        </p:nvPicPr>
        <p:blipFill>
          <a:blip r:embed="rId3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191274" y="6443067"/>
            <a:ext cx="652329" cy="19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4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9DE9427-6ABB-4277-B6CE-BDF3F7D2DA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639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图片 310" descr="夜晚的星空&#10;&#10;描述已自动生成">
            <a:extLst>
              <a:ext uri="{FF2B5EF4-FFF2-40B4-BE49-F238E27FC236}">
                <a16:creationId xmlns="" xmlns:a16="http://schemas.microsoft.com/office/drawing/2014/main" id="{C3D7C024-8CD7-43AF-A941-1F7AAB09C68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17" y="-9637"/>
            <a:ext cx="12192000" cy="7061265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22697359-1999-4E5D-AEDB-C41D6D7CF133}"/>
              </a:ext>
            </a:extLst>
          </p:cNvPr>
          <p:cNvGrpSpPr/>
          <p:nvPr/>
        </p:nvGrpSpPr>
        <p:grpSpPr>
          <a:xfrm rot="16200000">
            <a:off x="7903210" y="5483179"/>
            <a:ext cx="477520" cy="4091940"/>
            <a:chOff x="10972800" y="650878"/>
            <a:chExt cx="477520" cy="4091940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0FEC0429-355A-494A-A4B1-4D3EB4F8093F}"/>
                </a:ext>
              </a:extLst>
            </p:cNvPr>
            <p:cNvGrpSpPr/>
            <p:nvPr/>
          </p:nvGrpSpPr>
          <p:grpSpPr>
            <a:xfrm>
              <a:off x="10972800" y="650878"/>
              <a:ext cx="477520" cy="4091940"/>
              <a:chOff x="10830560" y="662940"/>
              <a:chExt cx="619760" cy="409194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3F1ABA16-CE51-416D-93CF-C2A647C2F5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830560" y="662940"/>
                <a:ext cx="0" cy="409194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9140F767-88EF-4853-AA02-1FBECA62AA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450320" y="662940"/>
                <a:ext cx="0" cy="409194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6C2020A0-5D81-4792-B559-7AF9E570FF9D}"/>
                </a:ext>
              </a:extLst>
            </p:cNvPr>
            <p:cNvGrpSpPr/>
            <p:nvPr/>
          </p:nvGrpSpPr>
          <p:grpSpPr>
            <a:xfrm rot="5400000">
              <a:off x="9226581" y="2560422"/>
              <a:ext cx="4027306" cy="272852"/>
              <a:chOff x="5110162" y="3362325"/>
              <a:chExt cx="1968246" cy="133350"/>
            </a:xfrm>
            <a:solidFill>
              <a:schemeClr val="accent5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1604C60C-36B8-4915-9A60-04F1311C1C32}"/>
                  </a:ext>
                </a:extLst>
              </p:cNvPr>
              <p:cNvSpPr/>
              <p:nvPr/>
            </p:nvSpPr>
            <p:spPr>
              <a:xfrm>
                <a:off x="5110162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02 w 142875"/>
                  <a:gd name="connsiteY1" fmla="*/ 45053 h 133350"/>
                  <a:gd name="connsiteX2" fmla="*/ 144018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5 w 142875"/>
                  <a:gd name="connsiteY7" fmla="*/ 87440 h 133350"/>
                  <a:gd name="connsiteX8" fmla="*/ 0 w 142875"/>
                  <a:gd name="connsiteY8" fmla="*/ 52292 h 133350"/>
                  <a:gd name="connsiteX9" fmla="*/ 49720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02" y="45053"/>
                    </a:lnTo>
                    <a:lnTo>
                      <a:pt x="144018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5" y="87440"/>
                    </a:lnTo>
                    <a:lnTo>
                      <a:pt x="0" y="52292"/>
                    </a:lnTo>
                    <a:lnTo>
                      <a:pt x="49720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0C2929B5-8492-4D83-86A7-7FEF4D7CE682}"/>
                  </a:ext>
                </a:extLst>
              </p:cNvPr>
              <p:cNvSpPr/>
              <p:nvPr/>
            </p:nvSpPr>
            <p:spPr>
              <a:xfrm>
                <a:off x="5338286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97 w 142875"/>
                  <a:gd name="connsiteY1" fmla="*/ 45053 h 133350"/>
                  <a:gd name="connsiteX2" fmla="*/ 144018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816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97" y="45053"/>
                    </a:lnTo>
                    <a:lnTo>
                      <a:pt x="144018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816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47ED46AA-DB56-4D29-AB35-8229229EEB27}"/>
                  </a:ext>
                </a:extLst>
              </p:cNvPr>
              <p:cNvSpPr/>
              <p:nvPr/>
            </p:nvSpPr>
            <p:spPr>
              <a:xfrm>
                <a:off x="5566505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02 w 142875"/>
                  <a:gd name="connsiteY1" fmla="*/ 45053 h 133350"/>
                  <a:gd name="connsiteX2" fmla="*/ 144018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721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02" y="45053"/>
                    </a:lnTo>
                    <a:lnTo>
                      <a:pt x="144018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721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E2B50F93-FF6E-4510-AE94-F39E5FF309E1}"/>
                  </a:ext>
                </a:extLst>
              </p:cNvPr>
              <p:cNvSpPr/>
              <p:nvPr/>
            </p:nvSpPr>
            <p:spPr>
              <a:xfrm>
                <a:off x="5794629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98 w 142875"/>
                  <a:gd name="connsiteY1" fmla="*/ 45053 h 133350"/>
                  <a:gd name="connsiteX2" fmla="*/ 144018 w 142875"/>
                  <a:gd name="connsiteY2" fmla="*/ 52292 h 133350"/>
                  <a:gd name="connsiteX3" fmla="*/ 108013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816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98" y="45053"/>
                    </a:lnTo>
                    <a:lnTo>
                      <a:pt x="144018" y="52292"/>
                    </a:lnTo>
                    <a:lnTo>
                      <a:pt x="108013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816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AC3DB0E8-8B2A-4A41-BC19-5A3F3D2D6568}"/>
                  </a:ext>
                </a:extLst>
              </p:cNvPr>
              <p:cNvSpPr/>
              <p:nvPr/>
            </p:nvSpPr>
            <p:spPr>
              <a:xfrm>
                <a:off x="6022847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02 w 142875"/>
                  <a:gd name="connsiteY1" fmla="*/ 45053 h 133350"/>
                  <a:gd name="connsiteX2" fmla="*/ 143923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721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02" y="45053"/>
                    </a:lnTo>
                    <a:lnTo>
                      <a:pt x="143923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721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BA1595C2-E43A-4338-BA42-10A3AEDC9DC5}"/>
                  </a:ext>
                </a:extLst>
              </p:cNvPr>
              <p:cNvSpPr/>
              <p:nvPr/>
            </p:nvSpPr>
            <p:spPr>
              <a:xfrm>
                <a:off x="6250971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98 w 142875"/>
                  <a:gd name="connsiteY1" fmla="*/ 45053 h 133350"/>
                  <a:gd name="connsiteX2" fmla="*/ 144018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5 w 142875"/>
                  <a:gd name="connsiteY7" fmla="*/ 87440 h 133350"/>
                  <a:gd name="connsiteX8" fmla="*/ 0 w 142875"/>
                  <a:gd name="connsiteY8" fmla="*/ 52292 h 133350"/>
                  <a:gd name="connsiteX9" fmla="*/ 49816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98" y="45053"/>
                    </a:lnTo>
                    <a:lnTo>
                      <a:pt x="144018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5" y="87440"/>
                    </a:lnTo>
                    <a:lnTo>
                      <a:pt x="0" y="52292"/>
                    </a:lnTo>
                    <a:lnTo>
                      <a:pt x="49816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F712683D-854E-4DC5-8DD8-FE750F02E803}"/>
                  </a:ext>
                </a:extLst>
              </p:cNvPr>
              <p:cNvSpPr/>
              <p:nvPr/>
            </p:nvSpPr>
            <p:spPr>
              <a:xfrm>
                <a:off x="6479190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02 w 142875"/>
                  <a:gd name="connsiteY1" fmla="*/ 45053 h 133350"/>
                  <a:gd name="connsiteX2" fmla="*/ 143923 w 142875"/>
                  <a:gd name="connsiteY2" fmla="*/ 52292 h 133350"/>
                  <a:gd name="connsiteX3" fmla="*/ 107918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432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721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02" y="45053"/>
                    </a:lnTo>
                    <a:lnTo>
                      <a:pt x="143923" y="52292"/>
                    </a:lnTo>
                    <a:lnTo>
                      <a:pt x="107918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432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721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B381E1A9-F125-4971-B3A2-764D696D9058}"/>
                  </a:ext>
                </a:extLst>
              </p:cNvPr>
              <p:cNvSpPr/>
              <p:nvPr/>
            </p:nvSpPr>
            <p:spPr>
              <a:xfrm>
                <a:off x="6707314" y="3362325"/>
                <a:ext cx="142875" cy="133350"/>
              </a:xfrm>
              <a:custGeom>
                <a:avLst/>
                <a:gdLst>
                  <a:gd name="connsiteX0" fmla="*/ 72009 w 142875"/>
                  <a:gd name="connsiteY0" fmla="*/ 0 h 133350"/>
                  <a:gd name="connsiteX1" fmla="*/ 94298 w 142875"/>
                  <a:gd name="connsiteY1" fmla="*/ 45053 h 133350"/>
                  <a:gd name="connsiteX2" fmla="*/ 144018 w 142875"/>
                  <a:gd name="connsiteY2" fmla="*/ 52292 h 133350"/>
                  <a:gd name="connsiteX3" fmla="*/ 108014 w 142875"/>
                  <a:gd name="connsiteY3" fmla="*/ 87440 h 133350"/>
                  <a:gd name="connsiteX4" fmla="*/ 116491 w 142875"/>
                  <a:gd name="connsiteY4" fmla="*/ 136970 h 133350"/>
                  <a:gd name="connsiteX5" fmla="*/ 72009 w 142875"/>
                  <a:gd name="connsiteY5" fmla="*/ 113538 h 133350"/>
                  <a:gd name="connsiteX6" fmla="*/ 27527 w 142875"/>
                  <a:gd name="connsiteY6" fmla="*/ 136970 h 133350"/>
                  <a:gd name="connsiteX7" fmla="*/ 36005 w 142875"/>
                  <a:gd name="connsiteY7" fmla="*/ 87440 h 133350"/>
                  <a:gd name="connsiteX8" fmla="*/ 0 w 142875"/>
                  <a:gd name="connsiteY8" fmla="*/ 52292 h 133350"/>
                  <a:gd name="connsiteX9" fmla="*/ 49721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2009" y="0"/>
                    </a:moveTo>
                    <a:lnTo>
                      <a:pt x="94298" y="45053"/>
                    </a:lnTo>
                    <a:lnTo>
                      <a:pt x="144018" y="52292"/>
                    </a:lnTo>
                    <a:lnTo>
                      <a:pt x="108014" y="87440"/>
                    </a:lnTo>
                    <a:lnTo>
                      <a:pt x="116491" y="136970"/>
                    </a:lnTo>
                    <a:lnTo>
                      <a:pt x="72009" y="113538"/>
                    </a:lnTo>
                    <a:lnTo>
                      <a:pt x="27527" y="136970"/>
                    </a:lnTo>
                    <a:lnTo>
                      <a:pt x="36005" y="87440"/>
                    </a:lnTo>
                    <a:lnTo>
                      <a:pt x="0" y="52292"/>
                    </a:lnTo>
                    <a:lnTo>
                      <a:pt x="49721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6827054B-2DF3-4FE4-B7A6-EBF1E9414AD8}"/>
                  </a:ext>
                </a:extLst>
              </p:cNvPr>
              <p:cNvSpPr/>
              <p:nvPr/>
            </p:nvSpPr>
            <p:spPr>
              <a:xfrm>
                <a:off x="6935533" y="3362325"/>
                <a:ext cx="142875" cy="133350"/>
              </a:xfrm>
              <a:custGeom>
                <a:avLst/>
                <a:gdLst>
                  <a:gd name="connsiteX0" fmla="*/ 71914 w 142875"/>
                  <a:gd name="connsiteY0" fmla="*/ 0 h 133350"/>
                  <a:gd name="connsiteX1" fmla="*/ 94202 w 142875"/>
                  <a:gd name="connsiteY1" fmla="*/ 45053 h 133350"/>
                  <a:gd name="connsiteX2" fmla="*/ 143923 w 142875"/>
                  <a:gd name="connsiteY2" fmla="*/ 52292 h 133350"/>
                  <a:gd name="connsiteX3" fmla="*/ 107918 w 142875"/>
                  <a:gd name="connsiteY3" fmla="*/ 87440 h 133350"/>
                  <a:gd name="connsiteX4" fmla="*/ 116491 w 142875"/>
                  <a:gd name="connsiteY4" fmla="*/ 136970 h 133350"/>
                  <a:gd name="connsiteX5" fmla="*/ 71914 w 142875"/>
                  <a:gd name="connsiteY5" fmla="*/ 113538 h 133350"/>
                  <a:gd name="connsiteX6" fmla="*/ 27432 w 142875"/>
                  <a:gd name="connsiteY6" fmla="*/ 136970 h 133350"/>
                  <a:gd name="connsiteX7" fmla="*/ 36004 w 142875"/>
                  <a:gd name="connsiteY7" fmla="*/ 87440 h 133350"/>
                  <a:gd name="connsiteX8" fmla="*/ 0 w 142875"/>
                  <a:gd name="connsiteY8" fmla="*/ 52292 h 133350"/>
                  <a:gd name="connsiteX9" fmla="*/ 49721 w 142875"/>
                  <a:gd name="connsiteY9" fmla="*/ 4505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2875" h="133350">
                    <a:moveTo>
                      <a:pt x="71914" y="0"/>
                    </a:moveTo>
                    <a:lnTo>
                      <a:pt x="94202" y="45053"/>
                    </a:lnTo>
                    <a:lnTo>
                      <a:pt x="143923" y="52292"/>
                    </a:lnTo>
                    <a:lnTo>
                      <a:pt x="107918" y="87440"/>
                    </a:lnTo>
                    <a:lnTo>
                      <a:pt x="116491" y="136970"/>
                    </a:lnTo>
                    <a:lnTo>
                      <a:pt x="71914" y="113538"/>
                    </a:lnTo>
                    <a:lnTo>
                      <a:pt x="27432" y="136970"/>
                    </a:lnTo>
                    <a:lnTo>
                      <a:pt x="36004" y="87440"/>
                    </a:lnTo>
                    <a:lnTo>
                      <a:pt x="0" y="52292"/>
                    </a:lnTo>
                    <a:lnTo>
                      <a:pt x="49721" y="450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CBFE738-B319-4AFD-A0EE-6FD0BDD7A8F8}"/>
              </a:ext>
            </a:extLst>
          </p:cNvPr>
          <p:cNvSpPr/>
          <p:nvPr/>
        </p:nvSpPr>
        <p:spPr>
          <a:xfrm>
            <a:off x="3227518" y="729343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E3631097-1AE7-4BE5-939F-A9FFC6C5E127}"/>
              </a:ext>
            </a:extLst>
          </p:cNvPr>
          <p:cNvGrpSpPr/>
          <p:nvPr/>
        </p:nvGrpSpPr>
        <p:grpSpPr>
          <a:xfrm>
            <a:off x="3227518" y="1663887"/>
            <a:ext cx="2482158" cy="1659536"/>
            <a:chOff x="3426106" y="3298785"/>
            <a:chExt cx="8045169" cy="2779967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40B8BBFD-91CA-47DB-AF0F-CDA9F2C00A29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CC99F5F2-9DDB-4D76-8BD8-A1FEE796C3E7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8E38B3F5-F089-45C2-9CE0-8A13C8481AF4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D875A6D8-F2D4-4BE9-9B39-221C36438691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9CC85A7F-8AF4-48D8-9230-71FA83F11A00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96EF9BC8-22A8-4AF9-98EB-9ACE5B585FE7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0B8A7DD5-75AD-4A5A-A53E-9CEBD38CB5D9}"/>
              </a:ext>
            </a:extLst>
          </p:cNvPr>
          <p:cNvGrpSpPr/>
          <p:nvPr/>
        </p:nvGrpSpPr>
        <p:grpSpPr>
          <a:xfrm>
            <a:off x="3463763" y="990773"/>
            <a:ext cx="1988667" cy="1988667"/>
            <a:chOff x="3902979" y="1500382"/>
            <a:chExt cx="4386042" cy="4386042"/>
          </a:xfrm>
        </p:grpSpPr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CD8091DD-B91A-421D-BA65-4246FAE0312F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9C602DE5-4A7A-4EEF-88CD-63000A71332D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AB94381-878A-448B-946F-DC2AD2AC31C3}"/>
              </a:ext>
            </a:extLst>
          </p:cNvPr>
          <p:cNvSpPr/>
          <p:nvPr/>
        </p:nvSpPr>
        <p:spPr>
          <a:xfrm>
            <a:off x="3227518" y="729343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="" xmlns:a16="http://schemas.microsoft.com/office/drawing/2014/main" id="{60E63A3C-7027-4330-9F60-F948A3EE2629}"/>
              </a:ext>
            </a:extLst>
          </p:cNvPr>
          <p:cNvSpPr/>
          <p:nvPr/>
        </p:nvSpPr>
        <p:spPr>
          <a:xfrm>
            <a:off x="3408569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>
            <a:extLst>
              <a:ext uri="{FF2B5EF4-FFF2-40B4-BE49-F238E27FC236}">
                <a16:creationId xmlns="" xmlns:a16="http://schemas.microsoft.com/office/drawing/2014/main" id="{1DD34D73-A1B5-4612-B160-F3F1B27B3BA0}"/>
              </a:ext>
            </a:extLst>
          </p:cNvPr>
          <p:cNvSpPr/>
          <p:nvPr/>
        </p:nvSpPr>
        <p:spPr>
          <a:xfrm>
            <a:off x="5414768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矩形 205">
            <a:extLst>
              <a:ext uri="{FF2B5EF4-FFF2-40B4-BE49-F238E27FC236}">
                <a16:creationId xmlns="" xmlns:a16="http://schemas.microsoft.com/office/drawing/2014/main" id="{066AA288-FF1A-482E-A223-29CEC85BA903}"/>
              </a:ext>
            </a:extLst>
          </p:cNvPr>
          <p:cNvSpPr/>
          <p:nvPr/>
        </p:nvSpPr>
        <p:spPr>
          <a:xfrm>
            <a:off x="3227518" y="3551464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7" name="组合 206">
            <a:extLst>
              <a:ext uri="{FF2B5EF4-FFF2-40B4-BE49-F238E27FC236}">
                <a16:creationId xmlns="" xmlns:a16="http://schemas.microsoft.com/office/drawing/2014/main" id="{F2DA5783-36FF-47D2-A62A-BE4F5E7C9A5D}"/>
              </a:ext>
            </a:extLst>
          </p:cNvPr>
          <p:cNvGrpSpPr/>
          <p:nvPr/>
        </p:nvGrpSpPr>
        <p:grpSpPr>
          <a:xfrm>
            <a:off x="3227518" y="4486008"/>
            <a:ext cx="2482158" cy="1659536"/>
            <a:chOff x="3426106" y="3298785"/>
            <a:chExt cx="8045169" cy="2779967"/>
          </a:xfrm>
        </p:grpSpPr>
        <p:sp>
          <p:nvSpPr>
            <p:cNvPr id="220" name="矩形 219">
              <a:extLst>
                <a:ext uri="{FF2B5EF4-FFF2-40B4-BE49-F238E27FC236}">
                  <a16:creationId xmlns="" xmlns:a16="http://schemas.microsoft.com/office/drawing/2014/main" id="{B10A403B-3911-42C4-A6BA-0BDB9AAAA617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矩形 220">
              <a:extLst>
                <a:ext uri="{FF2B5EF4-FFF2-40B4-BE49-F238E27FC236}">
                  <a16:creationId xmlns="" xmlns:a16="http://schemas.microsoft.com/office/drawing/2014/main" id="{05512F6A-284D-43F7-B548-BB89264E6317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2" name="矩形 221">
              <a:extLst>
                <a:ext uri="{FF2B5EF4-FFF2-40B4-BE49-F238E27FC236}">
                  <a16:creationId xmlns="" xmlns:a16="http://schemas.microsoft.com/office/drawing/2014/main" id="{E80175C8-DAEB-44CF-9C7F-77DC6F081BD0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3" name="矩形 222">
              <a:extLst>
                <a:ext uri="{FF2B5EF4-FFF2-40B4-BE49-F238E27FC236}">
                  <a16:creationId xmlns="" xmlns:a16="http://schemas.microsoft.com/office/drawing/2014/main" id="{17FEB9BF-CC9B-4A26-A41B-B7BE1AF0FD82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4" name="矩形 223">
              <a:extLst>
                <a:ext uri="{FF2B5EF4-FFF2-40B4-BE49-F238E27FC236}">
                  <a16:creationId xmlns="" xmlns:a16="http://schemas.microsoft.com/office/drawing/2014/main" id="{5640BE86-5D29-4CBE-9B15-0BB655DA683C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25" name="矩形 224">
              <a:extLst>
                <a:ext uri="{FF2B5EF4-FFF2-40B4-BE49-F238E27FC236}">
                  <a16:creationId xmlns="" xmlns:a16="http://schemas.microsoft.com/office/drawing/2014/main" id="{25094DA8-E3E0-4276-B714-BD1CC81E4FBA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="" xmlns:a16="http://schemas.microsoft.com/office/drawing/2014/main" id="{6CAF6DCB-13A9-4325-8494-D47505F16DD7}"/>
              </a:ext>
            </a:extLst>
          </p:cNvPr>
          <p:cNvGrpSpPr/>
          <p:nvPr/>
        </p:nvGrpSpPr>
        <p:grpSpPr>
          <a:xfrm>
            <a:off x="3463763" y="3812894"/>
            <a:ext cx="1988667" cy="1988667"/>
            <a:chOff x="3902979" y="1500382"/>
            <a:chExt cx="4386042" cy="4386042"/>
          </a:xfrm>
        </p:grpSpPr>
        <p:sp>
          <p:nvSpPr>
            <p:cNvPr id="218" name="椭圆 217">
              <a:extLst>
                <a:ext uri="{FF2B5EF4-FFF2-40B4-BE49-F238E27FC236}">
                  <a16:creationId xmlns="" xmlns:a16="http://schemas.microsoft.com/office/drawing/2014/main" id="{25957189-1A4F-4A61-ADE3-4B58ABDF5A32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="" xmlns:a16="http://schemas.microsoft.com/office/drawing/2014/main" id="{06D4105A-861B-4ECB-B1DA-F60D614DB8B6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" name="矩形 209">
            <a:extLst>
              <a:ext uri="{FF2B5EF4-FFF2-40B4-BE49-F238E27FC236}">
                <a16:creationId xmlns="" xmlns:a16="http://schemas.microsoft.com/office/drawing/2014/main" id="{1E8160D7-19D3-4E1F-AFC0-5D83E4D0F31C}"/>
              </a:ext>
            </a:extLst>
          </p:cNvPr>
          <p:cNvSpPr/>
          <p:nvPr/>
        </p:nvSpPr>
        <p:spPr>
          <a:xfrm>
            <a:off x="3227518" y="3551464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>
            <a:extLst>
              <a:ext uri="{FF2B5EF4-FFF2-40B4-BE49-F238E27FC236}">
                <a16:creationId xmlns="" xmlns:a16="http://schemas.microsoft.com/office/drawing/2014/main" id="{4DCFC693-4C7E-4421-939A-8C9B7DB39C18}"/>
              </a:ext>
            </a:extLst>
          </p:cNvPr>
          <p:cNvSpPr/>
          <p:nvPr/>
        </p:nvSpPr>
        <p:spPr>
          <a:xfrm>
            <a:off x="3408569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>
            <a:extLst>
              <a:ext uri="{FF2B5EF4-FFF2-40B4-BE49-F238E27FC236}">
                <a16:creationId xmlns="" xmlns:a16="http://schemas.microsoft.com/office/drawing/2014/main" id="{86F9C3FF-8AEF-4F13-8529-261445E04DB2}"/>
              </a:ext>
            </a:extLst>
          </p:cNvPr>
          <p:cNvSpPr/>
          <p:nvPr/>
        </p:nvSpPr>
        <p:spPr>
          <a:xfrm>
            <a:off x="5414768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7" name="矩形 226">
            <a:extLst>
              <a:ext uri="{FF2B5EF4-FFF2-40B4-BE49-F238E27FC236}">
                <a16:creationId xmlns="" xmlns:a16="http://schemas.microsoft.com/office/drawing/2014/main" id="{F4A39809-0BCF-498E-A640-178F8B32EF11}"/>
              </a:ext>
            </a:extLst>
          </p:cNvPr>
          <p:cNvSpPr/>
          <p:nvPr/>
        </p:nvSpPr>
        <p:spPr>
          <a:xfrm>
            <a:off x="6030586" y="729343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8" name="组合 227">
            <a:extLst>
              <a:ext uri="{FF2B5EF4-FFF2-40B4-BE49-F238E27FC236}">
                <a16:creationId xmlns="" xmlns:a16="http://schemas.microsoft.com/office/drawing/2014/main" id="{39DD16DD-B72A-4236-9DEE-BEB045937576}"/>
              </a:ext>
            </a:extLst>
          </p:cNvPr>
          <p:cNvGrpSpPr/>
          <p:nvPr/>
        </p:nvGrpSpPr>
        <p:grpSpPr>
          <a:xfrm>
            <a:off x="6030586" y="1663887"/>
            <a:ext cx="2482158" cy="1659536"/>
            <a:chOff x="3426106" y="3298785"/>
            <a:chExt cx="8045169" cy="2779967"/>
          </a:xfrm>
        </p:grpSpPr>
        <p:sp>
          <p:nvSpPr>
            <p:cNvPr id="241" name="矩形 240">
              <a:extLst>
                <a:ext uri="{FF2B5EF4-FFF2-40B4-BE49-F238E27FC236}">
                  <a16:creationId xmlns="" xmlns:a16="http://schemas.microsoft.com/office/drawing/2014/main" id="{32ADD428-D08B-463C-9639-5CACB900351E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矩形 241">
              <a:extLst>
                <a:ext uri="{FF2B5EF4-FFF2-40B4-BE49-F238E27FC236}">
                  <a16:creationId xmlns="" xmlns:a16="http://schemas.microsoft.com/office/drawing/2014/main" id="{811B210C-69C3-468B-8A2F-E7103175B239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3" name="矩形 242">
              <a:extLst>
                <a:ext uri="{FF2B5EF4-FFF2-40B4-BE49-F238E27FC236}">
                  <a16:creationId xmlns="" xmlns:a16="http://schemas.microsoft.com/office/drawing/2014/main" id="{3B1DFEAC-A87A-49EB-9ADE-50299264819C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4" name="矩形 243">
              <a:extLst>
                <a:ext uri="{FF2B5EF4-FFF2-40B4-BE49-F238E27FC236}">
                  <a16:creationId xmlns="" xmlns:a16="http://schemas.microsoft.com/office/drawing/2014/main" id="{9B125579-74B0-42FA-AEAA-3F347E797C2F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5" name="矩形 244">
              <a:extLst>
                <a:ext uri="{FF2B5EF4-FFF2-40B4-BE49-F238E27FC236}">
                  <a16:creationId xmlns="" xmlns:a16="http://schemas.microsoft.com/office/drawing/2014/main" id="{EB9F02BD-F48E-482D-B82A-84AE4D9D3E7E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46" name="矩形 245">
              <a:extLst>
                <a:ext uri="{FF2B5EF4-FFF2-40B4-BE49-F238E27FC236}">
                  <a16:creationId xmlns="" xmlns:a16="http://schemas.microsoft.com/office/drawing/2014/main" id="{706D9C17-A687-4116-B307-F8187227D043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9" name="组合 228">
            <a:extLst>
              <a:ext uri="{FF2B5EF4-FFF2-40B4-BE49-F238E27FC236}">
                <a16:creationId xmlns="" xmlns:a16="http://schemas.microsoft.com/office/drawing/2014/main" id="{73062623-1DFE-4193-B7E1-3F261CD842EE}"/>
              </a:ext>
            </a:extLst>
          </p:cNvPr>
          <p:cNvGrpSpPr/>
          <p:nvPr/>
        </p:nvGrpSpPr>
        <p:grpSpPr>
          <a:xfrm>
            <a:off x="6266831" y="990773"/>
            <a:ext cx="1988667" cy="1988667"/>
            <a:chOff x="3902979" y="1500382"/>
            <a:chExt cx="4386042" cy="4386042"/>
          </a:xfrm>
        </p:grpSpPr>
        <p:sp>
          <p:nvSpPr>
            <p:cNvPr id="239" name="椭圆 238">
              <a:extLst>
                <a:ext uri="{FF2B5EF4-FFF2-40B4-BE49-F238E27FC236}">
                  <a16:creationId xmlns="" xmlns:a16="http://schemas.microsoft.com/office/drawing/2014/main" id="{70500805-BF7F-4E56-A127-EDF52D6B14AD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>
              <a:extLst>
                <a:ext uri="{FF2B5EF4-FFF2-40B4-BE49-F238E27FC236}">
                  <a16:creationId xmlns="" xmlns:a16="http://schemas.microsoft.com/office/drawing/2014/main" id="{22CC47B8-C89C-4317-83D2-19A10E056DF4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1" name="矩形 230">
            <a:extLst>
              <a:ext uri="{FF2B5EF4-FFF2-40B4-BE49-F238E27FC236}">
                <a16:creationId xmlns="" xmlns:a16="http://schemas.microsoft.com/office/drawing/2014/main" id="{93952D1D-B81E-49EE-B438-19186BBF953E}"/>
              </a:ext>
            </a:extLst>
          </p:cNvPr>
          <p:cNvSpPr/>
          <p:nvPr/>
        </p:nvSpPr>
        <p:spPr>
          <a:xfrm>
            <a:off x="6030586" y="729343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2" name="椭圆 231">
            <a:extLst>
              <a:ext uri="{FF2B5EF4-FFF2-40B4-BE49-F238E27FC236}">
                <a16:creationId xmlns="" xmlns:a16="http://schemas.microsoft.com/office/drawing/2014/main" id="{53FDF696-AEA8-4E1E-915F-634DBD6D8B2B}"/>
              </a:ext>
            </a:extLst>
          </p:cNvPr>
          <p:cNvSpPr/>
          <p:nvPr/>
        </p:nvSpPr>
        <p:spPr>
          <a:xfrm>
            <a:off x="6211637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椭圆 232">
            <a:extLst>
              <a:ext uri="{FF2B5EF4-FFF2-40B4-BE49-F238E27FC236}">
                <a16:creationId xmlns="" xmlns:a16="http://schemas.microsoft.com/office/drawing/2014/main" id="{3DB3A54D-D884-4209-B1D6-B9BE65F2F98B}"/>
              </a:ext>
            </a:extLst>
          </p:cNvPr>
          <p:cNvSpPr/>
          <p:nvPr/>
        </p:nvSpPr>
        <p:spPr>
          <a:xfrm>
            <a:off x="8217836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矩形 247">
            <a:extLst>
              <a:ext uri="{FF2B5EF4-FFF2-40B4-BE49-F238E27FC236}">
                <a16:creationId xmlns="" xmlns:a16="http://schemas.microsoft.com/office/drawing/2014/main" id="{C5F8A0DA-9196-47AF-A907-0A158A49BBC9}"/>
              </a:ext>
            </a:extLst>
          </p:cNvPr>
          <p:cNvSpPr/>
          <p:nvPr/>
        </p:nvSpPr>
        <p:spPr>
          <a:xfrm>
            <a:off x="6030586" y="3551464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9" name="组合 248">
            <a:extLst>
              <a:ext uri="{FF2B5EF4-FFF2-40B4-BE49-F238E27FC236}">
                <a16:creationId xmlns="" xmlns:a16="http://schemas.microsoft.com/office/drawing/2014/main" id="{5F450604-A743-4E1A-9081-278311156C17}"/>
              </a:ext>
            </a:extLst>
          </p:cNvPr>
          <p:cNvGrpSpPr/>
          <p:nvPr/>
        </p:nvGrpSpPr>
        <p:grpSpPr>
          <a:xfrm>
            <a:off x="6030586" y="4486008"/>
            <a:ext cx="2482158" cy="1659536"/>
            <a:chOff x="3426106" y="3298785"/>
            <a:chExt cx="8045169" cy="2779967"/>
          </a:xfrm>
        </p:grpSpPr>
        <p:sp>
          <p:nvSpPr>
            <p:cNvPr id="262" name="矩形 261">
              <a:extLst>
                <a:ext uri="{FF2B5EF4-FFF2-40B4-BE49-F238E27FC236}">
                  <a16:creationId xmlns="" xmlns:a16="http://schemas.microsoft.com/office/drawing/2014/main" id="{EB820B3A-FB78-49FC-95EF-A3610802D4E2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矩形 262">
              <a:extLst>
                <a:ext uri="{FF2B5EF4-FFF2-40B4-BE49-F238E27FC236}">
                  <a16:creationId xmlns="" xmlns:a16="http://schemas.microsoft.com/office/drawing/2014/main" id="{28FCA32A-5CEB-447A-B2AE-35DC37B87A3B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4" name="矩形 263">
              <a:extLst>
                <a:ext uri="{FF2B5EF4-FFF2-40B4-BE49-F238E27FC236}">
                  <a16:creationId xmlns="" xmlns:a16="http://schemas.microsoft.com/office/drawing/2014/main" id="{5C614AF8-C6F4-4567-B01B-27C44664B8BB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5" name="矩形 264">
              <a:extLst>
                <a:ext uri="{FF2B5EF4-FFF2-40B4-BE49-F238E27FC236}">
                  <a16:creationId xmlns="" xmlns:a16="http://schemas.microsoft.com/office/drawing/2014/main" id="{029A39ED-5C5D-4A33-8F06-551DA5FA0560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6" name="矩形 265">
              <a:extLst>
                <a:ext uri="{FF2B5EF4-FFF2-40B4-BE49-F238E27FC236}">
                  <a16:creationId xmlns="" xmlns:a16="http://schemas.microsoft.com/office/drawing/2014/main" id="{D59787FA-8103-4329-911E-236F577FC555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67" name="矩形 266">
              <a:extLst>
                <a:ext uri="{FF2B5EF4-FFF2-40B4-BE49-F238E27FC236}">
                  <a16:creationId xmlns="" xmlns:a16="http://schemas.microsoft.com/office/drawing/2014/main" id="{2116E06B-B153-4472-8020-79EE61DFE9AB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0" name="组合 249">
            <a:extLst>
              <a:ext uri="{FF2B5EF4-FFF2-40B4-BE49-F238E27FC236}">
                <a16:creationId xmlns="" xmlns:a16="http://schemas.microsoft.com/office/drawing/2014/main" id="{16C72BC1-B147-477A-9A25-F904EFBAAB0D}"/>
              </a:ext>
            </a:extLst>
          </p:cNvPr>
          <p:cNvGrpSpPr/>
          <p:nvPr/>
        </p:nvGrpSpPr>
        <p:grpSpPr>
          <a:xfrm>
            <a:off x="6266831" y="3812894"/>
            <a:ext cx="1988667" cy="1988667"/>
            <a:chOff x="3902979" y="1500382"/>
            <a:chExt cx="4386042" cy="4386042"/>
          </a:xfrm>
        </p:grpSpPr>
        <p:sp>
          <p:nvSpPr>
            <p:cNvPr id="260" name="椭圆 259">
              <a:extLst>
                <a:ext uri="{FF2B5EF4-FFF2-40B4-BE49-F238E27FC236}">
                  <a16:creationId xmlns="" xmlns:a16="http://schemas.microsoft.com/office/drawing/2014/main" id="{B3CFB349-11F4-4CAF-A856-2A1D29469C7A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>
              <a:extLst>
                <a:ext uri="{FF2B5EF4-FFF2-40B4-BE49-F238E27FC236}">
                  <a16:creationId xmlns="" xmlns:a16="http://schemas.microsoft.com/office/drawing/2014/main" id="{69D61C1F-0FB1-4877-89BD-458E20747798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2" name="矩形 251">
            <a:extLst>
              <a:ext uri="{FF2B5EF4-FFF2-40B4-BE49-F238E27FC236}">
                <a16:creationId xmlns="" xmlns:a16="http://schemas.microsoft.com/office/drawing/2014/main" id="{8D8FFF03-5ABD-4CFB-953C-AA1F1D77E9A9}"/>
              </a:ext>
            </a:extLst>
          </p:cNvPr>
          <p:cNvSpPr/>
          <p:nvPr/>
        </p:nvSpPr>
        <p:spPr>
          <a:xfrm>
            <a:off x="6030586" y="3551464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>
            <a:extLst>
              <a:ext uri="{FF2B5EF4-FFF2-40B4-BE49-F238E27FC236}">
                <a16:creationId xmlns="" xmlns:a16="http://schemas.microsoft.com/office/drawing/2014/main" id="{4ACCF930-E8BB-47AC-A545-378D97CAE62C}"/>
              </a:ext>
            </a:extLst>
          </p:cNvPr>
          <p:cNvSpPr/>
          <p:nvPr/>
        </p:nvSpPr>
        <p:spPr>
          <a:xfrm>
            <a:off x="6211637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4" name="椭圆 253">
            <a:extLst>
              <a:ext uri="{FF2B5EF4-FFF2-40B4-BE49-F238E27FC236}">
                <a16:creationId xmlns="" xmlns:a16="http://schemas.microsoft.com/office/drawing/2014/main" id="{E3A09BD4-40CF-4FEF-9582-78F3E810DF07}"/>
              </a:ext>
            </a:extLst>
          </p:cNvPr>
          <p:cNvSpPr/>
          <p:nvPr/>
        </p:nvSpPr>
        <p:spPr>
          <a:xfrm>
            <a:off x="8217836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9" name="矩形 268">
            <a:extLst>
              <a:ext uri="{FF2B5EF4-FFF2-40B4-BE49-F238E27FC236}">
                <a16:creationId xmlns="" xmlns:a16="http://schemas.microsoft.com/office/drawing/2014/main" id="{E412C2FB-8A1D-4F81-A876-4BD912A9E39A}"/>
              </a:ext>
            </a:extLst>
          </p:cNvPr>
          <p:cNvSpPr/>
          <p:nvPr/>
        </p:nvSpPr>
        <p:spPr>
          <a:xfrm>
            <a:off x="8829087" y="729343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0" name="组合 269">
            <a:extLst>
              <a:ext uri="{FF2B5EF4-FFF2-40B4-BE49-F238E27FC236}">
                <a16:creationId xmlns="" xmlns:a16="http://schemas.microsoft.com/office/drawing/2014/main" id="{074426E3-987F-444D-ACA3-35C1A0B66C32}"/>
              </a:ext>
            </a:extLst>
          </p:cNvPr>
          <p:cNvGrpSpPr/>
          <p:nvPr/>
        </p:nvGrpSpPr>
        <p:grpSpPr>
          <a:xfrm>
            <a:off x="8829087" y="1663887"/>
            <a:ext cx="2482158" cy="1659536"/>
            <a:chOff x="3426106" y="3298785"/>
            <a:chExt cx="8045169" cy="2779967"/>
          </a:xfrm>
        </p:grpSpPr>
        <p:sp>
          <p:nvSpPr>
            <p:cNvPr id="283" name="矩形 282">
              <a:extLst>
                <a:ext uri="{FF2B5EF4-FFF2-40B4-BE49-F238E27FC236}">
                  <a16:creationId xmlns="" xmlns:a16="http://schemas.microsoft.com/office/drawing/2014/main" id="{F00DA5EE-004B-4321-AD3E-96C2492FBB34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矩形 283">
              <a:extLst>
                <a:ext uri="{FF2B5EF4-FFF2-40B4-BE49-F238E27FC236}">
                  <a16:creationId xmlns="" xmlns:a16="http://schemas.microsoft.com/office/drawing/2014/main" id="{847D5FD5-C735-44F5-AFDB-C17B893127F8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5" name="矩形 284">
              <a:extLst>
                <a:ext uri="{FF2B5EF4-FFF2-40B4-BE49-F238E27FC236}">
                  <a16:creationId xmlns="" xmlns:a16="http://schemas.microsoft.com/office/drawing/2014/main" id="{D4167619-0D6F-4A3C-A88D-460B484F3DCF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6" name="矩形 285">
              <a:extLst>
                <a:ext uri="{FF2B5EF4-FFF2-40B4-BE49-F238E27FC236}">
                  <a16:creationId xmlns="" xmlns:a16="http://schemas.microsoft.com/office/drawing/2014/main" id="{5068ADF0-249B-43F8-9F1B-52D2DA661990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7" name="矩形 286">
              <a:extLst>
                <a:ext uri="{FF2B5EF4-FFF2-40B4-BE49-F238E27FC236}">
                  <a16:creationId xmlns="" xmlns:a16="http://schemas.microsoft.com/office/drawing/2014/main" id="{63D64A7A-4822-40F1-8283-44E4AA2DC4B7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88" name="矩形 287">
              <a:extLst>
                <a:ext uri="{FF2B5EF4-FFF2-40B4-BE49-F238E27FC236}">
                  <a16:creationId xmlns="" xmlns:a16="http://schemas.microsoft.com/office/drawing/2014/main" id="{8F329942-6BCE-4F67-B1A7-3BFD089E5FCA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="" xmlns:a16="http://schemas.microsoft.com/office/drawing/2014/main" id="{FD7DBBC7-8DA2-4499-8396-B0A9739F3049}"/>
              </a:ext>
            </a:extLst>
          </p:cNvPr>
          <p:cNvGrpSpPr/>
          <p:nvPr/>
        </p:nvGrpSpPr>
        <p:grpSpPr>
          <a:xfrm>
            <a:off x="9065332" y="990773"/>
            <a:ext cx="1988667" cy="1988667"/>
            <a:chOff x="3902979" y="1500382"/>
            <a:chExt cx="4386042" cy="4386042"/>
          </a:xfrm>
        </p:grpSpPr>
        <p:sp>
          <p:nvSpPr>
            <p:cNvPr id="281" name="椭圆 280">
              <a:extLst>
                <a:ext uri="{FF2B5EF4-FFF2-40B4-BE49-F238E27FC236}">
                  <a16:creationId xmlns="" xmlns:a16="http://schemas.microsoft.com/office/drawing/2014/main" id="{E67B57A1-ECEA-4344-B54E-86472F4E184B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>
              <a:extLst>
                <a:ext uri="{FF2B5EF4-FFF2-40B4-BE49-F238E27FC236}">
                  <a16:creationId xmlns="" xmlns:a16="http://schemas.microsoft.com/office/drawing/2014/main" id="{92E8C659-2FAA-40EB-8CCE-4223253A4E8E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3" name="矩形 272">
            <a:extLst>
              <a:ext uri="{FF2B5EF4-FFF2-40B4-BE49-F238E27FC236}">
                <a16:creationId xmlns="" xmlns:a16="http://schemas.microsoft.com/office/drawing/2014/main" id="{007923F5-455A-4F31-9354-436D887287D8}"/>
              </a:ext>
            </a:extLst>
          </p:cNvPr>
          <p:cNvSpPr/>
          <p:nvPr/>
        </p:nvSpPr>
        <p:spPr>
          <a:xfrm>
            <a:off x="8829087" y="729343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椭圆 273">
            <a:extLst>
              <a:ext uri="{FF2B5EF4-FFF2-40B4-BE49-F238E27FC236}">
                <a16:creationId xmlns="" xmlns:a16="http://schemas.microsoft.com/office/drawing/2014/main" id="{48947F7B-FF74-4E81-9B0A-E374B8612358}"/>
              </a:ext>
            </a:extLst>
          </p:cNvPr>
          <p:cNvSpPr/>
          <p:nvPr/>
        </p:nvSpPr>
        <p:spPr>
          <a:xfrm>
            <a:off x="9010138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5" name="椭圆 274">
            <a:extLst>
              <a:ext uri="{FF2B5EF4-FFF2-40B4-BE49-F238E27FC236}">
                <a16:creationId xmlns="" xmlns:a16="http://schemas.microsoft.com/office/drawing/2014/main" id="{82263F47-DE91-4056-9443-BCEE7F962F7A}"/>
              </a:ext>
            </a:extLst>
          </p:cNvPr>
          <p:cNvSpPr/>
          <p:nvPr/>
        </p:nvSpPr>
        <p:spPr>
          <a:xfrm>
            <a:off x="11016337" y="893211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矩形 289">
            <a:extLst>
              <a:ext uri="{FF2B5EF4-FFF2-40B4-BE49-F238E27FC236}">
                <a16:creationId xmlns="" xmlns:a16="http://schemas.microsoft.com/office/drawing/2014/main" id="{35445257-2682-4855-8B21-DA01F9B70F11}"/>
              </a:ext>
            </a:extLst>
          </p:cNvPr>
          <p:cNvSpPr/>
          <p:nvPr/>
        </p:nvSpPr>
        <p:spPr>
          <a:xfrm>
            <a:off x="8829087" y="3551464"/>
            <a:ext cx="2482158" cy="2601686"/>
          </a:xfrm>
          <a:prstGeom prst="rect">
            <a:avLst/>
          </a:prstGeom>
          <a:solidFill>
            <a:schemeClr val="accent4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1" name="组合 290">
            <a:extLst>
              <a:ext uri="{FF2B5EF4-FFF2-40B4-BE49-F238E27FC236}">
                <a16:creationId xmlns="" xmlns:a16="http://schemas.microsoft.com/office/drawing/2014/main" id="{A39D288D-90BF-4F12-9AD0-EA968228FAED}"/>
              </a:ext>
            </a:extLst>
          </p:cNvPr>
          <p:cNvGrpSpPr/>
          <p:nvPr/>
        </p:nvGrpSpPr>
        <p:grpSpPr>
          <a:xfrm>
            <a:off x="8829087" y="4486008"/>
            <a:ext cx="2482158" cy="1659536"/>
            <a:chOff x="3426106" y="3298785"/>
            <a:chExt cx="8045169" cy="2779967"/>
          </a:xfrm>
        </p:grpSpPr>
        <p:sp>
          <p:nvSpPr>
            <p:cNvPr id="304" name="矩形 303">
              <a:extLst>
                <a:ext uri="{FF2B5EF4-FFF2-40B4-BE49-F238E27FC236}">
                  <a16:creationId xmlns="" xmlns:a16="http://schemas.microsoft.com/office/drawing/2014/main" id="{1AC8F7D4-839B-478A-BAD9-A87B4CB21D01}"/>
                </a:ext>
              </a:extLst>
            </p:cNvPr>
            <p:cNvSpPr/>
            <p:nvPr/>
          </p:nvSpPr>
          <p:spPr>
            <a:xfrm>
              <a:off x="3426106" y="5613722"/>
              <a:ext cx="8045169" cy="465030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矩形 304">
              <a:extLst>
                <a:ext uri="{FF2B5EF4-FFF2-40B4-BE49-F238E27FC236}">
                  <a16:creationId xmlns="" xmlns:a16="http://schemas.microsoft.com/office/drawing/2014/main" id="{7753CD68-56B2-451D-9D18-7D6EA999F1B3}"/>
                </a:ext>
              </a:extLst>
            </p:cNvPr>
            <p:cNvSpPr/>
            <p:nvPr/>
          </p:nvSpPr>
          <p:spPr>
            <a:xfrm>
              <a:off x="3426106" y="5150735"/>
              <a:ext cx="8045169" cy="381168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6" name="矩形 305">
              <a:extLst>
                <a:ext uri="{FF2B5EF4-FFF2-40B4-BE49-F238E27FC236}">
                  <a16:creationId xmlns="" xmlns:a16="http://schemas.microsoft.com/office/drawing/2014/main" id="{76330DA8-46C9-4B70-8DC4-4F6354CAF102}"/>
                </a:ext>
              </a:extLst>
            </p:cNvPr>
            <p:cNvSpPr/>
            <p:nvPr/>
          </p:nvSpPr>
          <p:spPr>
            <a:xfrm>
              <a:off x="3426106" y="4687747"/>
              <a:ext cx="8045169" cy="297306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7" name="矩形 306">
              <a:extLst>
                <a:ext uri="{FF2B5EF4-FFF2-40B4-BE49-F238E27FC236}">
                  <a16:creationId xmlns="" xmlns:a16="http://schemas.microsoft.com/office/drawing/2014/main" id="{8BD4F71A-2BA6-41B2-B36B-09BF5FC2AB8C}"/>
                </a:ext>
              </a:extLst>
            </p:cNvPr>
            <p:cNvSpPr/>
            <p:nvPr/>
          </p:nvSpPr>
          <p:spPr>
            <a:xfrm>
              <a:off x="3426106" y="4224760"/>
              <a:ext cx="8045169" cy="213443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8" name="矩形 307">
              <a:extLst>
                <a:ext uri="{FF2B5EF4-FFF2-40B4-BE49-F238E27FC236}">
                  <a16:creationId xmlns="" xmlns:a16="http://schemas.microsoft.com/office/drawing/2014/main" id="{B75539AB-2EE9-41DC-A553-D80E4E018F0F}"/>
                </a:ext>
              </a:extLst>
            </p:cNvPr>
            <p:cNvSpPr/>
            <p:nvPr/>
          </p:nvSpPr>
          <p:spPr>
            <a:xfrm>
              <a:off x="3426106" y="3761772"/>
              <a:ext cx="8045169" cy="129581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09" name="矩形 308">
              <a:extLst>
                <a:ext uri="{FF2B5EF4-FFF2-40B4-BE49-F238E27FC236}">
                  <a16:creationId xmlns="" xmlns:a16="http://schemas.microsoft.com/office/drawing/2014/main" id="{6EE9DAA7-8490-4290-A749-184DA6C14736}"/>
                </a:ext>
              </a:extLst>
            </p:cNvPr>
            <p:cNvSpPr/>
            <p:nvPr/>
          </p:nvSpPr>
          <p:spPr>
            <a:xfrm>
              <a:off x="3426106" y="3298785"/>
              <a:ext cx="8045169" cy="45719"/>
            </a:xfrm>
            <a:prstGeom prst="rect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2" name="组合 291">
            <a:extLst>
              <a:ext uri="{FF2B5EF4-FFF2-40B4-BE49-F238E27FC236}">
                <a16:creationId xmlns="" xmlns:a16="http://schemas.microsoft.com/office/drawing/2014/main" id="{EA04EC14-7847-403F-B41D-B17BA38C568D}"/>
              </a:ext>
            </a:extLst>
          </p:cNvPr>
          <p:cNvGrpSpPr/>
          <p:nvPr/>
        </p:nvGrpSpPr>
        <p:grpSpPr>
          <a:xfrm>
            <a:off x="9065332" y="3812894"/>
            <a:ext cx="1988667" cy="1988667"/>
            <a:chOff x="3902979" y="1500382"/>
            <a:chExt cx="4386042" cy="4386042"/>
          </a:xfrm>
        </p:grpSpPr>
        <p:sp>
          <p:nvSpPr>
            <p:cNvPr id="302" name="椭圆 301">
              <a:extLst>
                <a:ext uri="{FF2B5EF4-FFF2-40B4-BE49-F238E27FC236}">
                  <a16:creationId xmlns="" xmlns:a16="http://schemas.microsoft.com/office/drawing/2014/main" id="{B27C4BFA-74C1-4433-B667-ED68CB8D65D4}"/>
                </a:ext>
              </a:extLst>
            </p:cNvPr>
            <p:cNvSpPr/>
            <p:nvPr/>
          </p:nvSpPr>
          <p:spPr>
            <a:xfrm>
              <a:off x="4099748" y="1697151"/>
              <a:ext cx="3992504" cy="3992504"/>
            </a:xfrm>
            <a:prstGeom prst="ellipse">
              <a:avLst/>
            </a:prstGeom>
            <a:solidFill>
              <a:schemeClr val="accent4"/>
            </a:solidFill>
            <a:ln w="762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>
              <a:extLst>
                <a:ext uri="{FF2B5EF4-FFF2-40B4-BE49-F238E27FC236}">
                  <a16:creationId xmlns="" xmlns:a16="http://schemas.microsoft.com/office/drawing/2014/main" id="{4E26D51B-4390-431F-9ADC-78DF6BA552AA}"/>
                </a:ext>
              </a:extLst>
            </p:cNvPr>
            <p:cNvSpPr/>
            <p:nvPr/>
          </p:nvSpPr>
          <p:spPr>
            <a:xfrm>
              <a:off x="3902979" y="1500382"/>
              <a:ext cx="4386042" cy="4386042"/>
            </a:xfrm>
            <a:prstGeom prst="ellipse">
              <a:avLst/>
            </a:prstGeom>
            <a:noFill/>
            <a:ln w="38100"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4" name="矩形 293">
            <a:extLst>
              <a:ext uri="{FF2B5EF4-FFF2-40B4-BE49-F238E27FC236}">
                <a16:creationId xmlns="" xmlns:a16="http://schemas.microsoft.com/office/drawing/2014/main" id="{8422F895-133E-45A8-A166-8D92025DD2D2}"/>
              </a:ext>
            </a:extLst>
          </p:cNvPr>
          <p:cNvSpPr/>
          <p:nvPr/>
        </p:nvSpPr>
        <p:spPr>
          <a:xfrm>
            <a:off x="8829087" y="3551464"/>
            <a:ext cx="2482158" cy="2601686"/>
          </a:xfrm>
          <a:prstGeom prst="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椭圆 294">
            <a:extLst>
              <a:ext uri="{FF2B5EF4-FFF2-40B4-BE49-F238E27FC236}">
                <a16:creationId xmlns="" xmlns:a16="http://schemas.microsoft.com/office/drawing/2014/main" id="{CDEB94B4-D48A-43B0-AB65-E04728788BF6}"/>
              </a:ext>
            </a:extLst>
          </p:cNvPr>
          <p:cNvSpPr/>
          <p:nvPr/>
        </p:nvSpPr>
        <p:spPr>
          <a:xfrm>
            <a:off x="9010138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椭圆 295">
            <a:extLst>
              <a:ext uri="{FF2B5EF4-FFF2-40B4-BE49-F238E27FC236}">
                <a16:creationId xmlns="" xmlns:a16="http://schemas.microsoft.com/office/drawing/2014/main" id="{9FDB16E6-0EFC-4E7F-9853-BBD4535B5FC5}"/>
              </a:ext>
            </a:extLst>
          </p:cNvPr>
          <p:cNvSpPr/>
          <p:nvPr/>
        </p:nvSpPr>
        <p:spPr>
          <a:xfrm>
            <a:off x="11016337" y="3715332"/>
            <a:ext cx="100330" cy="100330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3" name="直接连接符 312">
            <a:extLst>
              <a:ext uri="{FF2B5EF4-FFF2-40B4-BE49-F238E27FC236}">
                <a16:creationId xmlns="" xmlns:a16="http://schemas.microsoft.com/office/drawing/2014/main" id="{2071113E-2DCD-435E-AA5E-5C40B7AE845C}"/>
              </a:ext>
            </a:extLst>
          </p:cNvPr>
          <p:cNvCxnSpPr/>
          <p:nvPr/>
        </p:nvCxnSpPr>
        <p:spPr>
          <a:xfrm>
            <a:off x="55216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直接连接符 313">
            <a:extLst>
              <a:ext uri="{FF2B5EF4-FFF2-40B4-BE49-F238E27FC236}">
                <a16:creationId xmlns="" xmlns:a16="http://schemas.microsoft.com/office/drawing/2014/main" id="{B3C345EF-53DE-4CA2-A84E-2EA94CA76A75}"/>
              </a:ext>
            </a:extLst>
          </p:cNvPr>
          <p:cNvCxnSpPr/>
          <p:nvPr/>
        </p:nvCxnSpPr>
        <p:spPr>
          <a:xfrm>
            <a:off x="189412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>
            <a:extLst>
              <a:ext uri="{FF2B5EF4-FFF2-40B4-BE49-F238E27FC236}">
                <a16:creationId xmlns="" xmlns:a16="http://schemas.microsoft.com/office/drawing/2014/main" id="{45892AD9-0230-47A8-8ECE-5A8290A810E9}"/>
              </a:ext>
            </a:extLst>
          </p:cNvPr>
          <p:cNvCxnSpPr/>
          <p:nvPr/>
        </p:nvCxnSpPr>
        <p:spPr>
          <a:xfrm>
            <a:off x="323608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>
            <a:extLst>
              <a:ext uri="{FF2B5EF4-FFF2-40B4-BE49-F238E27FC236}">
                <a16:creationId xmlns="" xmlns:a16="http://schemas.microsoft.com/office/drawing/2014/main" id="{7164DE0B-7BE9-41F9-85CB-1A36748196CC}"/>
              </a:ext>
            </a:extLst>
          </p:cNvPr>
          <p:cNvCxnSpPr/>
          <p:nvPr/>
        </p:nvCxnSpPr>
        <p:spPr>
          <a:xfrm>
            <a:off x="457804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>
            <a:extLst>
              <a:ext uri="{FF2B5EF4-FFF2-40B4-BE49-F238E27FC236}">
                <a16:creationId xmlns="" xmlns:a16="http://schemas.microsoft.com/office/drawing/2014/main" id="{549568D2-0F98-4A1F-B392-2F8F00CC2034}"/>
              </a:ext>
            </a:extLst>
          </p:cNvPr>
          <p:cNvCxnSpPr/>
          <p:nvPr/>
        </p:nvCxnSpPr>
        <p:spPr>
          <a:xfrm>
            <a:off x="59200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>
            <a:extLst>
              <a:ext uri="{FF2B5EF4-FFF2-40B4-BE49-F238E27FC236}">
                <a16:creationId xmlns="" xmlns:a16="http://schemas.microsoft.com/office/drawing/2014/main" id="{ADDAC840-9AE1-4E93-8351-696E63FCDB7D}"/>
              </a:ext>
            </a:extLst>
          </p:cNvPr>
          <p:cNvCxnSpPr/>
          <p:nvPr/>
        </p:nvCxnSpPr>
        <p:spPr>
          <a:xfrm>
            <a:off x="726197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>
            <a:extLst>
              <a:ext uri="{FF2B5EF4-FFF2-40B4-BE49-F238E27FC236}">
                <a16:creationId xmlns="" xmlns:a16="http://schemas.microsoft.com/office/drawing/2014/main" id="{18D07579-DDF6-4145-A598-1177D9155B37}"/>
              </a:ext>
            </a:extLst>
          </p:cNvPr>
          <p:cNvCxnSpPr/>
          <p:nvPr/>
        </p:nvCxnSpPr>
        <p:spPr>
          <a:xfrm>
            <a:off x="860393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直接连接符 319">
            <a:extLst>
              <a:ext uri="{FF2B5EF4-FFF2-40B4-BE49-F238E27FC236}">
                <a16:creationId xmlns="" xmlns:a16="http://schemas.microsoft.com/office/drawing/2014/main" id="{9C0EC378-D5CB-4328-AA74-D121E482AA74}"/>
              </a:ext>
            </a:extLst>
          </p:cNvPr>
          <p:cNvCxnSpPr/>
          <p:nvPr/>
        </p:nvCxnSpPr>
        <p:spPr>
          <a:xfrm>
            <a:off x="994589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="" xmlns:a16="http://schemas.microsoft.com/office/drawing/2014/main" id="{C921EF83-5064-4323-9CE6-E92A9CE466CB}"/>
              </a:ext>
            </a:extLst>
          </p:cNvPr>
          <p:cNvCxnSpPr/>
          <p:nvPr/>
        </p:nvCxnSpPr>
        <p:spPr>
          <a:xfrm>
            <a:off x="1128785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直接连接符 321">
            <a:extLst>
              <a:ext uri="{FF2B5EF4-FFF2-40B4-BE49-F238E27FC236}">
                <a16:creationId xmlns="" xmlns:a16="http://schemas.microsoft.com/office/drawing/2014/main" id="{DD1EF2A1-1813-4953-AE61-2C728F2CCB41}"/>
              </a:ext>
            </a:extLst>
          </p:cNvPr>
          <p:cNvCxnSpPr/>
          <p:nvPr/>
        </p:nvCxnSpPr>
        <p:spPr>
          <a:xfrm>
            <a:off x="1262981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直接连接符 322">
            <a:extLst>
              <a:ext uri="{FF2B5EF4-FFF2-40B4-BE49-F238E27FC236}">
                <a16:creationId xmlns="" xmlns:a16="http://schemas.microsoft.com/office/drawing/2014/main" id="{FD540585-7211-4B9C-8FFF-B2CD792FBC69}"/>
              </a:ext>
            </a:extLst>
          </p:cNvPr>
          <p:cNvCxnSpPr/>
          <p:nvPr/>
        </p:nvCxnSpPr>
        <p:spPr>
          <a:xfrm>
            <a:off x="1397177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直接连接符 323">
            <a:extLst>
              <a:ext uri="{FF2B5EF4-FFF2-40B4-BE49-F238E27FC236}">
                <a16:creationId xmlns="" xmlns:a16="http://schemas.microsoft.com/office/drawing/2014/main" id="{E54DAFBB-4E7B-4863-B5A0-6C0972202365}"/>
              </a:ext>
            </a:extLst>
          </p:cNvPr>
          <p:cNvCxnSpPr/>
          <p:nvPr/>
        </p:nvCxnSpPr>
        <p:spPr>
          <a:xfrm>
            <a:off x="1531373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直接连接符 324">
            <a:extLst>
              <a:ext uri="{FF2B5EF4-FFF2-40B4-BE49-F238E27FC236}">
                <a16:creationId xmlns="" xmlns:a16="http://schemas.microsoft.com/office/drawing/2014/main" id="{568614BC-D988-4A1A-B2F3-69ADD21F7FEF}"/>
              </a:ext>
            </a:extLst>
          </p:cNvPr>
          <p:cNvCxnSpPr/>
          <p:nvPr/>
        </p:nvCxnSpPr>
        <p:spPr>
          <a:xfrm>
            <a:off x="1665569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直接连接符 325">
            <a:extLst>
              <a:ext uri="{FF2B5EF4-FFF2-40B4-BE49-F238E27FC236}">
                <a16:creationId xmlns="" xmlns:a16="http://schemas.microsoft.com/office/drawing/2014/main" id="{3182CF25-A7A0-478E-B0B2-F6DC611EF383}"/>
              </a:ext>
            </a:extLst>
          </p:cNvPr>
          <p:cNvCxnSpPr/>
          <p:nvPr/>
        </p:nvCxnSpPr>
        <p:spPr>
          <a:xfrm>
            <a:off x="1799766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直接连接符 326">
            <a:extLst>
              <a:ext uri="{FF2B5EF4-FFF2-40B4-BE49-F238E27FC236}">
                <a16:creationId xmlns="" xmlns:a16="http://schemas.microsoft.com/office/drawing/2014/main" id="{BBC51B2B-5662-46E1-9541-7CF023AC73AA}"/>
              </a:ext>
            </a:extLst>
          </p:cNvPr>
          <p:cNvCxnSpPr/>
          <p:nvPr/>
        </p:nvCxnSpPr>
        <p:spPr>
          <a:xfrm>
            <a:off x="1933962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直接连接符 327">
            <a:extLst>
              <a:ext uri="{FF2B5EF4-FFF2-40B4-BE49-F238E27FC236}">
                <a16:creationId xmlns="" xmlns:a16="http://schemas.microsoft.com/office/drawing/2014/main" id="{913C26F5-67B3-4D14-A8AC-040C7D112D57}"/>
              </a:ext>
            </a:extLst>
          </p:cNvPr>
          <p:cNvCxnSpPr/>
          <p:nvPr/>
        </p:nvCxnSpPr>
        <p:spPr>
          <a:xfrm>
            <a:off x="2068158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直接连接符 328">
            <a:extLst>
              <a:ext uri="{FF2B5EF4-FFF2-40B4-BE49-F238E27FC236}">
                <a16:creationId xmlns="" xmlns:a16="http://schemas.microsoft.com/office/drawing/2014/main" id="{0EC7DA7F-A270-481C-A57D-F5A23B55A245}"/>
              </a:ext>
            </a:extLst>
          </p:cNvPr>
          <p:cNvCxnSpPr/>
          <p:nvPr/>
        </p:nvCxnSpPr>
        <p:spPr>
          <a:xfrm>
            <a:off x="2202354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0" name="直接连接符 329">
            <a:extLst>
              <a:ext uri="{FF2B5EF4-FFF2-40B4-BE49-F238E27FC236}">
                <a16:creationId xmlns="" xmlns:a16="http://schemas.microsoft.com/office/drawing/2014/main" id="{1D609D16-19BE-413A-9F8C-900D48293928}"/>
              </a:ext>
            </a:extLst>
          </p:cNvPr>
          <p:cNvCxnSpPr/>
          <p:nvPr/>
        </p:nvCxnSpPr>
        <p:spPr>
          <a:xfrm>
            <a:off x="233655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9" name="图片 348" descr="夜晚的星空&#10;&#10;描述已自动生成">
            <a:extLst>
              <a:ext uri="{FF2B5EF4-FFF2-40B4-BE49-F238E27FC236}">
                <a16:creationId xmlns="" xmlns:a16="http://schemas.microsoft.com/office/drawing/2014/main" id="{1CEEE3D5-EF3A-4332-90F2-1F1B42B14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48" y="1943561"/>
            <a:ext cx="4289835" cy="4922520"/>
          </a:xfrm>
          <a:custGeom>
            <a:avLst/>
            <a:gdLst>
              <a:gd name="connsiteX0" fmla="*/ 0 w 4289835"/>
              <a:gd name="connsiteY0" fmla="*/ 0 h 4922520"/>
              <a:gd name="connsiteX1" fmla="*/ 4289835 w 4289835"/>
              <a:gd name="connsiteY1" fmla="*/ 4922520 h 4922520"/>
              <a:gd name="connsiteX2" fmla="*/ 0 w 4289835"/>
              <a:gd name="connsiteY2" fmla="*/ 4922520 h 492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89835" h="4922520">
                <a:moveTo>
                  <a:pt x="0" y="0"/>
                </a:moveTo>
                <a:lnTo>
                  <a:pt x="4289835" y="4922520"/>
                </a:lnTo>
                <a:lnTo>
                  <a:pt x="0" y="4922520"/>
                </a:lnTo>
                <a:close/>
              </a:path>
            </a:pathLst>
          </a:custGeom>
        </p:spPr>
      </p:pic>
      <p:sp>
        <p:nvSpPr>
          <p:cNvPr id="353" name="等腰三角形 352">
            <a:extLst>
              <a:ext uri="{FF2B5EF4-FFF2-40B4-BE49-F238E27FC236}">
                <a16:creationId xmlns="" xmlns:a16="http://schemas.microsoft.com/office/drawing/2014/main" id="{B4360A3B-FFF2-4588-A659-16FB4BC90C37}"/>
              </a:ext>
            </a:extLst>
          </p:cNvPr>
          <p:cNvSpPr>
            <a:spLocks/>
          </p:cNvSpPr>
          <p:nvPr/>
        </p:nvSpPr>
        <p:spPr>
          <a:xfrm>
            <a:off x="-9113" y="3715332"/>
            <a:ext cx="2276418" cy="3167293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5" name="文本框 354">
            <a:extLst>
              <a:ext uri="{FF2B5EF4-FFF2-40B4-BE49-F238E27FC236}">
                <a16:creationId xmlns="" xmlns:a16="http://schemas.microsoft.com/office/drawing/2014/main" id="{45D88B56-7702-4AC5-8793-024644D2D1FF}"/>
              </a:ext>
            </a:extLst>
          </p:cNvPr>
          <p:cNvSpPr txBox="1"/>
          <p:nvPr/>
        </p:nvSpPr>
        <p:spPr>
          <a:xfrm>
            <a:off x="524033" y="-32228"/>
            <a:ext cx="1688924" cy="6118855"/>
          </a:xfrm>
          <a:prstGeom prst="rect">
            <a:avLst/>
          </a:prstGeom>
          <a:noFill/>
        </p:spPr>
        <p:txBody>
          <a:bodyPr vert="eaVert" wrap="square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-2000" normalizeH="0" baseline="0" noProof="0" dirty="0">
                <a:ln>
                  <a:solidFill>
                    <a:srgbClr val="262626"/>
                  </a:solidFill>
                </a:ln>
                <a:solidFill>
                  <a:schemeClr val="accent3">
                    <a:lumMod val="40000"/>
                    <a:lumOff val="60000"/>
                  </a:schemeClr>
                </a:solidFill>
                <a:effectLst>
                  <a:outerShdw dist="76200" dir="18000000" algn="tl" rotWithShape="0">
                    <a:srgbClr val="262626"/>
                  </a:outerShdw>
                </a:effectLst>
                <a:uLnTx/>
                <a:uFillTx/>
                <a:latin typeface="喜鹊招牌体"/>
                <a:ea typeface="喜鹊招牌体"/>
                <a:cs typeface="+mn-cs"/>
              </a:rPr>
              <a:t>菜鸡天团</a:t>
            </a:r>
          </a:p>
        </p:txBody>
      </p:sp>
      <p:pic>
        <p:nvPicPr>
          <p:cNvPr id="364" name="图片 363" descr="夜晚的星空&#10;&#10;描述已自动生成">
            <a:extLst>
              <a:ext uri="{FF2B5EF4-FFF2-40B4-BE49-F238E27FC236}">
                <a16:creationId xmlns="" xmlns:a16="http://schemas.microsoft.com/office/drawing/2014/main" id="{5F65808B-2D4D-4FA1-8841-95C0348A1DE9}"/>
              </a:ext>
            </a:extLst>
          </p:cNvPr>
          <p:cNvPicPr>
            <a:picLocks/>
          </p:cNvPicPr>
          <p:nvPr/>
        </p:nvPicPr>
        <p:blipFill>
          <a:blip r:embed="rId5" cstate="screen">
            <a:alphaModFix/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666" y="3698788"/>
            <a:ext cx="2276418" cy="3167293"/>
          </a:xfrm>
          <a:custGeom>
            <a:avLst/>
            <a:gdLst>
              <a:gd name="connsiteX0" fmla="*/ 0 w 4289835"/>
              <a:gd name="connsiteY0" fmla="*/ 0 h 4922520"/>
              <a:gd name="connsiteX1" fmla="*/ 4289835 w 4289835"/>
              <a:gd name="connsiteY1" fmla="*/ 4922520 h 4922520"/>
              <a:gd name="connsiteX2" fmla="*/ 0 w 4289835"/>
              <a:gd name="connsiteY2" fmla="*/ 4922520 h 4922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89835" h="4922520">
                <a:moveTo>
                  <a:pt x="0" y="0"/>
                </a:moveTo>
                <a:lnTo>
                  <a:pt x="4289835" y="4922520"/>
                </a:lnTo>
                <a:lnTo>
                  <a:pt x="0" y="4922520"/>
                </a:lnTo>
                <a:close/>
              </a:path>
            </a:pathLst>
          </a:custGeom>
        </p:spPr>
      </p:pic>
      <p:grpSp>
        <p:nvGrpSpPr>
          <p:cNvPr id="359" name="组合 35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13AA942D-27C4-48D1-88EE-D569CFF85225}"/>
              </a:ext>
            </a:extLst>
          </p:cNvPr>
          <p:cNvGrpSpPr/>
          <p:nvPr/>
        </p:nvGrpSpPr>
        <p:grpSpPr>
          <a:xfrm>
            <a:off x="828183" y="5743682"/>
            <a:ext cx="1251361" cy="440020"/>
            <a:chOff x="4393740" y="4315826"/>
            <a:chExt cx="2675898" cy="440020"/>
          </a:xfrm>
        </p:grpSpPr>
        <p:sp>
          <p:nvSpPr>
            <p:cNvPr id="360" name="矩形 359">
              <a:extLst>
                <a:ext uri="{FF2B5EF4-FFF2-40B4-BE49-F238E27FC236}">
                  <a16:creationId xmlns="" xmlns:a16="http://schemas.microsoft.com/office/drawing/2014/main" id="{921B17A3-DF55-406D-8A26-C9482A8171F3}"/>
                </a:ext>
              </a:extLst>
            </p:cNvPr>
            <p:cNvSpPr/>
            <p:nvPr/>
          </p:nvSpPr>
          <p:spPr>
            <a:xfrm>
              <a:off x="4393740" y="4315826"/>
              <a:ext cx="2675898" cy="440020"/>
            </a:xfrm>
            <a:prstGeom prst="rect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文本框 360">
              <a:extLst>
                <a:ext uri="{FF2B5EF4-FFF2-40B4-BE49-F238E27FC236}">
                  <a16:creationId xmlns="" xmlns:a16="http://schemas.microsoft.com/office/drawing/2014/main" id="{DA3D6E69-1BC2-47C5-9499-F5A6399D66C4}"/>
                </a:ext>
              </a:extLst>
            </p:cNvPr>
            <p:cNvSpPr txBox="1"/>
            <p:nvPr/>
          </p:nvSpPr>
          <p:spPr>
            <a:xfrm>
              <a:off x="4634777" y="4370044"/>
              <a:ext cx="219382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肝就对了</a:t>
              </a:r>
            </a:p>
          </p:txBody>
        </p:sp>
      </p:grpSp>
      <p:cxnSp>
        <p:nvCxnSpPr>
          <p:cNvPr id="383" name="直接连接符 382">
            <a:extLst>
              <a:ext uri="{FF2B5EF4-FFF2-40B4-BE49-F238E27FC236}">
                <a16:creationId xmlns="" xmlns:a16="http://schemas.microsoft.com/office/drawing/2014/main" id="{4D69B5D9-B978-400B-92CD-73D68A142D04}"/>
              </a:ext>
            </a:extLst>
          </p:cNvPr>
          <p:cNvCxnSpPr/>
          <p:nvPr/>
        </p:nvCxnSpPr>
        <p:spPr>
          <a:xfrm>
            <a:off x="2467179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4" name="直接连接符 383">
            <a:extLst>
              <a:ext uri="{FF2B5EF4-FFF2-40B4-BE49-F238E27FC236}">
                <a16:creationId xmlns="" xmlns:a16="http://schemas.microsoft.com/office/drawing/2014/main" id="{2C225CBC-6A40-4CD8-B20E-EF225E54ADBE}"/>
              </a:ext>
            </a:extLst>
          </p:cNvPr>
          <p:cNvCxnSpPr/>
          <p:nvPr/>
        </p:nvCxnSpPr>
        <p:spPr>
          <a:xfrm>
            <a:off x="2597807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5" name="直接连接符 384">
            <a:extLst>
              <a:ext uri="{FF2B5EF4-FFF2-40B4-BE49-F238E27FC236}">
                <a16:creationId xmlns="" xmlns:a16="http://schemas.microsoft.com/office/drawing/2014/main" id="{9482BCF5-8C9B-4788-832B-578B1D8482D8}"/>
              </a:ext>
            </a:extLst>
          </p:cNvPr>
          <p:cNvCxnSpPr/>
          <p:nvPr/>
        </p:nvCxnSpPr>
        <p:spPr>
          <a:xfrm>
            <a:off x="2728436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镜子, 桌子&#10;&#10;描述已自动生成">
            <a:extLst>
              <a:ext uri="{FF2B5EF4-FFF2-40B4-BE49-F238E27FC236}">
                <a16:creationId xmlns="" xmlns:a16="http://schemas.microsoft.com/office/drawing/2014/main" id="{E10B3080-74D4-4434-85DF-53ACD202031C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9615" y="1215666"/>
            <a:ext cx="1556963" cy="1556963"/>
          </a:xfrm>
          <a:prstGeom prst="ellipse">
            <a:avLst/>
          </a:prstGeom>
        </p:spPr>
      </p:pic>
      <p:pic>
        <p:nvPicPr>
          <p:cNvPr id="12" name="图片 11" descr="图片包含 户外, 人, 花, 植物&#10;&#10;描述已自动生成">
            <a:extLst>
              <a:ext uri="{FF2B5EF4-FFF2-40B4-BE49-F238E27FC236}">
                <a16:creationId xmlns="" xmlns:a16="http://schemas.microsoft.com/office/drawing/2014/main" id="{C55430AA-938F-48D1-BB5C-B6C0A8373288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683" y="1206624"/>
            <a:ext cx="1556963" cy="1556963"/>
          </a:xfrm>
          <a:prstGeom prst="ellipse">
            <a:avLst/>
          </a:prstGeom>
        </p:spPr>
      </p:pic>
      <p:pic>
        <p:nvPicPr>
          <p:cNvPr id="14" name="图片 13" descr="图片包含 户外, 雪, 狗, 站&#10;&#10;描述已自动生成">
            <a:extLst>
              <a:ext uri="{FF2B5EF4-FFF2-40B4-BE49-F238E27FC236}">
                <a16:creationId xmlns="" xmlns:a16="http://schemas.microsoft.com/office/drawing/2014/main" id="{06F72D52-69F0-49CA-B1BB-3E8B2CDBA88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9615" y="4009638"/>
            <a:ext cx="1556963" cy="1556963"/>
          </a:xfrm>
          <a:prstGeom prst="ellipse">
            <a:avLst/>
          </a:prstGeom>
        </p:spPr>
      </p:pic>
      <p:pic>
        <p:nvPicPr>
          <p:cNvPr id="16" name="图片 15" descr="小孩看着前面&#10;&#10;描述已自动生成">
            <a:extLst>
              <a:ext uri="{FF2B5EF4-FFF2-40B4-BE49-F238E27FC236}">
                <a16:creationId xmlns="" xmlns:a16="http://schemas.microsoft.com/office/drawing/2014/main" id="{BC09FD44-F789-4675-9136-E09D2F26E4EA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1184" y="1206625"/>
            <a:ext cx="1556963" cy="1556963"/>
          </a:xfrm>
          <a:prstGeom prst="ellipse">
            <a:avLst/>
          </a:prstGeom>
        </p:spPr>
      </p:pic>
      <p:pic>
        <p:nvPicPr>
          <p:cNvPr id="48" name="图片 47" descr="卡通人物&#10;&#10;描述已自动生成">
            <a:extLst>
              <a:ext uri="{FF2B5EF4-FFF2-40B4-BE49-F238E27FC236}">
                <a16:creationId xmlns="" xmlns:a16="http://schemas.microsoft.com/office/drawing/2014/main" id="{3F55F882-00BA-442E-95EA-BCB6C4451F61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2683" y="4009638"/>
            <a:ext cx="1556963" cy="1556963"/>
          </a:xfrm>
          <a:prstGeom prst="ellipse">
            <a:avLst/>
          </a:prstGeom>
        </p:spPr>
      </p:pic>
      <p:pic>
        <p:nvPicPr>
          <p:cNvPr id="50" name="图片 49" descr="穿着西装笔挺的男子&#10;&#10;描述已自动生成">
            <a:extLst>
              <a:ext uri="{FF2B5EF4-FFF2-40B4-BE49-F238E27FC236}">
                <a16:creationId xmlns="" xmlns:a16="http://schemas.microsoft.com/office/drawing/2014/main" id="{5267CA63-0B2A-4E1E-85B3-712E3E1587AE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81184" y="4009638"/>
            <a:ext cx="1556963" cy="1556963"/>
          </a:xfrm>
          <a:prstGeom prst="ellipse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5EEFBD5-B50B-4D10-A264-CB3C0357935C}"/>
              </a:ext>
            </a:extLst>
          </p:cNvPr>
          <p:cNvGrpSpPr/>
          <p:nvPr/>
        </p:nvGrpSpPr>
        <p:grpSpPr>
          <a:xfrm>
            <a:off x="3420634" y="2328373"/>
            <a:ext cx="2066399" cy="775614"/>
            <a:chOff x="1232357" y="4317357"/>
            <a:chExt cx="4744646" cy="1377214"/>
          </a:xfrm>
        </p:grpSpPr>
        <p:grpSp>
          <p:nvGrpSpPr>
            <p:cNvPr id="43" name="图形 92">
              <a:extLst>
                <a:ext uri="{FF2B5EF4-FFF2-40B4-BE49-F238E27FC236}">
                  <a16:creationId xmlns="" xmlns:a16="http://schemas.microsoft.com/office/drawing/2014/main" id="{878AE17C-43CF-49A2-9A69-DB709B1270E9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B5782560-3FC5-4587-B80A-31B365D75D9A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7394DE92-9660-4DA8-A60D-D45228445669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375E2FB8-ED2D-4F4D-943D-5443315AA27C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60B9DE5B-412E-4835-AAC9-FE38DB9CFD81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陈小</a:t>
              </a:r>
              <a:r>
                <a:rPr lang="en-US" altLang="zh-CN" sz="2000" dirty="0">
                  <a:solidFill>
                    <a:schemeClr val="accent4"/>
                  </a:solidFill>
                  <a:latin typeface="+mj-ea"/>
                  <a:ea typeface="+mj-ea"/>
                </a:rPr>
                <a:t>C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9" name="组合 208">
            <a:extLst>
              <a:ext uri="{FF2B5EF4-FFF2-40B4-BE49-F238E27FC236}">
                <a16:creationId xmlns="" xmlns:a16="http://schemas.microsoft.com/office/drawing/2014/main" id="{80E04706-7DBF-4A1F-B754-FCBBDCFCFE68}"/>
              </a:ext>
            </a:extLst>
          </p:cNvPr>
          <p:cNvGrpSpPr/>
          <p:nvPr/>
        </p:nvGrpSpPr>
        <p:grpSpPr>
          <a:xfrm>
            <a:off x="3420634" y="5150494"/>
            <a:ext cx="2066399" cy="775614"/>
            <a:chOff x="1232357" y="4317357"/>
            <a:chExt cx="4744646" cy="1377214"/>
          </a:xfrm>
        </p:grpSpPr>
        <p:grpSp>
          <p:nvGrpSpPr>
            <p:cNvPr id="213" name="图形 92">
              <a:extLst>
                <a:ext uri="{FF2B5EF4-FFF2-40B4-BE49-F238E27FC236}">
                  <a16:creationId xmlns="" xmlns:a16="http://schemas.microsoft.com/office/drawing/2014/main" id="{FF8A42C4-3CE6-464C-BA06-960884C31296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215" name="任意多边形: 形状 214">
                <a:extLst>
                  <a:ext uri="{FF2B5EF4-FFF2-40B4-BE49-F238E27FC236}">
                    <a16:creationId xmlns="" xmlns:a16="http://schemas.microsoft.com/office/drawing/2014/main" id="{E8A1982C-67BD-414F-AF00-9F194FD8C74F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="" xmlns:a16="http://schemas.microsoft.com/office/drawing/2014/main" id="{61BF639F-4ACE-4AB3-BE23-5EC5818A343E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="" xmlns:a16="http://schemas.microsoft.com/office/drawing/2014/main" id="{D3F2E6E5-96B8-4EE5-AC1E-B30BDF62B8AA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14" name="文本框 213">
              <a:extLst>
                <a:ext uri="{FF2B5EF4-FFF2-40B4-BE49-F238E27FC236}">
                  <a16:creationId xmlns="" xmlns:a16="http://schemas.microsoft.com/office/drawing/2014/main" id="{3C10B145-C638-47A0-9E16-E3FC81312EDE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蒸鱼</a:t>
              </a:r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="" xmlns:a16="http://schemas.microsoft.com/office/drawing/2014/main" id="{31E736DC-3786-4CA6-9A55-33D3A3B6F492}"/>
              </a:ext>
            </a:extLst>
          </p:cNvPr>
          <p:cNvGrpSpPr/>
          <p:nvPr/>
        </p:nvGrpSpPr>
        <p:grpSpPr>
          <a:xfrm>
            <a:off x="6223702" y="2328373"/>
            <a:ext cx="2066399" cy="775614"/>
            <a:chOff x="1232357" y="4317357"/>
            <a:chExt cx="4744646" cy="1377214"/>
          </a:xfrm>
        </p:grpSpPr>
        <p:grpSp>
          <p:nvGrpSpPr>
            <p:cNvPr id="234" name="图形 92">
              <a:extLst>
                <a:ext uri="{FF2B5EF4-FFF2-40B4-BE49-F238E27FC236}">
                  <a16:creationId xmlns="" xmlns:a16="http://schemas.microsoft.com/office/drawing/2014/main" id="{C6CE5F28-BED0-40A6-A6EA-B8CED4DB70F2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236" name="任意多边形: 形状 235">
                <a:extLst>
                  <a:ext uri="{FF2B5EF4-FFF2-40B4-BE49-F238E27FC236}">
                    <a16:creationId xmlns="" xmlns:a16="http://schemas.microsoft.com/office/drawing/2014/main" id="{395D7C6D-4BBE-450A-90EB-42F68A78BDE4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="" xmlns:a16="http://schemas.microsoft.com/office/drawing/2014/main" id="{61068344-DC15-413C-9DBA-7AA796BBE2EF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="" xmlns:a16="http://schemas.microsoft.com/office/drawing/2014/main" id="{33107033-E9B0-4343-9A0D-9BDCD1DCC235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5" name="文本框 234">
              <a:extLst>
                <a:ext uri="{FF2B5EF4-FFF2-40B4-BE49-F238E27FC236}">
                  <a16:creationId xmlns="" xmlns:a16="http://schemas.microsoft.com/office/drawing/2014/main" id="{F5BFDDCF-EC52-48B8-8D46-CD66849C7AAC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accent4"/>
                  </a:solidFill>
                  <a:latin typeface="+mj-ea"/>
                  <a:ea typeface="+mj-ea"/>
                </a:rPr>
                <a:t>Kevin 5</a:t>
              </a:r>
              <a:endParaRPr lang="zh-CN" altLang="en-US" sz="2000" dirty="0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="" xmlns:a16="http://schemas.microsoft.com/office/drawing/2014/main" id="{E66C68B1-1963-4117-9C48-BD9B6BEBF548}"/>
              </a:ext>
            </a:extLst>
          </p:cNvPr>
          <p:cNvGrpSpPr/>
          <p:nvPr/>
        </p:nvGrpSpPr>
        <p:grpSpPr>
          <a:xfrm>
            <a:off x="6223702" y="5150494"/>
            <a:ext cx="2066399" cy="775614"/>
            <a:chOff x="1232357" y="4317357"/>
            <a:chExt cx="4744646" cy="1377214"/>
          </a:xfrm>
        </p:grpSpPr>
        <p:grpSp>
          <p:nvGrpSpPr>
            <p:cNvPr id="255" name="图形 92">
              <a:extLst>
                <a:ext uri="{FF2B5EF4-FFF2-40B4-BE49-F238E27FC236}">
                  <a16:creationId xmlns="" xmlns:a16="http://schemas.microsoft.com/office/drawing/2014/main" id="{C5A8BE2C-A720-4420-A25E-4A654ECAF0CA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="" xmlns:a16="http://schemas.microsoft.com/office/drawing/2014/main" id="{8320AE13-9EA2-4BF8-A822-D86FBC89D8B3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="" xmlns:a16="http://schemas.microsoft.com/office/drawing/2014/main" id="{970B05A4-0E07-4C8D-9108-E7817B23D85C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="" xmlns:a16="http://schemas.microsoft.com/office/drawing/2014/main" id="{9CC79C3F-F0AF-4D66-AA84-EC13A4231E43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6" name="文本框 255">
              <a:extLst>
                <a:ext uri="{FF2B5EF4-FFF2-40B4-BE49-F238E27FC236}">
                  <a16:creationId xmlns="" xmlns:a16="http://schemas.microsoft.com/office/drawing/2014/main" id="{45E1542B-3EED-4914-96ED-7879FB64BA8B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卡卡</a:t>
              </a:r>
            </a:p>
          </p:txBody>
        </p:sp>
      </p:grpSp>
      <p:grpSp>
        <p:nvGrpSpPr>
          <p:cNvPr id="272" name="组合 271">
            <a:extLst>
              <a:ext uri="{FF2B5EF4-FFF2-40B4-BE49-F238E27FC236}">
                <a16:creationId xmlns="" xmlns:a16="http://schemas.microsoft.com/office/drawing/2014/main" id="{46BA4947-87D7-4FB6-8B84-701A8C1B424D}"/>
              </a:ext>
            </a:extLst>
          </p:cNvPr>
          <p:cNvGrpSpPr/>
          <p:nvPr/>
        </p:nvGrpSpPr>
        <p:grpSpPr>
          <a:xfrm>
            <a:off x="9022203" y="2328373"/>
            <a:ext cx="2066399" cy="775614"/>
            <a:chOff x="1232357" y="4317357"/>
            <a:chExt cx="4744646" cy="1377214"/>
          </a:xfrm>
        </p:grpSpPr>
        <p:grpSp>
          <p:nvGrpSpPr>
            <p:cNvPr id="276" name="图形 92">
              <a:extLst>
                <a:ext uri="{FF2B5EF4-FFF2-40B4-BE49-F238E27FC236}">
                  <a16:creationId xmlns="" xmlns:a16="http://schemas.microsoft.com/office/drawing/2014/main" id="{453A4145-8BEA-4FA9-8138-EF2F3392F524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278" name="任意多边形: 形状 277">
                <a:extLst>
                  <a:ext uri="{FF2B5EF4-FFF2-40B4-BE49-F238E27FC236}">
                    <a16:creationId xmlns="" xmlns:a16="http://schemas.microsoft.com/office/drawing/2014/main" id="{1E578415-7BCF-4BCC-AFB7-D7239365E545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="" xmlns:a16="http://schemas.microsoft.com/office/drawing/2014/main" id="{96873C8F-9631-4077-8F71-DCE34B6D460A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="" xmlns:a16="http://schemas.microsoft.com/office/drawing/2014/main" id="{83363780-E754-42D7-8252-154DB63009FB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7" name="文本框 276">
              <a:extLst>
                <a:ext uri="{FF2B5EF4-FFF2-40B4-BE49-F238E27FC236}">
                  <a16:creationId xmlns="" xmlns:a16="http://schemas.microsoft.com/office/drawing/2014/main" id="{E1A08868-2937-45A9-8C0A-A9BEB63D2995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啊臻</a:t>
              </a:r>
            </a:p>
          </p:txBody>
        </p:sp>
      </p:grpSp>
      <p:grpSp>
        <p:nvGrpSpPr>
          <p:cNvPr id="293" name="组合 292">
            <a:extLst>
              <a:ext uri="{FF2B5EF4-FFF2-40B4-BE49-F238E27FC236}">
                <a16:creationId xmlns="" xmlns:a16="http://schemas.microsoft.com/office/drawing/2014/main" id="{924A4D05-7105-4E5B-86F1-66302F013338}"/>
              </a:ext>
            </a:extLst>
          </p:cNvPr>
          <p:cNvGrpSpPr/>
          <p:nvPr/>
        </p:nvGrpSpPr>
        <p:grpSpPr>
          <a:xfrm>
            <a:off x="9022203" y="5150494"/>
            <a:ext cx="2066399" cy="775614"/>
            <a:chOff x="1232357" y="4317357"/>
            <a:chExt cx="4744646" cy="1377214"/>
          </a:xfrm>
        </p:grpSpPr>
        <p:grpSp>
          <p:nvGrpSpPr>
            <p:cNvPr id="297" name="图形 92">
              <a:extLst>
                <a:ext uri="{FF2B5EF4-FFF2-40B4-BE49-F238E27FC236}">
                  <a16:creationId xmlns="" xmlns:a16="http://schemas.microsoft.com/office/drawing/2014/main" id="{24487EC3-F504-4552-B80E-C659CCD721DA}"/>
                </a:ext>
              </a:extLst>
            </p:cNvPr>
            <p:cNvGrpSpPr/>
            <p:nvPr/>
          </p:nvGrpSpPr>
          <p:grpSpPr>
            <a:xfrm>
              <a:off x="1232357" y="4317357"/>
              <a:ext cx="4744646" cy="1327904"/>
              <a:chOff x="5271999" y="4352007"/>
              <a:chExt cx="4497034" cy="1258604"/>
            </a:xfrm>
            <a:solidFill>
              <a:srgbClr val="000000"/>
            </a:solidFill>
          </p:grpSpPr>
          <p:sp>
            <p:nvSpPr>
              <p:cNvPr id="299" name="任意多边形: 形状 298">
                <a:extLst>
                  <a:ext uri="{FF2B5EF4-FFF2-40B4-BE49-F238E27FC236}">
                    <a16:creationId xmlns="" xmlns:a16="http://schemas.microsoft.com/office/drawing/2014/main" id="{7609BCDB-36A2-44C7-8156-F267ED844F78}"/>
                  </a:ext>
                </a:extLst>
              </p:cNvPr>
              <p:cNvSpPr/>
              <p:nvPr/>
            </p:nvSpPr>
            <p:spPr>
              <a:xfrm>
                <a:off x="8927607" y="4891741"/>
                <a:ext cx="834355" cy="721223"/>
              </a:xfrm>
              <a:custGeom>
                <a:avLst/>
                <a:gdLst>
                  <a:gd name="connsiteX0" fmla="*/ 475441 w 834355"/>
                  <a:gd name="connsiteY0" fmla="*/ 348874 h 721222"/>
                  <a:gd name="connsiteX1" fmla="*/ 474168 w 834355"/>
                  <a:gd name="connsiteY1" fmla="*/ 342510 h 721222"/>
                  <a:gd name="connsiteX2" fmla="*/ 480108 w 834355"/>
                  <a:gd name="connsiteY2" fmla="*/ 339823 h 721222"/>
                  <a:gd name="connsiteX3" fmla="*/ 845952 w 834355"/>
                  <a:gd name="connsiteY3" fmla="*/ 195296 h 721222"/>
                  <a:gd name="connsiteX4" fmla="*/ 468512 w 834355"/>
                  <a:gd name="connsiteY4" fmla="*/ 0 h 721222"/>
                  <a:gd name="connsiteX5" fmla="*/ 265862 w 834355"/>
                  <a:gd name="connsiteY5" fmla="*/ 439663 h 721222"/>
                  <a:gd name="connsiteX6" fmla="*/ 262468 w 834355"/>
                  <a:gd name="connsiteY6" fmla="*/ 447017 h 721222"/>
                  <a:gd name="connsiteX7" fmla="*/ 255680 w 834355"/>
                  <a:gd name="connsiteY7" fmla="*/ 443764 h 721222"/>
                  <a:gd name="connsiteX8" fmla="*/ 46809 w 834355"/>
                  <a:gd name="connsiteY8" fmla="*/ 354813 h 721222"/>
                  <a:gd name="connsiteX9" fmla="*/ 0 w 834355"/>
                  <a:gd name="connsiteY9" fmla="*/ 475159 h 721222"/>
                  <a:gd name="connsiteX10" fmla="*/ 533563 w 834355"/>
                  <a:gd name="connsiteY10" fmla="*/ 732536 h 721222"/>
                  <a:gd name="connsiteX11" fmla="*/ 475441 w 834355"/>
                  <a:gd name="connsiteY11" fmla="*/ 348874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475441" y="348874"/>
                    </a:moveTo>
                    <a:lnTo>
                      <a:pt x="474168" y="342510"/>
                    </a:lnTo>
                    <a:lnTo>
                      <a:pt x="480108" y="339823"/>
                    </a:lnTo>
                    <a:cubicBezTo>
                      <a:pt x="597625" y="287499"/>
                      <a:pt x="718960" y="240690"/>
                      <a:pt x="845952" y="195296"/>
                    </a:cubicBezTo>
                    <a:cubicBezTo>
                      <a:pt x="722212" y="126285"/>
                      <a:pt x="597766" y="58829"/>
                      <a:pt x="468512" y="0"/>
                    </a:cubicBezTo>
                    <a:lnTo>
                      <a:pt x="265862" y="439663"/>
                    </a:lnTo>
                    <a:lnTo>
                      <a:pt x="262468" y="447017"/>
                    </a:lnTo>
                    <a:lnTo>
                      <a:pt x="255680" y="443764"/>
                    </a:lnTo>
                    <a:cubicBezTo>
                      <a:pt x="187518" y="410814"/>
                      <a:pt x="116386" y="384794"/>
                      <a:pt x="46809" y="354813"/>
                    </a:cubicBezTo>
                    <a:lnTo>
                      <a:pt x="0" y="475159"/>
                    </a:lnTo>
                    <a:cubicBezTo>
                      <a:pt x="183699" y="546857"/>
                      <a:pt x="360753" y="635242"/>
                      <a:pt x="533563" y="732536"/>
                    </a:cubicBezTo>
                    <a:cubicBezTo>
                      <a:pt x="519280" y="607666"/>
                      <a:pt x="500755" y="478128"/>
                      <a:pt x="475441" y="348874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="" xmlns:a16="http://schemas.microsoft.com/office/drawing/2014/main" id="{76914F0F-858B-4EBF-8AFE-951D98958135}"/>
                  </a:ext>
                </a:extLst>
              </p:cNvPr>
              <p:cNvSpPr/>
              <p:nvPr/>
            </p:nvSpPr>
            <p:spPr>
              <a:xfrm>
                <a:off x="5271999" y="4894286"/>
                <a:ext cx="834355" cy="721223"/>
              </a:xfrm>
              <a:custGeom>
                <a:avLst/>
                <a:gdLst>
                  <a:gd name="connsiteX0" fmla="*/ 589847 w 834355"/>
                  <a:gd name="connsiteY0" fmla="*/ 453380 h 721222"/>
                  <a:gd name="connsiteX1" fmla="*/ 586736 w 834355"/>
                  <a:gd name="connsiteY1" fmla="*/ 446027 h 721222"/>
                  <a:gd name="connsiteX2" fmla="*/ 398228 w 834355"/>
                  <a:gd name="connsiteY2" fmla="*/ 0 h 721222"/>
                  <a:gd name="connsiteX3" fmla="*/ 0 w 834355"/>
                  <a:gd name="connsiteY3" fmla="*/ 194023 h 721222"/>
                  <a:gd name="connsiteX4" fmla="*/ 368672 w 834355"/>
                  <a:gd name="connsiteY4" fmla="*/ 343076 h 721222"/>
                  <a:gd name="connsiteX5" fmla="*/ 374470 w 834355"/>
                  <a:gd name="connsiteY5" fmla="*/ 345904 h 721222"/>
                  <a:gd name="connsiteX6" fmla="*/ 372914 w 834355"/>
                  <a:gd name="connsiteY6" fmla="*/ 352268 h 721222"/>
                  <a:gd name="connsiteX7" fmla="*/ 317762 w 834355"/>
                  <a:gd name="connsiteY7" fmla="*/ 727728 h 721222"/>
                  <a:gd name="connsiteX8" fmla="*/ 847083 w 834355"/>
                  <a:gd name="connsiteY8" fmla="*/ 491139 h 721222"/>
                  <a:gd name="connsiteX9" fmla="*/ 802961 w 834355"/>
                  <a:gd name="connsiteY9" fmla="*/ 369803 h 721222"/>
                  <a:gd name="connsiteX10" fmla="*/ 596776 w 834355"/>
                  <a:gd name="connsiteY10" fmla="*/ 450411 h 721222"/>
                  <a:gd name="connsiteX11" fmla="*/ 589847 w 834355"/>
                  <a:gd name="connsiteY11" fmla="*/ 453380 h 721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4355" h="721222">
                    <a:moveTo>
                      <a:pt x="589847" y="453380"/>
                    </a:moveTo>
                    <a:lnTo>
                      <a:pt x="586736" y="446027"/>
                    </a:lnTo>
                    <a:lnTo>
                      <a:pt x="398228" y="0"/>
                    </a:lnTo>
                    <a:cubicBezTo>
                      <a:pt x="263600" y="57698"/>
                      <a:pt x="139436" y="114689"/>
                      <a:pt x="0" y="194023"/>
                    </a:cubicBezTo>
                    <a:cubicBezTo>
                      <a:pt x="136608" y="231357"/>
                      <a:pt x="250731" y="287923"/>
                      <a:pt x="368672" y="343076"/>
                    </a:cubicBezTo>
                    <a:lnTo>
                      <a:pt x="374470" y="345904"/>
                    </a:lnTo>
                    <a:lnTo>
                      <a:pt x="372914" y="352268"/>
                    </a:lnTo>
                    <a:cubicBezTo>
                      <a:pt x="346611" y="478553"/>
                      <a:pt x="312954" y="611201"/>
                      <a:pt x="317762" y="727728"/>
                    </a:cubicBezTo>
                    <a:cubicBezTo>
                      <a:pt x="463986" y="645282"/>
                      <a:pt x="663383" y="557321"/>
                      <a:pt x="847083" y="491139"/>
                    </a:cubicBezTo>
                    <a:lnTo>
                      <a:pt x="802961" y="369803"/>
                    </a:lnTo>
                    <a:cubicBezTo>
                      <a:pt x="733384" y="394693"/>
                      <a:pt x="664797" y="421986"/>
                      <a:pt x="596776" y="450411"/>
                    </a:cubicBezTo>
                    <a:lnTo>
                      <a:pt x="589847" y="453380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="" xmlns:a16="http://schemas.microsoft.com/office/drawing/2014/main" id="{638A8BAE-40B1-4151-AB33-817EEEFF3F46}"/>
                  </a:ext>
                </a:extLst>
              </p:cNvPr>
              <p:cNvSpPr/>
              <p:nvPr/>
            </p:nvSpPr>
            <p:spPr>
              <a:xfrm>
                <a:off x="5629782" y="4352007"/>
                <a:ext cx="3804095" cy="961630"/>
              </a:xfrm>
              <a:custGeom>
                <a:avLst/>
                <a:gdLst>
                  <a:gd name="connsiteX0" fmla="*/ 3811166 w 3804094"/>
                  <a:gd name="connsiteY0" fmla="*/ 400298 h 961630"/>
                  <a:gd name="connsiteX1" fmla="*/ 1896108 w 3804094"/>
                  <a:gd name="connsiteY1" fmla="*/ 372 h 961630"/>
                  <a:gd name="connsiteX2" fmla="*/ 0 w 3804094"/>
                  <a:gd name="connsiteY2" fmla="*/ 401995 h 961630"/>
                  <a:gd name="connsiteX3" fmla="*/ 239842 w 3804094"/>
                  <a:gd name="connsiteY3" fmla="*/ 975013 h 961630"/>
                  <a:gd name="connsiteX4" fmla="*/ 3553081 w 3804094"/>
                  <a:gd name="connsiteY4" fmla="*/ 965538 h 961630"/>
                  <a:gd name="connsiteX5" fmla="*/ 3811166 w 3804094"/>
                  <a:gd name="connsiteY5" fmla="*/ 400298 h 961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04094" h="961630">
                    <a:moveTo>
                      <a:pt x="3811166" y="400298"/>
                    </a:moveTo>
                    <a:cubicBezTo>
                      <a:pt x="3214390" y="123829"/>
                      <a:pt x="2550158" y="-7971"/>
                      <a:pt x="1896108" y="372"/>
                    </a:cubicBezTo>
                    <a:cubicBezTo>
                      <a:pt x="1240786" y="11969"/>
                      <a:pt x="599322" y="152819"/>
                      <a:pt x="0" y="401995"/>
                    </a:cubicBezTo>
                    <a:lnTo>
                      <a:pt x="239842" y="975013"/>
                    </a:lnTo>
                    <a:cubicBezTo>
                      <a:pt x="1293109" y="532097"/>
                      <a:pt x="2522157" y="481895"/>
                      <a:pt x="3553081" y="965538"/>
                    </a:cubicBezTo>
                    <a:lnTo>
                      <a:pt x="3811166" y="400298"/>
                    </a:lnTo>
                    <a:close/>
                  </a:path>
                </a:pathLst>
              </a:custGeom>
              <a:solidFill>
                <a:schemeClr val="accent6"/>
              </a:solidFill>
              <a:ln w="141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8" name="文本框 297">
              <a:extLst>
                <a:ext uri="{FF2B5EF4-FFF2-40B4-BE49-F238E27FC236}">
                  <a16:creationId xmlns="" xmlns:a16="http://schemas.microsoft.com/office/drawing/2014/main" id="{5EDE0178-3753-411B-911D-C9AF82AF5293}"/>
                </a:ext>
              </a:extLst>
            </p:cNvPr>
            <p:cNvSpPr txBox="1"/>
            <p:nvPr/>
          </p:nvSpPr>
          <p:spPr>
            <a:xfrm>
              <a:off x="1665687" y="4714828"/>
              <a:ext cx="3877985" cy="979743"/>
            </a:xfrm>
            <a:prstGeom prst="rect">
              <a:avLst/>
            </a:prstGeom>
            <a:noFill/>
          </p:spPr>
          <p:txBody>
            <a:bodyPr wrap="none" rtlCol="0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4"/>
                  </a:solidFill>
                  <a:latin typeface="+mj-ea"/>
                  <a:ea typeface="+mj-ea"/>
                </a:rPr>
                <a:t>南知渔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C30A15BB-D6B2-4998-BDF9-EE4436843974}"/>
              </a:ext>
            </a:extLst>
          </p:cNvPr>
          <p:cNvSpPr txBox="1"/>
          <p:nvPr/>
        </p:nvSpPr>
        <p:spPr>
          <a:xfrm>
            <a:off x="4080144" y="3082348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组长</a:t>
            </a:r>
          </a:p>
        </p:txBody>
      </p:sp>
      <p:sp>
        <p:nvSpPr>
          <p:cNvPr id="189" name="文本框 188">
            <a:extLst>
              <a:ext uri="{FF2B5EF4-FFF2-40B4-BE49-F238E27FC236}">
                <a16:creationId xmlns="" xmlns:a16="http://schemas.microsoft.com/office/drawing/2014/main" id="{9FC530EC-77EA-4E4F-9F8E-7FDF436C9B54}"/>
              </a:ext>
            </a:extLst>
          </p:cNvPr>
          <p:cNvSpPr txBox="1"/>
          <p:nvPr/>
        </p:nvSpPr>
        <p:spPr>
          <a:xfrm>
            <a:off x="4080144" y="5899123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组员</a:t>
            </a:r>
          </a:p>
        </p:txBody>
      </p:sp>
      <p:sp>
        <p:nvSpPr>
          <p:cNvPr id="190" name="文本框 189">
            <a:extLst>
              <a:ext uri="{FF2B5EF4-FFF2-40B4-BE49-F238E27FC236}">
                <a16:creationId xmlns="" xmlns:a16="http://schemas.microsoft.com/office/drawing/2014/main" id="{38E95BD3-27DA-4C83-80BF-12374F12212E}"/>
              </a:ext>
            </a:extLst>
          </p:cNvPr>
          <p:cNvSpPr txBox="1"/>
          <p:nvPr/>
        </p:nvSpPr>
        <p:spPr>
          <a:xfrm>
            <a:off x="6879927" y="3082348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组员</a:t>
            </a:r>
          </a:p>
        </p:txBody>
      </p:sp>
      <p:sp>
        <p:nvSpPr>
          <p:cNvPr id="191" name="文本框 190">
            <a:extLst>
              <a:ext uri="{FF2B5EF4-FFF2-40B4-BE49-F238E27FC236}">
                <a16:creationId xmlns="" xmlns:a16="http://schemas.microsoft.com/office/drawing/2014/main" id="{11240BE6-67C8-46E7-86D5-04EF73DAEB44}"/>
              </a:ext>
            </a:extLst>
          </p:cNvPr>
          <p:cNvSpPr txBox="1"/>
          <p:nvPr/>
        </p:nvSpPr>
        <p:spPr>
          <a:xfrm>
            <a:off x="6879927" y="5899123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组员</a:t>
            </a:r>
          </a:p>
        </p:txBody>
      </p:sp>
      <p:sp>
        <p:nvSpPr>
          <p:cNvPr id="192" name="文本框 191">
            <a:extLst>
              <a:ext uri="{FF2B5EF4-FFF2-40B4-BE49-F238E27FC236}">
                <a16:creationId xmlns="" xmlns:a16="http://schemas.microsoft.com/office/drawing/2014/main" id="{B13348CB-3EFB-4DDC-A830-0E55A1C2D49E}"/>
              </a:ext>
            </a:extLst>
          </p:cNvPr>
          <p:cNvSpPr txBox="1"/>
          <p:nvPr/>
        </p:nvSpPr>
        <p:spPr>
          <a:xfrm>
            <a:off x="9725285" y="3082348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组员</a:t>
            </a:r>
          </a:p>
        </p:txBody>
      </p:sp>
      <p:sp>
        <p:nvSpPr>
          <p:cNvPr id="193" name="文本框 192">
            <a:extLst>
              <a:ext uri="{FF2B5EF4-FFF2-40B4-BE49-F238E27FC236}">
                <a16:creationId xmlns="" xmlns:a16="http://schemas.microsoft.com/office/drawing/2014/main" id="{72993EAD-2A6F-44C7-A658-CC43DE41346B}"/>
              </a:ext>
            </a:extLst>
          </p:cNvPr>
          <p:cNvSpPr txBox="1"/>
          <p:nvPr/>
        </p:nvSpPr>
        <p:spPr>
          <a:xfrm>
            <a:off x="9725285" y="5899123"/>
            <a:ext cx="76994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accent4"/>
                </a:solidFill>
              </a:rPr>
              <a:t>组员</a:t>
            </a:r>
          </a:p>
        </p:txBody>
      </p:sp>
    </p:spTree>
    <p:extLst>
      <p:ext uri="{BB962C8B-B14F-4D97-AF65-F5344CB8AC3E}">
        <p14:creationId xmlns:p14="http://schemas.microsoft.com/office/powerpoint/2010/main" val="1465816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6553A072-B923-495C-9A9F-D5C03BCDFF6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177158" y="-3847206"/>
            <a:ext cx="14546317" cy="14552413"/>
          </a:xfrm>
          <a:prstGeom prst="rect">
            <a:avLst/>
          </a:prstGeom>
        </p:spPr>
      </p:pic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63BF1279-9207-405A-8050-D8B580B49A82}"/>
              </a:ext>
            </a:extLst>
          </p:cNvPr>
          <p:cNvGrpSpPr/>
          <p:nvPr/>
        </p:nvGrpSpPr>
        <p:grpSpPr>
          <a:xfrm>
            <a:off x="850900" y="657225"/>
            <a:ext cx="10483850" cy="5514975"/>
            <a:chOff x="850900" y="657225"/>
            <a:chExt cx="10483850" cy="5514975"/>
          </a:xfrm>
        </p:grpSpPr>
        <p:pic>
          <p:nvPicPr>
            <p:cNvPr id="120" name="图片 119">
              <a:extLst>
                <a:ext uri="{FF2B5EF4-FFF2-40B4-BE49-F238E27FC236}">
                  <a16:creationId xmlns="" xmlns:a16="http://schemas.microsoft.com/office/drawing/2014/main" id="{22A3E3B4-D900-4452-88C7-EE9D3DD74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" y="685800"/>
              <a:ext cx="10477500" cy="5486400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="" xmlns:a16="http://schemas.microsoft.com/office/drawing/2014/main" id="{64B4236F-FE7E-4184-B22E-37BB4BCED064}"/>
                </a:ext>
              </a:extLst>
            </p:cNvPr>
            <p:cNvPicPr>
              <a:picLocks/>
            </p:cNvPicPr>
            <p:nvPr/>
          </p:nvPicPr>
          <p:blipFill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900" y="657225"/>
              <a:ext cx="10265667" cy="54864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0461E6E-579E-4956-A5A0-8A0DC17204E3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99" y="800447"/>
            <a:ext cx="10260457" cy="517595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C78189D-AEB9-4C6F-AECE-B96203C1659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V="1">
            <a:off x="708643" y="597099"/>
            <a:ext cx="1864746" cy="1786230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6802" name="图片 6801">
            <a:extLst>
              <a:ext uri="{FF2B5EF4-FFF2-40B4-BE49-F238E27FC236}">
                <a16:creationId xmlns="" xmlns:a16="http://schemas.microsoft.com/office/drawing/2014/main" id="{C9EDEDF9-93BB-4F66-9710-52E6779A81C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H="1">
            <a:off x="8395387" y="3398288"/>
            <a:ext cx="3073500" cy="2944089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8C1FA96-7E1E-4D8B-BE2C-20D8B77E31A0}"/>
              </a:ext>
            </a:extLst>
          </p:cNvPr>
          <p:cNvGrpSpPr/>
          <p:nvPr/>
        </p:nvGrpSpPr>
        <p:grpSpPr>
          <a:xfrm>
            <a:off x="1149739" y="1000838"/>
            <a:ext cx="269780" cy="4837437"/>
            <a:chOff x="1149739" y="1000838"/>
            <a:chExt cx="269780" cy="4837437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5F148486-DBC6-4D2C-9845-A31C7EA40F34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F705380C-1756-4811-83AE-AF5088543520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BCEA7053-1C39-4C58-AB31-3BF2F832FE97}"/>
              </a:ext>
            </a:extLst>
          </p:cNvPr>
          <p:cNvGrpSpPr/>
          <p:nvPr/>
        </p:nvGrpSpPr>
        <p:grpSpPr>
          <a:xfrm>
            <a:off x="10684861" y="1000136"/>
            <a:ext cx="269780" cy="4837437"/>
            <a:chOff x="1149739" y="1000838"/>
            <a:chExt cx="269780" cy="4837437"/>
          </a:xfrm>
        </p:grpSpPr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D47A6637-A883-4E44-A2A0-CC5BE3DEAF49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8DCFA6B3-073F-45BB-8679-543BCAADC651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314AD566-ED35-4CED-B0DD-913BDA53CFD3}"/>
              </a:ext>
            </a:extLst>
          </p:cNvPr>
          <p:cNvGrpSpPr/>
          <p:nvPr/>
        </p:nvGrpSpPr>
        <p:grpSpPr>
          <a:xfrm>
            <a:off x="850900" y="657225"/>
            <a:ext cx="10483850" cy="5514975"/>
            <a:chOff x="850900" y="657225"/>
            <a:chExt cx="10483850" cy="5514975"/>
          </a:xfrm>
        </p:grpSpPr>
        <p:pic>
          <p:nvPicPr>
            <p:cNvPr id="77" name="图片 76">
              <a:extLst>
                <a:ext uri="{FF2B5EF4-FFF2-40B4-BE49-F238E27FC236}">
                  <a16:creationId xmlns="" xmlns:a16="http://schemas.microsoft.com/office/drawing/2014/main" id="{13A6B5DA-995C-44CF-9DA6-E1F053B207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" y="685800"/>
              <a:ext cx="10477500" cy="5486400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="" xmlns:a16="http://schemas.microsoft.com/office/drawing/2014/main" id="{1F1D7F51-910B-40AB-B36B-91DE5589D890}"/>
                </a:ext>
              </a:extLst>
            </p:cNvPr>
            <p:cNvPicPr>
              <a:picLocks/>
            </p:cNvPicPr>
            <p:nvPr/>
          </p:nvPicPr>
          <p:blipFill>
            <a:blip r:embed="rId6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900" y="657225"/>
              <a:ext cx="10265667" cy="5486400"/>
            </a:xfrm>
            <a:prstGeom prst="rect">
              <a:avLst/>
            </a:prstGeom>
          </p:spPr>
        </p:pic>
      </p:grpSp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ED70784F-3141-4A2D-85C2-06EAD7A1E56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V="1">
            <a:off x="708643" y="597099"/>
            <a:ext cx="1864746" cy="1786230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82" name="图片 81">
            <a:extLst>
              <a:ext uri="{FF2B5EF4-FFF2-40B4-BE49-F238E27FC236}">
                <a16:creationId xmlns="" xmlns:a16="http://schemas.microsoft.com/office/drawing/2014/main" id="{F2590038-0568-4BEE-BAB6-40127F3C715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H="1">
            <a:off x="8395387" y="3398288"/>
            <a:ext cx="3073500" cy="2944089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79" name="图片 78">
            <a:extLst>
              <a:ext uri="{FF2B5EF4-FFF2-40B4-BE49-F238E27FC236}">
                <a16:creationId xmlns="" xmlns:a16="http://schemas.microsoft.com/office/drawing/2014/main" id="{5E479AB3-151C-4B00-B816-DC6C3CF760D0}"/>
              </a:ext>
            </a:extLst>
          </p:cNvPr>
          <p:cNvPicPr>
            <a:picLocks/>
          </p:cNvPicPr>
          <p:nvPr/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99" y="800447"/>
            <a:ext cx="10260457" cy="5175953"/>
          </a:xfrm>
          <a:prstGeom prst="rect">
            <a:avLst/>
          </a:prstGeom>
        </p:spPr>
      </p:pic>
      <p:sp>
        <p:nvSpPr>
          <p:cNvPr id="81" name="任意多边形: 形状 80">
            <a:extLst>
              <a:ext uri="{FF2B5EF4-FFF2-40B4-BE49-F238E27FC236}">
                <a16:creationId xmlns="" xmlns:a16="http://schemas.microsoft.com/office/drawing/2014/main" id="{B275DAEE-D8D5-425A-8EBA-393F67B521B6}"/>
              </a:ext>
            </a:extLst>
          </p:cNvPr>
          <p:cNvSpPr/>
          <p:nvPr/>
        </p:nvSpPr>
        <p:spPr>
          <a:xfrm>
            <a:off x="1765764" y="1095323"/>
            <a:ext cx="2139586" cy="636341"/>
          </a:xfrm>
          <a:custGeom>
            <a:avLst/>
            <a:gdLst>
              <a:gd name="connsiteX0" fmla="*/ 261974 w 1761683"/>
              <a:gd name="connsiteY0" fmla="*/ 0 h 523948"/>
              <a:gd name="connsiteX1" fmla="*/ 447217 w 1761683"/>
              <a:gd name="connsiteY1" fmla="*/ 76731 h 523948"/>
              <a:gd name="connsiteX2" fmla="*/ 468263 w 1761683"/>
              <a:gd name="connsiteY2" fmla="*/ 107945 h 523948"/>
              <a:gd name="connsiteX3" fmla="*/ 489308 w 1761683"/>
              <a:gd name="connsiteY3" fmla="*/ 76731 h 523948"/>
              <a:gd name="connsiteX4" fmla="*/ 674552 w 1761683"/>
              <a:gd name="connsiteY4" fmla="*/ 0 h 523948"/>
              <a:gd name="connsiteX5" fmla="*/ 859795 w 1761683"/>
              <a:gd name="connsiteY5" fmla="*/ 76731 h 523948"/>
              <a:gd name="connsiteX6" fmla="*/ 880841 w 1761683"/>
              <a:gd name="connsiteY6" fmla="*/ 107945 h 523948"/>
              <a:gd name="connsiteX7" fmla="*/ 901886 w 1761683"/>
              <a:gd name="connsiteY7" fmla="*/ 76731 h 523948"/>
              <a:gd name="connsiteX8" fmla="*/ 1087130 w 1761683"/>
              <a:gd name="connsiteY8" fmla="*/ 0 h 523948"/>
              <a:gd name="connsiteX9" fmla="*/ 1272374 w 1761683"/>
              <a:gd name="connsiteY9" fmla="*/ 76731 h 523948"/>
              <a:gd name="connsiteX10" fmla="*/ 1293420 w 1761683"/>
              <a:gd name="connsiteY10" fmla="*/ 107946 h 523948"/>
              <a:gd name="connsiteX11" fmla="*/ 1314466 w 1761683"/>
              <a:gd name="connsiteY11" fmla="*/ 76731 h 523948"/>
              <a:gd name="connsiteX12" fmla="*/ 1499709 w 1761683"/>
              <a:gd name="connsiteY12" fmla="*/ 0 h 523948"/>
              <a:gd name="connsiteX13" fmla="*/ 1761683 w 1761683"/>
              <a:gd name="connsiteY13" fmla="*/ 261974 h 523948"/>
              <a:gd name="connsiteX14" fmla="*/ 1499709 w 1761683"/>
              <a:gd name="connsiteY14" fmla="*/ 523948 h 523948"/>
              <a:gd name="connsiteX15" fmla="*/ 1314466 w 1761683"/>
              <a:gd name="connsiteY15" fmla="*/ 447218 h 523948"/>
              <a:gd name="connsiteX16" fmla="*/ 1293420 w 1761683"/>
              <a:gd name="connsiteY16" fmla="*/ 416002 h 523948"/>
              <a:gd name="connsiteX17" fmla="*/ 1272374 w 1761683"/>
              <a:gd name="connsiteY17" fmla="*/ 447218 h 523948"/>
              <a:gd name="connsiteX18" fmla="*/ 1087130 w 1761683"/>
              <a:gd name="connsiteY18" fmla="*/ 523948 h 523948"/>
              <a:gd name="connsiteX19" fmla="*/ 901886 w 1761683"/>
              <a:gd name="connsiteY19" fmla="*/ 447218 h 523948"/>
              <a:gd name="connsiteX20" fmla="*/ 880841 w 1761683"/>
              <a:gd name="connsiteY20" fmla="*/ 416003 h 523948"/>
              <a:gd name="connsiteX21" fmla="*/ 859795 w 1761683"/>
              <a:gd name="connsiteY21" fmla="*/ 447218 h 523948"/>
              <a:gd name="connsiteX22" fmla="*/ 674552 w 1761683"/>
              <a:gd name="connsiteY22" fmla="*/ 523948 h 523948"/>
              <a:gd name="connsiteX23" fmla="*/ 489308 w 1761683"/>
              <a:gd name="connsiteY23" fmla="*/ 447218 h 523948"/>
              <a:gd name="connsiteX24" fmla="*/ 468263 w 1761683"/>
              <a:gd name="connsiteY24" fmla="*/ 416003 h 523948"/>
              <a:gd name="connsiteX25" fmla="*/ 447217 w 1761683"/>
              <a:gd name="connsiteY25" fmla="*/ 447218 h 523948"/>
              <a:gd name="connsiteX26" fmla="*/ 261974 w 1761683"/>
              <a:gd name="connsiteY26" fmla="*/ 523948 h 523948"/>
              <a:gd name="connsiteX27" fmla="*/ 0 w 1761683"/>
              <a:gd name="connsiteY27" fmla="*/ 261974 h 523948"/>
              <a:gd name="connsiteX28" fmla="*/ 261974 w 1761683"/>
              <a:gd name="connsiteY28" fmla="*/ 0 h 52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61683" h="523948">
                <a:moveTo>
                  <a:pt x="261974" y="0"/>
                </a:moveTo>
                <a:cubicBezTo>
                  <a:pt x="334316" y="0"/>
                  <a:pt x="399809" y="29323"/>
                  <a:pt x="447217" y="76731"/>
                </a:cubicBezTo>
                <a:lnTo>
                  <a:pt x="468263" y="107945"/>
                </a:lnTo>
                <a:lnTo>
                  <a:pt x="489308" y="76731"/>
                </a:lnTo>
                <a:cubicBezTo>
                  <a:pt x="536716" y="29323"/>
                  <a:pt x="602210" y="0"/>
                  <a:pt x="674552" y="0"/>
                </a:cubicBezTo>
                <a:cubicBezTo>
                  <a:pt x="746894" y="0"/>
                  <a:pt x="812387" y="29323"/>
                  <a:pt x="859795" y="76731"/>
                </a:cubicBezTo>
                <a:lnTo>
                  <a:pt x="880841" y="107945"/>
                </a:lnTo>
                <a:lnTo>
                  <a:pt x="901886" y="76731"/>
                </a:lnTo>
                <a:cubicBezTo>
                  <a:pt x="949294" y="29323"/>
                  <a:pt x="1014788" y="0"/>
                  <a:pt x="1087130" y="0"/>
                </a:cubicBezTo>
                <a:cubicBezTo>
                  <a:pt x="1159472" y="0"/>
                  <a:pt x="1224965" y="29323"/>
                  <a:pt x="1272374" y="76731"/>
                </a:cubicBezTo>
                <a:lnTo>
                  <a:pt x="1293420" y="107946"/>
                </a:lnTo>
                <a:lnTo>
                  <a:pt x="1314466" y="76731"/>
                </a:lnTo>
                <a:cubicBezTo>
                  <a:pt x="1361874" y="29323"/>
                  <a:pt x="1427367" y="0"/>
                  <a:pt x="1499709" y="0"/>
                </a:cubicBezTo>
                <a:cubicBezTo>
                  <a:pt x="1644393" y="0"/>
                  <a:pt x="1761683" y="117290"/>
                  <a:pt x="1761683" y="261974"/>
                </a:cubicBezTo>
                <a:cubicBezTo>
                  <a:pt x="1761683" y="406658"/>
                  <a:pt x="1644393" y="523948"/>
                  <a:pt x="1499709" y="523948"/>
                </a:cubicBezTo>
                <a:cubicBezTo>
                  <a:pt x="1427367" y="523948"/>
                  <a:pt x="1361874" y="494626"/>
                  <a:pt x="1314466" y="447218"/>
                </a:cubicBezTo>
                <a:lnTo>
                  <a:pt x="1293420" y="416002"/>
                </a:lnTo>
                <a:lnTo>
                  <a:pt x="1272374" y="447218"/>
                </a:lnTo>
                <a:cubicBezTo>
                  <a:pt x="1224965" y="494626"/>
                  <a:pt x="1159472" y="523948"/>
                  <a:pt x="1087130" y="523948"/>
                </a:cubicBezTo>
                <a:cubicBezTo>
                  <a:pt x="1014788" y="523948"/>
                  <a:pt x="949294" y="494626"/>
                  <a:pt x="901886" y="447218"/>
                </a:cubicBezTo>
                <a:lnTo>
                  <a:pt x="880841" y="416003"/>
                </a:lnTo>
                <a:lnTo>
                  <a:pt x="859795" y="447218"/>
                </a:lnTo>
                <a:cubicBezTo>
                  <a:pt x="812387" y="494626"/>
                  <a:pt x="746894" y="523948"/>
                  <a:pt x="674552" y="523948"/>
                </a:cubicBezTo>
                <a:cubicBezTo>
                  <a:pt x="602210" y="523948"/>
                  <a:pt x="536716" y="494626"/>
                  <a:pt x="489308" y="447218"/>
                </a:cubicBezTo>
                <a:lnTo>
                  <a:pt x="468263" y="416003"/>
                </a:lnTo>
                <a:lnTo>
                  <a:pt x="447217" y="447218"/>
                </a:lnTo>
                <a:cubicBezTo>
                  <a:pt x="399809" y="494626"/>
                  <a:pt x="334316" y="523948"/>
                  <a:pt x="261974" y="523948"/>
                </a:cubicBezTo>
                <a:cubicBezTo>
                  <a:pt x="117290" y="523948"/>
                  <a:pt x="0" y="406658"/>
                  <a:pt x="0" y="261974"/>
                </a:cubicBezTo>
                <a:cubicBezTo>
                  <a:pt x="0" y="117290"/>
                  <a:pt x="117290" y="0"/>
                  <a:pt x="261974" y="0"/>
                </a:cubicBezTo>
                <a:close/>
              </a:path>
            </a:pathLst>
          </a:custGeom>
          <a:solidFill>
            <a:schemeClr val="bg1"/>
          </a:solidFill>
          <a:ln cmpd="thinThick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9FF31B3D-A82F-407A-AEF4-03D143A8553B}"/>
              </a:ext>
            </a:extLst>
          </p:cNvPr>
          <p:cNvGrpSpPr/>
          <p:nvPr/>
        </p:nvGrpSpPr>
        <p:grpSpPr>
          <a:xfrm>
            <a:off x="1149739" y="1000838"/>
            <a:ext cx="269780" cy="4837437"/>
            <a:chOff x="1149739" y="1000838"/>
            <a:chExt cx="269780" cy="4837437"/>
          </a:xfrm>
          <a:solidFill>
            <a:srgbClr val="3D838F"/>
          </a:solidFill>
        </p:grpSpPr>
        <p:sp>
          <p:nvSpPr>
            <p:cNvPr id="84" name="椭圆 83">
              <a:extLst>
                <a:ext uri="{FF2B5EF4-FFF2-40B4-BE49-F238E27FC236}">
                  <a16:creationId xmlns="" xmlns:a16="http://schemas.microsoft.com/office/drawing/2014/main" id="{60AD6131-649D-4570-8F63-0EC1E82BF320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>
              <a:extLst>
                <a:ext uri="{FF2B5EF4-FFF2-40B4-BE49-F238E27FC236}">
                  <a16:creationId xmlns="" xmlns:a16="http://schemas.microsoft.com/office/drawing/2014/main" id="{2222483A-9D86-430C-AA1F-6F812B2F72BF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B4F05E6A-3145-4B8A-9DA0-CED5EFA0BC25}"/>
              </a:ext>
            </a:extLst>
          </p:cNvPr>
          <p:cNvGrpSpPr/>
          <p:nvPr/>
        </p:nvGrpSpPr>
        <p:grpSpPr>
          <a:xfrm>
            <a:off x="10684861" y="1000136"/>
            <a:ext cx="269780" cy="4837437"/>
            <a:chOff x="1149739" y="1000838"/>
            <a:chExt cx="269780" cy="4837437"/>
          </a:xfrm>
          <a:solidFill>
            <a:srgbClr val="3D838F"/>
          </a:solidFill>
        </p:grpSpPr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7248560B-0671-4774-802F-AD4902FE6306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69D55138-0FD2-468C-90DE-7264EBFE4F58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9" name="直接连接符 88">
            <a:extLst>
              <a:ext uri="{FF2B5EF4-FFF2-40B4-BE49-F238E27FC236}">
                <a16:creationId xmlns="" xmlns:a16="http://schemas.microsoft.com/office/drawing/2014/main" id="{5B47690E-DF0E-4B7A-8FCE-4679AB3C328A}"/>
              </a:ext>
            </a:extLst>
          </p:cNvPr>
          <p:cNvCxnSpPr>
            <a:cxnSpLocks/>
          </p:cNvCxnSpPr>
          <p:nvPr/>
        </p:nvCxnSpPr>
        <p:spPr>
          <a:xfrm>
            <a:off x="1622719" y="1823319"/>
            <a:ext cx="8715081" cy="0"/>
          </a:xfrm>
          <a:prstGeom prst="line">
            <a:avLst/>
          </a:prstGeom>
          <a:ln w="57150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DB626F1F-D8DC-4B24-972B-9EBCAC5F7F49}"/>
              </a:ext>
            </a:extLst>
          </p:cNvPr>
          <p:cNvSpPr txBox="1"/>
          <p:nvPr/>
        </p:nvSpPr>
        <p:spPr>
          <a:xfrm>
            <a:off x="1744413" y="1005413"/>
            <a:ext cx="25693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F03560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设计规范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690355A4-4E2D-43D8-9AE1-0F7AE1A75740}"/>
              </a:ext>
            </a:extLst>
          </p:cNvPr>
          <p:cNvSpPr txBox="1"/>
          <p:nvPr/>
        </p:nvSpPr>
        <p:spPr>
          <a:xfrm>
            <a:off x="1838778" y="2002939"/>
            <a:ext cx="1761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颜色规范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="" xmlns:a16="http://schemas.microsoft.com/office/drawing/2014/main" id="{4FDD3128-B48D-4707-8521-BDFB9A10AA38}"/>
              </a:ext>
            </a:extLst>
          </p:cNvPr>
          <p:cNvSpPr>
            <a:spLocks/>
          </p:cNvSpPr>
          <p:nvPr/>
        </p:nvSpPr>
        <p:spPr>
          <a:xfrm>
            <a:off x="5025740" y="2495899"/>
            <a:ext cx="436588" cy="436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99ECA892-19EE-4427-88C9-35800DD8D876}"/>
              </a:ext>
            </a:extLst>
          </p:cNvPr>
          <p:cNvSpPr txBox="1"/>
          <p:nvPr/>
        </p:nvSpPr>
        <p:spPr>
          <a:xfrm>
            <a:off x="4497616" y="2050354"/>
            <a:ext cx="17616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000" dirty="0"/>
              <a:t>主色及副色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BFDFC7F7-0F6C-4D5C-9ED6-C4634F6B961E}"/>
              </a:ext>
            </a:extLst>
          </p:cNvPr>
          <p:cNvSpPr>
            <a:spLocks/>
          </p:cNvSpPr>
          <p:nvPr/>
        </p:nvSpPr>
        <p:spPr>
          <a:xfrm>
            <a:off x="5550663" y="2495899"/>
            <a:ext cx="436588" cy="436588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6" name="矩形 95">
            <a:extLst>
              <a:ext uri="{FF2B5EF4-FFF2-40B4-BE49-F238E27FC236}">
                <a16:creationId xmlns="" xmlns:a16="http://schemas.microsoft.com/office/drawing/2014/main" id="{2141D9F5-A6A5-4DE5-870E-B388F7422AE0}"/>
              </a:ext>
            </a:extLst>
          </p:cNvPr>
          <p:cNvSpPr>
            <a:spLocks/>
          </p:cNvSpPr>
          <p:nvPr/>
        </p:nvSpPr>
        <p:spPr>
          <a:xfrm>
            <a:off x="7483485" y="2502409"/>
            <a:ext cx="436588" cy="436588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9" name="矩形 98">
            <a:extLst>
              <a:ext uri="{FF2B5EF4-FFF2-40B4-BE49-F238E27FC236}">
                <a16:creationId xmlns="" xmlns:a16="http://schemas.microsoft.com/office/drawing/2014/main" id="{BDFF1C25-4ED7-4960-8FFC-3643773A0D6A}"/>
              </a:ext>
            </a:extLst>
          </p:cNvPr>
          <p:cNvSpPr>
            <a:spLocks/>
          </p:cNvSpPr>
          <p:nvPr/>
        </p:nvSpPr>
        <p:spPr>
          <a:xfrm>
            <a:off x="4500817" y="2495899"/>
            <a:ext cx="436588" cy="43658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3" name="矩形 102">
            <a:extLst>
              <a:ext uri="{FF2B5EF4-FFF2-40B4-BE49-F238E27FC236}">
                <a16:creationId xmlns="" xmlns:a16="http://schemas.microsoft.com/office/drawing/2014/main" id="{B7FB8193-DE5B-4DC1-ACC1-6FCD8B083420}"/>
              </a:ext>
            </a:extLst>
          </p:cNvPr>
          <p:cNvSpPr/>
          <p:nvPr/>
        </p:nvSpPr>
        <p:spPr>
          <a:xfrm>
            <a:off x="8009356" y="2502409"/>
            <a:ext cx="436588" cy="436588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4" name="矩形 103">
            <a:extLst>
              <a:ext uri="{FF2B5EF4-FFF2-40B4-BE49-F238E27FC236}">
                <a16:creationId xmlns="" xmlns:a16="http://schemas.microsoft.com/office/drawing/2014/main" id="{A58559AD-52C2-4358-8BDF-1E6E49DB381C}"/>
              </a:ext>
            </a:extLst>
          </p:cNvPr>
          <p:cNvSpPr/>
          <p:nvPr/>
        </p:nvSpPr>
        <p:spPr>
          <a:xfrm>
            <a:off x="8535227" y="2502409"/>
            <a:ext cx="436588" cy="436588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66604D78-1F1C-4E04-97EF-39ECE4CF4577}"/>
              </a:ext>
            </a:extLst>
          </p:cNvPr>
          <p:cNvSpPr txBox="1"/>
          <p:nvPr/>
        </p:nvSpPr>
        <p:spPr>
          <a:xfrm>
            <a:off x="7485832" y="2036752"/>
            <a:ext cx="176168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000" dirty="0"/>
              <a:t>平衡色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A6926118-47E5-4D47-8EA0-86C4584EBD77}"/>
              </a:ext>
            </a:extLst>
          </p:cNvPr>
          <p:cNvSpPr txBox="1"/>
          <p:nvPr/>
        </p:nvSpPr>
        <p:spPr>
          <a:xfrm>
            <a:off x="1804962" y="3342478"/>
            <a:ext cx="1761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dirty="0"/>
              <a:t>字体规范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05B1F87F-3B95-41A6-9764-4DA672115E5E}"/>
              </a:ext>
            </a:extLst>
          </p:cNvPr>
          <p:cNvSpPr txBox="1"/>
          <p:nvPr/>
        </p:nvSpPr>
        <p:spPr>
          <a:xfrm>
            <a:off x="4397246" y="3367590"/>
            <a:ext cx="17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000" dirty="0"/>
              <a:t>中文字体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AD4F3AF4-84CD-490E-9C2C-F15F764F37B9}"/>
              </a:ext>
            </a:extLst>
          </p:cNvPr>
          <p:cNvSpPr txBox="1"/>
          <p:nvPr/>
        </p:nvSpPr>
        <p:spPr>
          <a:xfrm>
            <a:off x="7409634" y="3369720"/>
            <a:ext cx="17616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000" dirty="0"/>
              <a:t>英文字体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B6483EAF-090F-4DC6-9FCB-21DD45791230}"/>
              </a:ext>
            </a:extLst>
          </p:cNvPr>
          <p:cNvSpPr txBox="1"/>
          <p:nvPr/>
        </p:nvSpPr>
        <p:spPr>
          <a:xfrm>
            <a:off x="4397246" y="3665545"/>
            <a:ext cx="1506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招牌喜鹊体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1FECB4FC-5437-4707-8327-83166E83DE7B}"/>
              </a:ext>
            </a:extLst>
          </p:cNvPr>
          <p:cNvSpPr txBox="1"/>
          <p:nvPr/>
        </p:nvSpPr>
        <p:spPr>
          <a:xfrm>
            <a:off x="4403596" y="3988852"/>
            <a:ext cx="1506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思源宋体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AC2F7621-39C8-4993-971F-5980ED355F44}"/>
              </a:ext>
            </a:extLst>
          </p:cNvPr>
          <p:cNvSpPr txBox="1"/>
          <p:nvPr/>
        </p:nvSpPr>
        <p:spPr>
          <a:xfrm>
            <a:off x="7478720" y="3711712"/>
            <a:ext cx="150630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招牌喜鹊体</a:t>
            </a:r>
          </a:p>
        </p:txBody>
      </p:sp>
      <p:sp>
        <p:nvSpPr>
          <p:cNvPr id="115" name="文本框 114">
            <a:extLst>
              <a:ext uri="{FF2B5EF4-FFF2-40B4-BE49-F238E27FC236}">
                <a16:creationId xmlns="" xmlns:a16="http://schemas.microsoft.com/office/drawing/2014/main" id="{5BC9F2A8-F275-4EBA-8BC4-AB1801B7E29B}"/>
              </a:ext>
            </a:extLst>
          </p:cNvPr>
          <p:cNvSpPr txBox="1"/>
          <p:nvPr/>
        </p:nvSpPr>
        <p:spPr>
          <a:xfrm>
            <a:off x="7485070" y="4035019"/>
            <a:ext cx="150630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dirty="0">
                <a:latin typeface="思源宋体 CN" panose="02020400000000000000" pitchFamily="18" charset="-122"/>
                <a:ea typeface="思源宋体 CN" panose="02020400000000000000" pitchFamily="18" charset="-122"/>
              </a:rPr>
              <a:t>思源宋体</a:t>
            </a:r>
          </a:p>
        </p:txBody>
      </p:sp>
      <p:cxnSp>
        <p:nvCxnSpPr>
          <p:cNvPr id="116" name="直接连接符 115">
            <a:extLst>
              <a:ext uri="{FF2B5EF4-FFF2-40B4-BE49-F238E27FC236}">
                <a16:creationId xmlns="" xmlns:a16="http://schemas.microsoft.com/office/drawing/2014/main" id="{CEAF1C42-1715-4E74-AEA1-E055268C7C66}"/>
              </a:ext>
            </a:extLst>
          </p:cNvPr>
          <p:cNvCxnSpPr>
            <a:cxnSpLocks/>
          </p:cNvCxnSpPr>
          <p:nvPr/>
        </p:nvCxnSpPr>
        <p:spPr>
          <a:xfrm>
            <a:off x="1622719" y="3123617"/>
            <a:ext cx="8715081" cy="0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>
            <a:extLst>
              <a:ext uri="{FF2B5EF4-FFF2-40B4-BE49-F238E27FC236}">
                <a16:creationId xmlns="" xmlns:a16="http://schemas.microsoft.com/office/drawing/2014/main" id="{4D6EB240-151B-4EE6-AACC-3F4C47B98DA8}"/>
              </a:ext>
            </a:extLst>
          </p:cNvPr>
          <p:cNvCxnSpPr>
            <a:cxnSpLocks/>
          </p:cNvCxnSpPr>
          <p:nvPr/>
        </p:nvCxnSpPr>
        <p:spPr>
          <a:xfrm>
            <a:off x="1622719" y="4530732"/>
            <a:ext cx="8715081" cy="0"/>
          </a:xfrm>
          <a:prstGeom prst="line">
            <a:avLst/>
          </a:prstGeom>
          <a:ln w="127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文本框 117">
            <a:extLst>
              <a:ext uri="{FF2B5EF4-FFF2-40B4-BE49-F238E27FC236}">
                <a16:creationId xmlns="" xmlns:a16="http://schemas.microsoft.com/office/drawing/2014/main" id="{8E1BF0AE-75A1-4686-BBCA-2C98664F0917}"/>
              </a:ext>
            </a:extLst>
          </p:cNvPr>
          <p:cNvSpPr txBox="1"/>
          <p:nvPr/>
        </p:nvSpPr>
        <p:spPr>
          <a:xfrm>
            <a:off x="1804962" y="4701239"/>
            <a:ext cx="1761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zh-CN" altLang="en-US" sz="2400" dirty="0"/>
              <a:t>版权说明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120DEA64-4544-4EB0-A2A7-5809D9A2B41F}"/>
              </a:ext>
            </a:extLst>
          </p:cNvPr>
          <p:cNvSpPr txBox="1"/>
          <p:nvPr/>
        </p:nvSpPr>
        <p:spPr>
          <a:xfrm>
            <a:off x="4414130" y="4688605"/>
            <a:ext cx="6028886" cy="784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此模板由菜鸡互啄小组合作完成，</a:t>
            </a:r>
            <a:endParaRPr lang="en-US" altLang="zh-CN" dirty="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仅可用于交流学习，请勿商用。</a:t>
            </a:r>
          </a:p>
        </p:txBody>
      </p:sp>
    </p:spTree>
    <p:extLst>
      <p:ext uri="{BB962C8B-B14F-4D97-AF65-F5344CB8AC3E}">
        <p14:creationId xmlns:p14="http://schemas.microsoft.com/office/powerpoint/2010/main" val="2217023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63BF1279-9207-405A-8050-D8B580B49A82}"/>
              </a:ext>
            </a:extLst>
          </p:cNvPr>
          <p:cNvGrpSpPr/>
          <p:nvPr/>
        </p:nvGrpSpPr>
        <p:grpSpPr>
          <a:xfrm>
            <a:off x="850900" y="657225"/>
            <a:ext cx="10483850" cy="5514975"/>
            <a:chOff x="850900" y="657225"/>
            <a:chExt cx="10483850" cy="5514975"/>
          </a:xfrm>
        </p:grpSpPr>
        <p:pic>
          <p:nvPicPr>
            <p:cNvPr id="120" name="图片 119">
              <a:extLst>
                <a:ext uri="{FF2B5EF4-FFF2-40B4-BE49-F238E27FC236}">
                  <a16:creationId xmlns="" xmlns:a16="http://schemas.microsoft.com/office/drawing/2014/main" id="{22A3E3B4-D900-4452-88C7-EE9D3DD74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" y="685800"/>
              <a:ext cx="10477500" cy="5486400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="" xmlns:a16="http://schemas.microsoft.com/office/drawing/2014/main" id="{64B4236F-FE7E-4184-B22E-37BB4BCED064}"/>
                </a:ext>
              </a:extLst>
            </p:cNvPr>
            <p:cNvPicPr>
              <a:picLocks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900" y="657225"/>
              <a:ext cx="10265667" cy="54864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0461E6E-579E-4956-A5A0-8A0DC17204E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199" y="800447"/>
            <a:ext cx="10260457" cy="51759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0A8F761-D636-499D-A269-28246C7A9DEC}"/>
              </a:ext>
            </a:extLst>
          </p:cNvPr>
          <p:cNvGrpSpPr/>
          <p:nvPr/>
        </p:nvGrpSpPr>
        <p:grpSpPr>
          <a:xfrm>
            <a:off x="1931523" y="2093681"/>
            <a:ext cx="4192477" cy="437366"/>
            <a:chOff x="1983685" y="1745139"/>
            <a:chExt cx="4059742" cy="437366"/>
          </a:xfrm>
          <a:effectLst>
            <a:outerShdw dist="38100" dir="18900000" algn="bl" rotWithShape="0">
              <a:schemeClr val="bg1"/>
            </a:outerShdw>
          </a:effectLst>
        </p:grpSpPr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9CA0DA22-9B55-4A0C-982B-B7093366829A}"/>
                </a:ext>
              </a:extLst>
            </p:cNvPr>
            <p:cNvCxnSpPr/>
            <p:nvPr/>
          </p:nvCxnSpPr>
          <p:spPr>
            <a:xfrm>
              <a:off x="1983685" y="1745139"/>
              <a:ext cx="4059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69703E09-FD99-4E1B-85C0-E9D553911AD1}"/>
                </a:ext>
              </a:extLst>
            </p:cNvPr>
            <p:cNvCxnSpPr/>
            <p:nvPr/>
          </p:nvCxnSpPr>
          <p:spPr>
            <a:xfrm>
              <a:off x="1983685" y="1889919"/>
              <a:ext cx="4059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>
              <a:extLst>
                <a:ext uri="{FF2B5EF4-FFF2-40B4-BE49-F238E27FC236}">
                  <a16:creationId xmlns="" xmlns:a16="http://schemas.microsoft.com/office/drawing/2014/main" id="{9C08FFF6-117D-4B8B-8976-5A0126EDA8E5}"/>
                </a:ext>
              </a:extLst>
            </p:cNvPr>
            <p:cNvCxnSpPr/>
            <p:nvPr/>
          </p:nvCxnSpPr>
          <p:spPr>
            <a:xfrm>
              <a:off x="1983685" y="2037526"/>
              <a:ext cx="4059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="" xmlns:a16="http://schemas.microsoft.com/office/drawing/2014/main" id="{893502BA-7902-4ED7-BD78-13717184A2D2}"/>
                </a:ext>
              </a:extLst>
            </p:cNvPr>
            <p:cNvCxnSpPr/>
            <p:nvPr/>
          </p:nvCxnSpPr>
          <p:spPr>
            <a:xfrm>
              <a:off x="1983685" y="2182505"/>
              <a:ext cx="405974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C78189D-AEB9-4C6F-AECE-B96203C1659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V="1">
            <a:off x="708643" y="597099"/>
            <a:ext cx="1864746" cy="1786230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602AB35-213F-4C59-8C38-90153411451E}"/>
              </a:ext>
            </a:extLst>
          </p:cNvPr>
          <p:cNvGrpSpPr/>
          <p:nvPr/>
        </p:nvGrpSpPr>
        <p:grpSpPr>
          <a:xfrm>
            <a:off x="1933709" y="2430310"/>
            <a:ext cx="4253514" cy="1246495"/>
            <a:chOff x="2425413" y="2153930"/>
            <a:chExt cx="4253514" cy="1246495"/>
          </a:xfrm>
        </p:grpSpPr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A745ABB6-CDB1-4400-B867-B5AB12E9FEA5}"/>
                </a:ext>
              </a:extLst>
            </p:cNvPr>
            <p:cNvGrpSpPr/>
            <p:nvPr/>
          </p:nvGrpSpPr>
          <p:grpSpPr>
            <a:xfrm>
              <a:off x="2446939" y="2322882"/>
              <a:ext cx="4186736" cy="1046684"/>
              <a:chOff x="2446939" y="2322882"/>
              <a:chExt cx="4186736" cy="1046684"/>
            </a:xfrm>
          </p:grpSpPr>
          <p:grpSp>
            <p:nvGrpSpPr>
              <p:cNvPr id="144" name="组合 143">
                <a:extLst>
                  <a:ext uri="{FF2B5EF4-FFF2-40B4-BE49-F238E27FC236}">
                    <a16:creationId xmlns="" xmlns:a16="http://schemas.microsoft.com/office/drawing/2014/main" id="{1EBF1988-62A6-45EE-AC1D-354B8E6240BE}"/>
                  </a:ext>
                </a:extLst>
              </p:cNvPr>
              <p:cNvGrpSpPr/>
              <p:nvPr/>
            </p:nvGrpSpPr>
            <p:grpSpPr>
              <a:xfrm>
                <a:off x="2446939" y="2322882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87" name="组合 186">
                  <a:extLst>
                    <a:ext uri="{FF2B5EF4-FFF2-40B4-BE49-F238E27FC236}">
                      <a16:creationId xmlns="" xmlns:a16="http://schemas.microsoft.com/office/drawing/2014/main" id="{C68BCA9D-3C05-4F23-975A-9C2FAD70C391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90" name="矩形 189">
                    <a:extLst>
                      <a:ext uri="{FF2B5EF4-FFF2-40B4-BE49-F238E27FC236}">
                        <a16:creationId xmlns="" xmlns:a16="http://schemas.microsoft.com/office/drawing/2014/main" id="{8D7F2BEE-0D2A-4548-8548-EADAAEB148E1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91" name="直接连接符 190">
                    <a:extLst>
                      <a:ext uri="{FF2B5EF4-FFF2-40B4-BE49-F238E27FC236}">
                        <a16:creationId xmlns="" xmlns:a16="http://schemas.microsoft.com/office/drawing/2014/main" id="{228D4CA2-CC0B-43E5-8AA9-7B172BEAFEFD}"/>
                      </a:ext>
                    </a:extLst>
                  </p:cNvPr>
                  <p:cNvCxnSpPr>
                    <a:stCxn id="190" idx="0"/>
                    <a:endCxn id="190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>
                    <a:extLst>
                      <a:ext uri="{FF2B5EF4-FFF2-40B4-BE49-F238E27FC236}">
                        <a16:creationId xmlns="" xmlns:a16="http://schemas.microsoft.com/office/drawing/2014/main" id="{C7E75D26-E8AB-4574-8428-7498D044AAEC}"/>
                      </a:ext>
                    </a:extLst>
                  </p:cNvPr>
                  <p:cNvCxnSpPr>
                    <a:stCxn id="190" idx="1"/>
                    <a:endCxn id="190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8" name="直接连接符 187">
                  <a:extLst>
                    <a:ext uri="{FF2B5EF4-FFF2-40B4-BE49-F238E27FC236}">
                      <a16:creationId xmlns="" xmlns:a16="http://schemas.microsoft.com/office/drawing/2014/main" id="{1AB6381D-E4E2-4A2C-B7A6-9457FFFBF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="" xmlns:a16="http://schemas.microsoft.com/office/drawing/2014/main" id="{D1FF90ED-EEE0-429F-8816-DC52A99E21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5" name="组合 144">
                <a:extLst>
                  <a:ext uri="{FF2B5EF4-FFF2-40B4-BE49-F238E27FC236}">
                    <a16:creationId xmlns="" xmlns:a16="http://schemas.microsoft.com/office/drawing/2014/main" id="{33497761-FDB5-44CD-87DA-5281544D3E57}"/>
                  </a:ext>
                </a:extLst>
              </p:cNvPr>
              <p:cNvGrpSpPr/>
              <p:nvPr/>
            </p:nvGrpSpPr>
            <p:grpSpPr>
              <a:xfrm>
                <a:off x="3493623" y="2322882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81" name="组合 180">
                  <a:extLst>
                    <a:ext uri="{FF2B5EF4-FFF2-40B4-BE49-F238E27FC236}">
                      <a16:creationId xmlns="" xmlns:a16="http://schemas.microsoft.com/office/drawing/2014/main" id="{06711F85-DE69-4F0D-8A04-7C7521A76EBF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84" name="矩形 183">
                    <a:extLst>
                      <a:ext uri="{FF2B5EF4-FFF2-40B4-BE49-F238E27FC236}">
                        <a16:creationId xmlns="" xmlns:a16="http://schemas.microsoft.com/office/drawing/2014/main" id="{CC18E045-19F2-442F-A188-17DF71ABE748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85" name="直接连接符 184">
                    <a:extLst>
                      <a:ext uri="{FF2B5EF4-FFF2-40B4-BE49-F238E27FC236}">
                        <a16:creationId xmlns="" xmlns:a16="http://schemas.microsoft.com/office/drawing/2014/main" id="{D315C152-BEDE-4DBC-A669-62294D7CD46F}"/>
                      </a:ext>
                    </a:extLst>
                  </p:cNvPr>
                  <p:cNvCxnSpPr>
                    <a:stCxn id="184" idx="0"/>
                    <a:endCxn id="184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>
                    <a:extLst>
                      <a:ext uri="{FF2B5EF4-FFF2-40B4-BE49-F238E27FC236}">
                        <a16:creationId xmlns="" xmlns:a16="http://schemas.microsoft.com/office/drawing/2014/main" id="{BD8E2C16-67B7-4BB0-A37F-2FE8587D276E}"/>
                      </a:ext>
                    </a:extLst>
                  </p:cNvPr>
                  <p:cNvCxnSpPr>
                    <a:stCxn id="184" idx="1"/>
                    <a:endCxn id="184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2" name="直接连接符 181">
                  <a:extLst>
                    <a:ext uri="{FF2B5EF4-FFF2-40B4-BE49-F238E27FC236}">
                      <a16:creationId xmlns="" xmlns:a16="http://schemas.microsoft.com/office/drawing/2014/main" id="{BEF4FF0F-8699-4C40-BDB0-21FB1C9F1D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="" xmlns:a16="http://schemas.microsoft.com/office/drawing/2014/main" id="{4989688A-D955-458C-9A43-CDFDB7863A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>
                <a:extLst>
                  <a:ext uri="{FF2B5EF4-FFF2-40B4-BE49-F238E27FC236}">
                    <a16:creationId xmlns="" xmlns:a16="http://schemas.microsoft.com/office/drawing/2014/main" id="{11835EE1-3359-4D88-B3F9-AC58A0BBF2BD}"/>
                  </a:ext>
                </a:extLst>
              </p:cNvPr>
              <p:cNvGrpSpPr/>
              <p:nvPr/>
            </p:nvGrpSpPr>
            <p:grpSpPr>
              <a:xfrm>
                <a:off x="4540307" y="2322882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75" name="组合 174">
                  <a:extLst>
                    <a:ext uri="{FF2B5EF4-FFF2-40B4-BE49-F238E27FC236}">
                      <a16:creationId xmlns="" xmlns:a16="http://schemas.microsoft.com/office/drawing/2014/main" id="{5E915D77-FA36-4FB7-A5CF-CC542F009617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78" name="矩形 177">
                    <a:extLst>
                      <a:ext uri="{FF2B5EF4-FFF2-40B4-BE49-F238E27FC236}">
                        <a16:creationId xmlns="" xmlns:a16="http://schemas.microsoft.com/office/drawing/2014/main" id="{FAAD4EB5-D89D-4719-9D69-6F923DDC4EF6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9" name="直接连接符 178">
                    <a:extLst>
                      <a:ext uri="{FF2B5EF4-FFF2-40B4-BE49-F238E27FC236}">
                        <a16:creationId xmlns="" xmlns:a16="http://schemas.microsoft.com/office/drawing/2014/main" id="{4EAEDE39-8FA8-4B4E-A017-0D99A8C00C91}"/>
                      </a:ext>
                    </a:extLst>
                  </p:cNvPr>
                  <p:cNvCxnSpPr>
                    <a:stCxn id="178" idx="0"/>
                    <a:endCxn id="178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>
                    <a:extLst>
                      <a:ext uri="{FF2B5EF4-FFF2-40B4-BE49-F238E27FC236}">
                        <a16:creationId xmlns="" xmlns:a16="http://schemas.microsoft.com/office/drawing/2014/main" id="{5C9A4DD8-9575-429B-80DE-BFA05F372580}"/>
                      </a:ext>
                    </a:extLst>
                  </p:cNvPr>
                  <p:cNvCxnSpPr>
                    <a:stCxn id="178" idx="1"/>
                    <a:endCxn id="178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6" name="直接连接符 175">
                  <a:extLst>
                    <a:ext uri="{FF2B5EF4-FFF2-40B4-BE49-F238E27FC236}">
                      <a16:creationId xmlns="" xmlns:a16="http://schemas.microsoft.com/office/drawing/2014/main" id="{1CE452CF-5BAF-46F9-9F4D-389DFBD9B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="" xmlns:a16="http://schemas.microsoft.com/office/drawing/2014/main" id="{B2FEBE5F-417A-4DC0-9BCA-2D10D2DCD2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组合 146">
                <a:extLst>
                  <a:ext uri="{FF2B5EF4-FFF2-40B4-BE49-F238E27FC236}">
                    <a16:creationId xmlns="" xmlns:a16="http://schemas.microsoft.com/office/drawing/2014/main" id="{0F612E5D-07B3-49CD-BDA3-03D1DE900B68}"/>
                  </a:ext>
                </a:extLst>
              </p:cNvPr>
              <p:cNvGrpSpPr/>
              <p:nvPr/>
            </p:nvGrpSpPr>
            <p:grpSpPr>
              <a:xfrm>
                <a:off x="5586991" y="2322882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69" name="组合 168">
                  <a:extLst>
                    <a:ext uri="{FF2B5EF4-FFF2-40B4-BE49-F238E27FC236}">
                      <a16:creationId xmlns="" xmlns:a16="http://schemas.microsoft.com/office/drawing/2014/main" id="{9BD29283-8AD4-437E-997A-45587A0CDF8A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72" name="矩形 171">
                    <a:extLst>
                      <a:ext uri="{FF2B5EF4-FFF2-40B4-BE49-F238E27FC236}">
                        <a16:creationId xmlns="" xmlns:a16="http://schemas.microsoft.com/office/drawing/2014/main" id="{CA580EE5-54A4-43B4-BC13-EAA7C6985975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3" name="直接连接符 172">
                    <a:extLst>
                      <a:ext uri="{FF2B5EF4-FFF2-40B4-BE49-F238E27FC236}">
                        <a16:creationId xmlns="" xmlns:a16="http://schemas.microsoft.com/office/drawing/2014/main" id="{F66339D0-1099-465E-8436-861406474E1C}"/>
                      </a:ext>
                    </a:extLst>
                  </p:cNvPr>
                  <p:cNvCxnSpPr>
                    <a:stCxn id="172" idx="0"/>
                    <a:endCxn id="172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>
                    <a:extLst>
                      <a:ext uri="{FF2B5EF4-FFF2-40B4-BE49-F238E27FC236}">
                        <a16:creationId xmlns="" xmlns:a16="http://schemas.microsoft.com/office/drawing/2014/main" id="{2439682E-655B-4ED4-9FA9-CDA2792DF3E9}"/>
                      </a:ext>
                    </a:extLst>
                  </p:cNvPr>
                  <p:cNvCxnSpPr>
                    <a:stCxn id="172" idx="1"/>
                    <a:endCxn id="172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0" name="直接连接符 169">
                  <a:extLst>
                    <a:ext uri="{FF2B5EF4-FFF2-40B4-BE49-F238E27FC236}">
                      <a16:creationId xmlns="" xmlns:a16="http://schemas.microsoft.com/office/drawing/2014/main" id="{63017F2C-FCF0-4EEC-9A0C-E433ADF7A2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="" xmlns:a16="http://schemas.microsoft.com/office/drawing/2014/main" id="{06C68519-DDA5-411B-AEFD-8D2C1A25D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5" name="标题">
              <a:extLst>
                <a:ext uri="{FF2B5EF4-FFF2-40B4-BE49-F238E27FC236}">
                  <a16:creationId xmlns="" xmlns:a16="http://schemas.microsoft.com/office/drawing/2014/main" id="{2CD9DFE3-F5F7-466E-A3CD-455A50A371CC}"/>
                </a:ext>
              </a:extLst>
            </p:cNvPr>
            <p:cNvGrpSpPr/>
            <p:nvPr/>
          </p:nvGrpSpPr>
          <p:grpSpPr>
            <a:xfrm>
              <a:off x="2425413" y="2153930"/>
              <a:ext cx="4253514" cy="1246495"/>
              <a:chOff x="4034265" y="2863305"/>
              <a:chExt cx="3327524" cy="828842"/>
            </a:xfrm>
            <a:effectLst>
              <a:outerShdw dist="38100" dir="18900000" sx="101000" sy="101000" algn="bl" rotWithShape="0">
                <a:schemeClr val="bg1"/>
              </a:outerShdw>
            </a:effectLst>
          </p:grpSpPr>
          <p:sp>
            <p:nvSpPr>
              <p:cNvPr id="208" name="文本框 207">
                <a:extLst>
                  <a:ext uri="{FF2B5EF4-FFF2-40B4-BE49-F238E27FC236}">
                    <a16:creationId xmlns="" xmlns:a16="http://schemas.microsoft.com/office/drawing/2014/main" id="{DC573463-0124-4B6A-9D8C-5DC11975BDA1}"/>
                  </a:ext>
                </a:extLst>
              </p:cNvPr>
              <p:cNvSpPr txBox="1"/>
              <p:nvPr/>
            </p:nvSpPr>
            <p:spPr>
              <a:xfrm>
                <a:off x="4034265" y="2863305"/>
                <a:ext cx="896882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谢</a:t>
                </a:r>
              </a:p>
            </p:txBody>
          </p:sp>
          <p:sp>
            <p:nvSpPr>
              <p:cNvPr id="209" name="文本框 208">
                <a:extLst>
                  <a:ext uri="{FF2B5EF4-FFF2-40B4-BE49-F238E27FC236}">
                    <a16:creationId xmlns="" xmlns:a16="http://schemas.microsoft.com/office/drawing/2014/main" id="{840749F4-63D0-41DE-B2D9-FB5018F42AFC}"/>
                  </a:ext>
                </a:extLst>
              </p:cNvPr>
              <p:cNvSpPr txBox="1"/>
              <p:nvPr/>
            </p:nvSpPr>
            <p:spPr>
              <a:xfrm>
                <a:off x="4844479" y="2863305"/>
                <a:ext cx="896882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谢</a:t>
                </a:r>
              </a:p>
            </p:txBody>
          </p:sp>
          <p:sp>
            <p:nvSpPr>
              <p:cNvPr id="210" name="文本框 209">
                <a:extLst>
                  <a:ext uri="{FF2B5EF4-FFF2-40B4-BE49-F238E27FC236}">
                    <a16:creationId xmlns="" xmlns:a16="http://schemas.microsoft.com/office/drawing/2014/main" id="{71AFA8C6-F8C9-403D-A88C-9A510238B877}"/>
                  </a:ext>
                </a:extLst>
              </p:cNvPr>
              <p:cNvSpPr txBox="1"/>
              <p:nvPr/>
            </p:nvSpPr>
            <p:spPr>
              <a:xfrm>
                <a:off x="5654693" y="2863305"/>
                <a:ext cx="896882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聆</a:t>
                </a: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="" xmlns:a16="http://schemas.microsoft.com/office/drawing/2014/main" id="{D4C14642-3C25-44C9-8B69-5E66F352C0A0}"/>
                  </a:ext>
                </a:extLst>
              </p:cNvPr>
              <p:cNvSpPr txBox="1"/>
              <p:nvPr/>
            </p:nvSpPr>
            <p:spPr>
              <a:xfrm>
                <a:off x="6464907" y="2863305"/>
                <a:ext cx="896882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听</a:t>
                </a:r>
              </a:p>
            </p:txBody>
          </p:sp>
        </p:grpSp>
      </p:grpSp>
      <p:pic>
        <p:nvPicPr>
          <p:cNvPr id="6802" name="图片 6801">
            <a:extLst>
              <a:ext uri="{FF2B5EF4-FFF2-40B4-BE49-F238E27FC236}">
                <a16:creationId xmlns="" xmlns:a16="http://schemas.microsoft.com/office/drawing/2014/main" id="{C9EDEDF9-93BB-4F66-9710-52E6779A81C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H="1">
            <a:off x="8395387" y="3398288"/>
            <a:ext cx="3073500" cy="2944089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E35A65A-A602-4DA9-BBA1-23D595D6CE66}"/>
              </a:ext>
            </a:extLst>
          </p:cNvPr>
          <p:cNvGrpSpPr/>
          <p:nvPr/>
        </p:nvGrpSpPr>
        <p:grpSpPr>
          <a:xfrm>
            <a:off x="1661386" y="4599587"/>
            <a:ext cx="2099204" cy="924017"/>
            <a:chOff x="4919872" y="4422227"/>
            <a:chExt cx="2099204" cy="924017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BB69DE4-A912-4FC0-A6A4-31FD6159CB1D}"/>
                </a:ext>
              </a:extLst>
            </p:cNvPr>
            <p:cNvGrpSpPr/>
            <p:nvPr/>
          </p:nvGrpSpPr>
          <p:grpSpPr>
            <a:xfrm>
              <a:off x="5192195" y="5069245"/>
              <a:ext cx="1807610" cy="276999"/>
              <a:chOff x="5074325" y="5069245"/>
              <a:chExt cx="1807610" cy="276999"/>
            </a:xfrm>
          </p:grpSpPr>
          <p:sp>
            <p:nvSpPr>
              <p:cNvPr id="6818" name="任意多边形: 形状 6817">
                <a:extLst>
                  <a:ext uri="{FF2B5EF4-FFF2-40B4-BE49-F238E27FC236}">
                    <a16:creationId xmlns="" xmlns:a16="http://schemas.microsoft.com/office/drawing/2014/main" id="{2CCAC3D0-6B1B-4C80-ADF1-280C5AFD8310}"/>
                  </a:ext>
                </a:extLst>
              </p:cNvPr>
              <p:cNvSpPr/>
              <p:nvPr/>
            </p:nvSpPr>
            <p:spPr>
              <a:xfrm>
                <a:off x="6328130" y="5126452"/>
                <a:ext cx="553805" cy="162585"/>
              </a:xfrm>
              <a:custGeom>
                <a:avLst/>
                <a:gdLst>
                  <a:gd name="connsiteX0" fmla="*/ 1038640 w 1038225"/>
                  <a:gd name="connsiteY0" fmla="*/ 83983 h 304800"/>
                  <a:gd name="connsiteX1" fmla="*/ 985967 w 1038225"/>
                  <a:gd name="connsiteY1" fmla="*/ 39406 h 304800"/>
                  <a:gd name="connsiteX2" fmla="*/ 961392 w 1038225"/>
                  <a:gd name="connsiteY2" fmla="*/ 165040 h 304800"/>
                  <a:gd name="connsiteX3" fmla="*/ 831662 w 1038225"/>
                  <a:gd name="connsiteY3" fmla="*/ 107224 h 304800"/>
                  <a:gd name="connsiteX4" fmla="*/ 871190 w 1038225"/>
                  <a:gd name="connsiteY4" fmla="*/ 92365 h 304800"/>
                  <a:gd name="connsiteX5" fmla="*/ 910052 w 1038225"/>
                  <a:gd name="connsiteY5" fmla="*/ 159040 h 304800"/>
                  <a:gd name="connsiteX6" fmla="*/ 789752 w 1038225"/>
                  <a:gd name="connsiteY6" fmla="*/ 259433 h 304800"/>
                  <a:gd name="connsiteX7" fmla="*/ 518385 w 1038225"/>
                  <a:gd name="connsiteY7" fmla="*/ 114272 h 304800"/>
                  <a:gd name="connsiteX8" fmla="*/ 222633 w 1038225"/>
                  <a:gd name="connsiteY8" fmla="*/ 353 h 304800"/>
                  <a:gd name="connsiteX9" fmla="*/ 34 w 1038225"/>
                  <a:gd name="connsiteY9" fmla="*/ 195997 h 304800"/>
                  <a:gd name="connsiteX10" fmla="*/ 105381 w 1038225"/>
                  <a:gd name="connsiteY10" fmla="*/ 285151 h 304800"/>
                  <a:gd name="connsiteX11" fmla="*/ 59756 w 1038225"/>
                  <a:gd name="connsiteY11" fmla="*/ 132941 h 304800"/>
                  <a:gd name="connsiteX12" fmla="*/ 306930 w 1038225"/>
                  <a:gd name="connsiteY12" fmla="*/ 111986 h 304800"/>
                  <a:gd name="connsiteX13" fmla="*/ 255876 w 1038225"/>
                  <a:gd name="connsiteY13" fmla="*/ 213237 h 304800"/>
                  <a:gd name="connsiteX14" fmla="*/ 254161 w 1038225"/>
                  <a:gd name="connsiteY14" fmla="*/ 166088 h 304800"/>
                  <a:gd name="connsiteX15" fmla="*/ 370176 w 1038225"/>
                  <a:gd name="connsiteY15" fmla="*/ 250384 h 304800"/>
                  <a:gd name="connsiteX16" fmla="*/ 382748 w 1038225"/>
                  <a:gd name="connsiteY16" fmla="*/ 193996 h 304800"/>
                  <a:gd name="connsiteX17" fmla="*/ 389606 w 1038225"/>
                  <a:gd name="connsiteY17" fmla="*/ 283722 h 304800"/>
                  <a:gd name="connsiteX18" fmla="*/ 449233 w 1038225"/>
                  <a:gd name="connsiteY18" fmla="*/ 117701 h 304800"/>
                  <a:gd name="connsiteX19" fmla="*/ 857094 w 1038225"/>
                  <a:gd name="connsiteY19" fmla="*/ 307534 h 304800"/>
                  <a:gd name="connsiteX20" fmla="*/ 1038640 w 1038225"/>
                  <a:gd name="connsiteY20" fmla="*/ 83983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225" h="304800">
                    <a:moveTo>
                      <a:pt x="1038640" y="83983"/>
                    </a:moveTo>
                    <a:cubicBezTo>
                      <a:pt x="1033306" y="60361"/>
                      <a:pt x="1020638" y="35119"/>
                      <a:pt x="985967" y="39406"/>
                    </a:cubicBezTo>
                    <a:cubicBezTo>
                      <a:pt x="1007398" y="86078"/>
                      <a:pt x="985205" y="141609"/>
                      <a:pt x="961392" y="165040"/>
                    </a:cubicBezTo>
                    <a:cubicBezTo>
                      <a:pt x="1015209" y="36548"/>
                      <a:pt x="850331" y="-7362"/>
                      <a:pt x="831662" y="107224"/>
                    </a:cubicBezTo>
                    <a:cubicBezTo>
                      <a:pt x="838139" y="118082"/>
                      <a:pt x="851664" y="91793"/>
                      <a:pt x="871190" y="92365"/>
                    </a:cubicBezTo>
                    <a:cubicBezTo>
                      <a:pt x="890907" y="92936"/>
                      <a:pt x="917101" y="120940"/>
                      <a:pt x="910052" y="159040"/>
                    </a:cubicBezTo>
                    <a:cubicBezTo>
                      <a:pt x="899956" y="213237"/>
                      <a:pt x="852426" y="255528"/>
                      <a:pt x="789752" y="259433"/>
                    </a:cubicBezTo>
                    <a:cubicBezTo>
                      <a:pt x="679071" y="266291"/>
                      <a:pt x="610396" y="189424"/>
                      <a:pt x="518385" y="114272"/>
                    </a:cubicBezTo>
                    <a:cubicBezTo>
                      <a:pt x="433517" y="44930"/>
                      <a:pt x="328647" y="-4695"/>
                      <a:pt x="222633" y="353"/>
                    </a:cubicBezTo>
                    <a:cubicBezTo>
                      <a:pt x="101761" y="6163"/>
                      <a:pt x="-2157" y="67504"/>
                      <a:pt x="34" y="195997"/>
                    </a:cubicBezTo>
                    <a:cubicBezTo>
                      <a:pt x="1082" y="257242"/>
                      <a:pt x="51660" y="348492"/>
                      <a:pt x="105381" y="285151"/>
                    </a:cubicBezTo>
                    <a:cubicBezTo>
                      <a:pt x="15941" y="288294"/>
                      <a:pt x="14512" y="194473"/>
                      <a:pt x="59756" y="132941"/>
                    </a:cubicBezTo>
                    <a:cubicBezTo>
                      <a:pt x="103476" y="73505"/>
                      <a:pt x="271973" y="15307"/>
                      <a:pt x="306930" y="111986"/>
                    </a:cubicBezTo>
                    <a:cubicBezTo>
                      <a:pt x="322169" y="154087"/>
                      <a:pt x="307120" y="234287"/>
                      <a:pt x="255876" y="213237"/>
                    </a:cubicBezTo>
                    <a:cubicBezTo>
                      <a:pt x="237111" y="203998"/>
                      <a:pt x="260733" y="172851"/>
                      <a:pt x="254161" y="166088"/>
                    </a:cubicBezTo>
                    <a:cubicBezTo>
                      <a:pt x="163007" y="231620"/>
                      <a:pt x="314359" y="335919"/>
                      <a:pt x="370176" y="250384"/>
                    </a:cubicBezTo>
                    <a:cubicBezTo>
                      <a:pt x="378653" y="237430"/>
                      <a:pt x="383892" y="218857"/>
                      <a:pt x="382748" y="193996"/>
                    </a:cubicBezTo>
                    <a:cubicBezTo>
                      <a:pt x="413133" y="210379"/>
                      <a:pt x="389035" y="266482"/>
                      <a:pt x="389606" y="283722"/>
                    </a:cubicBezTo>
                    <a:cubicBezTo>
                      <a:pt x="473808" y="293723"/>
                      <a:pt x="492191" y="172946"/>
                      <a:pt x="449233" y="117701"/>
                    </a:cubicBezTo>
                    <a:cubicBezTo>
                      <a:pt x="528767" y="179137"/>
                      <a:pt x="685358" y="325822"/>
                      <a:pt x="857094" y="307534"/>
                    </a:cubicBezTo>
                    <a:cubicBezTo>
                      <a:pt x="943962" y="298390"/>
                      <a:pt x="1070739" y="226286"/>
                      <a:pt x="1038640" y="83983"/>
                    </a:cubicBezTo>
                    <a:close/>
                  </a:path>
                </a:pathLst>
              </a:custGeom>
              <a:solidFill>
                <a:srgbClr val="3D56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9" name="任意多边形: 形状 6818">
                <a:extLst>
                  <a:ext uri="{FF2B5EF4-FFF2-40B4-BE49-F238E27FC236}">
                    <a16:creationId xmlns="" xmlns:a16="http://schemas.microsoft.com/office/drawing/2014/main" id="{89BAC142-3000-48D3-A0E0-F89F048EF114}"/>
                  </a:ext>
                </a:extLst>
              </p:cNvPr>
              <p:cNvSpPr/>
              <p:nvPr/>
            </p:nvSpPr>
            <p:spPr>
              <a:xfrm>
                <a:off x="5074325" y="5126452"/>
                <a:ext cx="553805" cy="162585"/>
              </a:xfrm>
              <a:custGeom>
                <a:avLst/>
                <a:gdLst>
                  <a:gd name="connsiteX0" fmla="*/ 821190 w 1038225"/>
                  <a:gd name="connsiteY0" fmla="*/ 365 h 304800"/>
                  <a:gd name="connsiteX1" fmla="*/ 525344 w 1038225"/>
                  <a:gd name="connsiteY1" fmla="*/ 114284 h 304800"/>
                  <a:gd name="connsiteX2" fmla="*/ 253977 w 1038225"/>
                  <a:gd name="connsiteY2" fmla="*/ 259445 h 304800"/>
                  <a:gd name="connsiteX3" fmla="*/ 133676 w 1038225"/>
                  <a:gd name="connsiteY3" fmla="*/ 159052 h 304800"/>
                  <a:gd name="connsiteX4" fmla="*/ 172538 w 1038225"/>
                  <a:gd name="connsiteY4" fmla="*/ 92377 h 304800"/>
                  <a:gd name="connsiteX5" fmla="*/ 212162 w 1038225"/>
                  <a:gd name="connsiteY5" fmla="*/ 107236 h 304800"/>
                  <a:gd name="connsiteX6" fmla="*/ 82336 w 1038225"/>
                  <a:gd name="connsiteY6" fmla="*/ 164957 h 304800"/>
                  <a:gd name="connsiteX7" fmla="*/ 57762 w 1038225"/>
                  <a:gd name="connsiteY7" fmla="*/ 39323 h 304800"/>
                  <a:gd name="connsiteX8" fmla="*/ 5088 w 1038225"/>
                  <a:gd name="connsiteY8" fmla="*/ 83900 h 304800"/>
                  <a:gd name="connsiteX9" fmla="*/ 186540 w 1038225"/>
                  <a:gd name="connsiteY9" fmla="*/ 307547 h 304800"/>
                  <a:gd name="connsiteX10" fmla="*/ 594495 w 1038225"/>
                  <a:gd name="connsiteY10" fmla="*/ 117713 h 304800"/>
                  <a:gd name="connsiteX11" fmla="*/ 654122 w 1038225"/>
                  <a:gd name="connsiteY11" fmla="*/ 283734 h 304800"/>
                  <a:gd name="connsiteX12" fmla="*/ 660980 w 1038225"/>
                  <a:gd name="connsiteY12" fmla="*/ 194009 h 304800"/>
                  <a:gd name="connsiteX13" fmla="*/ 673553 w 1038225"/>
                  <a:gd name="connsiteY13" fmla="*/ 250397 h 304800"/>
                  <a:gd name="connsiteX14" fmla="*/ 789663 w 1038225"/>
                  <a:gd name="connsiteY14" fmla="*/ 166100 h 304800"/>
                  <a:gd name="connsiteX15" fmla="*/ 787948 w 1038225"/>
                  <a:gd name="connsiteY15" fmla="*/ 213249 h 304800"/>
                  <a:gd name="connsiteX16" fmla="*/ 736894 w 1038225"/>
                  <a:gd name="connsiteY16" fmla="*/ 111998 h 304800"/>
                  <a:gd name="connsiteX17" fmla="*/ 984068 w 1038225"/>
                  <a:gd name="connsiteY17" fmla="*/ 132953 h 304800"/>
                  <a:gd name="connsiteX18" fmla="*/ 938443 w 1038225"/>
                  <a:gd name="connsiteY18" fmla="*/ 285163 h 304800"/>
                  <a:gd name="connsiteX19" fmla="*/ 1043790 w 1038225"/>
                  <a:gd name="connsiteY19" fmla="*/ 196009 h 304800"/>
                  <a:gd name="connsiteX20" fmla="*/ 821190 w 1038225"/>
                  <a:gd name="connsiteY20" fmla="*/ 365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225" h="304800">
                    <a:moveTo>
                      <a:pt x="821190" y="365"/>
                    </a:moveTo>
                    <a:cubicBezTo>
                      <a:pt x="715082" y="-4778"/>
                      <a:pt x="610212" y="44942"/>
                      <a:pt x="525344" y="114284"/>
                    </a:cubicBezTo>
                    <a:cubicBezTo>
                      <a:pt x="433332" y="189437"/>
                      <a:pt x="364657" y="266303"/>
                      <a:pt x="253977" y="259445"/>
                    </a:cubicBezTo>
                    <a:cubicBezTo>
                      <a:pt x="191302" y="255540"/>
                      <a:pt x="143677" y="213249"/>
                      <a:pt x="133676" y="159052"/>
                    </a:cubicBezTo>
                    <a:cubicBezTo>
                      <a:pt x="126627" y="120952"/>
                      <a:pt x="152916" y="92853"/>
                      <a:pt x="172538" y="92377"/>
                    </a:cubicBezTo>
                    <a:cubicBezTo>
                      <a:pt x="192064" y="91805"/>
                      <a:pt x="205685" y="117999"/>
                      <a:pt x="212162" y="107236"/>
                    </a:cubicBezTo>
                    <a:cubicBezTo>
                      <a:pt x="193398" y="-7350"/>
                      <a:pt x="28615" y="36465"/>
                      <a:pt x="82336" y="164957"/>
                    </a:cubicBezTo>
                    <a:cubicBezTo>
                      <a:pt x="58524" y="141526"/>
                      <a:pt x="36330" y="85900"/>
                      <a:pt x="57762" y="39323"/>
                    </a:cubicBezTo>
                    <a:cubicBezTo>
                      <a:pt x="23091" y="34941"/>
                      <a:pt x="10422" y="60278"/>
                      <a:pt x="5088" y="83900"/>
                    </a:cubicBezTo>
                    <a:cubicBezTo>
                      <a:pt x="-27011" y="226203"/>
                      <a:pt x="99862" y="298307"/>
                      <a:pt x="186540" y="307547"/>
                    </a:cubicBezTo>
                    <a:cubicBezTo>
                      <a:pt x="358371" y="325835"/>
                      <a:pt x="514866" y="179150"/>
                      <a:pt x="594495" y="117713"/>
                    </a:cubicBezTo>
                    <a:cubicBezTo>
                      <a:pt x="551538" y="172958"/>
                      <a:pt x="569921" y="293735"/>
                      <a:pt x="654122" y="283734"/>
                    </a:cubicBezTo>
                    <a:cubicBezTo>
                      <a:pt x="654693" y="266494"/>
                      <a:pt x="630690" y="210392"/>
                      <a:pt x="660980" y="194009"/>
                    </a:cubicBezTo>
                    <a:cubicBezTo>
                      <a:pt x="659837" y="218869"/>
                      <a:pt x="665076" y="237443"/>
                      <a:pt x="673553" y="250397"/>
                    </a:cubicBezTo>
                    <a:cubicBezTo>
                      <a:pt x="729465" y="335931"/>
                      <a:pt x="880722" y="231632"/>
                      <a:pt x="789663" y="166100"/>
                    </a:cubicBezTo>
                    <a:cubicBezTo>
                      <a:pt x="783186" y="172768"/>
                      <a:pt x="806712" y="204010"/>
                      <a:pt x="787948" y="213249"/>
                    </a:cubicBezTo>
                    <a:cubicBezTo>
                      <a:pt x="736704" y="234299"/>
                      <a:pt x="721749" y="154194"/>
                      <a:pt x="736894" y="111998"/>
                    </a:cubicBezTo>
                    <a:cubicBezTo>
                      <a:pt x="771851" y="15320"/>
                      <a:pt x="940253" y="73517"/>
                      <a:pt x="984068" y="132953"/>
                    </a:cubicBezTo>
                    <a:cubicBezTo>
                      <a:pt x="1029312" y="194485"/>
                      <a:pt x="1027978" y="288211"/>
                      <a:pt x="938443" y="285163"/>
                    </a:cubicBezTo>
                    <a:cubicBezTo>
                      <a:pt x="992164" y="348504"/>
                      <a:pt x="1042742" y="257255"/>
                      <a:pt x="1043790" y="196009"/>
                    </a:cubicBezTo>
                    <a:cubicBezTo>
                      <a:pt x="1045980" y="67421"/>
                      <a:pt x="942063" y="6176"/>
                      <a:pt x="821190" y="365"/>
                    </a:cubicBezTo>
                    <a:close/>
                  </a:path>
                </a:pathLst>
              </a:custGeom>
              <a:solidFill>
                <a:srgbClr val="3D56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0" name="文本框 6819">
                <a:extLst>
                  <a:ext uri="{FF2B5EF4-FFF2-40B4-BE49-F238E27FC236}">
                    <a16:creationId xmlns="" xmlns:a16="http://schemas.microsoft.com/office/drawing/2014/main" id="{67D243B5-03C5-4C00-99C8-4BA15208BA20}"/>
                  </a:ext>
                </a:extLst>
              </p:cNvPr>
              <p:cNvSpPr txBox="1"/>
              <p:nvPr/>
            </p:nvSpPr>
            <p:spPr>
              <a:xfrm>
                <a:off x="5611929" y="5069245"/>
                <a:ext cx="7662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3D5684"/>
                    </a:solidFill>
                    <a:latin typeface="思源宋体 CN SemiBold" panose="02020600000000000000" pitchFamily="18" charset="-122"/>
                    <a:ea typeface="思源宋体 CN SemiBold" panose="02020600000000000000" pitchFamily="18" charset="-122"/>
                  </a:rPr>
                  <a:t>2020.09</a:t>
                </a:r>
                <a:endParaRPr lang="zh-CN" altLang="en-US" sz="1200" dirty="0">
                  <a:solidFill>
                    <a:srgbClr val="3D5684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endParaRPr>
              </a:p>
            </p:txBody>
          </p:sp>
        </p:grpSp>
        <p:sp>
          <p:nvSpPr>
            <p:cNvPr id="6791" name="任意多边形: 形状 6790">
              <a:extLst>
                <a:ext uri="{FF2B5EF4-FFF2-40B4-BE49-F238E27FC236}">
                  <a16:creationId xmlns="" xmlns:a16="http://schemas.microsoft.com/office/drawing/2014/main" id="{E20025D8-8FE8-4749-9A45-7382D4CD2780}"/>
                </a:ext>
              </a:extLst>
            </p:cNvPr>
            <p:cNvSpPr/>
            <p:nvPr/>
          </p:nvSpPr>
          <p:spPr>
            <a:xfrm>
              <a:off x="5199975" y="4434499"/>
              <a:ext cx="1792050" cy="575402"/>
            </a:xfrm>
            <a:custGeom>
              <a:avLst/>
              <a:gdLst>
                <a:gd name="connsiteX0" fmla="*/ 459909 w 2864709"/>
                <a:gd name="connsiteY0" fmla="*/ 0 h 919818"/>
                <a:gd name="connsiteX1" fmla="*/ 717048 w 2864709"/>
                <a:gd name="connsiteY1" fmla="*/ 78545 h 919818"/>
                <a:gd name="connsiteX2" fmla="*/ 784057 w 2864709"/>
                <a:gd name="connsiteY2" fmla="*/ 133833 h 919818"/>
                <a:gd name="connsiteX3" fmla="*/ 851066 w 2864709"/>
                <a:gd name="connsiteY3" fmla="*/ 78545 h 919818"/>
                <a:gd name="connsiteX4" fmla="*/ 1108206 w 2864709"/>
                <a:gd name="connsiteY4" fmla="*/ 0 h 919818"/>
                <a:gd name="connsiteX5" fmla="*/ 1365345 w 2864709"/>
                <a:gd name="connsiteY5" fmla="*/ 78545 h 919818"/>
                <a:gd name="connsiteX6" fmla="*/ 1432354 w 2864709"/>
                <a:gd name="connsiteY6" fmla="*/ 133833 h 919818"/>
                <a:gd name="connsiteX7" fmla="*/ 1499363 w 2864709"/>
                <a:gd name="connsiteY7" fmla="*/ 78545 h 919818"/>
                <a:gd name="connsiteX8" fmla="*/ 1756503 w 2864709"/>
                <a:gd name="connsiteY8" fmla="*/ 0 h 919818"/>
                <a:gd name="connsiteX9" fmla="*/ 2013643 w 2864709"/>
                <a:gd name="connsiteY9" fmla="*/ 78545 h 919818"/>
                <a:gd name="connsiteX10" fmla="*/ 2080652 w 2864709"/>
                <a:gd name="connsiteY10" fmla="*/ 133833 h 919818"/>
                <a:gd name="connsiteX11" fmla="*/ 2147661 w 2864709"/>
                <a:gd name="connsiteY11" fmla="*/ 78545 h 919818"/>
                <a:gd name="connsiteX12" fmla="*/ 2404800 w 2864709"/>
                <a:gd name="connsiteY12" fmla="*/ 0 h 919818"/>
                <a:gd name="connsiteX13" fmla="*/ 2864709 w 2864709"/>
                <a:gd name="connsiteY13" fmla="*/ 459909 h 919818"/>
                <a:gd name="connsiteX14" fmla="*/ 2404800 w 2864709"/>
                <a:gd name="connsiteY14" fmla="*/ 919818 h 919818"/>
                <a:gd name="connsiteX15" fmla="*/ 2147661 w 2864709"/>
                <a:gd name="connsiteY15" fmla="*/ 841273 h 919818"/>
                <a:gd name="connsiteX16" fmla="*/ 2080652 w 2864709"/>
                <a:gd name="connsiteY16" fmla="*/ 785986 h 919818"/>
                <a:gd name="connsiteX17" fmla="*/ 2013643 w 2864709"/>
                <a:gd name="connsiteY17" fmla="*/ 841273 h 919818"/>
                <a:gd name="connsiteX18" fmla="*/ 1756503 w 2864709"/>
                <a:gd name="connsiteY18" fmla="*/ 919818 h 919818"/>
                <a:gd name="connsiteX19" fmla="*/ 1499363 w 2864709"/>
                <a:gd name="connsiteY19" fmla="*/ 841273 h 919818"/>
                <a:gd name="connsiteX20" fmla="*/ 1432354 w 2864709"/>
                <a:gd name="connsiteY20" fmla="*/ 785986 h 919818"/>
                <a:gd name="connsiteX21" fmla="*/ 1365345 w 2864709"/>
                <a:gd name="connsiteY21" fmla="*/ 841273 h 919818"/>
                <a:gd name="connsiteX22" fmla="*/ 1108206 w 2864709"/>
                <a:gd name="connsiteY22" fmla="*/ 919818 h 919818"/>
                <a:gd name="connsiteX23" fmla="*/ 851066 w 2864709"/>
                <a:gd name="connsiteY23" fmla="*/ 841273 h 919818"/>
                <a:gd name="connsiteX24" fmla="*/ 784057 w 2864709"/>
                <a:gd name="connsiteY24" fmla="*/ 785986 h 919818"/>
                <a:gd name="connsiteX25" fmla="*/ 717048 w 2864709"/>
                <a:gd name="connsiteY25" fmla="*/ 841273 h 919818"/>
                <a:gd name="connsiteX26" fmla="*/ 459909 w 2864709"/>
                <a:gd name="connsiteY26" fmla="*/ 919818 h 919818"/>
                <a:gd name="connsiteX27" fmla="*/ 0 w 2864709"/>
                <a:gd name="connsiteY27" fmla="*/ 459909 h 919818"/>
                <a:gd name="connsiteX28" fmla="*/ 459909 w 2864709"/>
                <a:gd name="connsiteY28" fmla="*/ 0 h 9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864709" h="919818">
                  <a:moveTo>
                    <a:pt x="459909" y="0"/>
                  </a:moveTo>
                  <a:cubicBezTo>
                    <a:pt x="555159" y="0"/>
                    <a:pt x="643646" y="28956"/>
                    <a:pt x="717048" y="78545"/>
                  </a:cubicBezTo>
                  <a:lnTo>
                    <a:pt x="784057" y="133833"/>
                  </a:lnTo>
                  <a:lnTo>
                    <a:pt x="851066" y="78545"/>
                  </a:lnTo>
                  <a:cubicBezTo>
                    <a:pt x="924468" y="28956"/>
                    <a:pt x="1012955" y="0"/>
                    <a:pt x="1108206" y="0"/>
                  </a:cubicBezTo>
                  <a:cubicBezTo>
                    <a:pt x="1203456" y="0"/>
                    <a:pt x="1291943" y="28956"/>
                    <a:pt x="1365345" y="78545"/>
                  </a:cubicBezTo>
                  <a:lnTo>
                    <a:pt x="1432354" y="133833"/>
                  </a:lnTo>
                  <a:lnTo>
                    <a:pt x="1499363" y="78545"/>
                  </a:lnTo>
                  <a:cubicBezTo>
                    <a:pt x="1572765" y="28956"/>
                    <a:pt x="1661252" y="0"/>
                    <a:pt x="1756503" y="0"/>
                  </a:cubicBezTo>
                  <a:cubicBezTo>
                    <a:pt x="1851753" y="0"/>
                    <a:pt x="1940240" y="28956"/>
                    <a:pt x="2013643" y="78545"/>
                  </a:cubicBezTo>
                  <a:lnTo>
                    <a:pt x="2080652" y="133833"/>
                  </a:lnTo>
                  <a:lnTo>
                    <a:pt x="2147661" y="78545"/>
                  </a:lnTo>
                  <a:cubicBezTo>
                    <a:pt x="2221063" y="28956"/>
                    <a:pt x="2309550" y="0"/>
                    <a:pt x="2404800" y="0"/>
                  </a:cubicBezTo>
                  <a:cubicBezTo>
                    <a:pt x="2658801" y="0"/>
                    <a:pt x="2864709" y="205908"/>
                    <a:pt x="2864709" y="459909"/>
                  </a:cubicBezTo>
                  <a:cubicBezTo>
                    <a:pt x="2864709" y="713910"/>
                    <a:pt x="2658801" y="919818"/>
                    <a:pt x="2404800" y="919818"/>
                  </a:cubicBezTo>
                  <a:cubicBezTo>
                    <a:pt x="2309550" y="919818"/>
                    <a:pt x="2221063" y="890862"/>
                    <a:pt x="2147661" y="841273"/>
                  </a:cubicBezTo>
                  <a:lnTo>
                    <a:pt x="2080652" y="785986"/>
                  </a:lnTo>
                  <a:lnTo>
                    <a:pt x="2013643" y="841273"/>
                  </a:lnTo>
                  <a:cubicBezTo>
                    <a:pt x="1940240" y="890862"/>
                    <a:pt x="1851753" y="919818"/>
                    <a:pt x="1756503" y="919818"/>
                  </a:cubicBezTo>
                  <a:cubicBezTo>
                    <a:pt x="1661252" y="919818"/>
                    <a:pt x="1572765" y="890862"/>
                    <a:pt x="1499363" y="841273"/>
                  </a:cubicBezTo>
                  <a:lnTo>
                    <a:pt x="1432354" y="785986"/>
                  </a:lnTo>
                  <a:lnTo>
                    <a:pt x="1365345" y="841273"/>
                  </a:lnTo>
                  <a:cubicBezTo>
                    <a:pt x="1291943" y="890862"/>
                    <a:pt x="1203456" y="919818"/>
                    <a:pt x="1108206" y="919818"/>
                  </a:cubicBezTo>
                  <a:cubicBezTo>
                    <a:pt x="1012955" y="919818"/>
                    <a:pt x="924468" y="890862"/>
                    <a:pt x="851066" y="841273"/>
                  </a:cubicBezTo>
                  <a:lnTo>
                    <a:pt x="784057" y="785986"/>
                  </a:lnTo>
                  <a:lnTo>
                    <a:pt x="717048" y="841273"/>
                  </a:lnTo>
                  <a:cubicBezTo>
                    <a:pt x="643646" y="890862"/>
                    <a:pt x="555159" y="919818"/>
                    <a:pt x="459909" y="919818"/>
                  </a:cubicBezTo>
                  <a:cubicBezTo>
                    <a:pt x="205908" y="919818"/>
                    <a:pt x="0" y="713910"/>
                    <a:pt x="0" y="459909"/>
                  </a:cubicBezTo>
                  <a:cubicBezTo>
                    <a:pt x="0" y="205908"/>
                    <a:pt x="205908" y="0"/>
                    <a:pt x="459909" y="0"/>
                  </a:cubicBezTo>
                  <a:close/>
                </a:path>
              </a:pathLst>
            </a:custGeom>
            <a:solidFill>
              <a:schemeClr val="accent1"/>
            </a:solidFill>
            <a:ln w="101600" cap="flat" cmpd="thickThin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spc="600" dirty="0">
                <a:latin typeface="喜鹊招牌体" panose="00000500000000000000" pitchFamily="2" charset="-122"/>
                <a:ea typeface="喜鹊招牌体" panose="00000500000000000000" pitchFamily="2" charset="-122"/>
              </a:endParaRPr>
            </a:p>
          </p:txBody>
        </p:sp>
        <p:grpSp>
          <p:nvGrpSpPr>
            <p:cNvPr id="6793" name="组合 679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21DAAE79-4697-422B-8AD3-5B0613B92777}"/>
                </a:ext>
              </a:extLst>
            </p:cNvPr>
            <p:cNvGrpSpPr/>
            <p:nvPr/>
          </p:nvGrpSpPr>
          <p:grpSpPr>
            <a:xfrm>
              <a:off x="4919872" y="4648972"/>
              <a:ext cx="2031537" cy="575145"/>
              <a:chOff x="4619625" y="2120830"/>
              <a:chExt cx="2941891" cy="1598682"/>
            </a:xfr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</p:grpSpPr>
          <p:sp>
            <p:nvSpPr>
              <p:cNvPr id="6794" name="任意多边形: 形状 6793">
                <a:extLst>
                  <a:ext uri="{FF2B5EF4-FFF2-40B4-BE49-F238E27FC236}">
                    <a16:creationId xmlns="" xmlns:a16="http://schemas.microsoft.com/office/drawing/2014/main" id="{93FD5F34-BB72-4E7F-BD6D-8E906000B6D4}"/>
                  </a:ext>
                </a:extLst>
              </p:cNvPr>
              <p:cNvSpPr/>
              <p:nvPr/>
            </p:nvSpPr>
            <p:spPr>
              <a:xfrm>
                <a:off x="7132891" y="3168014"/>
                <a:ext cx="428625" cy="485775"/>
              </a:xfrm>
              <a:custGeom>
                <a:avLst/>
                <a:gdLst>
                  <a:gd name="connsiteX0" fmla="*/ 233077 w 428625"/>
                  <a:gd name="connsiteY0" fmla="*/ 234029 h 485775"/>
                  <a:gd name="connsiteX1" fmla="*/ 229743 w 428625"/>
                  <a:gd name="connsiteY1" fmla="*/ 231362 h 485775"/>
                  <a:gd name="connsiteX2" fmla="*/ 231648 w 428625"/>
                  <a:gd name="connsiteY2" fmla="*/ 227552 h 485775"/>
                  <a:gd name="connsiteX3" fmla="*/ 342233 w 428625"/>
                  <a:gd name="connsiteY3" fmla="*/ 0 h 485775"/>
                  <a:gd name="connsiteX4" fmla="*/ 89440 w 428625"/>
                  <a:gd name="connsiteY4" fmla="*/ 59912 h 485775"/>
                  <a:gd name="connsiteX5" fmla="*/ 159925 w 428625"/>
                  <a:gd name="connsiteY5" fmla="*/ 366046 h 485775"/>
                  <a:gd name="connsiteX6" fmla="*/ 161068 w 428625"/>
                  <a:gd name="connsiteY6" fmla="*/ 371189 h 485775"/>
                  <a:gd name="connsiteX7" fmla="*/ 155925 w 428625"/>
                  <a:gd name="connsiteY7" fmla="*/ 372332 h 485775"/>
                  <a:gd name="connsiteX8" fmla="*/ 0 w 428625"/>
                  <a:gd name="connsiteY8" fmla="*/ 406908 h 485775"/>
                  <a:gd name="connsiteX9" fmla="*/ 17431 w 428625"/>
                  <a:gd name="connsiteY9" fmla="*/ 488823 h 485775"/>
                  <a:gd name="connsiteX10" fmla="*/ 436436 w 428625"/>
                  <a:gd name="connsiteY10" fmla="*/ 391954 h 485775"/>
                  <a:gd name="connsiteX11" fmla="*/ 233077 w 428625"/>
                  <a:gd name="connsiteY11" fmla="*/ 23402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8625" h="485775">
                    <a:moveTo>
                      <a:pt x="233077" y="234029"/>
                    </a:moveTo>
                    <a:lnTo>
                      <a:pt x="229743" y="231362"/>
                    </a:lnTo>
                    <a:lnTo>
                      <a:pt x="231648" y="227552"/>
                    </a:lnTo>
                    <a:lnTo>
                      <a:pt x="342233" y="0"/>
                    </a:lnTo>
                    <a:cubicBezTo>
                      <a:pt x="257651" y="20288"/>
                      <a:pt x="173260" y="40672"/>
                      <a:pt x="89440" y="59912"/>
                    </a:cubicBezTo>
                    <a:lnTo>
                      <a:pt x="159925" y="366046"/>
                    </a:lnTo>
                    <a:lnTo>
                      <a:pt x="161068" y="371189"/>
                    </a:lnTo>
                    <a:lnTo>
                      <a:pt x="155925" y="372332"/>
                    </a:lnTo>
                    <a:cubicBezTo>
                      <a:pt x="104204" y="384048"/>
                      <a:pt x="52388" y="395954"/>
                      <a:pt x="0" y="406908"/>
                    </a:cubicBezTo>
                    <a:lnTo>
                      <a:pt x="17431" y="488823"/>
                    </a:lnTo>
                    <a:cubicBezTo>
                      <a:pt x="160020" y="458438"/>
                      <a:pt x="299180" y="424815"/>
                      <a:pt x="436436" y="391954"/>
                    </a:cubicBezTo>
                    <a:lnTo>
                      <a:pt x="233077" y="234029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5" name="任意多边形: 形状 6794">
                <a:extLst>
                  <a:ext uri="{FF2B5EF4-FFF2-40B4-BE49-F238E27FC236}">
                    <a16:creationId xmlns="" xmlns:a16="http://schemas.microsoft.com/office/drawing/2014/main" id="{A5A565FD-DBA1-454E-8FAE-2E1A7D8E22E4}"/>
                  </a:ext>
                </a:extLst>
              </p:cNvPr>
              <p:cNvSpPr/>
              <p:nvPr/>
            </p:nvSpPr>
            <p:spPr>
              <a:xfrm>
                <a:off x="4619625" y="3271837"/>
                <a:ext cx="466725" cy="447675"/>
              </a:xfrm>
              <a:custGeom>
                <a:avLst/>
                <a:gdLst>
                  <a:gd name="connsiteX0" fmla="*/ 323945 w 466725"/>
                  <a:gd name="connsiteY0" fmla="*/ 314897 h 447675"/>
                  <a:gd name="connsiteX1" fmla="*/ 323088 w 466725"/>
                  <a:gd name="connsiteY1" fmla="*/ 309753 h 447675"/>
                  <a:gd name="connsiteX2" fmla="*/ 270605 w 466725"/>
                  <a:gd name="connsiteY2" fmla="*/ 0 h 447675"/>
                  <a:gd name="connsiteX3" fmla="*/ 0 w 466725"/>
                  <a:gd name="connsiteY3" fmla="*/ 57055 h 447675"/>
                  <a:gd name="connsiteX4" fmla="*/ 200692 w 466725"/>
                  <a:gd name="connsiteY4" fmla="*/ 212217 h 447675"/>
                  <a:gd name="connsiteX5" fmla="*/ 203930 w 466725"/>
                  <a:gd name="connsiteY5" fmla="*/ 214884 h 447675"/>
                  <a:gd name="connsiteX6" fmla="*/ 202025 w 466725"/>
                  <a:gd name="connsiteY6" fmla="*/ 218599 h 447675"/>
                  <a:gd name="connsiteX7" fmla="*/ 93059 w 466725"/>
                  <a:gd name="connsiteY7" fmla="*/ 449199 h 447675"/>
                  <a:gd name="connsiteX8" fmla="*/ 473678 w 466725"/>
                  <a:gd name="connsiteY8" fmla="*/ 379667 h 447675"/>
                  <a:gd name="connsiteX9" fmla="*/ 466344 w 466725"/>
                  <a:gd name="connsiteY9" fmla="*/ 296228 h 447675"/>
                  <a:gd name="connsiteX10" fmla="*/ 328613 w 466725"/>
                  <a:gd name="connsiteY10" fmla="*/ 314039 h 447675"/>
                  <a:gd name="connsiteX11" fmla="*/ 323945 w 466725"/>
                  <a:gd name="connsiteY11" fmla="*/ 314897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6725" h="447675">
                    <a:moveTo>
                      <a:pt x="323945" y="314897"/>
                    </a:moveTo>
                    <a:lnTo>
                      <a:pt x="323088" y="309753"/>
                    </a:lnTo>
                    <a:lnTo>
                      <a:pt x="270605" y="0"/>
                    </a:lnTo>
                    <a:cubicBezTo>
                      <a:pt x="177356" y="15907"/>
                      <a:pt x="87440" y="36290"/>
                      <a:pt x="0" y="57055"/>
                    </a:cubicBezTo>
                    <a:cubicBezTo>
                      <a:pt x="67913" y="107918"/>
                      <a:pt x="135541" y="159449"/>
                      <a:pt x="200692" y="212217"/>
                    </a:cubicBezTo>
                    <a:lnTo>
                      <a:pt x="203930" y="214884"/>
                    </a:lnTo>
                    <a:lnTo>
                      <a:pt x="202025" y="218599"/>
                    </a:lnTo>
                    <a:cubicBezTo>
                      <a:pt x="164116" y="295180"/>
                      <a:pt x="128492" y="371951"/>
                      <a:pt x="93059" y="449199"/>
                    </a:cubicBezTo>
                    <a:cubicBezTo>
                      <a:pt x="227648" y="417576"/>
                      <a:pt x="354235" y="389192"/>
                      <a:pt x="473678" y="379667"/>
                    </a:cubicBezTo>
                    <a:lnTo>
                      <a:pt x="466344" y="296228"/>
                    </a:lnTo>
                    <a:cubicBezTo>
                      <a:pt x="420815" y="299942"/>
                      <a:pt x="375095" y="306038"/>
                      <a:pt x="328613" y="314039"/>
                    </a:cubicBezTo>
                    <a:lnTo>
                      <a:pt x="323945" y="31489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6" name="任意多边形: 形状 6795">
                <a:extLst>
                  <a:ext uri="{FF2B5EF4-FFF2-40B4-BE49-F238E27FC236}">
                    <a16:creationId xmlns="" xmlns:a16="http://schemas.microsoft.com/office/drawing/2014/main" id="{79E228DC-983C-4FA9-A6BF-6554BC925411}"/>
                  </a:ext>
                </a:extLst>
              </p:cNvPr>
              <p:cNvSpPr/>
              <p:nvPr/>
            </p:nvSpPr>
            <p:spPr>
              <a:xfrm>
                <a:off x="4704223" y="2120830"/>
                <a:ext cx="2390775" cy="523875"/>
              </a:xfrm>
              <a:custGeom>
                <a:avLst/>
                <a:gdLst>
                  <a:gd name="connsiteX0" fmla="*/ 2305241 w 2390775"/>
                  <a:gd name="connsiteY0" fmla="*/ 0 h 523875"/>
                  <a:gd name="connsiteX1" fmla="*/ 1220819 w 2390775"/>
                  <a:gd name="connsiteY1" fmla="*/ 117062 h 523875"/>
                  <a:gd name="connsiteX2" fmla="*/ 655510 w 2390775"/>
                  <a:gd name="connsiteY2" fmla="*/ 39243 h 523875"/>
                  <a:gd name="connsiteX3" fmla="*/ 332708 w 2390775"/>
                  <a:gd name="connsiteY3" fmla="*/ 10382 h 523875"/>
                  <a:gd name="connsiteX4" fmla="*/ 0 w 2390775"/>
                  <a:gd name="connsiteY4" fmla="*/ 38576 h 523875"/>
                  <a:gd name="connsiteX5" fmla="*/ 65532 w 2390775"/>
                  <a:gd name="connsiteY5" fmla="*/ 436340 h 523875"/>
                  <a:gd name="connsiteX6" fmla="*/ 602075 w 2390775"/>
                  <a:gd name="connsiteY6" fmla="*/ 438817 h 523875"/>
                  <a:gd name="connsiteX7" fmla="*/ 1190434 w 2390775"/>
                  <a:gd name="connsiteY7" fmla="*/ 519113 h 523875"/>
                  <a:gd name="connsiteX8" fmla="*/ 2395442 w 2390775"/>
                  <a:gd name="connsiteY8" fmla="*/ 392906 h 523875"/>
                  <a:gd name="connsiteX9" fmla="*/ 2305241 w 2390775"/>
                  <a:gd name="connsiteY9" fmla="*/ 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90775" h="523875">
                    <a:moveTo>
                      <a:pt x="2305241" y="0"/>
                    </a:moveTo>
                    <a:cubicBezTo>
                      <a:pt x="1932527" y="87249"/>
                      <a:pt x="1574102" y="145637"/>
                      <a:pt x="1220819" y="117062"/>
                    </a:cubicBezTo>
                    <a:cubicBezTo>
                      <a:pt x="1053656" y="102870"/>
                      <a:pt x="852964" y="64865"/>
                      <a:pt x="655510" y="39243"/>
                    </a:cubicBezTo>
                    <a:cubicBezTo>
                      <a:pt x="549212" y="27051"/>
                      <a:pt x="465963" y="11430"/>
                      <a:pt x="332708" y="10382"/>
                    </a:cubicBezTo>
                    <a:cubicBezTo>
                      <a:pt x="219170" y="9811"/>
                      <a:pt x="106490" y="20860"/>
                      <a:pt x="0" y="38576"/>
                    </a:cubicBezTo>
                    <a:lnTo>
                      <a:pt x="65532" y="436340"/>
                    </a:lnTo>
                    <a:cubicBezTo>
                      <a:pt x="249555" y="403574"/>
                      <a:pt x="407575" y="409099"/>
                      <a:pt x="602075" y="438817"/>
                    </a:cubicBezTo>
                    <a:cubicBezTo>
                      <a:pt x="792956" y="463106"/>
                      <a:pt x="979265" y="500348"/>
                      <a:pt x="1190434" y="519113"/>
                    </a:cubicBezTo>
                    <a:cubicBezTo>
                      <a:pt x="1603534" y="552545"/>
                      <a:pt x="2012918" y="482537"/>
                      <a:pt x="2395442" y="392906"/>
                    </a:cubicBezTo>
                    <a:lnTo>
                      <a:pt x="230524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97" name="文本框 6796">
              <a:extLst>
                <a:ext uri="{FF2B5EF4-FFF2-40B4-BE49-F238E27FC236}">
                  <a16:creationId xmlns="" xmlns:a16="http://schemas.microsoft.com/office/drawing/2014/main" id="{BEE79C1F-B3EB-4479-93A0-235BC3AB152C}"/>
                </a:ext>
              </a:extLst>
            </p:cNvPr>
            <p:cNvSpPr txBox="1"/>
            <p:nvPr/>
          </p:nvSpPr>
          <p:spPr>
            <a:xfrm>
              <a:off x="5230981" y="4422227"/>
              <a:ext cx="17880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accent6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菜鸡互啄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8C1FA96-7E1E-4D8B-BE2C-20D8B77E31A0}"/>
              </a:ext>
            </a:extLst>
          </p:cNvPr>
          <p:cNvGrpSpPr/>
          <p:nvPr/>
        </p:nvGrpSpPr>
        <p:grpSpPr>
          <a:xfrm>
            <a:off x="1149739" y="1000838"/>
            <a:ext cx="269780" cy="4837437"/>
            <a:chOff x="1149739" y="1000838"/>
            <a:chExt cx="269780" cy="4837437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5F148486-DBC6-4D2C-9845-A31C7EA40F34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="" xmlns:a16="http://schemas.microsoft.com/office/drawing/2014/main" id="{F705380C-1756-4811-83AE-AF5088543520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BCEA7053-1C39-4C58-AB31-3BF2F832FE97}"/>
              </a:ext>
            </a:extLst>
          </p:cNvPr>
          <p:cNvGrpSpPr/>
          <p:nvPr/>
        </p:nvGrpSpPr>
        <p:grpSpPr>
          <a:xfrm>
            <a:off x="10684861" y="1000136"/>
            <a:ext cx="269780" cy="4837437"/>
            <a:chOff x="1149739" y="1000838"/>
            <a:chExt cx="269780" cy="4837437"/>
          </a:xfrm>
        </p:grpSpPr>
        <p:sp>
          <p:nvSpPr>
            <p:cNvPr id="101" name="椭圆 100">
              <a:extLst>
                <a:ext uri="{FF2B5EF4-FFF2-40B4-BE49-F238E27FC236}">
                  <a16:creationId xmlns="" xmlns:a16="http://schemas.microsoft.com/office/drawing/2014/main" id="{D47A6637-A883-4E44-A2A0-CC5BE3DEAF49}"/>
                </a:ext>
              </a:extLst>
            </p:cNvPr>
            <p:cNvSpPr/>
            <p:nvPr/>
          </p:nvSpPr>
          <p:spPr>
            <a:xfrm>
              <a:off x="1149739" y="1000838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8DCFA6B3-073F-45BB-8679-543BCAADC651}"/>
                </a:ext>
              </a:extLst>
            </p:cNvPr>
            <p:cNvSpPr/>
            <p:nvPr/>
          </p:nvSpPr>
          <p:spPr>
            <a:xfrm>
              <a:off x="1149739" y="5568495"/>
              <a:ext cx="269780" cy="269780"/>
            </a:xfrm>
            <a:prstGeom prst="ellipse">
              <a:avLst/>
            </a:prstGeom>
            <a:solidFill>
              <a:srgbClr val="F03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8C66D566-D1B3-4ED1-A01C-A607811AB712}"/>
              </a:ext>
            </a:extLst>
          </p:cNvPr>
          <p:cNvGrpSpPr/>
          <p:nvPr/>
        </p:nvGrpSpPr>
        <p:grpSpPr>
          <a:xfrm>
            <a:off x="6432056" y="709502"/>
            <a:ext cx="5444458" cy="5444458"/>
            <a:chOff x="12311033" y="669887"/>
            <a:chExt cx="7577010" cy="7577010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4E1E3D37-0454-45A0-9BB6-504552921708}"/>
                </a:ext>
              </a:extLst>
            </p:cNvPr>
            <p:cNvSpPr/>
            <p:nvPr/>
          </p:nvSpPr>
          <p:spPr>
            <a:xfrm>
              <a:off x="13670112" y="845787"/>
              <a:ext cx="4732203" cy="7179974"/>
            </a:xfrm>
            <a:custGeom>
              <a:avLst/>
              <a:gdLst>
                <a:gd name="connsiteX0" fmla="*/ 274320 w 1546860"/>
                <a:gd name="connsiteY0" fmla="*/ 2377440 h 2438400"/>
                <a:gd name="connsiteX1" fmla="*/ 7620 w 1546860"/>
                <a:gd name="connsiteY1" fmla="*/ 2346960 h 2438400"/>
                <a:gd name="connsiteX2" fmla="*/ 7620 w 1546860"/>
                <a:gd name="connsiteY2" fmla="*/ 2286000 h 2438400"/>
                <a:gd name="connsiteX3" fmla="*/ 76200 w 1546860"/>
                <a:gd name="connsiteY3" fmla="*/ 2225040 h 2438400"/>
                <a:gd name="connsiteX4" fmla="*/ 76200 w 1546860"/>
                <a:gd name="connsiteY4" fmla="*/ 1882140 h 2438400"/>
                <a:gd name="connsiteX5" fmla="*/ 0 w 1546860"/>
                <a:gd name="connsiteY5" fmla="*/ 1798320 h 2438400"/>
                <a:gd name="connsiteX6" fmla="*/ 68580 w 1546860"/>
                <a:gd name="connsiteY6" fmla="*/ 1699260 h 2438400"/>
                <a:gd name="connsiteX7" fmla="*/ 289560 w 1546860"/>
                <a:gd name="connsiteY7" fmla="*/ 1676400 h 2438400"/>
                <a:gd name="connsiteX8" fmla="*/ 403860 w 1546860"/>
                <a:gd name="connsiteY8" fmla="*/ 1600200 h 2438400"/>
                <a:gd name="connsiteX9" fmla="*/ 647700 w 1546860"/>
                <a:gd name="connsiteY9" fmla="*/ 1600200 h 2438400"/>
                <a:gd name="connsiteX10" fmla="*/ 716280 w 1546860"/>
                <a:gd name="connsiteY10" fmla="*/ 1524000 h 2438400"/>
                <a:gd name="connsiteX11" fmla="*/ 830580 w 1546860"/>
                <a:gd name="connsiteY11" fmla="*/ 1485900 h 2438400"/>
                <a:gd name="connsiteX12" fmla="*/ 876300 w 1546860"/>
                <a:gd name="connsiteY12" fmla="*/ 1554480 h 2438400"/>
                <a:gd name="connsiteX13" fmla="*/ 1135380 w 1546860"/>
                <a:gd name="connsiteY13" fmla="*/ 1524000 h 2438400"/>
                <a:gd name="connsiteX14" fmla="*/ 1120140 w 1546860"/>
                <a:gd name="connsiteY14" fmla="*/ 1287780 h 2438400"/>
                <a:gd name="connsiteX15" fmla="*/ 998220 w 1546860"/>
                <a:gd name="connsiteY15" fmla="*/ 1150620 h 2438400"/>
                <a:gd name="connsiteX16" fmla="*/ 845820 w 1546860"/>
                <a:gd name="connsiteY16" fmla="*/ 1021080 h 2438400"/>
                <a:gd name="connsiteX17" fmla="*/ 762000 w 1546860"/>
                <a:gd name="connsiteY17" fmla="*/ 1112520 h 2438400"/>
                <a:gd name="connsiteX18" fmla="*/ 571500 w 1546860"/>
                <a:gd name="connsiteY18" fmla="*/ 1158240 h 2438400"/>
                <a:gd name="connsiteX19" fmla="*/ 327660 w 1546860"/>
                <a:gd name="connsiteY19" fmla="*/ 1219200 h 2438400"/>
                <a:gd name="connsiteX20" fmla="*/ 167640 w 1546860"/>
                <a:gd name="connsiteY20" fmla="*/ 1143000 h 2438400"/>
                <a:gd name="connsiteX21" fmla="*/ 22860 w 1546860"/>
                <a:gd name="connsiteY21" fmla="*/ 1021080 h 2438400"/>
                <a:gd name="connsiteX22" fmla="*/ 22860 w 1546860"/>
                <a:gd name="connsiteY22" fmla="*/ 822960 h 2438400"/>
                <a:gd name="connsiteX23" fmla="*/ 76200 w 1546860"/>
                <a:gd name="connsiteY23" fmla="*/ 784860 h 2438400"/>
                <a:gd name="connsiteX24" fmla="*/ 68580 w 1546860"/>
                <a:gd name="connsiteY24" fmla="*/ 571500 h 2438400"/>
                <a:gd name="connsiteX25" fmla="*/ 251460 w 1546860"/>
                <a:gd name="connsiteY25" fmla="*/ 396240 h 2438400"/>
                <a:gd name="connsiteX26" fmla="*/ 320040 w 1546860"/>
                <a:gd name="connsiteY26" fmla="*/ 266700 h 2438400"/>
                <a:gd name="connsiteX27" fmla="*/ 480060 w 1546860"/>
                <a:gd name="connsiteY27" fmla="*/ 114300 h 2438400"/>
                <a:gd name="connsiteX28" fmla="*/ 685800 w 1546860"/>
                <a:gd name="connsiteY28" fmla="*/ 114300 h 2438400"/>
                <a:gd name="connsiteX29" fmla="*/ 769620 w 1546860"/>
                <a:gd name="connsiteY29" fmla="*/ 45720 h 2438400"/>
                <a:gd name="connsiteX30" fmla="*/ 914400 w 1546860"/>
                <a:gd name="connsiteY30" fmla="*/ 0 h 2438400"/>
                <a:gd name="connsiteX31" fmla="*/ 1043940 w 1546860"/>
                <a:gd name="connsiteY31" fmla="*/ 137160 h 2438400"/>
                <a:gd name="connsiteX32" fmla="*/ 1196340 w 1546860"/>
                <a:gd name="connsiteY32" fmla="*/ 175260 h 2438400"/>
                <a:gd name="connsiteX33" fmla="*/ 1203960 w 1546860"/>
                <a:gd name="connsiteY33" fmla="*/ 335280 h 2438400"/>
                <a:gd name="connsiteX34" fmla="*/ 1188720 w 1546860"/>
                <a:gd name="connsiteY34" fmla="*/ 464820 h 2438400"/>
                <a:gd name="connsiteX35" fmla="*/ 1181100 w 1546860"/>
                <a:gd name="connsiteY35" fmla="*/ 609600 h 2438400"/>
                <a:gd name="connsiteX36" fmla="*/ 1112520 w 1546860"/>
                <a:gd name="connsiteY36" fmla="*/ 754380 h 2438400"/>
                <a:gd name="connsiteX37" fmla="*/ 1051560 w 1546860"/>
                <a:gd name="connsiteY37" fmla="*/ 822960 h 2438400"/>
                <a:gd name="connsiteX38" fmla="*/ 1158240 w 1546860"/>
                <a:gd name="connsiteY38" fmla="*/ 1013460 h 2438400"/>
                <a:gd name="connsiteX39" fmla="*/ 1257300 w 1546860"/>
                <a:gd name="connsiteY39" fmla="*/ 1226820 h 2438400"/>
                <a:gd name="connsiteX40" fmla="*/ 1272540 w 1546860"/>
                <a:gd name="connsiteY40" fmla="*/ 1478280 h 2438400"/>
                <a:gd name="connsiteX41" fmla="*/ 1287780 w 1546860"/>
                <a:gd name="connsiteY41" fmla="*/ 1684020 h 2438400"/>
                <a:gd name="connsiteX42" fmla="*/ 1493520 w 1546860"/>
                <a:gd name="connsiteY42" fmla="*/ 1722120 h 2438400"/>
                <a:gd name="connsiteX43" fmla="*/ 1516380 w 1546860"/>
                <a:gd name="connsiteY43" fmla="*/ 2080260 h 2438400"/>
                <a:gd name="connsiteX44" fmla="*/ 1539240 w 1546860"/>
                <a:gd name="connsiteY44" fmla="*/ 2255520 h 2438400"/>
                <a:gd name="connsiteX45" fmla="*/ 1546860 w 1546860"/>
                <a:gd name="connsiteY45" fmla="*/ 2316480 h 2438400"/>
                <a:gd name="connsiteX46" fmla="*/ 990600 w 1546860"/>
                <a:gd name="connsiteY46" fmla="*/ 2438400 h 2438400"/>
                <a:gd name="connsiteX47" fmla="*/ 716280 w 1546860"/>
                <a:gd name="connsiteY47" fmla="*/ 2407920 h 2438400"/>
                <a:gd name="connsiteX48" fmla="*/ 464820 w 1546860"/>
                <a:gd name="connsiteY48" fmla="*/ 2415540 h 2438400"/>
                <a:gd name="connsiteX49" fmla="*/ 274320 w 1546860"/>
                <a:gd name="connsiteY49" fmla="*/ 237744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46860" h="2438400">
                  <a:moveTo>
                    <a:pt x="274320" y="2377440"/>
                  </a:moveTo>
                  <a:lnTo>
                    <a:pt x="7620" y="2346960"/>
                  </a:lnTo>
                  <a:lnTo>
                    <a:pt x="7620" y="2286000"/>
                  </a:lnTo>
                  <a:lnTo>
                    <a:pt x="76200" y="2225040"/>
                  </a:lnTo>
                  <a:lnTo>
                    <a:pt x="76200" y="1882140"/>
                  </a:lnTo>
                  <a:lnTo>
                    <a:pt x="0" y="1798320"/>
                  </a:lnTo>
                  <a:lnTo>
                    <a:pt x="68580" y="1699260"/>
                  </a:lnTo>
                  <a:lnTo>
                    <a:pt x="289560" y="1676400"/>
                  </a:lnTo>
                  <a:lnTo>
                    <a:pt x="403860" y="1600200"/>
                  </a:lnTo>
                  <a:lnTo>
                    <a:pt x="647700" y="1600200"/>
                  </a:lnTo>
                  <a:lnTo>
                    <a:pt x="716280" y="1524000"/>
                  </a:lnTo>
                  <a:lnTo>
                    <a:pt x="830580" y="1485900"/>
                  </a:lnTo>
                  <a:lnTo>
                    <a:pt x="876300" y="1554480"/>
                  </a:lnTo>
                  <a:lnTo>
                    <a:pt x="1135380" y="1524000"/>
                  </a:lnTo>
                  <a:lnTo>
                    <a:pt x="1120140" y="1287780"/>
                  </a:lnTo>
                  <a:lnTo>
                    <a:pt x="998220" y="1150620"/>
                  </a:lnTo>
                  <a:lnTo>
                    <a:pt x="845820" y="1021080"/>
                  </a:lnTo>
                  <a:lnTo>
                    <a:pt x="762000" y="1112520"/>
                  </a:lnTo>
                  <a:lnTo>
                    <a:pt x="571500" y="1158240"/>
                  </a:lnTo>
                  <a:lnTo>
                    <a:pt x="327660" y="1219200"/>
                  </a:lnTo>
                  <a:lnTo>
                    <a:pt x="167640" y="1143000"/>
                  </a:lnTo>
                  <a:lnTo>
                    <a:pt x="22860" y="1021080"/>
                  </a:lnTo>
                  <a:lnTo>
                    <a:pt x="22860" y="822960"/>
                  </a:lnTo>
                  <a:lnTo>
                    <a:pt x="76200" y="784860"/>
                  </a:lnTo>
                  <a:lnTo>
                    <a:pt x="68580" y="571500"/>
                  </a:lnTo>
                  <a:lnTo>
                    <a:pt x="251460" y="396240"/>
                  </a:lnTo>
                  <a:lnTo>
                    <a:pt x="320040" y="266700"/>
                  </a:lnTo>
                  <a:lnTo>
                    <a:pt x="480060" y="114300"/>
                  </a:lnTo>
                  <a:lnTo>
                    <a:pt x="685800" y="114300"/>
                  </a:lnTo>
                  <a:lnTo>
                    <a:pt x="769620" y="45720"/>
                  </a:lnTo>
                  <a:lnTo>
                    <a:pt x="914400" y="0"/>
                  </a:lnTo>
                  <a:lnTo>
                    <a:pt x="1043940" y="137160"/>
                  </a:lnTo>
                  <a:lnTo>
                    <a:pt x="1196340" y="175260"/>
                  </a:lnTo>
                  <a:lnTo>
                    <a:pt x="1203960" y="335280"/>
                  </a:lnTo>
                  <a:lnTo>
                    <a:pt x="1188720" y="464820"/>
                  </a:lnTo>
                  <a:lnTo>
                    <a:pt x="1181100" y="609600"/>
                  </a:lnTo>
                  <a:lnTo>
                    <a:pt x="1112520" y="754380"/>
                  </a:lnTo>
                  <a:lnTo>
                    <a:pt x="1051560" y="822960"/>
                  </a:lnTo>
                  <a:lnTo>
                    <a:pt x="1158240" y="1013460"/>
                  </a:lnTo>
                  <a:lnTo>
                    <a:pt x="1257300" y="1226820"/>
                  </a:lnTo>
                  <a:lnTo>
                    <a:pt x="1272540" y="1478280"/>
                  </a:lnTo>
                  <a:lnTo>
                    <a:pt x="1287780" y="1684020"/>
                  </a:lnTo>
                  <a:lnTo>
                    <a:pt x="1493520" y="1722120"/>
                  </a:lnTo>
                  <a:lnTo>
                    <a:pt x="1516380" y="2080260"/>
                  </a:lnTo>
                  <a:lnTo>
                    <a:pt x="1539240" y="2255520"/>
                  </a:lnTo>
                  <a:lnTo>
                    <a:pt x="1546860" y="2316480"/>
                  </a:lnTo>
                  <a:lnTo>
                    <a:pt x="990600" y="2438400"/>
                  </a:lnTo>
                  <a:lnTo>
                    <a:pt x="716280" y="2407920"/>
                  </a:lnTo>
                  <a:lnTo>
                    <a:pt x="464820" y="2415540"/>
                  </a:lnTo>
                  <a:lnTo>
                    <a:pt x="274320" y="2377440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8" name="图片 107" descr="图片包含 小, 旧, 西装, 穿着&#10;&#10;描述已自动生成">
              <a:extLst>
                <a:ext uri="{FF2B5EF4-FFF2-40B4-BE49-F238E27FC236}">
                  <a16:creationId xmlns="" xmlns:a16="http://schemas.microsoft.com/office/drawing/2014/main" id="{D214B95F-9388-4F4B-8438-B4C55FA5A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5125" b="93125" l="10000" r="90000">
                          <a14:foregroundMark x1="37375" y1="10875" x2="37375" y2="10875"/>
                          <a14:foregroundMark x1="53125" y1="5125" x2="53125" y2="5125"/>
                          <a14:foregroundMark x1="59000" y1="93125" x2="59000" y2="9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11033" y="669887"/>
              <a:ext cx="7577010" cy="7577010"/>
            </a:xfrm>
            <a:prstGeom prst="rect">
              <a:avLst/>
            </a:prstGeom>
          </p:spPr>
        </p:pic>
      </p:grp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9270DACD-56D5-4200-9B11-1FCBD180517A}"/>
              </a:ext>
            </a:extLst>
          </p:cNvPr>
          <p:cNvSpPr txBox="1"/>
          <p:nvPr/>
        </p:nvSpPr>
        <p:spPr>
          <a:xfrm>
            <a:off x="2137895" y="1931984"/>
            <a:ext cx="738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err="1">
                <a:solidFill>
                  <a:srgbClr val="F03560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xie</a:t>
            </a:r>
            <a:endParaRPr lang="zh-CN" altLang="en-US" sz="3200" dirty="0">
              <a:solidFill>
                <a:srgbClr val="F03560"/>
              </a:solidFill>
              <a:latin typeface="喜鹊招牌体" panose="00000500000000000000" pitchFamily="2" charset="-122"/>
              <a:ea typeface="喜鹊招牌体" panose="000005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63265A45-EAEB-49D5-97CC-42A975EA69A7}"/>
              </a:ext>
            </a:extLst>
          </p:cNvPr>
          <p:cNvSpPr txBox="1"/>
          <p:nvPr/>
        </p:nvSpPr>
        <p:spPr>
          <a:xfrm>
            <a:off x="3110827" y="1931984"/>
            <a:ext cx="7380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 err="1">
                <a:solidFill>
                  <a:srgbClr val="F03560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xie</a:t>
            </a:r>
            <a:endParaRPr lang="zh-CN" altLang="en-US" sz="3200" dirty="0">
              <a:solidFill>
                <a:srgbClr val="F03560"/>
              </a:solidFill>
              <a:latin typeface="喜鹊招牌体" panose="00000500000000000000" pitchFamily="2" charset="-122"/>
              <a:ea typeface="喜鹊招牌体" panose="00000500000000000000" pitchFamily="2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C985190A-D37F-486C-B388-57E7907253E4}"/>
              </a:ext>
            </a:extLst>
          </p:cNvPr>
          <p:cNvSpPr txBox="1"/>
          <p:nvPr/>
        </p:nvSpPr>
        <p:spPr>
          <a:xfrm>
            <a:off x="4136859" y="1931984"/>
            <a:ext cx="9176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F03560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ling</a:t>
            </a:r>
            <a:endParaRPr lang="zh-CN" altLang="en-US" sz="3200" dirty="0">
              <a:solidFill>
                <a:srgbClr val="F03560"/>
              </a:solidFill>
              <a:latin typeface="喜鹊招牌体" panose="00000500000000000000" pitchFamily="2" charset="-122"/>
              <a:ea typeface="喜鹊招牌体" panose="00000500000000000000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F5BEE508-2F9D-4A06-B4D4-C965EEE65400}"/>
              </a:ext>
            </a:extLst>
          </p:cNvPr>
          <p:cNvSpPr txBox="1"/>
          <p:nvPr/>
        </p:nvSpPr>
        <p:spPr>
          <a:xfrm>
            <a:off x="5110429" y="1931984"/>
            <a:ext cx="904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dirty="0">
                <a:solidFill>
                  <a:srgbClr val="F03560"/>
                </a:solidFill>
                <a:latin typeface="喜鹊招牌体" panose="00000500000000000000" pitchFamily="2" charset="-122"/>
                <a:ea typeface="喜鹊招牌体" panose="00000500000000000000" pitchFamily="2" charset="-122"/>
              </a:rPr>
              <a:t>ting</a:t>
            </a:r>
            <a:endParaRPr lang="zh-CN" altLang="en-US" sz="3200" dirty="0">
              <a:solidFill>
                <a:srgbClr val="F03560"/>
              </a:solidFill>
              <a:latin typeface="喜鹊招牌体" panose="00000500000000000000" pitchFamily="2" charset="-122"/>
              <a:ea typeface="喜鹊招牌体" panose="00000500000000000000" pitchFamily="2" charset="-122"/>
            </a:endParaRPr>
          </a:p>
        </p:txBody>
      </p:sp>
      <p:pic>
        <p:nvPicPr>
          <p:cNvPr id="6804" name="图片 6803">
            <a:extLst>
              <a:ext uri="{FF2B5EF4-FFF2-40B4-BE49-F238E27FC236}">
                <a16:creationId xmlns="" xmlns:a16="http://schemas.microsoft.com/office/drawing/2014/main" id="{6826B139-71A1-4F6B-91B1-90B0FB8EBB6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205" b="95227" l="9961" r="89844">
                        <a14:foregroundMark x1="51758" y1="7637" x2="51758" y2="7637"/>
                        <a14:foregroundMark x1="36914" y1="85680" x2="36914" y2="85680"/>
                        <a14:foregroundMark x1="46484" y1="90692" x2="46484" y2="90692"/>
                        <a14:foregroundMark x1="48438" y1="95227" x2="48438" y2="95227"/>
                        <a14:foregroundMark x1="41797" y1="6683" x2="41797" y2="6683"/>
                        <a14:foregroundMark x1="54688" y1="6205" x2="54688" y2="6205"/>
                      </a14:backgroundRemoval>
                    </a14:imgEffect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9280" y="2075419"/>
            <a:ext cx="1062449" cy="869465"/>
          </a:xfrm>
          <a:prstGeom prst="rect">
            <a:avLst/>
          </a:prstGeom>
          <a:effectLst>
            <a:outerShdw dist="25400" dir="19200000" algn="r" rotWithShape="0">
              <a:srgbClr val="3D5684"/>
            </a:outerShdw>
          </a:effectLst>
        </p:spPr>
      </p:pic>
      <p:pic>
        <p:nvPicPr>
          <p:cNvPr id="77" name="图片 76" descr="图片包含 文字, 游戏, 片, 标志&#10;&#10;描述已自动生成">
            <a:extLst>
              <a:ext uri="{FF2B5EF4-FFF2-40B4-BE49-F238E27FC236}">
                <a16:creationId xmlns="" xmlns:a16="http://schemas.microsoft.com/office/drawing/2014/main" id="{FF846FEC-C5A1-40E7-AE74-8B239278FBC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4718" y="4615238"/>
            <a:ext cx="815610" cy="815610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430F6FDC-5CA5-455A-BD60-A900363C8BE8}"/>
              </a:ext>
            </a:extLst>
          </p:cNvPr>
          <p:cNvGrpSpPr/>
          <p:nvPr/>
        </p:nvGrpSpPr>
        <p:grpSpPr>
          <a:xfrm>
            <a:off x="5157928" y="4625710"/>
            <a:ext cx="1387941" cy="778184"/>
            <a:chOff x="5643186" y="4486091"/>
            <a:chExt cx="1387941" cy="778184"/>
          </a:xfrm>
        </p:grpSpPr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59496F07-04EA-4A76-9A09-36EDE92CE496}"/>
                </a:ext>
              </a:extLst>
            </p:cNvPr>
            <p:cNvSpPr txBox="1">
              <a:spLocks/>
            </p:cNvSpPr>
            <p:nvPr/>
          </p:nvSpPr>
          <p:spPr>
            <a:xfrm>
              <a:off x="5648236" y="4486091"/>
              <a:ext cx="138289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spc="600" dirty="0"/>
                <a:t>一六视觉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4D983D1E-B021-48D2-8066-1C60C3AC80AD}"/>
                </a:ext>
              </a:extLst>
            </p:cNvPr>
            <p:cNvSpPr txBox="1">
              <a:spLocks/>
            </p:cNvSpPr>
            <p:nvPr/>
          </p:nvSpPr>
          <p:spPr>
            <a:xfrm>
              <a:off x="5643186" y="4987276"/>
              <a:ext cx="138289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spc="600" dirty="0"/>
                <a:t>副本任务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EA862FA9-2386-4B1F-8321-F82775020E9E}"/>
                </a:ext>
              </a:extLst>
            </p:cNvPr>
            <p:cNvCxnSpPr>
              <a:cxnSpLocks/>
            </p:cNvCxnSpPr>
            <p:nvPr/>
          </p:nvCxnSpPr>
          <p:spPr>
            <a:xfrm>
              <a:off x="5726356" y="4850989"/>
              <a:ext cx="113822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 descr="图片包含 游戏机, 画&#10;&#10;描述已自动生成">
            <a:extLst>
              <a:ext uri="{FF2B5EF4-FFF2-40B4-BE49-F238E27FC236}">
                <a16:creationId xmlns="" xmlns:a16="http://schemas.microsoft.com/office/drawing/2014/main" id="{745483D8-0DDE-4313-9B7F-906C3F58179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8892">
            <a:off x="9139938" y="1729579"/>
            <a:ext cx="319736" cy="483671"/>
          </a:xfrm>
          <a:prstGeom prst="rect">
            <a:avLst/>
          </a:prstGeom>
        </p:spPr>
      </p:pic>
      <p:pic>
        <p:nvPicPr>
          <p:cNvPr id="13" name="图片 12" descr="图片包含 游戏机, 画&#10;&#10;描述已自动生成">
            <a:extLst>
              <a:ext uri="{FF2B5EF4-FFF2-40B4-BE49-F238E27FC236}">
                <a16:creationId xmlns="" xmlns:a16="http://schemas.microsoft.com/office/drawing/2014/main" id="{9BEA0357-ACE7-46F8-BAE3-7F0E1F1A170F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70976">
            <a:off x="8383947" y="1135169"/>
            <a:ext cx="378546" cy="572633"/>
          </a:xfrm>
          <a:prstGeom prst="rect">
            <a:avLst/>
          </a:prstGeom>
        </p:spPr>
      </p:pic>
      <p:pic>
        <p:nvPicPr>
          <p:cNvPr id="14" name="图片 13" descr="图片包含 游戏机, 画&#10;&#10;描述已自动生成">
            <a:extLst>
              <a:ext uri="{FF2B5EF4-FFF2-40B4-BE49-F238E27FC236}">
                <a16:creationId xmlns="" xmlns:a16="http://schemas.microsoft.com/office/drawing/2014/main" id="{1040C0F6-D6A9-451B-80F7-3577665C0CC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9042">
            <a:off x="8824838" y="2519113"/>
            <a:ext cx="192403" cy="291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977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41FAB1E-0FE5-476A-B2E5-7507A659E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4090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>
                <a:hlinkClick r:id="rId2"/>
              </a:rPr>
              <a:t>一六视觉 </a:t>
            </a:r>
            <a:r>
              <a:rPr lang="en-US" altLang="zh-CN" dirty="0">
                <a:hlinkClick r:id="rId2"/>
              </a:rPr>
              <a:t>. </a:t>
            </a:r>
            <a:r>
              <a:rPr lang="zh-CN" altLang="en-US" dirty="0">
                <a:hlinkClick r:id="rId2"/>
              </a:rPr>
              <a:t>副本作</a:t>
            </a:r>
            <a:r>
              <a:rPr lang="zh-CN" altLang="en-US" dirty="0" smtClean="0">
                <a:hlinkClick r:id="rId2"/>
              </a:rPr>
              <a:t>品</a:t>
            </a:r>
            <a:r>
              <a:rPr lang="zh-CN" altLang="en-US" dirty="0" smtClean="0"/>
              <a:t>  活动作品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938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63BF1279-9207-405A-8050-D8B580B49A82}"/>
              </a:ext>
            </a:extLst>
          </p:cNvPr>
          <p:cNvGrpSpPr/>
          <p:nvPr/>
        </p:nvGrpSpPr>
        <p:grpSpPr>
          <a:xfrm>
            <a:off x="850900" y="657225"/>
            <a:ext cx="10483850" cy="5514975"/>
            <a:chOff x="850900" y="657225"/>
            <a:chExt cx="10483850" cy="5514975"/>
          </a:xfrm>
        </p:grpSpPr>
        <p:pic>
          <p:nvPicPr>
            <p:cNvPr id="120" name="图片 119">
              <a:extLst>
                <a:ext uri="{FF2B5EF4-FFF2-40B4-BE49-F238E27FC236}">
                  <a16:creationId xmlns="" xmlns:a16="http://schemas.microsoft.com/office/drawing/2014/main" id="{22A3E3B4-D900-4452-88C7-EE9D3DD74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" y="685800"/>
              <a:ext cx="10477500" cy="5486400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="" xmlns:a16="http://schemas.microsoft.com/office/drawing/2014/main" id="{64B4236F-FE7E-4184-B22E-37BB4BCED064}"/>
                </a:ext>
              </a:extLst>
            </p:cNvPr>
            <p:cNvPicPr>
              <a:picLocks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37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900" y="657225"/>
              <a:ext cx="10265667" cy="54864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0461E6E-579E-4956-A5A0-8A0DC17204E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597" y="841023"/>
            <a:ext cx="10260457" cy="5175953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="" xmlns:a16="http://schemas.microsoft.com/office/drawing/2014/main" id="{9716BA0D-5554-468A-830E-7616DA82B7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267236">
            <a:off x="715344" y="4103692"/>
            <a:ext cx="2323486" cy="2225655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6802" name="图片 6801">
            <a:extLst>
              <a:ext uri="{FF2B5EF4-FFF2-40B4-BE49-F238E27FC236}">
                <a16:creationId xmlns="" xmlns:a16="http://schemas.microsoft.com/office/drawing/2014/main" id="{C9EDEDF9-93BB-4F66-9710-52E6779A81C6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H="1">
            <a:off x="7122251" y="2334748"/>
            <a:ext cx="4274249" cy="4094280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15" name="矩形 214">
            <a:extLst>
              <a:ext uri="{FF2B5EF4-FFF2-40B4-BE49-F238E27FC236}">
                <a16:creationId xmlns="" xmlns:a16="http://schemas.microsoft.com/office/drawing/2014/main" id="{F43C6910-9D14-4DCF-9B58-03FE887AA608}"/>
              </a:ext>
            </a:extLst>
          </p:cNvPr>
          <p:cNvSpPr/>
          <p:nvPr/>
        </p:nvSpPr>
        <p:spPr>
          <a:xfrm>
            <a:off x="1635438" y="3481082"/>
            <a:ext cx="7352312" cy="317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1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菜鸡互啄组</a:t>
            </a:r>
            <a:r>
              <a:rPr lang="en-US" altLang="zh-CN" sz="1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—</a:t>
            </a:r>
            <a:r>
              <a:rPr lang="zh-CN" altLang="en-US" sz="1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独家土味设计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DE35A65A-A602-4DA9-BBA1-23D595D6CE66}"/>
              </a:ext>
            </a:extLst>
          </p:cNvPr>
          <p:cNvGrpSpPr/>
          <p:nvPr/>
        </p:nvGrpSpPr>
        <p:grpSpPr>
          <a:xfrm>
            <a:off x="1367107" y="4435774"/>
            <a:ext cx="2108276" cy="914492"/>
            <a:chOff x="4919872" y="4422227"/>
            <a:chExt cx="2108276" cy="914492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BB69DE4-A912-4FC0-A6A4-31FD6159CB1D}"/>
                </a:ext>
              </a:extLst>
            </p:cNvPr>
            <p:cNvGrpSpPr/>
            <p:nvPr/>
          </p:nvGrpSpPr>
          <p:grpSpPr>
            <a:xfrm>
              <a:off x="5192195" y="5059720"/>
              <a:ext cx="1807610" cy="276999"/>
              <a:chOff x="5074325" y="5059720"/>
              <a:chExt cx="1807610" cy="276999"/>
            </a:xfrm>
          </p:grpSpPr>
          <p:sp>
            <p:nvSpPr>
              <p:cNvPr id="6818" name="任意多边形: 形状 6817">
                <a:extLst>
                  <a:ext uri="{FF2B5EF4-FFF2-40B4-BE49-F238E27FC236}">
                    <a16:creationId xmlns="" xmlns:a16="http://schemas.microsoft.com/office/drawing/2014/main" id="{2CCAC3D0-6B1B-4C80-ADF1-280C5AFD8310}"/>
                  </a:ext>
                </a:extLst>
              </p:cNvPr>
              <p:cNvSpPr/>
              <p:nvPr/>
            </p:nvSpPr>
            <p:spPr>
              <a:xfrm>
                <a:off x="6328130" y="5116927"/>
                <a:ext cx="553805" cy="162585"/>
              </a:xfrm>
              <a:custGeom>
                <a:avLst/>
                <a:gdLst>
                  <a:gd name="connsiteX0" fmla="*/ 1038640 w 1038225"/>
                  <a:gd name="connsiteY0" fmla="*/ 83983 h 304800"/>
                  <a:gd name="connsiteX1" fmla="*/ 985967 w 1038225"/>
                  <a:gd name="connsiteY1" fmla="*/ 39406 h 304800"/>
                  <a:gd name="connsiteX2" fmla="*/ 961392 w 1038225"/>
                  <a:gd name="connsiteY2" fmla="*/ 165040 h 304800"/>
                  <a:gd name="connsiteX3" fmla="*/ 831662 w 1038225"/>
                  <a:gd name="connsiteY3" fmla="*/ 107224 h 304800"/>
                  <a:gd name="connsiteX4" fmla="*/ 871190 w 1038225"/>
                  <a:gd name="connsiteY4" fmla="*/ 92365 h 304800"/>
                  <a:gd name="connsiteX5" fmla="*/ 910052 w 1038225"/>
                  <a:gd name="connsiteY5" fmla="*/ 159040 h 304800"/>
                  <a:gd name="connsiteX6" fmla="*/ 789752 w 1038225"/>
                  <a:gd name="connsiteY6" fmla="*/ 259433 h 304800"/>
                  <a:gd name="connsiteX7" fmla="*/ 518385 w 1038225"/>
                  <a:gd name="connsiteY7" fmla="*/ 114272 h 304800"/>
                  <a:gd name="connsiteX8" fmla="*/ 222633 w 1038225"/>
                  <a:gd name="connsiteY8" fmla="*/ 353 h 304800"/>
                  <a:gd name="connsiteX9" fmla="*/ 34 w 1038225"/>
                  <a:gd name="connsiteY9" fmla="*/ 195997 h 304800"/>
                  <a:gd name="connsiteX10" fmla="*/ 105381 w 1038225"/>
                  <a:gd name="connsiteY10" fmla="*/ 285151 h 304800"/>
                  <a:gd name="connsiteX11" fmla="*/ 59756 w 1038225"/>
                  <a:gd name="connsiteY11" fmla="*/ 132941 h 304800"/>
                  <a:gd name="connsiteX12" fmla="*/ 306930 w 1038225"/>
                  <a:gd name="connsiteY12" fmla="*/ 111986 h 304800"/>
                  <a:gd name="connsiteX13" fmla="*/ 255876 w 1038225"/>
                  <a:gd name="connsiteY13" fmla="*/ 213237 h 304800"/>
                  <a:gd name="connsiteX14" fmla="*/ 254161 w 1038225"/>
                  <a:gd name="connsiteY14" fmla="*/ 166088 h 304800"/>
                  <a:gd name="connsiteX15" fmla="*/ 370176 w 1038225"/>
                  <a:gd name="connsiteY15" fmla="*/ 250384 h 304800"/>
                  <a:gd name="connsiteX16" fmla="*/ 382748 w 1038225"/>
                  <a:gd name="connsiteY16" fmla="*/ 193996 h 304800"/>
                  <a:gd name="connsiteX17" fmla="*/ 389606 w 1038225"/>
                  <a:gd name="connsiteY17" fmla="*/ 283722 h 304800"/>
                  <a:gd name="connsiteX18" fmla="*/ 449233 w 1038225"/>
                  <a:gd name="connsiteY18" fmla="*/ 117701 h 304800"/>
                  <a:gd name="connsiteX19" fmla="*/ 857094 w 1038225"/>
                  <a:gd name="connsiteY19" fmla="*/ 307534 h 304800"/>
                  <a:gd name="connsiteX20" fmla="*/ 1038640 w 1038225"/>
                  <a:gd name="connsiteY20" fmla="*/ 83983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225" h="304800">
                    <a:moveTo>
                      <a:pt x="1038640" y="83983"/>
                    </a:moveTo>
                    <a:cubicBezTo>
                      <a:pt x="1033306" y="60361"/>
                      <a:pt x="1020638" y="35119"/>
                      <a:pt x="985967" y="39406"/>
                    </a:cubicBezTo>
                    <a:cubicBezTo>
                      <a:pt x="1007398" y="86078"/>
                      <a:pt x="985205" y="141609"/>
                      <a:pt x="961392" y="165040"/>
                    </a:cubicBezTo>
                    <a:cubicBezTo>
                      <a:pt x="1015209" y="36548"/>
                      <a:pt x="850331" y="-7362"/>
                      <a:pt x="831662" y="107224"/>
                    </a:cubicBezTo>
                    <a:cubicBezTo>
                      <a:pt x="838139" y="118082"/>
                      <a:pt x="851664" y="91793"/>
                      <a:pt x="871190" y="92365"/>
                    </a:cubicBezTo>
                    <a:cubicBezTo>
                      <a:pt x="890907" y="92936"/>
                      <a:pt x="917101" y="120940"/>
                      <a:pt x="910052" y="159040"/>
                    </a:cubicBezTo>
                    <a:cubicBezTo>
                      <a:pt x="899956" y="213237"/>
                      <a:pt x="852426" y="255528"/>
                      <a:pt x="789752" y="259433"/>
                    </a:cubicBezTo>
                    <a:cubicBezTo>
                      <a:pt x="679071" y="266291"/>
                      <a:pt x="610396" y="189424"/>
                      <a:pt x="518385" y="114272"/>
                    </a:cubicBezTo>
                    <a:cubicBezTo>
                      <a:pt x="433517" y="44930"/>
                      <a:pt x="328647" y="-4695"/>
                      <a:pt x="222633" y="353"/>
                    </a:cubicBezTo>
                    <a:cubicBezTo>
                      <a:pt x="101761" y="6163"/>
                      <a:pt x="-2157" y="67504"/>
                      <a:pt x="34" y="195997"/>
                    </a:cubicBezTo>
                    <a:cubicBezTo>
                      <a:pt x="1082" y="257242"/>
                      <a:pt x="51660" y="348492"/>
                      <a:pt x="105381" y="285151"/>
                    </a:cubicBezTo>
                    <a:cubicBezTo>
                      <a:pt x="15941" y="288294"/>
                      <a:pt x="14512" y="194473"/>
                      <a:pt x="59756" y="132941"/>
                    </a:cubicBezTo>
                    <a:cubicBezTo>
                      <a:pt x="103476" y="73505"/>
                      <a:pt x="271973" y="15307"/>
                      <a:pt x="306930" y="111986"/>
                    </a:cubicBezTo>
                    <a:cubicBezTo>
                      <a:pt x="322169" y="154087"/>
                      <a:pt x="307120" y="234287"/>
                      <a:pt x="255876" y="213237"/>
                    </a:cubicBezTo>
                    <a:cubicBezTo>
                      <a:pt x="237111" y="203998"/>
                      <a:pt x="260733" y="172851"/>
                      <a:pt x="254161" y="166088"/>
                    </a:cubicBezTo>
                    <a:cubicBezTo>
                      <a:pt x="163007" y="231620"/>
                      <a:pt x="314359" y="335919"/>
                      <a:pt x="370176" y="250384"/>
                    </a:cubicBezTo>
                    <a:cubicBezTo>
                      <a:pt x="378653" y="237430"/>
                      <a:pt x="383892" y="218857"/>
                      <a:pt x="382748" y="193996"/>
                    </a:cubicBezTo>
                    <a:cubicBezTo>
                      <a:pt x="413133" y="210379"/>
                      <a:pt x="389035" y="266482"/>
                      <a:pt x="389606" y="283722"/>
                    </a:cubicBezTo>
                    <a:cubicBezTo>
                      <a:pt x="473808" y="293723"/>
                      <a:pt x="492191" y="172946"/>
                      <a:pt x="449233" y="117701"/>
                    </a:cubicBezTo>
                    <a:cubicBezTo>
                      <a:pt x="528767" y="179137"/>
                      <a:pt x="685358" y="325822"/>
                      <a:pt x="857094" y="307534"/>
                    </a:cubicBezTo>
                    <a:cubicBezTo>
                      <a:pt x="943962" y="298390"/>
                      <a:pt x="1070739" y="226286"/>
                      <a:pt x="1038640" y="83983"/>
                    </a:cubicBezTo>
                    <a:close/>
                  </a:path>
                </a:pathLst>
              </a:custGeom>
              <a:solidFill>
                <a:srgbClr val="3D56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19" name="任意多边形: 形状 6818">
                <a:extLst>
                  <a:ext uri="{FF2B5EF4-FFF2-40B4-BE49-F238E27FC236}">
                    <a16:creationId xmlns="" xmlns:a16="http://schemas.microsoft.com/office/drawing/2014/main" id="{89BAC142-3000-48D3-A0E0-F89F048EF114}"/>
                  </a:ext>
                </a:extLst>
              </p:cNvPr>
              <p:cNvSpPr/>
              <p:nvPr/>
            </p:nvSpPr>
            <p:spPr>
              <a:xfrm>
                <a:off x="5074325" y="5116927"/>
                <a:ext cx="553805" cy="162585"/>
              </a:xfrm>
              <a:custGeom>
                <a:avLst/>
                <a:gdLst>
                  <a:gd name="connsiteX0" fmla="*/ 821190 w 1038225"/>
                  <a:gd name="connsiteY0" fmla="*/ 365 h 304800"/>
                  <a:gd name="connsiteX1" fmla="*/ 525344 w 1038225"/>
                  <a:gd name="connsiteY1" fmla="*/ 114284 h 304800"/>
                  <a:gd name="connsiteX2" fmla="*/ 253977 w 1038225"/>
                  <a:gd name="connsiteY2" fmla="*/ 259445 h 304800"/>
                  <a:gd name="connsiteX3" fmla="*/ 133676 w 1038225"/>
                  <a:gd name="connsiteY3" fmla="*/ 159052 h 304800"/>
                  <a:gd name="connsiteX4" fmla="*/ 172538 w 1038225"/>
                  <a:gd name="connsiteY4" fmla="*/ 92377 h 304800"/>
                  <a:gd name="connsiteX5" fmla="*/ 212162 w 1038225"/>
                  <a:gd name="connsiteY5" fmla="*/ 107236 h 304800"/>
                  <a:gd name="connsiteX6" fmla="*/ 82336 w 1038225"/>
                  <a:gd name="connsiteY6" fmla="*/ 164957 h 304800"/>
                  <a:gd name="connsiteX7" fmla="*/ 57762 w 1038225"/>
                  <a:gd name="connsiteY7" fmla="*/ 39323 h 304800"/>
                  <a:gd name="connsiteX8" fmla="*/ 5088 w 1038225"/>
                  <a:gd name="connsiteY8" fmla="*/ 83900 h 304800"/>
                  <a:gd name="connsiteX9" fmla="*/ 186540 w 1038225"/>
                  <a:gd name="connsiteY9" fmla="*/ 307547 h 304800"/>
                  <a:gd name="connsiteX10" fmla="*/ 594495 w 1038225"/>
                  <a:gd name="connsiteY10" fmla="*/ 117713 h 304800"/>
                  <a:gd name="connsiteX11" fmla="*/ 654122 w 1038225"/>
                  <a:gd name="connsiteY11" fmla="*/ 283734 h 304800"/>
                  <a:gd name="connsiteX12" fmla="*/ 660980 w 1038225"/>
                  <a:gd name="connsiteY12" fmla="*/ 194009 h 304800"/>
                  <a:gd name="connsiteX13" fmla="*/ 673553 w 1038225"/>
                  <a:gd name="connsiteY13" fmla="*/ 250397 h 304800"/>
                  <a:gd name="connsiteX14" fmla="*/ 789663 w 1038225"/>
                  <a:gd name="connsiteY14" fmla="*/ 166100 h 304800"/>
                  <a:gd name="connsiteX15" fmla="*/ 787948 w 1038225"/>
                  <a:gd name="connsiteY15" fmla="*/ 213249 h 304800"/>
                  <a:gd name="connsiteX16" fmla="*/ 736894 w 1038225"/>
                  <a:gd name="connsiteY16" fmla="*/ 111998 h 304800"/>
                  <a:gd name="connsiteX17" fmla="*/ 984068 w 1038225"/>
                  <a:gd name="connsiteY17" fmla="*/ 132953 h 304800"/>
                  <a:gd name="connsiteX18" fmla="*/ 938443 w 1038225"/>
                  <a:gd name="connsiteY18" fmla="*/ 285163 h 304800"/>
                  <a:gd name="connsiteX19" fmla="*/ 1043790 w 1038225"/>
                  <a:gd name="connsiteY19" fmla="*/ 196009 h 304800"/>
                  <a:gd name="connsiteX20" fmla="*/ 821190 w 1038225"/>
                  <a:gd name="connsiteY20" fmla="*/ 365 h 304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038225" h="304800">
                    <a:moveTo>
                      <a:pt x="821190" y="365"/>
                    </a:moveTo>
                    <a:cubicBezTo>
                      <a:pt x="715082" y="-4778"/>
                      <a:pt x="610212" y="44942"/>
                      <a:pt x="525344" y="114284"/>
                    </a:cubicBezTo>
                    <a:cubicBezTo>
                      <a:pt x="433332" y="189437"/>
                      <a:pt x="364657" y="266303"/>
                      <a:pt x="253977" y="259445"/>
                    </a:cubicBezTo>
                    <a:cubicBezTo>
                      <a:pt x="191302" y="255540"/>
                      <a:pt x="143677" y="213249"/>
                      <a:pt x="133676" y="159052"/>
                    </a:cubicBezTo>
                    <a:cubicBezTo>
                      <a:pt x="126627" y="120952"/>
                      <a:pt x="152916" y="92853"/>
                      <a:pt x="172538" y="92377"/>
                    </a:cubicBezTo>
                    <a:cubicBezTo>
                      <a:pt x="192064" y="91805"/>
                      <a:pt x="205685" y="117999"/>
                      <a:pt x="212162" y="107236"/>
                    </a:cubicBezTo>
                    <a:cubicBezTo>
                      <a:pt x="193398" y="-7350"/>
                      <a:pt x="28615" y="36465"/>
                      <a:pt x="82336" y="164957"/>
                    </a:cubicBezTo>
                    <a:cubicBezTo>
                      <a:pt x="58524" y="141526"/>
                      <a:pt x="36330" y="85900"/>
                      <a:pt x="57762" y="39323"/>
                    </a:cubicBezTo>
                    <a:cubicBezTo>
                      <a:pt x="23091" y="34941"/>
                      <a:pt x="10422" y="60278"/>
                      <a:pt x="5088" y="83900"/>
                    </a:cubicBezTo>
                    <a:cubicBezTo>
                      <a:pt x="-27011" y="226203"/>
                      <a:pt x="99862" y="298307"/>
                      <a:pt x="186540" y="307547"/>
                    </a:cubicBezTo>
                    <a:cubicBezTo>
                      <a:pt x="358371" y="325835"/>
                      <a:pt x="514866" y="179150"/>
                      <a:pt x="594495" y="117713"/>
                    </a:cubicBezTo>
                    <a:cubicBezTo>
                      <a:pt x="551538" y="172958"/>
                      <a:pt x="569921" y="293735"/>
                      <a:pt x="654122" y="283734"/>
                    </a:cubicBezTo>
                    <a:cubicBezTo>
                      <a:pt x="654693" y="266494"/>
                      <a:pt x="630690" y="210392"/>
                      <a:pt x="660980" y="194009"/>
                    </a:cubicBezTo>
                    <a:cubicBezTo>
                      <a:pt x="659837" y="218869"/>
                      <a:pt x="665076" y="237443"/>
                      <a:pt x="673553" y="250397"/>
                    </a:cubicBezTo>
                    <a:cubicBezTo>
                      <a:pt x="729465" y="335931"/>
                      <a:pt x="880722" y="231632"/>
                      <a:pt x="789663" y="166100"/>
                    </a:cubicBezTo>
                    <a:cubicBezTo>
                      <a:pt x="783186" y="172768"/>
                      <a:pt x="806712" y="204010"/>
                      <a:pt x="787948" y="213249"/>
                    </a:cubicBezTo>
                    <a:cubicBezTo>
                      <a:pt x="736704" y="234299"/>
                      <a:pt x="721749" y="154194"/>
                      <a:pt x="736894" y="111998"/>
                    </a:cubicBezTo>
                    <a:cubicBezTo>
                      <a:pt x="771851" y="15320"/>
                      <a:pt x="940253" y="73517"/>
                      <a:pt x="984068" y="132953"/>
                    </a:cubicBezTo>
                    <a:cubicBezTo>
                      <a:pt x="1029312" y="194485"/>
                      <a:pt x="1027978" y="288211"/>
                      <a:pt x="938443" y="285163"/>
                    </a:cubicBezTo>
                    <a:cubicBezTo>
                      <a:pt x="992164" y="348504"/>
                      <a:pt x="1042742" y="257255"/>
                      <a:pt x="1043790" y="196009"/>
                    </a:cubicBezTo>
                    <a:cubicBezTo>
                      <a:pt x="1045980" y="67421"/>
                      <a:pt x="942063" y="6176"/>
                      <a:pt x="821190" y="365"/>
                    </a:cubicBezTo>
                    <a:close/>
                  </a:path>
                </a:pathLst>
              </a:custGeom>
              <a:solidFill>
                <a:srgbClr val="3D568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20" name="文本框 6819">
                <a:extLst>
                  <a:ext uri="{FF2B5EF4-FFF2-40B4-BE49-F238E27FC236}">
                    <a16:creationId xmlns="" xmlns:a16="http://schemas.microsoft.com/office/drawing/2014/main" id="{67D243B5-03C5-4C00-99C8-4BA15208BA20}"/>
                  </a:ext>
                </a:extLst>
              </p:cNvPr>
              <p:cNvSpPr txBox="1"/>
              <p:nvPr/>
            </p:nvSpPr>
            <p:spPr>
              <a:xfrm>
                <a:off x="5611929" y="5059720"/>
                <a:ext cx="76620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3D5684"/>
                    </a:solidFill>
                    <a:latin typeface="思源宋体 CN SemiBold" panose="02020600000000000000" pitchFamily="18" charset="-122"/>
                    <a:ea typeface="思源宋体 CN SemiBold" panose="02020600000000000000" pitchFamily="18" charset="-122"/>
                  </a:rPr>
                  <a:t>2020.09</a:t>
                </a:r>
                <a:endParaRPr lang="zh-CN" altLang="en-US" sz="1200" dirty="0">
                  <a:solidFill>
                    <a:srgbClr val="3D5684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endParaRPr>
              </a:p>
            </p:txBody>
          </p:sp>
        </p:grpSp>
        <p:sp>
          <p:nvSpPr>
            <p:cNvPr id="6791" name="任意多边形: 形状 6790">
              <a:extLst>
                <a:ext uri="{FF2B5EF4-FFF2-40B4-BE49-F238E27FC236}">
                  <a16:creationId xmlns="" xmlns:a16="http://schemas.microsoft.com/office/drawing/2014/main" id="{E20025D8-8FE8-4749-9A45-7382D4CD2780}"/>
                </a:ext>
              </a:extLst>
            </p:cNvPr>
            <p:cNvSpPr/>
            <p:nvPr/>
          </p:nvSpPr>
          <p:spPr>
            <a:xfrm>
              <a:off x="5199975" y="4434499"/>
              <a:ext cx="1792050" cy="575402"/>
            </a:xfrm>
            <a:custGeom>
              <a:avLst/>
              <a:gdLst>
                <a:gd name="connsiteX0" fmla="*/ 459909 w 2864709"/>
                <a:gd name="connsiteY0" fmla="*/ 0 h 919818"/>
                <a:gd name="connsiteX1" fmla="*/ 717048 w 2864709"/>
                <a:gd name="connsiteY1" fmla="*/ 78545 h 919818"/>
                <a:gd name="connsiteX2" fmla="*/ 784057 w 2864709"/>
                <a:gd name="connsiteY2" fmla="*/ 133833 h 919818"/>
                <a:gd name="connsiteX3" fmla="*/ 851066 w 2864709"/>
                <a:gd name="connsiteY3" fmla="*/ 78545 h 919818"/>
                <a:gd name="connsiteX4" fmla="*/ 1108206 w 2864709"/>
                <a:gd name="connsiteY4" fmla="*/ 0 h 919818"/>
                <a:gd name="connsiteX5" fmla="*/ 1365345 w 2864709"/>
                <a:gd name="connsiteY5" fmla="*/ 78545 h 919818"/>
                <a:gd name="connsiteX6" fmla="*/ 1432354 w 2864709"/>
                <a:gd name="connsiteY6" fmla="*/ 133833 h 919818"/>
                <a:gd name="connsiteX7" fmla="*/ 1499363 w 2864709"/>
                <a:gd name="connsiteY7" fmla="*/ 78545 h 919818"/>
                <a:gd name="connsiteX8" fmla="*/ 1756503 w 2864709"/>
                <a:gd name="connsiteY8" fmla="*/ 0 h 919818"/>
                <a:gd name="connsiteX9" fmla="*/ 2013643 w 2864709"/>
                <a:gd name="connsiteY9" fmla="*/ 78545 h 919818"/>
                <a:gd name="connsiteX10" fmla="*/ 2080652 w 2864709"/>
                <a:gd name="connsiteY10" fmla="*/ 133833 h 919818"/>
                <a:gd name="connsiteX11" fmla="*/ 2147661 w 2864709"/>
                <a:gd name="connsiteY11" fmla="*/ 78545 h 919818"/>
                <a:gd name="connsiteX12" fmla="*/ 2404800 w 2864709"/>
                <a:gd name="connsiteY12" fmla="*/ 0 h 919818"/>
                <a:gd name="connsiteX13" fmla="*/ 2864709 w 2864709"/>
                <a:gd name="connsiteY13" fmla="*/ 459909 h 919818"/>
                <a:gd name="connsiteX14" fmla="*/ 2404800 w 2864709"/>
                <a:gd name="connsiteY14" fmla="*/ 919818 h 919818"/>
                <a:gd name="connsiteX15" fmla="*/ 2147661 w 2864709"/>
                <a:gd name="connsiteY15" fmla="*/ 841273 h 919818"/>
                <a:gd name="connsiteX16" fmla="*/ 2080652 w 2864709"/>
                <a:gd name="connsiteY16" fmla="*/ 785986 h 919818"/>
                <a:gd name="connsiteX17" fmla="*/ 2013643 w 2864709"/>
                <a:gd name="connsiteY17" fmla="*/ 841273 h 919818"/>
                <a:gd name="connsiteX18" fmla="*/ 1756503 w 2864709"/>
                <a:gd name="connsiteY18" fmla="*/ 919818 h 919818"/>
                <a:gd name="connsiteX19" fmla="*/ 1499363 w 2864709"/>
                <a:gd name="connsiteY19" fmla="*/ 841273 h 919818"/>
                <a:gd name="connsiteX20" fmla="*/ 1432354 w 2864709"/>
                <a:gd name="connsiteY20" fmla="*/ 785986 h 919818"/>
                <a:gd name="connsiteX21" fmla="*/ 1365345 w 2864709"/>
                <a:gd name="connsiteY21" fmla="*/ 841273 h 919818"/>
                <a:gd name="connsiteX22" fmla="*/ 1108206 w 2864709"/>
                <a:gd name="connsiteY22" fmla="*/ 919818 h 919818"/>
                <a:gd name="connsiteX23" fmla="*/ 851066 w 2864709"/>
                <a:gd name="connsiteY23" fmla="*/ 841273 h 919818"/>
                <a:gd name="connsiteX24" fmla="*/ 784057 w 2864709"/>
                <a:gd name="connsiteY24" fmla="*/ 785986 h 919818"/>
                <a:gd name="connsiteX25" fmla="*/ 717048 w 2864709"/>
                <a:gd name="connsiteY25" fmla="*/ 841273 h 919818"/>
                <a:gd name="connsiteX26" fmla="*/ 459909 w 2864709"/>
                <a:gd name="connsiteY26" fmla="*/ 919818 h 919818"/>
                <a:gd name="connsiteX27" fmla="*/ 0 w 2864709"/>
                <a:gd name="connsiteY27" fmla="*/ 459909 h 919818"/>
                <a:gd name="connsiteX28" fmla="*/ 459909 w 2864709"/>
                <a:gd name="connsiteY28" fmla="*/ 0 h 919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864709" h="919818">
                  <a:moveTo>
                    <a:pt x="459909" y="0"/>
                  </a:moveTo>
                  <a:cubicBezTo>
                    <a:pt x="555159" y="0"/>
                    <a:pt x="643646" y="28956"/>
                    <a:pt x="717048" y="78545"/>
                  </a:cubicBezTo>
                  <a:lnTo>
                    <a:pt x="784057" y="133833"/>
                  </a:lnTo>
                  <a:lnTo>
                    <a:pt x="851066" y="78545"/>
                  </a:lnTo>
                  <a:cubicBezTo>
                    <a:pt x="924468" y="28956"/>
                    <a:pt x="1012955" y="0"/>
                    <a:pt x="1108206" y="0"/>
                  </a:cubicBezTo>
                  <a:cubicBezTo>
                    <a:pt x="1203456" y="0"/>
                    <a:pt x="1291943" y="28956"/>
                    <a:pt x="1365345" y="78545"/>
                  </a:cubicBezTo>
                  <a:lnTo>
                    <a:pt x="1432354" y="133833"/>
                  </a:lnTo>
                  <a:lnTo>
                    <a:pt x="1499363" y="78545"/>
                  </a:lnTo>
                  <a:cubicBezTo>
                    <a:pt x="1572765" y="28956"/>
                    <a:pt x="1661252" y="0"/>
                    <a:pt x="1756503" y="0"/>
                  </a:cubicBezTo>
                  <a:cubicBezTo>
                    <a:pt x="1851753" y="0"/>
                    <a:pt x="1940240" y="28956"/>
                    <a:pt x="2013643" y="78545"/>
                  </a:cubicBezTo>
                  <a:lnTo>
                    <a:pt x="2080652" y="133833"/>
                  </a:lnTo>
                  <a:lnTo>
                    <a:pt x="2147661" y="78545"/>
                  </a:lnTo>
                  <a:cubicBezTo>
                    <a:pt x="2221063" y="28956"/>
                    <a:pt x="2309550" y="0"/>
                    <a:pt x="2404800" y="0"/>
                  </a:cubicBezTo>
                  <a:cubicBezTo>
                    <a:pt x="2658801" y="0"/>
                    <a:pt x="2864709" y="205908"/>
                    <a:pt x="2864709" y="459909"/>
                  </a:cubicBezTo>
                  <a:cubicBezTo>
                    <a:pt x="2864709" y="713910"/>
                    <a:pt x="2658801" y="919818"/>
                    <a:pt x="2404800" y="919818"/>
                  </a:cubicBezTo>
                  <a:cubicBezTo>
                    <a:pt x="2309550" y="919818"/>
                    <a:pt x="2221063" y="890862"/>
                    <a:pt x="2147661" y="841273"/>
                  </a:cubicBezTo>
                  <a:lnTo>
                    <a:pt x="2080652" y="785986"/>
                  </a:lnTo>
                  <a:lnTo>
                    <a:pt x="2013643" y="841273"/>
                  </a:lnTo>
                  <a:cubicBezTo>
                    <a:pt x="1940240" y="890862"/>
                    <a:pt x="1851753" y="919818"/>
                    <a:pt x="1756503" y="919818"/>
                  </a:cubicBezTo>
                  <a:cubicBezTo>
                    <a:pt x="1661252" y="919818"/>
                    <a:pt x="1572765" y="890862"/>
                    <a:pt x="1499363" y="841273"/>
                  </a:cubicBezTo>
                  <a:lnTo>
                    <a:pt x="1432354" y="785986"/>
                  </a:lnTo>
                  <a:lnTo>
                    <a:pt x="1365345" y="841273"/>
                  </a:lnTo>
                  <a:cubicBezTo>
                    <a:pt x="1291943" y="890862"/>
                    <a:pt x="1203456" y="919818"/>
                    <a:pt x="1108206" y="919818"/>
                  </a:cubicBezTo>
                  <a:cubicBezTo>
                    <a:pt x="1012955" y="919818"/>
                    <a:pt x="924468" y="890862"/>
                    <a:pt x="851066" y="841273"/>
                  </a:cubicBezTo>
                  <a:lnTo>
                    <a:pt x="784057" y="785986"/>
                  </a:lnTo>
                  <a:lnTo>
                    <a:pt x="717048" y="841273"/>
                  </a:lnTo>
                  <a:cubicBezTo>
                    <a:pt x="643646" y="890862"/>
                    <a:pt x="555159" y="919818"/>
                    <a:pt x="459909" y="919818"/>
                  </a:cubicBezTo>
                  <a:cubicBezTo>
                    <a:pt x="205908" y="919818"/>
                    <a:pt x="0" y="713910"/>
                    <a:pt x="0" y="459909"/>
                  </a:cubicBezTo>
                  <a:cubicBezTo>
                    <a:pt x="0" y="205908"/>
                    <a:pt x="205908" y="0"/>
                    <a:pt x="459909" y="0"/>
                  </a:cubicBezTo>
                  <a:close/>
                </a:path>
              </a:pathLst>
            </a:custGeom>
            <a:solidFill>
              <a:schemeClr val="accent1"/>
            </a:solidFill>
            <a:ln w="101600" cap="flat" cmpd="thickThin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400" spc="600" dirty="0">
                <a:latin typeface="喜鹊招牌体" panose="00000500000000000000" pitchFamily="2" charset="-122"/>
                <a:ea typeface="喜鹊招牌体" panose="00000500000000000000" pitchFamily="2" charset="-122"/>
              </a:endParaRPr>
            </a:p>
          </p:txBody>
        </p:sp>
        <p:grpSp>
          <p:nvGrpSpPr>
            <p:cNvPr id="6793" name="组合 679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21DAAE79-4697-422B-8AD3-5B0613B92777}"/>
                </a:ext>
              </a:extLst>
            </p:cNvPr>
            <p:cNvGrpSpPr/>
            <p:nvPr/>
          </p:nvGrpSpPr>
          <p:grpSpPr>
            <a:xfrm>
              <a:off x="4919872" y="4648972"/>
              <a:ext cx="2031537" cy="575145"/>
              <a:chOff x="4619625" y="2120830"/>
              <a:chExt cx="2941891" cy="1598682"/>
            </a:xfr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rcRect/>
              <a:tile tx="0" ty="0" sx="100000" sy="100000" flip="none" algn="ctr"/>
            </a:blipFill>
          </p:grpSpPr>
          <p:sp>
            <p:nvSpPr>
              <p:cNvPr id="6794" name="任意多边形: 形状 6793">
                <a:extLst>
                  <a:ext uri="{FF2B5EF4-FFF2-40B4-BE49-F238E27FC236}">
                    <a16:creationId xmlns="" xmlns:a16="http://schemas.microsoft.com/office/drawing/2014/main" id="{93FD5F34-BB72-4E7F-BD6D-8E906000B6D4}"/>
                  </a:ext>
                </a:extLst>
              </p:cNvPr>
              <p:cNvSpPr/>
              <p:nvPr/>
            </p:nvSpPr>
            <p:spPr>
              <a:xfrm>
                <a:off x="7132891" y="3168014"/>
                <a:ext cx="428625" cy="485775"/>
              </a:xfrm>
              <a:custGeom>
                <a:avLst/>
                <a:gdLst>
                  <a:gd name="connsiteX0" fmla="*/ 233077 w 428625"/>
                  <a:gd name="connsiteY0" fmla="*/ 234029 h 485775"/>
                  <a:gd name="connsiteX1" fmla="*/ 229743 w 428625"/>
                  <a:gd name="connsiteY1" fmla="*/ 231362 h 485775"/>
                  <a:gd name="connsiteX2" fmla="*/ 231648 w 428625"/>
                  <a:gd name="connsiteY2" fmla="*/ 227552 h 485775"/>
                  <a:gd name="connsiteX3" fmla="*/ 342233 w 428625"/>
                  <a:gd name="connsiteY3" fmla="*/ 0 h 485775"/>
                  <a:gd name="connsiteX4" fmla="*/ 89440 w 428625"/>
                  <a:gd name="connsiteY4" fmla="*/ 59912 h 485775"/>
                  <a:gd name="connsiteX5" fmla="*/ 159925 w 428625"/>
                  <a:gd name="connsiteY5" fmla="*/ 366046 h 485775"/>
                  <a:gd name="connsiteX6" fmla="*/ 161068 w 428625"/>
                  <a:gd name="connsiteY6" fmla="*/ 371189 h 485775"/>
                  <a:gd name="connsiteX7" fmla="*/ 155925 w 428625"/>
                  <a:gd name="connsiteY7" fmla="*/ 372332 h 485775"/>
                  <a:gd name="connsiteX8" fmla="*/ 0 w 428625"/>
                  <a:gd name="connsiteY8" fmla="*/ 406908 h 485775"/>
                  <a:gd name="connsiteX9" fmla="*/ 17431 w 428625"/>
                  <a:gd name="connsiteY9" fmla="*/ 488823 h 485775"/>
                  <a:gd name="connsiteX10" fmla="*/ 436436 w 428625"/>
                  <a:gd name="connsiteY10" fmla="*/ 391954 h 485775"/>
                  <a:gd name="connsiteX11" fmla="*/ 233077 w 428625"/>
                  <a:gd name="connsiteY11" fmla="*/ 23402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28625" h="485775">
                    <a:moveTo>
                      <a:pt x="233077" y="234029"/>
                    </a:moveTo>
                    <a:lnTo>
                      <a:pt x="229743" y="231362"/>
                    </a:lnTo>
                    <a:lnTo>
                      <a:pt x="231648" y="227552"/>
                    </a:lnTo>
                    <a:lnTo>
                      <a:pt x="342233" y="0"/>
                    </a:lnTo>
                    <a:cubicBezTo>
                      <a:pt x="257651" y="20288"/>
                      <a:pt x="173260" y="40672"/>
                      <a:pt x="89440" y="59912"/>
                    </a:cubicBezTo>
                    <a:lnTo>
                      <a:pt x="159925" y="366046"/>
                    </a:lnTo>
                    <a:lnTo>
                      <a:pt x="161068" y="371189"/>
                    </a:lnTo>
                    <a:lnTo>
                      <a:pt x="155925" y="372332"/>
                    </a:lnTo>
                    <a:cubicBezTo>
                      <a:pt x="104204" y="384048"/>
                      <a:pt x="52388" y="395954"/>
                      <a:pt x="0" y="406908"/>
                    </a:cubicBezTo>
                    <a:lnTo>
                      <a:pt x="17431" y="488823"/>
                    </a:lnTo>
                    <a:cubicBezTo>
                      <a:pt x="160020" y="458438"/>
                      <a:pt x="299180" y="424815"/>
                      <a:pt x="436436" y="391954"/>
                    </a:cubicBezTo>
                    <a:lnTo>
                      <a:pt x="233077" y="234029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5" name="任意多边形: 形状 6794">
                <a:extLst>
                  <a:ext uri="{FF2B5EF4-FFF2-40B4-BE49-F238E27FC236}">
                    <a16:creationId xmlns="" xmlns:a16="http://schemas.microsoft.com/office/drawing/2014/main" id="{A5A565FD-DBA1-454E-8FAE-2E1A7D8E22E4}"/>
                  </a:ext>
                </a:extLst>
              </p:cNvPr>
              <p:cNvSpPr/>
              <p:nvPr/>
            </p:nvSpPr>
            <p:spPr>
              <a:xfrm>
                <a:off x="4619625" y="3271837"/>
                <a:ext cx="466725" cy="447675"/>
              </a:xfrm>
              <a:custGeom>
                <a:avLst/>
                <a:gdLst>
                  <a:gd name="connsiteX0" fmla="*/ 323945 w 466725"/>
                  <a:gd name="connsiteY0" fmla="*/ 314897 h 447675"/>
                  <a:gd name="connsiteX1" fmla="*/ 323088 w 466725"/>
                  <a:gd name="connsiteY1" fmla="*/ 309753 h 447675"/>
                  <a:gd name="connsiteX2" fmla="*/ 270605 w 466725"/>
                  <a:gd name="connsiteY2" fmla="*/ 0 h 447675"/>
                  <a:gd name="connsiteX3" fmla="*/ 0 w 466725"/>
                  <a:gd name="connsiteY3" fmla="*/ 57055 h 447675"/>
                  <a:gd name="connsiteX4" fmla="*/ 200692 w 466725"/>
                  <a:gd name="connsiteY4" fmla="*/ 212217 h 447675"/>
                  <a:gd name="connsiteX5" fmla="*/ 203930 w 466725"/>
                  <a:gd name="connsiteY5" fmla="*/ 214884 h 447675"/>
                  <a:gd name="connsiteX6" fmla="*/ 202025 w 466725"/>
                  <a:gd name="connsiteY6" fmla="*/ 218599 h 447675"/>
                  <a:gd name="connsiteX7" fmla="*/ 93059 w 466725"/>
                  <a:gd name="connsiteY7" fmla="*/ 449199 h 447675"/>
                  <a:gd name="connsiteX8" fmla="*/ 473678 w 466725"/>
                  <a:gd name="connsiteY8" fmla="*/ 379667 h 447675"/>
                  <a:gd name="connsiteX9" fmla="*/ 466344 w 466725"/>
                  <a:gd name="connsiteY9" fmla="*/ 296228 h 447675"/>
                  <a:gd name="connsiteX10" fmla="*/ 328613 w 466725"/>
                  <a:gd name="connsiteY10" fmla="*/ 314039 h 447675"/>
                  <a:gd name="connsiteX11" fmla="*/ 323945 w 466725"/>
                  <a:gd name="connsiteY11" fmla="*/ 314897 h 4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6725" h="447675">
                    <a:moveTo>
                      <a:pt x="323945" y="314897"/>
                    </a:moveTo>
                    <a:lnTo>
                      <a:pt x="323088" y="309753"/>
                    </a:lnTo>
                    <a:lnTo>
                      <a:pt x="270605" y="0"/>
                    </a:lnTo>
                    <a:cubicBezTo>
                      <a:pt x="177356" y="15907"/>
                      <a:pt x="87440" y="36290"/>
                      <a:pt x="0" y="57055"/>
                    </a:cubicBezTo>
                    <a:cubicBezTo>
                      <a:pt x="67913" y="107918"/>
                      <a:pt x="135541" y="159449"/>
                      <a:pt x="200692" y="212217"/>
                    </a:cubicBezTo>
                    <a:lnTo>
                      <a:pt x="203930" y="214884"/>
                    </a:lnTo>
                    <a:lnTo>
                      <a:pt x="202025" y="218599"/>
                    </a:lnTo>
                    <a:cubicBezTo>
                      <a:pt x="164116" y="295180"/>
                      <a:pt x="128492" y="371951"/>
                      <a:pt x="93059" y="449199"/>
                    </a:cubicBezTo>
                    <a:cubicBezTo>
                      <a:pt x="227648" y="417576"/>
                      <a:pt x="354235" y="389192"/>
                      <a:pt x="473678" y="379667"/>
                    </a:cubicBezTo>
                    <a:lnTo>
                      <a:pt x="466344" y="296228"/>
                    </a:lnTo>
                    <a:cubicBezTo>
                      <a:pt x="420815" y="299942"/>
                      <a:pt x="375095" y="306038"/>
                      <a:pt x="328613" y="314039"/>
                    </a:cubicBezTo>
                    <a:lnTo>
                      <a:pt x="323945" y="314897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6" name="任意多边形: 形状 6795">
                <a:extLst>
                  <a:ext uri="{FF2B5EF4-FFF2-40B4-BE49-F238E27FC236}">
                    <a16:creationId xmlns="" xmlns:a16="http://schemas.microsoft.com/office/drawing/2014/main" id="{79E228DC-983C-4FA9-A6BF-6554BC925411}"/>
                  </a:ext>
                </a:extLst>
              </p:cNvPr>
              <p:cNvSpPr/>
              <p:nvPr/>
            </p:nvSpPr>
            <p:spPr>
              <a:xfrm>
                <a:off x="4704223" y="2120830"/>
                <a:ext cx="2390775" cy="523875"/>
              </a:xfrm>
              <a:custGeom>
                <a:avLst/>
                <a:gdLst>
                  <a:gd name="connsiteX0" fmla="*/ 2305241 w 2390775"/>
                  <a:gd name="connsiteY0" fmla="*/ 0 h 523875"/>
                  <a:gd name="connsiteX1" fmla="*/ 1220819 w 2390775"/>
                  <a:gd name="connsiteY1" fmla="*/ 117062 h 523875"/>
                  <a:gd name="connsiteX2" fmla="*/ 655510 w 2390775"/>
                  <a:gd name="connsiteY2" fmla="*/ 39243 h 523875"/>
                  <a:gd name="connsiteX3" fmla="*/ 332708 w 2390775"/>
                  <a:gd name="connsiteY3" fmla="*/ 10382 h 523875"/>
                  <a:gd name="connsiteX4" fmla="*/ 0 w 2390775"/>
                  <a:gd name="connsiteY4" fmla="*/ 38576 h 523875"/>
                  <a:gd name="connsiteX5" fmla="*/ 65532 w 2390775"/>
                  <a:gd name="connsiteY5" fmla="*/ 436340 h 523875"/>
                  <a:gd name="connsiteX6" fmla="*/ 602075 w 2390775"/>
                  <a:gd name="connsiteY6" fmla="*/ 438817 h 523875"/>
                  <a:gd name="connsiteX7" fmla="*/ 1190434 w 2390775"/>
                  <a:gd name="connsiteY7" fmla="*/ 519113 h 523875"/>
                  <a:gd name="connsiteX8" fmla="*/ 2395442 w 2390775"/>
                  <a:gd name="connsiteY8" fmla="*/ 392906 h 523875"/>
                  <a:gd name="connsiteX9" fmla="*/ 2305241 w 2390775"/>
                  <a:gd name="connsiteY9" fmla="*/ 0 h 523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390775" h="523875">
                    <a:moveTo>
                      <a:pt x="2305241" y="0"/>
                    </a:moveTo>
                    <a:cubicBezTo>
                      <a:pt x="1932527" y="87249"/>
                      <a:pt x="1574102" y="145637"/>
                      <a:pt x="1220819" y="117062"/>
                    </a:cubicBezTo>
                    <a:cubicBezTo>
                      <a:pt x="1053656" y="102870"/>
                      <a:pt x="852964" y="64865"/>
                      <a:pt x="655510" y="39243"/>
                    </a:cubicBezTo>
                    <a:cubicBezTo>
                      <a:pt x="549212" y="27051"/>
                      <a:pt x="465963" y="11430"/>
                      <a:pt x="332708" y="10382"/>
                    </a:cubicBezTo>
                    <a:cubicBezTo>
                      <a:pt x="219170" y="9811"/>
                      <a:pt x="106490" y="20860"/>
                      <a:pt x="0" y="38576"/>
                    </a:cubicBezTo>
                    <a:lnTo>
                      <a:pt x="65532" y="436340"/>
                    </a:lnTo>
                    <a:cubicBezTo>
                      <a:pt x="249555" y="403574"/>
                      <a:pt x="407575" y="409099"/>
                      <a:pt x="602075" y="438817"/>
                    </a:cubicBezTo>
                    <a:cubicBezTo>
                      <a:pt x="792956" y="463106"/>
                      <a:pt x="979265" y="500348"/>
                      <a:pt x="1190434" y="519113"/>
                    </a:cubicBezTo>
                    <a:cubicBezTo>
                      <a:pt x="1603534" y="552545"/>
                      <a:pt x="2012918" y="482537"/>
                      <a:pt x="2395442" y="392906"/>
                    </a:cubicBezTo>
                    <a:lnTo>
                      <a:pt x="2305241" y="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97" name="文本框 6796">
              <a:extLst>
                <a:ext uri="{FF2B5EF4-FFF2-40B4-BE49-F238E27FC236}">
                  <a16:creationId xmlns="" xmlns:a16="http://schemas.microsoft.com/office/drawing/2014/main" id="{BEE79C1F-B3EB-4479-93A0-235BC3AB152C}"/>
                </a:ext>
              </a:extLst>
            </p:cNvPr>
            <p:cNvSpPr txBox="1"/>
            <p:nvPr/>
          </p:nvSpPr>
          <p:spPr>
            <a:xfrm>
              <a:off x="5240053" y="4422227"/>
              <a:ext cx="17880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spc="300" dirty="0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菜鸡互啄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E25F54E-DDF1-4854-ABC3-063345A6E7B6}"/>
              </a:ext>
            </a:extLst>
          </p:cNvPr>
          <p:cNvGrpSpPr/>
          <p:nvPr/>
        </p:nvGrpSpPr>
        <p:grpSpPr>
          <a:xfrm>
            <a:off x="1635438" y="2163258"/>
            <a:ext cx="7355455" cy="1246495"/>
            <a:chOff x="2390081" y="2176334"/>
            <a:chExt cx="7355455" cy="1246495"/>
          </a:xfrm>
        </p:grpSpPr>
        <p:grpSp>
          <p:nvGrpSpPr>
            <p:cNvPr id="6757" name="田字格组合 6756">
              <a:extLst>
                <a:ext uri="{FF2B5EF4-FFF2-40B4-BE49-F238E27FC236}">
                  <a16:creationId xmlns="" xmlns:a16="http://schemas.microsoft.com/office/drawing/2014/main" id="{6FE948B3-A341-47FC-93DE-BB68B73F1E91}"/>
                </a:ext>
              </a:extLst>
            </p:cNvPr>
            <p:cNvGrpSpPr/>
            <p:nvPr/>
          </p:nvGrpSpPr>
          <p:grpSpPr>
            <a:xfrm>
              <a:off x="2418747" y="2335958"/>
              <a:ext cx="7326789" cy="1046684"/>
              <a:chOff x="2389250" y="2365455"/>
              <a:chExt cx="7326789" cy="1046684"/>
            </a:xfrm>
          </p:grpSpPr>
          <p:grpSp>
            <p:nvGrpSpPr>
              <p:cNvPr id="144" name="组合 143">
                <a:extLst>
                  <a:ext uri="{FF2B5EF4-FFF2-40B4-BE49-F238E27FC236}">
                    <a16:creationId xmlns="" xmlns:a16="http://schemas.microsoft.com/office/drawing/2014/main" id="{1EBF1988-62A6-45EE-AC1D-354B8E6240BE}"/>
                  </a:ext>
                </a:extLst>
              </p:cNvPr>
              <p:cNvGrpSpPr/>
              <p:nvPr/>
            </p:nvGrpSpPr>
            <p:grpSpPr>
              <a:xfrm>
                <a:off x="2389250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87" name="组合 186">
                  <a:extLst>
                    <a:ext uri="{FF2B5EF4-FFF2-40B4-BE49-F238E27FC236}">
                      <a16:creationId xmlns="" xmlns:a16="http://schemas.microsoft.com/office/drawing/2014/main" id="{C68BCA9D-3C05-4F23-975A-9C2FAD70C391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90" name="矩形 189">
                    <a:extLst>
                      <a:ext uri="{FF2B5EF4-FFF2-40B4-BE49-F238E27FC236}">
                        <a16:creationId xmlns="" xmlns:a16="http://schemas.microsoft.com/office/drawing/2014/main" id="{8D7F2BEE-0D2A-4548-8548-EADAAEB148E1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91" name="直接连接符 190">
                    <a:extLst>
                      <a:ext uri="{FF2B5EF4-FFF2-40B4-BE49-F238E27FC236}">
                        <a16:creationId xmlns="" xmlns:a16="http://schemas.microsoft.com/office/drawing/2014/main" id="{228D4CA2-CC0B-43E5-8AA9-7B172BEAFEFD}"/>
                      </a:ext>
                    </a:extLst>
                  </p:cNvPr>
                  <p:cNvCxnSpPr>
                    <a:stCxn id="190" idx="0"/>
                    <a:endCxn id="190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>
                    <a:extLst>
                      <a:ext uri="{FF2B5EF4-FFF2-40B4-BE49-F238E27FC236}">
                        <a16:creationId xmlns="" xmlns:a16="http://schemas.microsoft.com/office/drawing/2014/main" id="{C7E75D26-E8AB-4574-8428-7498D044AAEC}"/>
                      </a:ext>
                    </a:extLst>
                  </p:cNvPr>
                  <p:cNvCxnSpPr>
                    <a:stCxn id="190" idx="1"/>
                    <a:endCxn id="190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8" name="直接连接符 187">
                  <a:extLst>
                    <a:ext uri="{FF2B5EF4-FFF2-40B4-BE49-F238E27FC236}">
                      <a16:creationId xmlns="" xmlns:a16="http://schemas.microsoft.com/office/drawing/2014/main" id="{1AB6381D-E4E2-4A2C-B7A6-9457FFFBFD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9" name="直接连接符 188">
                  <a:extLst>
                    <a:ext uri="{FF2B5EF4-FFF2-40B4-BE49-F238E27FC236}">
                      <a16:creationId xmlns="" xmlns:a16="http://schemas.microsoft.com/office/drawing/2014/main" id="{D1FF90ED-EEE0-429F-8816-DC52A99E21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5" name="组合 144">
                <a:extLst>
                  <a:ext uri="{FF2B5EF4-FFF2-40B4-BE49-F238E27FC236}">
                    <a16:creationId xmlns="" xmlns:a16="http://schemas.microsoft.com/office/drawing/2014/main" id="{33497761-FDB5-44CD-87DA-5281544D3E57}"/>
                  </a:ext>
                </a:extLst>
              </p:cNvPr>
              <p:cNvGrpSpPr/>
              <p:nvPr/>
            </p:nvGrpSpPr>
            <p:grpSpPr>
              <a:xfrm>
                <a:off x="3435934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81" name="组合 180">
                  <a:extLst>
                    <a:ext uri="{FF2B5EF4-FFF2-40B4-BE49-F238E27FC236}">
                      <a16:creationId xmlns="" xmlns:a16="http://schemas.microsoft.com/office/drawing/2014/main" id="{06711F85-DE69-4F0D-8A04-7C7521A76EBF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84" name="矩形 183">
                    <a:extLst>
                      <a:ext uri="{FF2B5EF4-FFF2-40B4-BE49-F238E27FC236}">
                        <a16:creationId xmlns="" xmlns:a16="http://schemas.microsoft.com/office/drawing/2014/main" id="{CC18E045-19F2-442F-A188-17DF71ABE748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85" name="直接连接符 184">
                    <a:extLst>
                      <a:ext uri="{FF2B5EF4-FFF2-40B4-BE49-F238E27FC236}">
                        <a16:creationId xmlns="" xmlns:a16="http://schemas.microsoft.com/office/drawing/2014/main" id="{D315C152-BEDE-4DBC-A669-62294D7CD46F}"/>
                      </a:ext>
                    </a:extLst>
                  </p:cNvPr>
                  <p:cNvCxnSpPr>
                    <a:stCxn id="184" idx="0"/>
                    <a:endCxn id="184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6" name="直接连接符 185">
                    <a:extLst>
                      <a:ext uri="{FF2B5EF4-FFF2-40B4-BE49-F238E27FC236}">
                        <a16:creationId xmlns="" xmlns:a16="http://schemas.microsoft.com/office/drawing/2014/main" id="{BD8E2C16-67B7-4BB0-A37F-2FE8587D276E}"/>
                      </a:ext>
                    </a:extLst>
                  </p:cNvPr>
                  <p:cNvCxnSpPr>
                    <a:stCxn id="184" idx="1"/>
                    <a:endCxn id="184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2" name="直接连接符 181">
                  <a:extLst>
                    <a:ext uri="{FF2B5EF4-FFF2-40B4-BE49-F238E27FC236}">
                      <a16:creationId xmlns="" xmlns:a16="http://schemas.microsoft.com/office/drawing/2014/main" id="{BEF4FF0F-8699-4C40-BDB0-21FB1C9F1D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>
                  <a:extLst>
                    <a:ext uri="{FF2B5EF4-FFF2-40B4-BE49-F238E27FC236}">
                      <a16:creationId xmlns="" xmlns:a16="http://schemas.microsoft.com/office/drawing/2014/main" id="{4989688A-D955-458C-9A43-CDFDB7863A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6" name="组合 145">
                <a:extLst>
                  <a:ext uri="{FF2B5EF4-FFF2-40B4-BE49-F238E27FC236}">
                    <a16:creationId xmlns="" xmlns:a16="http://schemas.microsoft.com/office/drawing/2014/main" id="{11835EE1-3359-4D88-B3F9-AC58A0BBF2BD}"/>
                  </a:ext>
                </a:extLst>
              </p:cNvPr>
              <p:cNvGrpSpPr/>
              <p:nvPr/>
            </p:nvGrpSpPr>
            <p:grpSpPr>
              <a:xfrm>
                <a:off x="4482618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75" name="组合 174">
                  <a:extLst>
                    <a:ext uri="{FF2B5EF4-FFF2-40B4-BE49-F238E27FC236}">
                      <a16:creationId xmlns="" xmlns:a16="http://schemas.microsoft.com/office/drawing/2014/main" id="{5E915D77-FA36-4FB7-A5CF-CC542F009617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78" name="矩形 177">
                    <a:extLst>
                      <a:ext uri="{FF2B5EF4-FFF2-40B4-BE49-F238E27FC236}">
                        <a16:creationId xmlns="" xmlns:a16="http://schemas.microsoft.com/office/drawing/2014/main" id="{FAAD4EB5-D89D-4719-9D69-6F923DDC4EF6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9" name="直接连接符 178">
                    <a:extLst>
                      <a:ext uri="{FF2B5EF4-FFF2-40B4-BE49-F238E27FC236}">
                        <a16:creationId xmlns="" xmlns:a16="http://schemas.microsoft.com/office/drawing/2014/main" id="{4EAEDE39-8FA8-4B4E-A017-0D99A8C00C91}"/>
                      </a:ext>
                    </a:extLst>
                  </p:cNvPr>
                  <p:cNvCxnSpPr>
                    <a:stCxn id="178" idx="0"/>
                    <a:endCxn id="178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0" name="直接连接符 179">
                    <a:extLst>
                      <a:ext uri="{FF2B5EF4-FFF2-40B4-BE49-F238E27FC236}">
                        <a16:creationId xmlns="" xmlns:a16="http://schemas.microsoft.com/office/drawing/2014/main" id="{5C9A4DD8-9575-429B-80DE-BFA05F372580}"/>
                      </a:ext>
                    </a:extLst>
                  </p:cNvPr>
                  <p:cNvCxnSpPr>
                    <a:stCxn id="178" idx="1"/>
                    <a:endCxn id="178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6" name="直接连接符 175">
                  <a:extLst>
                    <a:ext uri="{FF2B5EF4-FFF2-40B4-BE49-F238E27FC236}">
                      <a16:creationId xmlns="" xmlns:a16="http://schemas.microsoft.com/office/drawing/2014/main" id="{1CE452CF-5BAF-46F9-9F4D-389DFBD9B3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="" xmlns:a16="http://schemas.microsoft.com/office/drawing/2014/main" id="{B2FEBE5F-417A-4DC0-9BCA-2D10D2DCD2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组合 146">
                <a:extLst>
                  <a:ext uri="{FF2B5EF4-FFF2-40B4-BE49-F238E27FC236}">
                    <a16:creationId xmlns="" xmlns:a16="http://schemas.microsoft.com/office/drawing/2014/main" id="{0F612E5D-07B3-49CD-BDA3-03D1DE900B68}"/>
                  </a:ext>
                </a:extLst>
              </p:cNvPr>
              <p:cNvGrpSpPr/>
              <p:nvPr/>
            </p:nvGrpSpPr>
            <p:grpSpPr>
              <a:xfrm>
                <a:off x="5529302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69" name="组合 168">
                  <a:extLst>
                    <a:ext uri="{FF2B5EF4-FFF2-40B4-BE49-F238E27FC236}">
                      <a16:creationId xmlns="" xmlns:a16="http://schemas.microsoft.com/office/drawing/2014/main" id="{9BD29283-8AD4-437E-997A-45587A0CDF8A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72" name="矩形 171">
                    <a:extLst>
                      <a:ext uri="{FF2B5EF4-FFF2-40B4-BE49-F238E27FC236}">
                        <a16:creationId xmlns="" xmlns:a16="http://schemas.microsoft.com/office/drawing/2014/main" id="{CA580EE5-54A4-43B4-BC13-EAA7C6985975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73" name="直接连接符 172">
                    <a:extLst>
                      <a:ext uri="{FF2B5EF4-FFF2-40B4-BE49-F238E27FC236}">
                        <a16:creationId xmlns="" xmlns:a16="http://schemas.microsoft.com/office/drawing/2014/main" id="{F66339D0-1099-465E-8436-861406474E1C}"/>
                      </a:ext>
                    </a:extLst>
                  </p:cNvPr>
                  <p:cNvCxnSpPr>
                    <a:stCxn id="172" idx="0"/>
                    <a:endCxn id="172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>
                    <a:extLst>
                      <a:ext uri="{FF2B5EF4-FFF2-40B4-BE49-F238E27FC236}">
                        <a16:creationId xmlns="" xmlns:a16="http://schemas.microsoft.com/office/drawing/2014/main" id="{2439682E-655B-4ED4-9FA9-CDA2792DF3E9}"/>
                      </a:ext>
                    </a:extLst>
                  </p:cNvPr>
                  <p:cNvCxnSpPr>
                    <a:stCxn id="172" idx="1"/>
                    <a:endCxn id="172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70" name="直接连接符 169">
                  <a:extLst>
                    <a:ext uri="{FF2B5EF4-FFF2-40B4-BE49-F238E27FC236}">
                      <a16:creationId xmlns="" xmlns:a16="http://schemas.microsoft.com/office/drawing/2014/main" id="{63017F2C-FCF0-4EEC-9A0C-E433ADF7A2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接连接符 170">
                  <a:extLst>
                    <a:ext uri="{FF2B5EF4-FFF2-40B4-BE49-F238E27FC236}">
                      <a16:creationId xmlns="" xmlns:a16="http://schemas.microsoft.com/office/drawing/2014/main" id="{06C68519-DDA5-411B-AEFD-8D2C1A25D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8" name="组合 147">
                <a:extLst>
                  <a:ext uri="{FF2B5EF4-FFF2-40B4-BE49-F238E27FC236}">
                    <a16:creationId xmlns="" xmlns:a16="http://schemas.microsoft.com/office/drawing/2014/main" id="{62D6D58D-BC5D-4966-9A2D-03B6B95D634E}"/>
                  </a:ext>
                </a:extLst>
              </p:cNvPr>
              <p:cNvGrpSpPr/>
              <p:nvPr/>
            </p:nvGrpSpPr>
            <p:grpSpPr>
              <a:xfrm>
                <a:off x="6575986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63" name="组合 162">
                  <a:extLst>
                    <a:ext uri="{FF2B5EF4-FFF2-40B4-BE49-F238E27FC236}">
                      <a16:creationId xmlns="" xmlns:a16="http://schemas.microsoft.com/office/drawing/2014/main" id="{1749BB1F-166B-4966-9E7B-B8323EE85A65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66" name="矩形 165">
                    <a:extLst>
                      <a:ext uri="{FF2B5EF4-FFF2-40B4-BE49-F238E27FC236}">
                        <a16:creationId xmlns="" xmlns:a16="http://schemas.microsoft.com/office/drawing/2014/main" id="{FD18663B-CD32-4AE0-8703-1C70C7929127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67" name="直接连接符 166">
                    <a:extLst>
                      <a:ext uri="{FF2B5EF4-FFF2-40B4-BE49-F238E27FC236}">
                        <a16:creationId xmlns="" xmlns:a16="http://schemas.microsoft.com/office/drawing/2014/main" id="{3C8A7B78-9BE9-4D61-9DC4-F91994E3A18F}"/>
                      </a:ext>
                    </a:extLst>
                  </p:cNvPr>
                  <p:cNvCxnSpPr>
                    <a:stCxn id="166" idx="0"/>
                    <a:endCxn id="166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>
                    <a:extLst>
                      <a:ext uri="{FF2B5EF4-FFF2-40B4-BE49-F238E27FC236}">
                        <a16:creationId xmlns="" xmlns:a16="http://schemas.microsoft.com/office/drawing/2014/main" id="{D5E50FEE-672C-4690-9CD5-C438E4820BD8}"/>
                      </a:ext>
                    </a:extLst>
                  </p:cNvPr>
                  <p:cNvCxnSpPr>
                    <a:stCxn id="166" idx="1"/>
                    <a:endCxn id="166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4" name="直接连接符 163">
                  <a:extLst>
                    <a:ext uri="{FF2B5EF4-FFF2-40B4-BE49-F238E27FC236}">
                      <a16:creationId xmlns="" xmlns:a16="http://schemas.microsoft.com/office/drawing/2014/main" id="{E5F5C090-2001-4074-99E3-CD86F3603B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5" name="直接连接符 164">
                  <a:extLst>
                    <a:ext uri="{FF2B5EF4-FFF2-40B4-BE49-F238E27FC236}">
                      <a16:creationId xmlns="" xmlns:a16="http://schemas.microsoft.com/office/drawing/2014/main" id="{F652AC0F-4410-4063-8B65-77FDE6758B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9" name="组合 148">
                <a:extLst>
                  <a:ext uri="{FF2B5EF4-FFF2-40B4-BE49-F238E27FC236}">
                    <a16:creationId xmlns="" xmlns:a16="http://schemas.microsoft.com/office/drawing/2014/main" id="{574F4012-D3BC-4173-B8B7-93D3FC137EDF}"/>
                  </a:ext>
                </a:extLst>
              </p:cNvPr>
              <p:cNvGrpSpPr/>
              <p:nvPr/>
            </p:nvGrpSpPr>
            <p:grpSpPr>
              <a:xfrm>
                <a:off x="7622670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57" name="组合 156">
                  <a:extLst>
                    <a:ext uri="{FF2B5EF4-FFF2-40B4-BE49-F238E27FC236}">
                      <a16:creationId xmlns="" xmlns:a16="http://schemas.microsoft.com/office/drawing/2014/main" id="{5B470C0B-512E-430A-8650-35E9F73F8E47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60" name="矩形 159">
                    <a:extLst>
                      <a:ext uri="{FF2B5EF4-FFF2-40B4-BE49-F238E27FC236}">
                        <a16:creationId xmlns="" xmlns:a16="http://schemas.microsoft.com/office/drawing/2014/main" id="{F05874F4-232B-4A2E-BF32-0BA6964F4A69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61" name="直接连接符 160">
                    <a:extLst>
                      <a:ext uri="{FF2B5EF4-FFF2-40B4-BE49-F238E27FC236}">
                        <a16:creationId xmlns="" xmlns:a16="http://schemas.microsoft.com/office/drawing/2014/main" id="{B86C7FC0-4E56-4390-816E-3A4039C50AD2}"/>
                      </a:ext>
                    </a:extLst>
                  </p:cNvPr>
                  <p:cNvCxnSpPr>
                    <a:stCxn id="160" idx="0"/>
                    <a:endCxn id="160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>
                    <a:extLst>
                      <a:ext uri="{FF2B5EF4-FFF2-40B4-BE49-F238E27FC236}">
                        <a16:creationId xmlns="" xmlns:a16="http://schemas.microsoft.com/office/drawing/2014/main" id="{AC8F71BE-5EB4-4F57-B942-7010D2FD9D3A}"/>
                      </a:ext>
                    </a:extLst>
                  </p:cNvPr>
                  <p:cNvCxnSpPr>
                    <a:stCxn id="160" idx="1"/>
                    <a:endCxn id="160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>
                  <a:extLst>
                    <a:ext uri="{FF2B5EF4-FFF2-40B4-BE49-F238E27FC236}">
                      <a16:creationId xmlns="" xmlns:a16="http://schemas.microsoft.com/office/drawing/2014/main" id="{2C0E2435-5A47-46F5-8DDC-9B62F31C5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>
                  <a:extLst>
                    <a:ext uri="{FF2B5EF4-FFF2-40B4-BE49-F238E27FC236}">
                      <a16:creationId xmlns="" xmlns:a16="http://schemas.microsoft.com/office/drawing/2014/main" id="{686243EE-FBE9-49CF-988E-A68E8FC185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0" name="组合 149">
                <a:extLst>
                  <a:ext uri="{FF2B5EF4-FFF2-40B4-BE49-F238E27FC236}">
                    <a16:creationId xmlns="" xmlns:a16="http://schemas.microsoft.com/office/drawing/2014/main" id="{7F0E15AC-F8CE-49BA-BB27-AB6041AD507F}"/>
                  </a:ext>
                </a:extLst>
              </p:cNvPr>
              <p:cNvGrpSpPr/>
              <p:nvPr/>
            </p:nvGrpSpPr>
            <p:grpSpPr>
              <a:xfrm>
                <a:off x="8669355" y="2365455"/>
                <a:ext cx="1046684" cy="1046684"/>
                <a:chOff x="2040370" y="3023437"/>
                <a:chExt cx="811126" cy="811126"/>
              </a:xfrm>
            </p:grpSpPr>
            <p:grpSp>
              <p:nvGrpSpPr>
                <p:cNvPr id="151" name="组合 150">
                  <a:extLst>
                    <a:ext uri="{FF2B5EF4-FFF2-40B4-BE49-F238E27FC236}">
                      <a16:creationId xmlns="" xmlns:a16="http://schemas.microsoft.com/office/drawing/2014/main" id="{5AB6EFC8-BF10-4817-8363-B6D9DA7FA06B}"/>
                    </a:ext>
                  </a:extLst>
                </p:cNvPr>
                <p:cNvGrpSpPr/>
                <p:nvPr/>
              </p:nvGrpSpPr>
              <p:grpSpPr>
                <a:xfrm>
                  <a:off x="2040370" y="3023437"/>
                  <a:ext cx="811126" cy="811126"/>
                  <a:chOff x="1275703" y="2236205"/>
                  <a:chExt cx="811126" cy="811126"/>
                </a:xfrm>
              </p:grpSpPr>
              <p:sp>
                <p:nvSpPr>
                  <p:cNvPr id="154" name="矩形 153">
                    <a:extLst>
                      <a:ext uri="{FF2B5EF4-FFF2-40B4-BE49-F238E27FC236}">
                        <a16:creationId xmlns="" xmlns:a16="http://schemas.microsoft.com/office/drawing/2014/main" id="{E1EAC43C-414A-4C95-960B-E9CA9AA4780D}"/>
                      </a:ext>
                    </a:extLst>
                  </p:cNvPr>
                  <p:cNvSpPr/>
                  <p:nvPr/>
                </p:nvSpPr>
                <p:spPr>
                  <a:xfrm>
                    <a:off x="1275703" y="2236205"/>
                    <a:ext cx="811126" cy="811126"/>
                  </a:xfrm>
                  <a:prstGeom prst="rect">
                    <a:avLst/>
                  </a:prstGeom>
                  <a:noFill/>
                  <a:ln w="19050" cap="flat" cmpd="sng" algn="ctr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55" name="直接连接符 154">
                    <a:extLst>
                      <a:ext uri="{FF2B5EF4-FFF2-40B4-BE49-F238E27FC236}">
                        <a16:creationId xmlns="" xmlns:a16="http://schemas.microsoft.com/office/drawing/2014/main" id="{8C826089-9662-4F03-B79B-6ED9862C5B18}"/>
                      </a:ext>
                    </a:extLst>
                  </p:cNvPr>
                  <p:cNvCxnSpPr>
                    <a:stCxn id="154" idx="0"/>
                    <a:endCxn id="154" idx="2"/>
                  </p:cNvCxnSpPr>
                  <p:nvPr/>
                </p:nvCxnSpPr>
                <p:spPr>
                  <a:xfrm>
                    <a:off x="1681266" y="2236205"/>
                    <a:ext cx="0" cy="811126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>
                    <a:extLst>
                      <a:ext uri="{FF2B5EF4-FFF2-40B4-BE49-F238E27FC236}">
                        <a16:creationId xmlns="" xmlns:a16="http://schemas.microsoft.com/office/drawing/2014/main" id="{DAD6C0C8-D2BD-4B93-BD9E-034CEE5B9C4B}"/>
                      </a:ext>
                    </a:extLst>
                  </p:cNvPr>
                  <p:cNvCxnSpPr>
                    <a:stCxn id="154" idx="1"/>
                    <a:endCxn id="154" idx="3"/>
                  </p:cNvCxnSpPr>
                  <p:nvPr/>
                </p:nvCxnSpPr>
                <p:spPr>
                  <a:xfrm>
                    <a:off x="1275703" y="2641768"/>
                    <a:ext cx="811126" cy="0"/>
                  </a:xfrm>
                  <a:prstGeom prst="line">
                    <a:avLst/>
                  </a:prstGeom>
                  <a:ln w="1270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2" name="直接连接符 151">
                  <a:extLst>
                    <a:ext uri="{FF2B5EF4-FFF2-40B4-BE49-F238E27FC236}">
                      <a16:creationId xmlns="" xmlns:a16="http://schemas.microsoft.com/office/drawing/2014/main" id="{D32EFE8E-9517-4B95-8AA6-EC834F1D3B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直接连接符 152">
                  <a:extLst>
                    <a:ext uri="{FF2B5EF4-FFF2-40B4-BE49-F238E27FC236}">
                      <a16:creationId xmlns="" xmlns:a16="http://schemas.microsoft.com/office/drawing/2014/main" id="{C861F5DB-C7F7-42BE-8FF1-A3927A2B0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040370" y="3023437"/>
                  <a:ext cx="811126" cy="811126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5" name="标题">
              <a:extLst>
                <a:ext uri="{FF2B5EF4-FFF2-40B4-BE49-F238E27FC236}">
                  <a16:creationId xmlns="" xmlns:a16="http://schemas.microsoft.com/office/drawing/2014/main" id="{2CD9DFE3-F5F7-466E-A3CD-455A50A371CC}"/>
                </a:ext>
              </a:extLst>
            </p:cNvPr>
            <p:cNvGrpSpPr/>
            <p:nvPr/>
          </p:nvGrpSpPr>
          <p:grpSpPr>
            <a:xfrm>
              <a:off x="2390081" y="2176334"/>
              <a:ext cx="7352312" cy="1246495"/>
              <a:chOff x="4034265" y="2863305"/>
              <a:chExt cx="5751715" cy="828842"/>
            </a:xfrm>
            <a:effectLst>
              <a:outerShdw dist="38100" dir="18900000" sx="101000" sy="101000" algn="bl" rotWithShape="0">
                <a:schemeClr val="bg1"/>
              </a:outerShdw>
            </a:effectLst>
          </p:grpSpPr>
          <p:sp>
            <p:nvSpPr>
              <p:cNvPr id="208" name="文本框 207">
                <a:extLst>
                  <a:ext uri="{FF2B5EF4-FFF2-40B4-BE49-F238E27FC236}">
                    <a16:creationId xmlns="" xmlns:a16="http://schemas.microsoft.com/office/drawing/2014/main" id="{DC573463-0124-4B6A-9D8C-5DC11975BDA1}"/>
                  </a:ext>
                </a:extLst>
              </p:cNvPr>
              <p:cNvSpPr txBox="1"/>
              <p:nvPr/>
            </p:nvSpPr>
            <p:spPr>
              <a:xfrm>
                <a:off x="4034265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复</a:t>
                </a:r>
              </a:p>
            </p:txBody>
          </p:sp>
          <p:sp>
            <p:nvSpPr>
              <p:cNvPr id="209" name="文本框 208">
                <a:extLst>
                  <a:ext uri="{FF2B5EF4-FFF2-40B4-BE49-F238E27FC236}">
                    <a16:creationId xmlns="" xmlns:a16="http://schemas.microsoft.com/office/drawing/2014/main" id="{840749F4-63D0-41DE-B2D9-FB5018F42AFC}"/>
                  </a:ext>
                </a:extLst>
              </p:cNvPr>
              <p:cNvSpPr txBox="1"/>
              <p:nvPr/>
            </p:nvSpPr>
            <p:spPr>
              <a:xfrm>
                <a:off x="4844479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古</a:t>
                </a:r>
              </a:p>
            </p:txBody>
          </p:sp>
          <p:sp>
            <p:nvSpPr>
              <p:cNvPr id="210" name="文本框 209">
                <a:extLst>
                  <a:ext uri="{FF2B5EF4-FFF2-40B4-BE49-F238E27FC236}">
                    <a16:creationId xmlns="" xmlns:a16="http://schemas.microsoft.com/office/drawing/2014/main" id="{71AFA8C6-F8C9-403D-A88C-9A510238B877}"/>
                  </a:ext>
                </a:extLst>
              </p:cNvPr>
              <p:cNvSpPr txBox="1"/>
              <p:nvPr/>
            </p:nvSpPr>
            <p:spPr>
              <a:xfrm>
                <a:off x="5654693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风</a:t>
                </a:r>
              </a:p>
            </p:txBody>
          </p:sp>
          <p:sp>
            <p:nvSpPr>
              <p:cNvPr id="211" name="文本框 210">
                <a:extLst>
                  <a:ext uri="{FF2B5EF4-FFF2-40B4-BE49-F238E27FC236}">
                    <a16:creationId xmlns="" xmlns:a16="http://schemas.microsoft.com/office/drawing/2014/main" id="{D4C14642-3C25-44C9-8B69-5E66F352C0A0}"/>
                  </a:ext>
                </a:extLst>
              </p:cNvPr>
              <p:cNvSpPr txBox="1"/>
              <p:nvPr/>
            </p:nvSpPr>
            <p:spPr>
              <a:xfrm>
                <a:off x="6464907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演</a:t>
                </a:r>
              </a:p>
            </p:txBody>
          </p:sp>
          <p:sp>
            <p:nvSpPr>
              <p:cNvPr id="212" name="文本框 211">
                <a:extLst>
                  <a:ext uri="{FF2B5EF4-FFF2-40B4-BE49-F238E27FC236}">
                    <a16:creationId xmlns="" xmlns:a16="http://schemas.microsoft.com/office/drawing/2014/main" id="{154F0E66-9EC2-4EEB-B6A0-2BF7F31B4014}"/>
                  </a:ext>
                </a:extLst>
              </p:cNvPr>
              <p:cNvSpPr txBox="1"/>
              <p:nvPr/>
            </p:nvSpPr>
            <p:spPr>
              <a:xfrm>
                <a:off x="7275121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示</a:t>
                </a:r>
              </a:p>
            </p:txBody>
          </p:sp>
          <p:sp>
            <p:nvSpPr>
              <p:cNvPr id="213" name="文本框 212">
                <a:extLst>
                  <a:ext uri="{FF2B5EF4-FFF2-40B4-BE49-F238E27FC236}">
                    <a16:creationId xmlns="" xmlns:a16="http://schemas.microsoft.com/office/drawing/2014/main" id="{D928E47B-7658-48B1-BFE4-BB1DF2C9A6DB}"/>
                  </a:ext>
                </a:extLst>
              </p:cNvPr>
              <p:cNvSpPr txBox="1"/>
              <p:nvPr/>
            </p:nvSpPr>
            <p:spPr>
              <a:xfrm>
                <a:off x="8085335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模</a:t>
                </a:r>
                <a:endParaRPr lang="zh-CN" altLang="en-US" sz="7500" dirty="0">
                  <a:ln w="3175">
                    <a:solidFill>
                      <a:srgbClr val="F03560"/>
                    </a:solidFill>
                    <a:round/>
                  </a:ln>
                  <a:solidFill>
                    <a:srgbClr val="3D5684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endParaRPr>
              </a:p>
            </p:txBody>
          </p:sp>
          <p:sp>
            <p:nvSpPr>
              <p:cNvPr id="214" name="文本框 213">
                <a:extLst>
                  <a:ext uri="{FF2B5EF4-FFF2-40B4-BE49-F238E27FC236}">
                    <a16:creationId xmlns="" xmlns:a16="http://schemas.microsoft.com/office/drawing/2014/main" id="{394B8E09-B902-45A6-9778-28EF79930B25}"/>
                  </a:ext>
                </a:extLst>
              </p:cNvPr>
              <p:cNvSpPr txBox="1"/>
              <p:nvPr/>
            </p:nvSpPr>
            <p:spPr>
              <a:xfrm>
                <a:off x="8895546" y="2863305"/>
                <a:ext cx="890434" cy="82884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500" dirty="0">
                    <a:ln w="3175">
                      <a:solidFill>
                        <a:srgbClr val="F03560"/>
                      </a:solidFill>
                      <a:round/>
                    </a:ln>
                    <a:solidFill>
                      <a:srgbClr val="3D568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板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90E0970-504C-4E45-83B9-05A5EED2BEF0}"/>
              </a:ext>
            </a:extLst>
          </p:cNvPr>
          <p:cNvGrpSpPr/>
          <p:nvPr/>
        </p:nvGrpSpPr>
        <p:grpSpPr>
          <a:xfrm>
            <a:off x="734217" y="657225"/>
            <a:ext cx="1288691" cy="1278040"/>
            <a:chOff x="-410467" y="384069"/>
            <a:chExt cx="1485900" cy="1473619"/>
          </a:xfrm>
        </p:grpSpPr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62D6F9E-AA01-470E-92EB-1E97239FCB4D}"/>
                </a:ext>
              </a:extLst>
            </p:cNvPr>
            <p:cNvSpPr/>
            <p:nvPr/>
          </p:nvSpPr>
          <p:spPr>
            <a:xfrm>
              <a:off x="-410467" y="385532"/>
              <a:ext cx="1485900" cy="1377950"/>
            </a:xfrm>
            <a:custGeom>
              <a:avLst/>
              <a:gdLst>
                <a:gd name="connsiteX0" fmla="*/ 1047750 w 1485900"/>
                <a:gd name="connsiteY0" fmla="*/ 996950 h 1377950"/>
                <a:gd name="connsiteX1" fmla="*/ 1441450 w 1485900"/>
                <a:gd name="connsiteY1" fmla="*/ 787400 h 1377950"/>
                <a:gd name="connsiteX2" fmla="*/ 1485900 w 1485900"/>
                <a:gd name="connsiteY2" fmla="*/ 679450 h 1377950"/>
                <a:gd name="connsiteX3" fmla="*/ 1454150 w 1485900"/>
                <a:gd name="connsiteY3" fmla="*/ 596900 h 1377950"/>
                <a:gd name="connsiteX4" fmla="*/ 1225550 w 1485900"/>
                <a:gd name="connsiteY4" fmla="*/ 152400 h 1377950"/>
                <a:gd name="connsiteX5" fmla="*/ 1143000 w 1485900"/>
                <a:gd name="connsiteY5" fmla="*/ 133350 h 1377950"/>
                <a:gd name="connsiteX6" fmla="*/ 1060450 w 1485900"/>
                <a:gd name="connsiteY6" fmla="*/ 0 h 1377950"/>
                <a:gd name="connsiteX7" fmla="*/ 6350 w 1485900"/>
                <a:gd name="connsiteY7" fmla="*/ 565150 h 1377950"/>
                <a:gd name="connsiteX8" fmla="*/ 0 w 1485900"/>
                <a:gd name="connsiteY8" fmla="*/ 654050 h 1377950"/>
                <a:gd name="connsiteX9" fmla="*/ 76200 w 1485900"/>
                <a:gd name="connsiteY9" fmla="*/ 768350 h 1377950"/>
                <a:gd name="connsiteX10" fmla="*/ 50800 w 1485900"/>
                <a:gd name="connsiteY10" fmla="*/ 819150 h 1377950"/>
                <a:gd name="connsiteX11" fmla="*/ 228600 w 1485900"/>
                <a:gd name="connsiteY11" fmla="*/ 1162050 h 1377950"/>
                <a:gd name="connsiteX12" fmla="*/ 298450 w 1485900"/>
                <a:gd name="connsiteY12" fmla="*/ 1308100 h 1377950"/>
                <a:gd name="connsiteX13" fmla="*/ 355600 w 1485900"/>
                <a:gd name="connsiteY13" fmla="*/ 1377950 h 1377950"/>
                <a:gd name="connsiteX14" fmla="*/ 1047750 w 1485900"/>
                <a:gd name="connsiteY14" fmla="*/ 996950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85900" h="1377950">
                  <a:moveTo>
                    <a:pt x="1047750" y="996950"/>
                  </a:moveTo>
                  <a:lnTo>
                    <a:pt x="1441450" y="787400"/>
                  </a:lnTo>
                  <a:lnTo>
                    <a:pt x="1485900" y="679450"/>
                  </a:lnTo>
                  <a:lnTo>
                    <a:pt x="1454150" y="596900"/>
                  </a:lnTo>
                  <a:lnTo>
                    <a:pt x="1225550" y="152400"/>
                  </a:lnTo>
                  <a:lnTo>
                    <a:pt x="1143000" y="133350"/>
                  </a:lnTo>
                  <a:lnTo>
                    <a:pt x="1060450" y="0"/>
                  </a:lnTo>
                  <a:lnTo>
                    <a:pt x="6350" y="565150"/>
                  </a:lnTo>
                  <a:lnTo>
                    <a:pt x="0" y="654050"/>
                  </a:lnTo>
                  <a:lnTo>
                    <a:pt x="76200" y="768350"/>
                  </a:lnTo>
                  <a:lnTo>
                    <a:pt x="50800" y="819150"/>
                  </a:lnTo>
                  <a:lnTo>
                    <a:pt x="228600" y="1162050"/>
                  </a:lnTo>
                  <a:lnTo>
                    <a:pt x="298450" y="1308100"/>
                  </a:lnTo>
                  <a:lnTo>
                    <a:pt x="355600" y="1377950"/>
                  </a:lnTo>
                  <a:lnTo>
                    <a:pt x="1047750" y="996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8100" dir="16800000" sx="101000" sy="101000" algn="bl" rotWithShape="0">
                <a:srgbClr val="3D568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07FC60B0-CED8-4D88-B38F-E9F687862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33149">
              <a:off x="-404326" y="384069"/>
              <a:ext cx="1473619" cy="1473619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2E05D1B-18F3-4F60-80C7-5F173205E186}"/>
              </a:ext>
            </a:extLst>
          </p:cNvPr>
          <p:cNvGrpSpPr/>
          <p:nvPr/>
        </p:nvGrpSpPr>
        <p:grpSpPr>
          <a:xfrm>
            <a:off x="7553970" y="179517"/>
            <a:ext cx="6541440" cy="6541440"/>
            <a:chOff x="12311033" y="669887"/>
            <a:chExt cx="7577010" cy="7577010"/>
          </a:xfrm>
        </p:grpSpPr>
        <p:sp>
          <p:nvSpPr>
            <p:cNvPr id="6755" name="任意多边形: 形状 6754">
              <a:extLst>
                <a:ext uri="{FF2B5EF4-FFF2-40B4-BE49-F238E27FC236}">
                  <a16:creationId xmlns="" xmlns:a16="http://schemas.microsoft.com/office/drawing/2014/main" id="{7D1EDFDF-9C1C-4093-BFF6-F38B1D339CD7}"/>
                </a:ext>
              </a:extLst>
            </p:cNvPr>
            <p:cNvSpPr/>
            <p:nvPr/>
          </p:nvSpPr>
          <p:spPr>
            <a:xfrm>
              <a:off x="13670112" y="845787"/>
              <a:ext cx="4732203" cy="7179974"/>
            </a:xfrm>
            <a:custGeom>
              <a:avLst/>
              <a:gdLst>
                <a:gd name="connsiteX0" fmla="*/ 274320 w 1546860"/>
                <a:gd name="connsiteY0" fmla="*/ 2377440 h 2438400"/>
                <a:gd name="connsiteX1" fmla="*/ 7620 w 1546860"/>
                <a:gd name="connsiteY1" fmla="*/ 2346960 h 2438400"/>
                <a:gd name="connsiteX2" fmla="*/ 7620 w 1546860"/>
                <a:gd name="connsiteY2" fmla="*/ 2286000 h 2438400"/>
                <a:gd name="connsiteX3" fmla="*/ 76200 w 1546860"/>
                <a:gd name="connsiteY3" fmla="*/ 2225040 h 2438400"/>
                <a:gd name="connsiteX4" fmla="*/ 76200 w 1546860"/>
                <a:gd name="connsiteY4" fmla="*/ 1882140 h 2438400"/>
                <a:gd name="connsiteX5" fmla="*/ 0 w 1546860"/>
                <a:gd name="connsiteY5" fmla="*/ 1798320 h 2438400"/>
                <a:gd name="connsiteX6" fmla="*/ 68580 w 1546860"/>
                <a:gd name="connsiteY6" fmla="*/ 1699260 h 2438400"/>
                <a:gd name="connsiteX7" fmla="*/ 289560 w 1546860"/>
                <a:gd name="connsiteY7" fmla="*/ 1676400 h 2438400"/>
                <a:gd name="connsiteX8" fmla="*/ 403860 w 1546860"/>
                <a:gd name="connsiteY8" fmla="*/ 1600200 h 2438400"/>
                <a:gd name="connsiteX9" fmla="*/ 647700 w 1546860"/>
                <a:gd name="connsiteY9" fmla="*/ 1600200 h 2438400"/>
                <a:gd name="connsiteX10" fmla="*/ 716280 w 1546860"/>
                <a:gd name="connsiteY10" fmla="*/ 1524000 h 2438400"/>
                <a:gd name="connsiteX11" fmla="*/ 830580 w 1546860"/>
                <a:gd name="connsiteY11" fmla="*/ 1485900 h 2438400"/>
                <a:gd name="connsiteX12" fmla="*/ 876300 w 1546860"/>
                <a:gd name="connsiteY12" fmla="*/ 1554480 h 2438400"/>
                <a:gd name="connsiteX13" fmla="*/ 1135380 w 1546860"/>
                <a:gd name="connsiteY13" fmla="*/ 1524000 h 2438400"/>
                <a:gd name="connsiteX14" fmla="*/ 1120140 w 1546860"/>
                <a:gd name="connsiteY14" fmla="*/ 1287780 h 2438400"/>
                <a:gd name="connsiteX15" fmla="*/ 998220 w 1546860"/>
                <a:gd name="connsiteY15" fmla="*/ 1150620 h 2438400"/>
                <a:gd name="connsiteX16" fmla="*/ 845820 w 1546860"/>
                <a:gd name="connsiteY16" fmla="*/ 1021080 h 2438400"/>
                <a:gd name="connsiteX17" fmla="*/ 762000 w 1546860"/>
                <a:gd name="connsiteY17" fmla="*/ 1112520 h 2438400"/>
                <a:gd name="connsiteX18" fmla="*/ 571500 w 1546860"/>
                <a:gd name="connsiteY18" fmla="*/ 1158240 h 2438400"/>
                <a:gd name="connsiteX19" fmla="*/ 327660 w 1546860"/>
                <a:gd name="connsiteY19" fmla="*/ 1219200 h 2438400"/>
                <a:gd name="connsiteX20" fmla="*/ 167640 w 1546860"/>
                <a:gd name="connsiteY20" fmla="*/ 1143000 h 2438400"/>
                <a:gd name="connsiteX21" fmla="*/ 22860 w 1546860"/>
                <a:gd name="connsiteY21" fmla="*/ 1021080 h 2438400"/>
                <a:gd name="connsiteX22" fmla="*/ 22860 w 1546860"/>
                <a:gd name="connsiteY22" fmla="*/ 822960 h 2438400"/>
                <a:gd name="connsiteX23" fmla="*/ 76200 w 1546860"/>
                <a:gd name="connsiteY23" fmla="*/ 784860 h 2438400"/>
                <a:gd name="connsiteX24" fmla="*/ 68580 w 1546860"/>
                <a:gd name="connsiteY24" fmla="*/ 571500 h 2438400"/>
                <a:gd name="connsiteX25" fmla="*/ 251460 w 1546860"/>
                <a:gd name="connsiteY25" fmla="*/ 396240 h 2438400"/>
                <a:gd name="connsiteX26" fmla="*/ 320040 w 1546860"/>
                <a:gd name="connsiteY26" fmla="*/ 266700 h 2438400"/>
                <a:gd name="connsiteX27" fmla="*/ 480060 w 1546860"/>
                <a:gd name="connsiteY27" fmla="*/ 114300 h 2438400"/>
                <a:gd name="connsiteX28" fmla="*/ 685800 w 1546860"/>
                <a:gd name="connsiteY28" fmla="*/ 114300 h 2438400"/>
                <a:gd name="connsiteX29" fmla="*/ 769620 w 1546860"/>
                <a:gd name="connsiteY29" fmla="*/ 45720 h 2438400"/>
                <a:gd name="connsiteX30" fmla="*/ 914400 w 1546860"/>
                <a:gd name="connsiteY30" fmla="*/ 0 h 2438400"/>
                <a:gd name="connsiteX31" fmla="*/ 1043940 w 1546860"/>
                <a:gd name="connsiteY31" fmla="*/ 137160 h 2438400"/>
                <a:gd name="connsiteX32" fmla="*/ 1196340 w 1546860"/>
                <a:gd name="connsiteY32" fmla="*/ 175260 h 2438400"/>
                <a:gd name="connsiteX33" fmla="*/ 1203960 w 1546860"/>
                <a:gd name="connsiteY33" fmla="*/ 335280 h 2438400"/>
                <a:gd name="connsiteX34" fmla="*/ 1188720 w 1546860"/>
                <a:gd name="connsiteY34" fmla="*/ 464820 h 2438400"/>
                <a:gd name="connsiteX35" fmla="*/ 1181100 w 1546860"/>
                <a:gd name="connsiteY35" fmla="*/ 609600 h 2438400"/>
                <a:gd name="connsiteX36" fmla="*/ 1112520 w 1546860"/>
                <a:gd name="connsiteY36" fmla="*/ 754380 h 2438400"/>
                <a:gd name="connsiteX37" fmla="*/ 1051560 w 1546860"/>
                <a:gd name="connsiteY37" fmla="*/ 822960 h 2438400"/>
                <a:gd name="connsiteX38" fmla="*/ 1158240 w 1546860"/>
                <a:gd name="connsiteY38" fmla="*/ 1013460 h 2438400"/>
                <a:gd name="connsiteX39" fmla="*/ 1257300 w 1546860"/>
                <a:gd name="connsiteY39" fmla="*/ 1226820 h 2438400"/>
                <a:gd name="connsiteX40" fmla="*/ 1272540 w 1546860"/>
                <a:gd name="connsiteY40" fmla="*/ 1478280 h 2438400"/>
                <a:gd name="connsiteX41" fmla="*/ 1287780 w 1546860"/>
                <a:gd name="connsiteY41" fmla="*/ 1684020 h 2438400"/>
                <a:gd name="connsiteX42" fmla="*/ 1493520 w 1546860"/>
                <a:gd name="connsiteY42" fmla="*/ 1722120 h 2438400"/>
                <a:gd name="connsiteX43" fmla="*/ 1516380 w 1546860"/>
                <a:gd name="connsiteY43" fmla="*/ 2080260 h 2438400"/>
                <a:gd name="connsiteX44" fmla="*/ 1539240 w 1546860"/>
                <a:gd name="connsiteY44" fmla="*/ 2255520 h 2438400"/>
                <a:gd name="connsiteX45" fmla="*/ 1546860 w 1546860"/>
                <a:gd name="connsiteY45" fmla="*/ 2316480 h 2438400"/>
                <a:gd name="connsiteX46" fmla="*/ 990600 w 1546860"/>
                <a:gd name="connsiteY46" fmla="*/ 2438400 h 2438400"/>
                <a:gd name="connsiteX47" fmla="*/ 716280 w 1546860"/>
                <a:gd name="connsiteY47" fmla="*/ 2407920 h 2438400"/>
                <a:gd name="connsiteX48" fmla="*/ 464820 w 1546860"/>
                <a:gd name="connsiteY48" fmla="*/ 2415540 h 2438400"/>
                <a:gd name="connsiteX49" fmla="*/ 274320 w 1546860"/>
                <a:gd name="connsiteY49" fmla="*/ 237744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46860" h="2438400">
                  <a:moveTo>
                    <a:pt x="274320" y="2377440"/>
                  </a:moveTo>
                  <a:lnTo>
                    <a:pt x="7620" y="2346960"/>
                  </a:lnTo>
                  <a:lnTo>
                    <a:pt x="7620" y="2286000"/>
                  </a:lnTo>
                  <a:lnTo>
                    <a:pt x="76200" y="2225040"/>
                  </a:lnTo>
                  <a:lnTo>
                    <a:pt x="76200" y="1882140"/>
                  </a:lnTo>
                  <a:lnTo>
                    <a:pt x="0" y="1798320"/>
                  </a:lnTo>
                  <a:lnTo>
                    <a:pt x="68580" y="1699260"/>
                  </a:lnTo>
                  <a:lnTo>
                    <a:pt x="289560" y="1676400"/>
                  </a:lnTo>
                  <a:lnTo>
                    <a:pt x="403860" y="1600200"/>
                  </a:lnTo>
                  <a:lnTo>
                    <a:pt x="647700" y="1600200"/>
                  </a:lnTo>
                  <a:lnTo>
                    <a:pt x="716280" y="1524000"/>
                  </a:lnTo>
                  <a:lnTo>
                    <a:pt x="830580" y="1485900"/>
                  </a:lnTo>
                  <a:lnTo>
                    <a:pt x="876300" y="1554480"/>
                  </a:lnTo>
                  <a:lnTo>
                    <a:pt x="1135380" y="1524000"/>
                  </a:lnTo>
                  <a:lnTo>
                    <a:pt x="1120140" y="1287780"/>
                  </a:lnTo>
                  <a:lnTo>
                    <a:pt x="998220" y="1150620"/>
                  </a:lnTo>
                  <a:lnTo>
                    <a:pt x="845820" y="1021080"/>
                  </a:lnTo>
                  <a:lnTo>
                    <a:pt x="762000" y="1112520"/>
                  </a:lnTo>
                  <a:lnTo>
                    <a:pt x="571500" y="1158240"/>
                  </a:lnTo>
                  <a:lnTo>
                    <a:pt x="327660" y="1219200"/>
                  </a:lnTo>
                  <a:lnTo>
                    <a:pt x="167640" y="1143000"/>
                  </a:lnTo>
                  <a:lnTo>
                    <a:pt x="22860" y="1021080"/>
                  </a:lnTo>
                  <a:lnTo>
                    <a:pt x="22860" y="822960"/>
                  </a:lnTo>
                  <a:lnTo>
                    <a:pt x="76200" y="784860"/>
                  </a:lnTo>
                  <a:lnTo>
                    <a:pt x="68580" y="571500"/>
                  </a:lnTo>
                  <a:lnTo>
                    <a:pt x="251460" y="396240"/>
                  </a:lnTo>
                  <a:lnTo>
                    <a:pt x="320040" y="266700"/>
                  </a:lnTo>
                  <a:lnTo>
                    <a:pt x="480060" y="114300"/>
                  </a:lnTo>
                  <a:lnTo>
                    <a:pt x="685800" y="114300"/>
                  </a:lnTo>
                  <a:lnTo>
                    <a:pt x="769620" y="45720"/>
                  </a:lnTo>
                  <a:lnTo>
                    <a:pt x="914400" y="0"/>
                  </a:lnTo>
                  <a:lnTo>
                    <a:pt x="1043940" y="137160"/>
                  </a:lnTo>
                  <a:lnTo>
                    <a:pt x="1196340" y="175260"/>
                  </a:lnTo>
                  <a:lnTo>
                    <a:pt x="1203960" y="335280"/>
                  </a:lnTo>
                  <a:lnTo>
                    <a:pt x="1188720" y="464820"/>
                  </a:lnTo>
                  <a:lnTo>
                    <a:pt x="1181100" y="609600"/>
                  </a:lnTo>
                  <a:lnTo>
                    <a:pt x="1112520" y="754380"/>
                  </a:lnTo>
                  <a:lnTo>
                    <a:pt x="1051560" y="822960"/>
                  </a:lnTo>
                  <a:lnTo>
                    <a:pt x="1158240" y="1013460"/>
                  </a:lnTo>
                  <a:lnTo>
                    <a:pt x="1257300" y="1226820"/>
                  </a:lnTo>
                  <a:lnTo>
                    <a:pt x="1272540" y="1478280"/>
                  </a:lnTo>
                  <a:lnTo>
                    <a:pt x="1287780" y="1684020"/>
                  </a:lnTo>
                  <a:lnTo>
                    <a:pt x="1493520" y="1722120"/>
                  </a:lnTo>
                  <a:lnTo>
                    <a:pt x="1516380" y="2080260"/>
                  </a:lnTo>
                  <a:lnTo>
                    <a:pt x="1539240" y="2255520"/>
                  </a:lnTo>
                  <a:lnTo>
                    <a:pt x="1546860" y="2316480"/>
                  </a:lnTo>
                  <a:lnTo>
                    <a:pt x="990600" y="2438400"/>
                  </a:lnTo>
                  <a:lnTo>
                    <a:pt x="716280" y="2407920"/>
                  </a:lnTo>
                  <a:lnTo>
                    <a:pt x="464820" y="2415540"/>
                  </a:lnTo>
                  <a:lnTo>
                    <a:pt x="274320" y="2377440"/>
                  </a:lnTo>
                  <a:close/>
                </a:path>
              </a:pathLst>
            </a:cu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" name="图片 6" descr="图片包含 小, 旧, 西装, 穿着&#10;&#10;描述已自动生成">
              <a:extLst>
                <a:ext uri="{FF2B5EF4-FFF2-40B4-BE49-F238E27FC236}">
                  <a16:creationId xmlns="" xmlns:a16="http://schemas.microsoft.com/office/drawing/2014/main" id="{BDAE8DA7-ECDC-4242-BF84-6B453CAB1F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5125" b="93125" l="10000" r="90000">
                          <a14:foregroundMark x1="37375" y1="10875" x2="37375" y2="10875"/>
                          <a14:foregroundMark x1="53125" y1="5125" x2="53125" y2="5125"/>
                          <a14:foregroundMark x1="59000" y1="93125" x2="59000" y2="9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311033" y="669887"/>
              <a:ext cx="7577010" cy="7577010"/>
            </a:xfrm>
            <a:prstGeom prst="rect">
              <a:avLst/>
            </a:prstGeom>
          </p:spPr>
        </p:pic>
      </p:grpSp>
      <p:pic>
        <p:nvPicPr>
          <p:cNvPr id="10" name="图片 9" descr="图片包含 游戏机, 画&#10;&#10;描述已自动生成">
            <a:extLst>
              <a:ext uri="{FF2B5EF4-FFF2-40B4-BE49-F238E27FC236}">
                <a16:creationId xmlns="" xmlns:a16="http://schemas.microsoft.com/office/drawing/2014/main" id="{0635EF99-B055-4882-9C2D-1831A93B853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8892">
            <a:off x="10646210" y="1455656"/>
            <a:ext cx="422684" cy="639402"/>
          </a:xfrm>
          <a:prstGeom prst="rect">
            <a:avLst/>
          </a:prstGeom>
        </p:spPr>
      </p:pic>
      <p:pic>
        <p:nvPicPr>
          <p:cNvPr id="13" name="图片 12" descr="图片包含 文字, 游戏, 片, 标志&#10;&#10;描述已自动生成">
            <a:extLst>
              <a:ext uri="{FF2B5EF4-FFF2-40B4-BE49-F238E27FC236}">
                <a16:creationId xmlns="" xmlns:a16="http://schemas.microsoft.com/office/drawing/2014/main" id="{0806FB97-B6DC-42E2-AC9A-FD3A18ABCAE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260" y="4475619"/>
            <a:ext cx="815610" cy="815610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DDD3AF5-5B18-4A86-AB8C-E22DB0514632}"/>
              </a:ext>
            </a:extLst>
          </p:cNvPr>
          <p:cNvGrpSpPr/>
          <p:nvPr/>
        </p:nvGrpSpPr>
        <p:grpSpPr>
          <a:xfrm>
            <a:off x="4900470" y="4486091"/>
            <a:ext cx="1387941" cy="778184"/>
            <a:chOff x="5643186" y="4486091"/>
            <a:chExt cx="1387941" cy="778184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C4E7483D-6606-46FA-80D1-DED41B99C846}"/>
                </a:ext>
              </a:extLst>
            </p:cNvPr>
            <p:cNvSpPr txBox="1">
              <a:spLocks/>
            </p:cNvSpPr>
            <p:nvPr/>
          </p:nvSpPr>
          <p:spPr>
            <a:xfrm>
              <a:off x="5648236" y="4486091"/>
              <a:ext cx="138289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spc="600" dirty="0"/>
                <a:t>一六视觉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8E98D75A-31F2-4151-8942-C8A60E4B6577}"/>
                </a:ext>
              </a:extLst>
            </p:cNvPr>
            <p:cNvSpPr txBox="1">
              <a:spLocks/>
            </p:cNvSpPr>
            <p:nvPr/>
          </p:nvSpPr>
          <p:spPr>
            <a:xfrm>
              <a:off x="5643186" y="4987276"/>
              <a:ext cx="1382891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spc="600" dirty="0"/>
                <a:t>副本任务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FDC54DAE-2E4D-4C1E-8F0E-2BFAEEE78878}"/>
                </a:ext>
              </a:extLst>
            </p:cNvPr>
            <p:cNvCxnSpPr>
              <a:cxnSpLocks/>
            </p:cNvCxnSpPr>
            <p:nvPr/>
          </p:nvCxnSpPr>
          <p:spPr>
            <a:xfrm>
              <a:off x="5726356" y="4850989"/>
              <a:ext cx="113822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" name="图片 101" descr="图片包含 游戏机, 画&#10;&#10;描述已自动生成">
            <a:extLst>
              <a:ext uri="{FF2B5EF4-FFF2-40B4-BE49-F238E27FC236}">
                <a16:creationId xmlns="" xmlns:a16="http://schemas.microsoft.com/office/drawing/2014/main" id="{C32B9011-52CD-4D35-81A3-882413EC7A5A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670976">
            <a:off x="9816773" y="801927"/>
            <a:ext cx="500429" cy="757008"/>
          </a:xfrm>
          <a:prstGeom prst="rect">
            <a:avLst/>
          </a:prstGeom>
        </p:spPr>
      </p:pic>
      <p:pic>
        <p:nvPicPr>
          <p:cNvPr id="103" name="图片 102" descr="图片包含 游戏机, 画&#10;&#10;描述已自动生成">
            <a:extLst>
              <a:ext uri="{FF2B5EF4-FFF2-40B4-BE49-F238E27FC236}">
                <a16:creationId xmlns="" xmlns:a16="http://schemas.microsoft.com/office/drawing/2014/main" id="{E556151E-F22E-4C57-A6CF-7F3D383EBF8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99042">
            <a:off x="10337923" y="2360754"/>
            <a:ext cx="254353" cy="384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42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63BF1279-9207-405A-8050-D8B580B49A82}"/>
              </a:ext>
            </a:extLst>
          </p:cNvPr>
          <p:cNvGrpSpPr/>
          <p:nvPr/>
        </p:nvGrpSpPr>
        <p:grpSpPr>
          <a:xfrm>
            <a:off x="873449" y="692661"/>
            <a:ext cx="10477500" cy="5504997"/>
            <a:chOff x="857250" y="685800"/>
            <a:chExt cx="10477500" cy="5504997"/>
          </a:xfrm>
        </p:grpSpPr>
        <p:pic>
          <p:nvPicPr>
            <p:cNvPr id="120" name="图片 119">
              <a:extLst>
                <a:ext uri="{FF2B5EF4-FFF2-40B4-BE49-F238E27FC236}">
                  <a16:creationId xmlns="" xmlns:a16="http://schemas.microsoft.com/office/drawing/2014/main" id="{22A3E3B4-D900-4452-88C7-EE9D3DD74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250" y="685800"/>
              <a:ext cx="10477500" cy="5486400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="" xmlns:a16="http://schemas.microsoft.com/office/drawing/2014/main" id="{64B4236F-FE7E-4184-B22E-37BB4BCED064}"/>
                </a:ext>
              </a:extLst>
            </p:cNvPr>
            <p:cNvPicPr>
              <a:picLocks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9232" y="704397"/>
              <a:ext cx="10265667" cy="5486400"/>
            </a:xfrm>
            <a:prstGeom prst="rect">
              <a:avLst/>
            </a:prstGeom>
          </p:spPr>
        </p:pic>
      </p:grp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0461E6E-579E-4956-A5A0-8A0DC17204E3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5771" y="752065"/>
            <a:ext cx="10260457" cy="5175953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="" xmlns:a16="http://schemas.microsoft.com/office/drawing/2014/main" id="{9716BA0D-5554-468A-830E-7616DA82B7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267236">
            <a:off x="715344" y="4103692"/>
            <a:ext cx="2323486" cy="2225655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6802" name="图片 6801">
            <a:extLst>
              <a:ext uri="{FF2B5EF4-FFF2-40B4-BE49-F238E27FC236}">
                <a16:creationId xmlns="" xmlns:a16="http://schemas.microsoft.com/office/drawing/2014/main" id="{C9EDEDF9-93BB-4F66-9710-52E6779A81C6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5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332764" flipH="1">
            <a:off x="7122251" y="2334748"/>
            <a:ext cx="4274249" cy="4094280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DFF4C16-EA1A-432A-BCD2-9389A6A44858}"/>
              </a:ext>
            </a:extLst>
          </p:cNvPr>
          <p:cNvGrpSpPr/>
          <p:nvPr/>
        </p:nvGrpSpPr>
        <p:grpSpPr>
          <a:xfrm>
            <a:off x="9022434" y="1139689"/>
            <a:ext cx="1196360" cy="2345700"/>
            <a:chOff x="9169918" y="1423006"/>
            <a:chExt cx="1196360" cy="2345700"/>
          </a:xfrm>
        </p:grpSpPr>
        <p:grpSp>
          <p:nvGrpSpPr>
            <p:cNvPr id="144" name="组合 143">
              <a:extLst>
                <a:ext uri="{FF2B5EF4-FFF2-40B4-BE49-F238E27FC236}">
                  <a16:creationId xmlns="" xmlns:a16="http://schemas.microsoft.com/office/drawing/2014/main" id="{1EBF1988-62A6-45EE-AC1D-354B8E6240BE}"/>
                </a:ext>
              </a:extLst>
            </p:cNvPr>
            <p:cNvGrpSpPr/>
            <p:nvPr/>
          </p:nvGrpSpPr>
          <p:grpSpPr>
            <a:xfrm>
              <a:off x="9219810" y="1612862"/>
              <a:ext cx="1046684" cy="1046684"/>
              <a:chOff x="2040370" y="3023437"/>
              <a:chExt cx="811126" cy="811126"/>
            </a:xfrm>
          </p:grpSpPr>
          <p:grpSp>
            <p:nvGrpSpPr>
              <p:cNvPr id="187" name="组合 186">
                <a:extLst>
                  <a:ext uri="{FF2B5EF4-FFF2-40B4-BE49-F238E27FC236}">
                    <a16:creationId xmlns="" xmlns:a16="http://schemas.microsoft.com/office/drawing/2014/main" id="{C68BCA9D-3C05-4F23-975A-9C2FAD70C391}"/>
                  </a:ext>
                </a:extLst>
              </p:cNvPr>
              <p:cNvGrpSpPr/>
              <p:nvPr/>
            </p:nvGrpSpPr>
            <p:grpSpPr>
              <a:xfrm>
                <a:off x="2040370" y="3023437"/>
                <a:ext cx="811126" cy="811126"/>
                <a:chOff x="1275703" y="2236205"/>
                <a:chExt cx="811126" cy="811126"/>
              </a:xfrm>
            </p:grpSpPr>
            <p:sp>
              <p:nvSpPr>
                <p:cNvPr id="190" name="矩形 189">
                  <a:extLst>
                    <a:ext uri="{FF2B5EF4-FFF2-40B4-BE49-F238E27FC236}">
                      <a16:creationId xmlns="" xmlns:a16="http://schemas.microsoft.com/office/drawing/2014/main" id="{8D7F2BEE-0D2A-4548-8548-EADAAEB148E1}"/>
                    </a:ext>
                  </a:extLst>
                </p:cNvPr>
                <p:cNvSpPr/>
                <p:nvPr/>
              </p:nvSpPr>
              <p:spPr>
                <a:xfrm>
                  <a:off x="1275703" y="2236205"/>
                  <a:ext cx="811126" cy="811126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91" name="直接连接符 190">
                  <a:extLst>
                    <a:ext uri="{FF2B5EF4-FFF2-40B4-BE49-F238E27FC236}">
                      <a16:creationId xmlns="" xmlns:a16="http://schemas.microsoft.com/office/drawing/2014/main" id="{228D4CA2-CC0B-43E5-8AA9-7B172BEAFEFD}"/>
                    </a:ext>
                  </a:extLst>
                </p:cNvPr>
                <p:cNvCxnSpPr>
                  <a:stCxn id="190" idx="0"/>
                  <a:endCxn id="190" idx="2"/>
                </p:cNvCxnSpPr>
                <p:nvPr/>
              </p:nvCxnSpPr>
              <p:spPr>
                <a:xfrm>
                  <a:off x="1681266" y="2236205"/>
                  <a:ext cx="0" cy="811126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2" name="直接连接符 191">
                  <a:extLst>
                    <a:ext uri="{FF2B5EF4-FFF2-40B4-BE49-F238E27FC236}">
                      <a16:creationId xmlns="" xmlns:a16="http://schemas.microsoft.com/office/drawing/2014/main" id="{C7E75D26-E8AB-4574-8428-7498D044AAEC}"/>
                    </a:ext>
                  </a:extLst>
                </p:cNvPr>
                <p:cNvCxnSpPr>
                  <a:stCxn id="190" idx="1"/>
                  <a:endCxn id="190" idx="3"/>
                </p:cNvCxnSpPr>
                <p:nvPr/>
              </p:nvCxnSpPr>
              <p:spPr>
                <a:xfrm>
                  <a:off x="1275703" y="2641768"/>
                  <a:ext cx="81112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8" name="直接连接符 187">
                <a:extLst>
                  <a:ext uri="{FF2B5EF4-FFF2-40B4-BE49-F238E27FC236}">
                    <a16:creationId xmlns="" xmlns:a16="http://schemas.microsoft.com/office/drawing/2014/main" id="{1AB6381D-E4E2-4A2C-B7A6-9457FFFBFD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40370" y="3023437"/>
                <a:ext cx="811126" cy="811126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接连接符 188">
                <a:extLst>
                  <a:ext uri="{FF2B5EF4-FFF2-40B4-BE49-F238E27FC236}">
                    <a16:creationId xmlns="" xmlns:a16="http://schemas.microsoft.com/office/drawing/2014/main" id="{D1FF90ED-EEE0-429F-8816-DC52A99E21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0370" y="3023437"/>
                <a:ext cx="811126" cy="811126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组合 144">
              <a:extLst>
                <a:ext uri="{FF2B5EF4-FFF2-40B4-BE49-F238E27FC236}">
                  <a16:creationId xmlns="" xmlns:a16="http://schemas.microsoft.com/office/drawing/2014/main" id="{33497761-FDB5-44CD-87DA-5281544D3E57}"/>
                </a:ext>
              </a:extLst>
            </p:cNvPr>
            <p:cNvGrpSpPr/>
            <p:nvPr/>
          </p:nvGrpSpPr>
          <p:grpSpPr>
            <a:xfrm>
              <a:off x="9219810" y="2659546"/>
              <a:ext cx="1046684" cy="1046684"/>
              <a:chOff x="2040370" y="3023437"/>
              <a:chExt cx="811126" cy="811126"/>
            </a:xfrm>
          </p:grpSpPr>
          <p:grpSp>
            <p:nvGrpSpPr>
              <p:cNvPr id="181" name="组合 180">
                <a:extLst>
                  <a:ext uri="{FF2B5EF4-FFF2-40B4-BE49-F238E27FC236}">
                    <a16:creationId xmlns="" xmlns:a16="http://schemas.microsoft.com/office/drawing/2014/main" id="{06711F85-DE69-4F0D-8A04-7C7521A76EBF}"/>
                  </a:ext>
                </a:extLst>
              </p:cNvPr>
              <p:cNvGrpSpPr/>
              <p:nvPr/>
            </p:nvGrpSpPr>
            <p:grpSpPr>
              <a:xfrm>
                <a:off x="2040370" y="3023437"/>
                <a:ext cx="811126" cy="811126"/>
                <a:chOff x="1275703" y="2236205"/>
                <a:chExt cx="811126" cy="811126"/>
              </a:xfrm>
            </p:grpSpPr>
            <p:sp>
              <p:nvSpPr>
                <p:cNvPr id="184" name="矩形 183">
                  <a:extLst>
                    <a:ext uri="{FF2B5EF4-FFF2-40B4-BE49-F238E27FC236}">
                      <a16:creationId xmlns="" xmlns:a16="http://schemas.microsoft.com/office/drawing/2014/main" id="{CC18E045-19F2-442F-A188-17DF71ABE748}"/>
                    </a:ext>
                  </a:extLst>
                </p:cNvPr>
                <p:cNvSpPr/>
                <p:nvPr/>
              </p:nvSpPr>
              <p:spPr>
                <a:xfrm>
                  <a:off x="1275703" y="2236205"/>
                  <a:ext cx="811126" cy="811126"/>
                </a:xfrm>
                <a:prstGeom prst="rect">
                  <a:avLst/>
                </a:prstGeom>
                <a:noFill/>
                <a:ln w="19050" cap="flat" cmpd="sng" algn="ctr">
                  <a:solidFill>
                    <a:schemeClr val="accent1"/>
                  </a:soli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85" name="直接连接符 184">
                  <a:extLst>
                    <a:ext uri="{FF2B5EF4-FFF2-40B4-BE49-F238E27FC236}">
                      <a16:creationId xmlns="" xmlns:a16="http://schemas.microsoft.com/office/drawing/2014/main" id="{D315C152-BEDE-4DBC-A669-62294D7CD46F}"/>
                    </a:ext>
                  </a:extLst>
                </p:cNvPr>
                <p:cNvCxnSpPr>
                  <a:stCxn id="184" idx="0"/>
                  <a:endCxn id="184" idx="2"/>
                </p:cNvCxnSpPr>
                <p:nvPr/>
              </p:nvCxnSpPr>
              <p:spPr>
                <a:xfrm>
                  <a:off x="1681266" y="2236205"/>
                  <a:ext cx="0" cy="811126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6" name="直接连接符 185">
                  <a:extLst>
                    <a:ext uri="{FF2B5EF4-FFF2-40B4-BE49-F238E27FC236}">
                      <a16:creationId xmlns="" xmlns:a16="http://schemas.microsoft.com/office/drawing/2014/main" id="{BD8E2C16-67B7-4BB0-A37F-2FE8587D276E}"/>
                    </a:ext>
                  </a:extLst>
                </p:cNvPr>
                <p:cNvCxnSpPr>
                  <a:stCxn id="184" idx="1"/>
                  <a:endCxn id="184" idx="3"/>
                </p:cNvCxnSpPr>
                <p:nvPr/>
              </p:nvCxnSpPr>
              <p:spPr>
                <a:xfrm>
                  <a:off x="1275703" y="2641768"/>
                  <a:ext cx="811126" cy="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82" name="直接连接符 181">
                <a:extLst>
                  <a:ext uri="{FF2B5EF4-FFF2-40B4-BE49-F238E27FC236}">
                    <a16:creationId xmlns="" xmlns:a16="http://schemas.microsoft.com/office/drawing/2014/main" id="{BEF4FF0F-8699-4C40-BDB0-21FB1C9F1D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40370" y="3023437"/>
                <a:ext cx="811126" cy="811126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>
                <a:extLst>
                  <a:ext uri="{FF2B5EF4-FFF2-40B4-BE49-F238E27FC236}">
                    <a16:creationId xmlns="" xmlns:a16="http://schemas.microsoft.com/office/drawing/2014/main" id="{4989688A-D955-458C-9A43-CDFDB7863A0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40370" y="3023437"/>
                <a:ext cx="811126" cy="811126"/>
              </a:xfrm>
              <a:prstGeom prst="line">
                <a:avLst/>
              </a:prstGeom>
              <a:ln w="12700"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8" name="文本框 207">
              <a:extLst>
                <a:ext uri="{FF2B5EF4-FFF2-40B4-BE49-F238E27FC236}">
                  <a16:creationId xmlns="" xmlns:a16="http://schemas.microsoft.com/office/drawing/2014/main" id="{DC573463-0124-4B6A-9D8C-5DC11975BDA1}"/>
                </a:ext>
              </a:extLst>
            </p:cNvPr>
            <p:cNvSpPr txBox="1"/>
            <p:nvPr/>
          </p:nvSpPr>
          <p:spPr>
            <a:xfrm>
              <a:off x="9169918" y="1423006"/>
              <a:ext cx="1146468" cy="1246495"/>
            </a:xfrm>
            <a:prstGeom prst="rect">
              <a:avLst/>
            </a:prstGeom>
            <a:noFill/>
            <a:effectLst>
              <a:outerShdw dist="63500" dir="18900000" algn="bl" rotWithShape="0">
                <a:schemeClr val="bg1"/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500">
                  <a:ln w="3175">
                    <a:solidFill>
                      <a:srgbClr val="F03560"/>
                    </a:solidFill>
                    <a:round/>
                  </a:ln>
                  <a:solidFill>
                    <a:srgbClr val="3D5684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r>
                <a:rPr lang="zh-CN" altLang="en-US" dirty="0"/>
                <a:t>目</a:t>
              </a:r>
            </a:p>
          </p:txBody>
        </p:sp>
        <p:sp>
          <p:nvSpPr>
            <p:cNvPr id="209" name="文本框 208">
              <a:extLst>
                <a:ext uri="{FF2B5EF4-FFF2-40B4-BE49-F238E27FC236}">
                  <a16:creationId xmlns="" xmlns:a16="http://schemas.microsoft.com/office/drawing/2014/main" id="{840749F4-63D0-41DE-B2D9-FB5018F42AFC}"/>
                </a:ext>
              </a:extLst>
            </p:cNvPr>
            <p:cNvSpPr txBox="1"/>
            <p:nvPr/>
          </p:nvSpPr>
          <p:spPr>
            <a:xfrm>
              <a:off x="9219810" y="2522211"/>
              <a:ext cx="1146468" cy="1246495"/>
            </a:xfrm>
            <a:prstGeom prst="rect">
              <a:avLst/>
            </a:prstGeom>
            <a:noFill/>
            <a:effectLst>
              <a:outerShdw dist="63500" dir="18900000" algn="bl" rotWithShape="0">
                <a:schemeClr val="bg1"/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7500">
                  <a:ln w="3175">
                    <a:solidFill>
                      <a:srgbClr val="F03560"/>
                    </a:solidFill>
                    <a:round/>
                  </a:ln>
                  <a:solidFill>
                    <a:srgbClr val="3D5684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defRPr>
              </a:lvl1pPr>
            </a:lstStyle>
            <a:p>
              <a:r>
                <a:rPr lang="zh-CN" altLang="en-US" dirty="0"/>
                <a:t>录</a:t>
              </a: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B3CBA3F9-67B2-45BE-A7A5-DE5AAD1F97B9}"/>
              </a:ext>
            </a:extLst>
          </p:cNvPr>
          <p:cNvCxnSpPr>
            <a:cxnSpLocks/>
          </p:cNvCxnSpPr>
          <p:nvPr/>
        </p:nvCxnSpPr>
        <p:spPr>
          <a:xfrm>
            <a:off x="8007355" y="1395076"/>
            <a:ext cx="0" cy="4149553"/>
          </a:xfrm>
          <a:prstGeom prst="line">
            <a:avLst/>
          </a:prstGeom>
          <a:ln w="92075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>
            <a:extLst>
              <a:ext uri="{FF2B5EF4-FFF2-40B4-BE49-F238E27FC236}">
                <a16:creationId xmlns="" xmlns:a16="http://schemas.microsoft.com/office/drawing/2014/main" id="{660F501D-BB31-4A36-9936-9BF99E7505FA}"/>
              </a:ext>
            </a:extLst>
          </p:cNvPr>
          <p:cNvCxnSpPr>
            <a:cxnSpLocks/>
          </p:cNvCxnSpPr>
          <p:nvPr/>
        </p:nvCxnSpPr>
        <p:spPr>
          <a:xfrm>
            <a:off x="2256795" y="1395076"/>
            <a:ext cx="0" cy="4149553"/>
          </a:xfrm>
          <a:prstGeom prst="line">
            <a:avLst/>
          </a:prstGeom>
          <a:ln w="92075" cmpd="thinThick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>
            <a:extLst>
              <a:ext uri="{FF2B5EF4-FFF2-40B4-BE49-F238E27FC236}">
                <a16:creationId xmlns="" xmlns:a16="http://schemas.microsoft.com/office/drawing/2014/main" id="{6ACC7B01-C011-49A3-A905-9AB7671BB2CA}"/>
              </a:ext>
            </a:extLst>
          </p:cNvPr>
          <p:cNvCxnSpPr>
            <a:cxnSpLocks/>
          </p:cNvCxnSpPr>
          <p:nvPr/>
        </p:nvCxnSpPr>
        <p:spPr>
          <a:xfrm>
            <a:off x="6569715" y="1395076"/>
            <a:ext cx="0" cy="4149553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>
            <a:extLst>
              <a:ext uri="{FF2B5EF4-FFF2-40B4-BE49-F238E27FC236}">
                <a16:creationId xmlns="" xmlns:a16="http://schemas.microsoft.com/office/drawing/2014/main" id="{6A0B0DDB-8A4E-44E2-8415-80A4D7062347}"/>
              </a:ext>
            </a:extLst>
          </p:cNvPr>
          <p:cNvCxnSpPr>
            <a:cxnSpLocks/>
          </p:cNvCxnSpPr>
          <p:nvPr/>
        </p:nvCxnSpPr>
        <p:spPr>
          <a:xfrm>
            <a:off x="3694435" y="1395076"/>
            <a:ext cx="0" cy="4149553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8DEDC24-8642-4E12-86F0-F705B99C10F9}"/>
              </a:ext>
            </a:extLst>
          </p:cNvPr>
          <p:cNvSpPr txBox="1"/>
          <p:nvPr/>
        </p:nvSpPr>
        <p:spPr>
          <a:xfrm>
            <a:off x="6992100" y="2026886"/>
            <a:ext cx="861774" cy="3712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 输入你的标题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="" xmlns:a16="http://schemas.microsoft.com/office/drawing/2014/main" id="{5C720503-5DB5-4FDD-B65D-3973ACCC6137}"/>
              </a:ext>
            </a:extLst>
          </p:cNvPr>
          <p:cNvSpPr txBox="1"/>
          <p:nvPr/>
        </p:nvSpPr>
        <p:spPr>
          <a:xfrm>
            <a:off x="5573163" y="2026886"/>
            <a:ext cx="861774" cy="3712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 输入你的标题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="" xmlns:a16="http://schemas.microsoft.com/office/drawing/2014/main" id="{118FB7A6-A3BE-40CD-9554-9F9C3B14807C}"/>
              </a:ext>
            </a:extLst>
          </p:cNvPr>
          <p:cNvSpPr txBox="1"/>
          <p:nvPr/>
        </p:nvSpPr>
        <p:spPr>
          <a:xfrm>
            <a:off x="4154227" y="2026886"/>
            <a:ext cx="861774" cy="3712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 输入你的标题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90A8689F-D55E-47C1-B511-304665E20E8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6205" b="95227" l="9961" r="89844">
                        <a14:foregroundMark x1="51758" y1="7637" x2="51758" y2="7637"/>
                        <a14:foregroundMark x1="36914" y1="85680" x2="36914" y2="85680"/>
                        <a14:foregroundMark x1="46484" y1="90692" x2="46484" y2="90692"/>
                        <a14:foregroundMark x1="48438" y1="95227" x2="48438" y2="95227"/>
                        <a14:foregroundMark x1="41797" y1="6683" x2="41797" y2="6683"/>
                        <a14:foregroundMark x1="54688" y1="6205" x2="54688" y2="6205"/>
                      </a14:backgroundRemoval>
                    </a14:imgEffect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3885" y="3673711"/>
            <a:ext cx="4779013" cy="3910951"/>
          </a:xfrm>
          <a:prstGeom prst="rect">
            <a:avLst/>
          </a:prstGeom>
          <a:effectLst>
            <a:outerShdw dist="76200" dir="19200000" algn="r" rotWithShape="0">
              <a:srgbClr val="3D5684"/>
            </a:outerShdw>
          </a:effectLst>
        </p:spPr>
      </p:pic>
      <p:cxnSp>
        <p:nvCxnSpPr>
          <p:cNvPr id="124" name="直接连接符 123">
            <a:extLst>
              <a:ext uri="{FF2B5EF4-FFF2-40B4-BE49-F238E27FC236}">
                <a16:creationId xmlns="" xmlns:a16="http://schemas.microsoft.com/office/drawing/2014/main" id="{8C5DFAB6-BF52-4B3F-8EC4-62AF61F2EA3D}"/>
              </a:ext>
            </a:extLst>
          </p:cNvPr>
          <p:cNvCxnSpPr>
            <a:cxnSpLocks/>
          </p:cNvCxnSpPr>
          <p:nvPr/>
        </p:nvCxnSpPr>
        <p:spPr>
          <a:xfrm>
            <a:off x="5132075" y="1395076"/>
            <a:ext cx="0" cy="4149553"/>
          </a:xfrm>
          <a:prstGeom prst="line">
            <a:avLst/>
          </a:prstGeom>
          <a:ln w="254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本框 125">
            <a:extLst>
              <a:ext uri="{FF2B5EF4-FFF2-40B4-BE49-F238E27FC236}">
                <a16:creationId xmlns="" xmlns:a16="http://schemas.microsoft.com/office/drawing/2014/main" id="{FDECB2CB-D454-4A42-B4C7-EFFFE99A9856}"/>
              </a:ext>
            </a:extLst>
          </p:cNvPr>
          <p:cNvSpPr txBox="1"/>
          <p:nvPr/>
        </p:nvSpPr>
        <p:spPr>
          <a:xfrm>
            <a:off x="2735291" y="2026886"/>
            <a:ext cx="861774" cy="37125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latin typeface="喜鹊招牌体" panose="00000500000000000000" pitchFamily="2" charset="-122"/>
                <a:ea typeface="喜鹊招牌体" panose="00000500000000000000" pitchFamily="2" charset="-122"/>
              </a:rPr>
              <a:t> 输入你的标题</a:t>
            </a:r>
          </a:p>
        </p:txBody>
      </p:sp>
      <p:sp>
        <p:nvSpPr>
          <p:cNvPr id="130" name="文本框 129">
            <a:extLst>
              <a:ext uri="{FF2B5EF4-FFF2-40B4-BE49-F238E27FC236}">
                <a16:creationId xmlns="" xmlns:a16="http://schemas.microsoft.com/office/drawing/2014/main" id="{D24258DE-A0FD-46D2-B95A-2972754AF98D}"/>
              </a:ext>
            </a:extLst>
          </p:cNvPr>
          <p:cNvSpPr txBox="1">
            <a:spLocks/>
          </p:cNvSpPr>
          <p:nvPr/>
        </p:nvSpPr>
        <p:spPr>
          <a:xfrm>
            <a:off x="2617496" y="2364476"/>
            <a:ext cx="184666" cy="320107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 WRITE  SOMETHING  HERE</a:t>
            </a:r>
            <a:endParaRPr lang="zh-CN" altLang="en-US" sz="1200" dirty="0"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268735C-1EFD-42F4-A0E6-CFCCAF7B1742}"/>
              </a:ext>
            </a:extLst>
          </p:cNvPr>
          <p:cNvSpPr txBox="1">
            <a:spLocks/>
          </p:cNvSpPr>
          <p:nvPr/>
        </p:nvSpPr>
        <p:spPr>
          <a:xfrm>
            <a:off x="6875024" y="2364476"/>
            <a:ext cx="184666" cy="320107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dirty="0"/>
              <a:t> WRITE  SOMETHING  HERE     </a:t>
            </a:r>
            <a:endParaRPr lang="zh-CN" altLang="en-US" dirty="0"/>
          </a:p>
        </p:txBody>
      </p:sp>
      <p:sp>
        <p:nvSpPr>
          <p:cNvPr id="128" name="文本框 127">
            <a:extLst>
              <a:ext uri="{FF2B5EF4-FFF2-40B4-BE49-F238E27FC236}">
                <a16:creationId xmlns="" xmlns:a16="http://schemas.microsoft.com/office/drawing/2014/main" id="{87DC1036-5E66-4434-B1FC-0AFDA008BB4B}"/>
              </a:ext>
            </a:extLst>
          </p:cNvPr>
          <p:cNvSpPr txBox="1">
            <a:spLocks/>
          </p:cNvSpPr>
          <p:nvPr/>
        </p:nvSpPr>
        <p:spPr>
          <a:xfrm>
            <a:off x="5482433" y="2364476"/>
            <a:ext cx="184666" cy="320107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dirty="0"/>
              <a:t> WRITE  SOMETHING  HERE</a:t>
            </a:r>
            <a:endParaRPr lang="zh-CN" altLang="en-US" dirty="0"/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1E17FF61-6494-4912-96D2-E272D657495B}"/>
              </a:ext>
            </a:extLst>
          </p:cNvPr>
          <p:cNvSpPr txBox="1">
            <a:spLocks/>
          </p:cNvSpPr>
          <p:nvPr/>
        </p:nvSpPr>
        <p:spPr>
          <a:xfrm>
            <a:off x="4019834" y="2364476"/>
            <a:ext cx="184666" cy="3201070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>
            <a:defPPr>
              <a:defRPr lang="zh-CN"/>
            </a:defPPr>
            <a:lvl1pPr algn="dist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r>
              <a:rPr lang="en-US" altLang="zh-CN" dirty="0"/>
              <a:t> WRITE  SOMETHING  HERE</a:t>
            </a:r>
            <a:endParaRPr lang="zh-CN" altLang="en-US" dirty="0"/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90E0970-504C-4E45-83B9-05A5EED2BEF0}"/>
              </a:ext>
            </a:extLst>
          </p:cNvPr>
          <p:cNvGrpSpPr/>
          <p:nvPr/>
        </p:nvGrpSpPr>
        <p:grpSpPr>
          <a:xfrm rot="4149048">
            <a:off x="345825" y="4019676"/>
            <a:ext cx="2339548" cy="2320212"/>
            <a:chOff x="-410467" y="384069"/>
            <a:chExt cx="1485900" cy="1473619"/>
          </a:xfrm>
        </p:grpSpPr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62D6F9E-AA01-470E-92EB-1E97239FCB4D}"/>
                </a:ext>
              </a:extLst>
            </p:cNvPr>
            <p:cNvSpPr/>
            <p:nvPr/>
          </p:nvSpPr>
          <p:spPr>
            <a:xfrm>
              <a:off x="-410467" y="385532"/>
              <a:ext cx="1485900" cy="1377950"/>
            </a:xfrm>
            <a:custGeom>
              <a:avLst/>
              <a:gdLst>
                <a:gd name="connsiteX0" fmla="*/ 1047750 w 1485900"/>
                <a:gd name="connsiteY0" fmla="*/ 996950 h 1377950"/>
                <a:gd name="connsiteX1" fmla="*/ 1441450 w 1485900"/>
                <a:gd name="connsiteY1" fmla="*/ 787400 h 1377950"/>
                <a:gd name="connsiteX2" fmla="*/ 1485900 w 1485900"/>
                <a:gd name="connsiteY2" fmla="*/ 679450 h 1377950"/>
                <a:gd name="connsiteX3" fmla="*/ 1454150 w 1485900"/>
                <a:gd name="connsiteY3" fmla="*/ 596900 h 1377950"/>
                <a:gd name="connsiteX4" fmla="*/ 1225550 w 1485900"/>
                <a:gd name="connsiteY4" fmla="*/ 152400 h 1377950"/>
                <a:gd name="connsiteX5" fmla="*/ 1143000 w 1485900"/>
                <a:gd name="connsiteY5" fmla="*/ 133350 h 1377950"/>
                <a:gd name="connsiteX6" fmla="*/ 1060450 w 1485900"/>
                <a:gd name="connsiteY6" fmla="*/ 0 h 1377950"/>
                <a:gd name="connsiteX7" fmla="*/ 6350 w 1485900"/>
                <a:gd name="connsiteY7" fmla="*/ 565150 h 1377950"/>
                <a:gd name="connsiteX8" fmla="*/ 0 w 1485900"/>
                <a:gd name="connsiteY8" fmla="*/ 654050 h 1377950"/>
                <a:gd name="connsiteX9" fmla="*/ 76200 w 1485900"/>
                <a:gd name="connsiteY9" fmla="*/ 768350 h 1377950"/>
                <a:gd name="connsiteX10" fmla="*/ 50800 w 1485900"/>
                <a:gd name="connsiteY10" fmla="*/ 819150 h 1377950"/>
                <a:gd name="connsiteX11" fmla="*/ 228600 w 1485900"/>
                <a:gd name="connsiteY11" fmla="*/ 1162050 h 1377950"/>
                <a:gd name="connsiteX12" fmla="*/ 298450 w 1485900"/>
                <a:gd name="connsiteY12" fmla="*/ 1308100 h 1377950"/>
                <a:gd name="connsiteX13" fmla="*/ 355600 w 1485900"/>
                <a:gd name="connsiteY13" fmla="*/ 1377950 h 1377950"/>
                <a:gd name="connsiteX14" fmla="*/ 1047750 w 1485900"/>
                <a:gd name="connsiteY14" fmla="*/ 996950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85900" h="1377950">
                  <a:moveTo>
                    <a:pt x="1047750" y="996950"/>
                  </a:moveTo>
                  <a:lnTo>
                    <a:pt x="1441450" y="787400"/>
                  </a:lnTo>
                  <a:lnTo>
                    <a:pt x="1485900" y="679450"/>
                  </a:lnTo>
                  <a:lnTo>
                    <a:pt x="1454150" y="596900"/>
                  </a:lnTo>
                  <a:lnTo>
                    <a:pt x="1225550" y="152400"/>
                  </a:lnTo>
                  <a:lnTo>
                    <a:pt x="1143000" y="133350"/>
                  </a:lnTo>
                  <a:lnTo>
                    <a:pt x="1060450" y="0"/>
                  </a:lnTo>
                  <a:lnTo>
                    <a:pt x="6350" y="565150"/>
                  </a:lnTo>
                  <a:lnTo>
                    <a:pt x="0" y="654050"/>
                  </a:lnTo>
                  <a:lnTo>
                    <a:pt x="76200" y="768350"/>
                  </a:lnTo>
                  <a:lnTo>
                    <a:pt x="50800" y="819150"/>
                  </a:lnTo>
                  <a:lnTo>
                    <a:pt x="228600" y="1162050"/>
                  </a:lnTo>
                  <a:lnTo>
                    <a:pt x="298450" y="1308100"/>
                  </a:lnTo>
                  <a:lnTo>
                    <a:pt x="355600" y="1377950"/>
                  </a:lnTo>
                  <a:lnTo>
                    <a:pt x="1047750" y="996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8100" dir="16800000" sx="101000" sy="101000" algn="bl" rotWithShape="0">
                <a:srgbClr val="3D568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07FC60B0-CED8-4D88-B38F-E9F6878620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33149">
              <a:off x="-404326" y="384069"/>
              <a:ext cx="1473619" cy="1473619"/>
            </a:xfrm>
            <a:prstGeom prst="rect">
              <a:avLst/>
            </a:prstGeom>
            <a:ln>
              <a:noFill/>
            </a:ln>
            <a:effectLst/>
          </p:spPr>
        </p:pic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10D67FD-087E-4A66-9C9F-B7D9F81203A8}"/>
              </a:ext>
            </a:extLst>
          </p:cNvPr>
          <p:cNvGrpSpPr/>
          <p:nvPr/>
        </p:nvGrpSpPr>
        <p:grpSpPr>
          <a:xfrm>
            <a:off x="2612197" y="1320437"/>
            <a:ext cx="941646" cy="922397"/>
            <a:chOff x="2660339" y="1251425"/>
            <a:chExt cx="941646" cy="922397"/>
          </a:xfrm>
        </p:grpSpPr>
        <p:sp>
          <p:nvSpPr>
            <p:cNvPr id="6752" name="椭圆 6751">
              <a:extLst>
                <a:ext uri="{FF2B5EF4-FFF2-40B4-BE49-F238E27FC236}">
                  <a16:creationId xmlns="" xmlns:a16="http://schemas.microsoft.com/office/drawing/2014/main" id="{3E20F354-EC45-447D-9F98-A83FFE264F27}"/>
                </a:ext>
              </a:extLst>
            </p:cNvPr>
            <p:cNvSpPr>
              <a:spLocks/>
            </p:cNvSpPr>
            <p:nvPr/>
          </p:nvSpPr>
          <p:spPr>
            <a:xfrm>
              <a:off x="2741945" y="1251425"/>
              <a:ext cx="750362" cy="750362"/>
            </a:xfrm>
            <a:prstGeom prst="ellipse">
              <a:avLst/>
            </a:prstGeom>
            <a:ln w="60325" cmpd="thickThin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="" xmlns:a16="http://schemas.microsoft.com/office/drawing/2014/main" id="{208EC32A-7AE2-4A26-A70C-32E18B50B5EB}"/>
                </a:ext>
              </a:extLst>
            </p:cNvPr>
            <p:cNvSpPr txBox="1"/>
            <p:nvPr/>
          </p:nvSpPr>
          <p:spPr>
            <a:xfrm>
              <a:off x="2660339" y="1296978"/>
              <a:ext cx="861774" cy="5603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肆</a:t>
              </a: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="" xmlns:a16="http://schemas.microsoft.com/office/drawing/2014/main" id="{E1F373C5-A201-4239-8C79-00A0439BE85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3924" y="1675241"/>
              <a:ext cx="388061" cy="49858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3C2406B2-8ADB-4CFF-8E30-8A13F2931587}"/>
              </a:ext>
            </a:extLst>
          </p:cNvPr>
          <p:cNvGrpSpPr/>
          <p:nvPr/>
        </p:nvGrpSpPr>
        <p:grpSpPr>
          <a:xfrm>
            <a:off x="6905631" y="1320437"/>
            <a:ext cx="941646" cy="922397"/>
            <a:chOff x="2660339" y="1251425"/>
            <a:chExt cx="941646" cy="922397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7E416F66-215C-469D-A32F-F388F6D2264F}"/>
                </a:ext>
              </a:extLst>
            </p:cNvPr>
            <p:cNvSpPr>
              <a:spLocks/>
            </p:cNvSpPr>
            <p:nvPr/>
          </p:nvSpPr>
          <p:spPr>
            <a:xfrm>
              <a:off x="2741945" y="1251425"/>
              <a:ext cx="750362" cy="750362"/>
            </a:xfrm>
            <a:prstGeom prst="ellipse">
              <a:avLst/>
            </a:prstGeom>
            <a:ln w="60325" cmpd="thickThin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018318D2-52DA-4B85-823F-1A3A9EC2FBCE}"/>
                </a:ext>
              </a:extLst>
            </p:cNvPr>
            <p:cNvSpPr txBox="1"/>
            <p:nvPr/>
          </p:nvSpPr>
          <p:spPr>
            <a:xfrm>
              <a:off x="2660339" y="1296978"/>
              <a:ext cx="861774" cy="5603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壹</a:t>
              </a: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="" xmlns:a16="http://schemas.microsoft.com/office/drawing/2014/main" id="{1A8C3840-AE24-4978-A41D-82704AADA9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3924" y="1675241"/>
              <a:ext cx="388061" cy="49858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11EFEB36-7AD3-4D28-B36E-C6F54E439C6F}"/>
              </a:ext>
            </a:extLst>
          </p:cNvPr>
          <p:cNvGrpSpPr/>
          <p:nvPr/>
        </p:nvGrpSpPr>
        <p:grpSpPr>
          <a:xfrm>
            <a:off x="4041522" y="1320437"/>
            <a:ext cx="922596" cy="922397"/>
            <a:chOff x="2679389" y="1251425"/>
            <a:chExt cx="922596" cy="922397"/>
          </a:xfrm>
        </p:grpSpPr>
        <p:sp>
          <p:nvSpPr>
            <p:cNvPr id="67" name="椭圆 66">
              <a:extLst>
                <a:ext uri="{FF2B5EF4-FFF2-40B4-BE49-F238E27FC236}">
                  <a16:creationId xmlns="" xmlns:a16="http://schemas.microsoft.com/office/drawing/2014/main" id="{1269BAFA-8E85-4A3C-BC76-67B5AE76A80D}"/>
                </a:ext>
              </a:extLst>
            </p:cNvPr>
            <p:cNvSpPr>
              <a:spLocks/>
            </p:cNvSpPr>
            <p:nvPr/>
          </p:nvSpPr>
          <p:spPr>
            <a:xfrm>
              <a:off x="2741945" y="1251425"/>
              <a:ext cx="750362" cy="750362"/>
            </a:xfrm>
            <a:prstGeom prst="ellipse">
              <a:avLst/>
            </a:prstGeom>
            <a:ln w="60325" cmpd="thickThin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92EDD311-1A31-4D9C-AC99-5E4864D128EA}"/>
                </a:ext>
              </a:extLst>
            </p:cNvPr>
            <p:cNvSpPr txBox="1"/>
            <p:nvPr/>
          </p:nvSpPr>
          <p:spPr>
            <a:xfrm>
              <a:off x="2679389" y="1296978"/>
              <a:ext cx="861774" cy="5603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叁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F773ABC0-F02E-49CD-B742-7C1E2EB82EA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3924" y="1675241"/>
              <a:ext cx="388061" cy="49858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621B2314-EE4A-48AD-BDCD-1D48BD63C1FF}"/>
              </a:ext>
            </a:extLst>
          </p:cNvPr>
          <p:cNvGrpSpPr/>
          <p:nvPr/>
        </p:nvGrpSpPr>
        <p:grpSpPr>
          <a:xfrm>
            <a:off x="5441121" y="1320437"/>
            <a:ext cx="941646" cy="922397"/>
            <a:chOff x="2660339" y="1251425"/>
            <a:chExt cx="941646" cy="922397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F1FB0528-544F-4023-B7D3-416F9F4AF1D7}"/>
                </a:ext>
              </a:extLst>
            </p:cNvPr>
            <p:cNvSpPr>
              <a:spLocks/>
            </p:cNvSpPr>
            <p:nvPr/>
          </p:nvSpPr>
          <p:spPr>
            <a:xfrm>
              <a:off x="2741945" y="1251425"/>
              <a:ext cx="750362" cy="750362"/>
            </a:xfrm>
            <a:prstGeom prst="ellipse">
              <a:avLst/>
            </a:prstGeom>
            <a:ln w="60325" cmpd="thickThin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60A89644-F0B1-44DC-8B0B-A467CCBD9EF0}"/>
                </a:ext>
              </a:extLst>
            </p:cNvPr>
            <p:cNvSpPr txBox="1"/>
            <p:nvPr/>
          </p:nvSpPr>
          <p:spPr>
            <a:xfrm>
              <a:off x="2660339" y="1296978"/>
              <a:ext cx="861774" cy="56032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贰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81AC4449-4742-493B-9935-E8F93B8311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13924" y="1675241"/>
              <a:ext cx="388061" cy="49858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744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335558F-C715-4FFE-B34B-DE72E3C34744}"/>
              </a:ext>
            </a:extLst>
          </p:cNvPr>
          <p:cNvGrpSpPr/>
          <p:nvPr/>
        </p:nvGrpSpPr>
        <p:grpSpPr>
          <a:xfrm>
            <a:off x="0" y="-118325"/>
            <a:ext cx="12215433" cy="6976325"/>
            <a:chOff x="971371" y="-284099"/>
            <a:chExt cx="10504000" cy="5610129"/>
          </a:xfrm>
        </p:grpSpPr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1A7A8427-34F1-4099-87D8-727E3C980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1371" y="-188414"/>
              <a:ext cx="10504000" cy="551444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CB6666B7-1277-4FA7-B7AC-E992FF06195E}"/>
                </a:ext>
              </a:extLst>
            </p:cNvPr>
            <p:cNvPicPr>
              <a:picLocks/>
            </p:cNvPicPr>
            <p:nvPr/>
          </p:nvPicPr>
          <p:blipFill>
            <a:blip r:embed="rId4">
              <a:duotone>
                <a:prstClr val="black"/>
                <a:schemeClr val="accent3">
                  <a:tint val="45000"/>
                  <a:satMod val="400000"/>
                </a:schemeClr>
              </a:duotone>
              <a:alphaModFix amt="2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1371" y="-284099"/>
              <a:ext cx="10265667" cy="5486400"/>
            </a:xfrm>
            <a:prstGeom prst="rect">
              <a:avLst/>
            </a:prstGeom>
          </p:spPr>
        </p:pic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C4B88F92-894B-440E-BB70-7F96F12061D9}"/>
              </a:ext>
            </a:extLst>
          </p:cNvPr>
          <p:cNvGrpSpPr/>
          <p:nvPr/>
        </p:nvGrpSpPr>
        <p:grpSpPr>
          <a:xfrm>
            <a:off x="3069021" y="402024"/>
            <a:ext cx="6053958" cy="6053952"/>
            <a:chOff x="2988945" y="603885"/>
            <a:chExt cx="2485959" cy="2485959"/>
          </a:xfrm>
          <a:solidFill>
            <a:srgbClr val="F03560">
              <a:alpha val="42000"/>
            </a:srgbClr>
          </a:solidFill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7CC549F0-B872-44CE-A76B-856442F18996}"/>
                </a:ext>
              </a:extLst>
            </p:cNvPr>
            <p:cNvSpPr/>
            <p:nvPr/>
          </p:nvSpPr>
          <p:spPr>
            <a:xfrm>
              <a:off x="4485870" y="2432619"/>
              <a:ext cx="295275" cy="657225"/>
            </a:xfrm>
            <a:custGeom>
              <a:avLst/>
              <a:gdLst>
                <a:gd name="connsiteX0" fmla="*/ 281298 w 295275"/>
                <a:gd name="connsiteY0" fmla="*/ 663197 h 657225"/>
                <a:gd name="connsiteX1" fmla="*/ 240626 w 295275"/>
                <a:gd name="connsiteY1" fmla="*/ 589378 h 657225"/>
                <a:gd name="connsiteX2" fmla="*/ 214527 w 295275"/>
                <a:gd name="connsiteY2" fmla="*/ 527275 h 657225"/>
                <a:gd name="connsiteX3" fmla="*/ 198811 w 295275"/>
                <a:gd name="connsiteY3" fmla="*/ 499748 h 657225"/>
                <a:gd name="connsiteX4" fmla="*/ 177570 w 295275"/>
                <a:gd name="connsiteY4" fmla="*/ 448598 h 657225"/>
                <a:gd name="connsiteX5" fmla="*/ 109181 w 295275"/>
                <a:gd name="connsiteY5" fmla="*/ 264004 h 657225"/>
                <a:gd name="connsiteX6" fmla="*/ 28028 w 295275"/>
                <a:gd name="connsiteY6" fmla="*/ 82934 h 657225"/>
                <a:gd name="connsiteX7" fmla="*/ 23075 w 295275"/>
                <a:gd name="connsiteY7" fmla="*/ 62264 h 657225"/>
                <a:gd name="connsiteX8" fmla="*/ 120 w 295275"/>
                <a:gd name="connsiteY8" fmla="*/ 352 h 657225"/>
                <a:gd name="connsiteX9" fmla="*/ 19551 w 295275"/>
                <a:gd name="connsiteY9" fmla="*/ 26069 h 657225"/>
                <a:gd name="connsiteX10" fmla="*/ 30885 w 295275"/>
                <a:gd name="connsiteY10" fmla="*/ 57121 h 657225"/>
                <a:gd name="connsiteX11" fmla="*/ 59746 w 295275"/>
                <a:gd name="connsiteY11" fmla="*/ 115985 h 657225"/>
                <a:gd name="connsiteX12" fmla="*/ 85940 w 295275"/>
                <a:gd name="connsiteY12" fmla="*/ 175136 h 657225"/>
                <a:gd name="connsiteX13" fmla="*/ 106419 w 295275"/>
                <a:gd name="connsiteY13" fmla="*/ 228285 h 657225"/>
                <a:gd name="connsiteX14" fmla="*/ 119468 w 295275"/>
                <a:gd name="connsiteY14" fmla="*/ 250383 h 657225"/>
                <a:gd name="connsiteX15" fmla="*/ 123754 w 295275"/>
                <a:gd name="connsiteY15" fmla="*/ 271434 h 657225"/>
                <a:gd name="connsiteX16" fmla="*/ 134803 w 295275"/>
                <a:gd name="connsiteY16" fmla="*/ 292674 h 657225"/>
                <a:gd name="connsiteX17" fmla="*/ 165378 w 295275"/>
                <a:gd name="connsiteY17" fmla="*/ 357730 h 657225"/>
                <a:gd name="connsiteX18" fmla="*/ 182333 w 295275"/>
                <a:gd name="connsiteY18" fmla="*/ 396021 h 657225"/>
                <a:gd name="connsiteX19" fmla="*/ 207669 w 295275"/>
                <a:gd name="connsiteY19" fmla="*/ 448598 h 657225"/>
                <a:gd name="connsiteX20" fmla="*/ 239292 w 295275"/>
                <a:gd name="connsiteY20" fmla="*/ 514797 h 657225"/>
                <a:gd name="connsiteX21" fmla="*/ 266820 w 295275"/>
                <a:gd name="connsiteY21" fmla="*/ 576234 h 657225"/>
                <a:gd name="connsiteX22" fmla="*/ 295776 w 295275"/>
                <a:gd name="connsiteY22" fmla="*/ 651862 h 657225"/>
                <a:gd name="connsiteX23" fmla="*/ 281298 w 295275"/>
                <a:gd name="connsiteY23" fmla="*/ 663197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5275" h="657225">
                  <a:moveTo>
                    <a:pt x="281298" y="663197"/>
                  </a:moveTo>
                  <a:cubicBezTo>
                    <a:pt x="256818" y="647671"/>
                    <a:pt x="246150" y="618048"/>
                    <a:pt x="240626" y="589378"/>
                  </a:cubicBezTo>
                  <a:cubicBezTo>
                    <a:pt x="225291" y="576519"/>
                    <a:pt x="222528" y="548611"/>
                    <a:pt x="214527" y="527275"/>
                  </a:cubicBezTo>
                  <a:cubicBezTo>
                    <a:pt x="211098" y="518036"/>
                    <a:pt x="202335" y="509749"/>
                    <a:pt x="198811" y="499748"/>
                  </a:cubicBezTo>
                  <a:cubicBezTo>
                    <a:pt x="191763" y="479936"/>
                    <a:pt x="193572" y="458505"/>
                    <a:pt x="177570" y="448598"/>
                  </a:cubicBezTo>
                  <a:cubicBezTo>
                    <a:pt x="161092" y="386781"/>
                    <a:pt x="135946" y="325059"/>
                    <a:pt x="109181" y="264004"/>
                  </a:cubicBezTo>
                  <a:cubicBezTo>
                    <a:pt x="82416" y="202949"/>
                    <a:pt x="53936" y="142179"/>
                    <a:pt x="28028" y="82934"/>
                  </a:cubicBezTo>
                  <a:cubicBezTo>
                    <a:pt x="25170" y="76361"/>
                    <a:pt x="23551" y="69313"/>
                    <a:pt x="23075" y="62264"/>
                  </a:cubicBezTo>
                  <a:cubicBezTo>
                    <a:pt x="11931" y="45881"/>
                    <a:pt x="-1404" y="13687"/>
                    <a:pt x="120" y="352"/>
                  </a:cubicBezTo>
                  <a:cubicBezTo>
                    <a:pt x="7835" y="-2791"/>
                    <a:pt x="14502" y="15878"/>
                    <a:pt x="19551" y="26069"/>
                  </a:cubicBezTo>
                  <a:cubicBezTo>
                    <a:pt x="25647" y="38357"/>
                    <a:pt x="32314" y="50358"/>
                    <a:pt x="30885" y="57121"/>
                  </a:cubicBezTo>
                  <a:cubicBezTo>
                    <a:pt x="42030" y="74456"/>
                    <a:pt x="51174" y="95221"/>
                    <a:pt x="59746" y="115985"/>
                  </a:cubicBezTo>
                  <a:cubicBezTo>
                    <a:pt x="68319" y="136750"/>
                    <a:pt x="76320" y="157705"/>
                    <a:pt x="85940" y="175136"/>
                  </a:cubicBezTo>
                  <a:cubicBezTo>
                    <a:pt x="94989" y="191519"/>
                    <a:pt x="98894" y="209997"/>
                    <a:pt x="106419" y="228285"/>
                  </a:cubicBezTo>
                  <a:cubicBezTo>
                    <a:pt x="109467" y="235715"/>
                    <a:pt x="116229" y="242763"/>
                    <a:pt x="119468" y="250383"/>
                  </a:cubicBezTo>
                  <a:cubicBezTo>
                    <a:pt x="122040" y="256670"/>
                    <a:pt x="121278" y="264671"/>
                    <a:pt x="123754" y="271434"/>
                  </a:cubicBezTo>
                  <a:cubicBezTo>
                    <a:pt x="126231" y="278292"/>
                    <a:pt x="131660" y="285054"/>
                    <a:pt x="134803" y="292674"/>
                  </a:cubicBezTo>
                  <a:cubicBezTo>
                    <a:pt x="144233" y="315058"/>
                    <a:pt x="154520" y="340966"/>
                    <a:pt x="165378" y="357730"/>
                  </a:cubicBezTo>
                  <a:cubicBezTo>
                    <a:pt x="172998" y="369446"/>
                    <a:pt x="175475" y="384876"/>
                    <a:pt x="182333" y="396021"/>
                  </a:cubicBezTo>
                  <a:cubicBezTo>
                    <a:pt x="190334" y="409165"/>
                    <a:pt x="210051" y="429453"/>
                    <a:pt x="207669" y="448598"/>
                  </a:cubicBezTo>
                  <a:cubicBezTo>
                    <a:pt x="218623" y="467648"/>
                    <a:pt x="237387" y="492032"/>
                    <a:pt x="239292" y="514797"/>
                  </a:cubicBezTo>
                  <a:cubicBezTo>
                    <a:pt x="252723" y="530228"/>
                    <a:pt x="264629" y="556803"/>
                    <a:pt x="266820" y="576234"/>
                  </a:cubicBezTo>
                  <a:cubicBezTo>
                    <a:pt x="284250" y="596807"/>
                    <a:pt x="295680" y="626525"/>
                    <a:pt x="295776" y="651862"/>
                  </a:cubicBezTo>
                  <a:cubicBezTo>
                    <a:pt x="296157" y="656529"/>
                    <a:pt x="289680" y="660054"/>
                    <a:pt x="281298" y="6631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C1D805C-7156-40C6-93EC-706835A3C17F}"/>
                </a:ext>
              </a:extLst>
            </p:cNvPr>
            <p:cNvSpPr/>
            <p:nvPr/>
          </p:nvSpPr>
          <p:spPr>
            <a:xfrm>
              <a:off x="4661394" y="2022202"/>
              <a:ext cx="742950" cy="314325"/>
            </a:xfrm>
            <a:custGeom>
              <a:avLst/>
              <a:gdLst>
                <a:gd name="connsiteX0" fmla="*/ 560115 w 742950"/>
                <a:gd name="connsiteY0" fmla="*/ 243224 h 314325"/>
                <a:gd name="connsiteX1" fmla="*/ 531159 w 742950"/>
                <a:gd name="connsiteY1" fmla="*/ 231032 h 314325"/>
                <a:gd name="connsiteX2" fmla="*/ 514014 w 742950"/>
                <a:gd name="connsiteY2" fmla="*/ 229223 h 314325"/>
                <a:gd name="connsiteX3" fmla="*/ 473247 w 742950"/>
                <a:gd name="connsiteY3" fmla="*/ 206553 h 314325"/>
                <a:gd name="connsiteX4" fmla="*/ 434385 w 742950"/>
                <a:gd name="connsiteY4" fmla="*/ 193123 h 314325"/>
                <a:gd name="connsiteX5" fmla="*/ 400666 w 742950"/>
                <a:gd name="connsiteY5" fmla="*/ 174359 h 314325"/>
                <a:gd name="connsiteX6" fmla="*/ 364947 w 742950"/>
                <a:gd name="connsiteY6" fmla="*/ 163119 h 314325"/>
                <a:gd name="connsiteX7" fmla="*/ 332372 w 742950"/>
                <a:gd name="connsiteY7" fmla="*/ 151499 h 314325"/>
                <a:gd name="connsiteX8" fmla="*/ 324371 w 742950"/>
                <a:gd name="connsiteY8" fmla="*/ 143688 h 314325"/>
                <a:gd name="connsiteX9" fmla="*/ 162636 w 742950"/>
                <a:gd name="connsiteY9" fmla="*/ 77299 h 314325"/>
                <a:gd name="connsiteX10" fmla="*/ 4140 w 742950"/>
                <a:gd name="connsiteY10" fmla="*/ 9481 h 314325"/>
                <a:gd name="connsiteX11" fmla="*/ 14713 w 742950"/>
                <a:gd name="connsiteY11" fmla="*/ 1861 h 314325"/>
                <a:gd name="connsiteX12" fmla="*/ 51098 w 742950"/>
                <a:gd name="connsiteY12" fmla="*/ 16625 h 314325"/>
                <a:gd name="connsiteX13" fmla="*/ 329324 w 742950"/>
                <a:gd name="connsiteY13" fmla="*/ 127019 h 314325"/>
                <a:gd name="connsiteX14" fmla="*/ 341897 w 742950"/>
                <a:gd name="connsiteY14" fmla="*/ 127686 h 314325"/>
                <a:gd name="connsiteX15" fmla="*/ 372567 w 742950"/>
                <a:gd name="connsiteY15" fmla="*/ 141878 h 314325"/>
                <a:gd name="connsiteX16" fmla="*/ 405238 w 742950"/>
                <a:gd name="connsiteY16" fmla="*/ 158833 h 314325"/>
                <a:gd name="connsiteX17" fmla="*/ 567163 w 742950"/>
                <a:gd name="connsiteY17" fmla="*/ 221507 h 314325"/>
                <a:gd name="connsiteX18" fmla="*/ 636695 w 742950"/>
                <a:gd name="connsiteY18" fmla="*/ 249130 h 314325"/>
                <a:gd name="connsiteX19" fmla="*/ 667366 w 742950"/>
                <a:gd name="connsiteY19" fmla="*/ 257131 h 314325"/>
                <a:gd name="connsiteX20" fmla="*/ 702132 w 742950"/>
                <a:gd name="connsiteY20" fmla="*/ 275038 h 314325"/>
                <a:gd name="connsiteX21" fmla="*/ 747281 w 742950"/>
                <a:gd name="connsiteY21" fmla="*/ 295136 h 314325"/>
                <a:gd name="connsiteX22" fmla="*/ 726993 w 742950"/>
                <a:gd name="connsiteY22" fmla="*/ 316472 h 314325"/>
                <a:gd name="connsiteX23" fmla="*/ 693845 w 742950"/>
                <a:gd name="connsiteY23" fmla="*/ 299708 h 314325"/>
                <a:gd name="connsiteX24" fmla="*/ 655079 w 742950"/>
                <a:gd name="connsiteY24" fmla="*/ 287516 h 314325"/>
                <a:gd name="connsiteX25" fmla="*/ 560115 w 742950"/>
                <a:gd name="connsiteY25" fmla="*/ 24322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2950" h="314325">
                  <a:moveTo>
                    <a:pt x="560115" y="243224"/>
                  </a:moveTo>
                  <a:cubicBezTo>
                    <a:pt x="547827" y="246177"/>
                    <a:pt x="542207" y="234747"/>
                    <a:pt x="531159" y="231032"/>
                  </a:cubicBezTo>
                  <a:cubicBezTo>
                    <a:pt x="526206" y="229318"/>
                    <a:pt x="519348" y="231318"/>
                    <a:pt x="514014" y="229223"/>
                  </a:cubicBezTo>
                  <a:cubicBezTo>
                    <a:pt x="500488" y="223984"/>
                    <a:pt x="487915" y="212935"/>
                    <a:pt x="473247" y="206553"/>
                  </a:cubicBezTo>
                  <a:cubicBezTo>
                    <a:pt x="460483" y="201029"/>
                    <a:pt x="447053" y="197600"/>
                    <a:pt x="434385" y="193123"/>
                  </a:cubicBezTo>
                  <a:cubicBezTo>
                    <a:pt x="421716" y="188741"/>
                    <a:pt x="410191" y="183407"/>
                    <a:pt x="400666" y="174359"/>
                  </a:cubicBezTo>
                  <a:cubicBezTo>
                    <a:pt x="388474" y="175406"/>
                    <a:pt x="376377" y="169120"/>
                    <a:pt x="364947" y="163119"/>
                  </a:cubicBezTo>
                  <a:cubicBezTo>
                    <a:pt x="353422" y="157023"/>
                    <a:pt x="342468" y="151118"/>
                    <a:pt x="332372" y="151499"/>
                  </a:cubicBezTo>
                  <a:cubicBezTo>
                    <a:pt x="329990" y="148736"/>
                    <a:pt x="327228" y="146260"/>
                    <a:pt x="324371" y="143688"/>
                  </a:cubicBezTo>
                  <a:cubicBezTo>
                    <a:pt x="266649" y="121971"/>
                    <a:pt x="214357" y="99587"/>
                    <a:pt x="162636" y="77299"/>
                  </a:cubicBezTo>
                  <a:cubicBezTo>
                    <a:pt x="110820" y="54915"/>
                    <a:pt x="59481" y="32627"/>
                    <a:pt x="4140" y="9481"/>
                  </a:cubicBezTo>
                  <a:cubicBezTo>
                    <a:pt x="-5194" y="-1282"/>
                    <a:pt x="2521" y="-1378"/>
                    <a:pt x="14713" y="1861"/>
                  </a:cubicBezTo>
                  <a:cubicBezTo>
                    <a:pt x="26905" y="5195"/>
                    <a:pt x="43383" y="12148"/>
                    <a:pt x="51098" y="16625"/>
                  </a:cubicBezTo>
                  <a:cubicBezTo>
                    <a:pt x="148825" y="53486"/>
                    <a:pt x="231883" y="84252"/>
                    <a:pt x="329324" y="127019"/>
                  </a:cubicBezTo>
                  <a:cubicBezTo>
                    <a:pt x="334563" y="129305"/>
                    <a:pt x="337230" y="126543"/>
                    <a:pt x="341897" y="127686"/>
                  </a:cubicBezTo>
                  <a:cubicBezTo>
                    <a:pt x="348374" y="134735"/>
                    <a:pt x="360280" y="138164"/>
                    <a:pt x="372567" y="141878"/>
                  </a:cubicBezTo>
                  <a:cubicBezTo>
                    <a:pt x="384855" y="145593"/>
                    <a:pt x="397523" y="149594"/>
                    <a:pt x="405238" y="158833"/>
                  </a:cubicBezTo>
                  <a:cubicBezTo>
                    <a:pt x="463436" y="173978"/>
                    <a:pt x="519252" y="197885"/>
                    <a:pt x="567163" y="221507"/>
                  </a:cubicBezTo>
                  <a:cubicBezTo>
                    <a:pt x="590309" y="223508"/>
                    <a:pt x="611931" y="238081"/>
                    <a:pt x="636695" y="249130"/>
                  </a:cubicBezTo>
                  <a:cubicBezTo>
                    <a:pt x="645268" y="252940"/>
                    <a:pt x="656984" y="253226"/>
                    <a:pt x="667366" y="257131"/>
                  </a:cubicBezTo>
                  <a:cubicBezTo>
                    <a:pt x="679463" y="261703"/>
                    <a:pt x="690417" y="270656"/>
                    <a:pt x="702132" y="275038"/>
                  </a:cubicBezTo>
                  <a:cubicBezTo>
                    <a:pt x="718325" y="281229"/>
                    <a:pt x="741185" y="278086"/>
                    <a:pt x="747281" y="295136"/>
                  </a:cubicBezTo>
                  <a:cubicBezTo>
                    <a:pt x="746995" y="316376"/>
                    <a:pt x="738042" y="319710"/>
                    <a:pt x="726993" y="316472"/>
                  </a:cubicBezTo>
                  <a:cubicBezTo>
                    <a:pt x="715944" y="313233"/>
                    <a:pt x="702894" y="303803"/>
                    <a:pt x="693845" y="299708"/>
                  </a:cubicBezTo>
                  <a:cubicBezTo>
                    <a:pt x="681939" y="294278"/>
                    <a:pt x="667176" y="292659"/>
                    <a:pt x="655079" y="287516"/>
                  </a:cubicBezTo>
                  <a:cubicBezTo>
                    <a:pt x="623932" y="274371"/>
                    <a:pt x="584308" y="255797"/>
                    <a:pt x="560115" y="2432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94017B09-5741-41B5-B66B-A4C27F74ECCD}"/>
                </a:ext>
              </a:extLst>
            </p:cNvPr>
            <p:cNvSpPr/>
            <p:nvPr/>
          </p:nvSpPr>
          <p:spPr>
            <a:xfrm>
              <a:off x="4937951" y="2537841"/>
              <a:ext cx="133350" cy="133350"/>
            </a:xfrm>
            <a:custGeom>
              <a:avLst/>
              <a:gdLst>
                <a:gd name="connsiteX0" fmla="*/ 125825 w 133350"/>
                <a:gd name="connsiteY0" fmla="*/ 140780 h 133350"/>
                <a:gd name="connsiteX1" fmla="*/ 72009 w 133350"/>
                <a:gd name="connsiteY1" fmla="*/ 84487 h 133350"/>
                <a:gd name="connsiteX2" fmla="*/ 22193 w 133350"/>
                <a:gd name="connsiteY2" fmla="*/ 34862 h 133350"/>
                <a:gd name="connsiteX3" fmla="*/ 95 w 133350"/>
                <a:gd name="connsiteY3" fmla="*/ 8192 h 133350"/>
                <a:gd name="connsiteX4" fmla="*/ 7905 w 133350"/>
                <a:gd name="connsiteY4" fmla="*/ 0 h 133350"/>
                <a:gd name="connsiteX5" fmla="*/ 56578 w 133350"/>
                <a:gd name="connsiteY5" fmla="*/ 42291 h 133350"/>
                <a:gd name="connsiteX6" fmla="*/ 79533 w 133350"/>
                <a:gd name="connsiteY6" fmla="*/ 59436 h 133350"/>
                <a:gd name="connsiteX7" fmla="*/ 120205 w 133350"/>
                <a:gd name="connsiteY7" fmla="*/ 103537 h 133350"/>
                <a:gd name="connsiteX8" fmla="*/ 125825 w 133350"/>
                <a:gd name="connsiteY8" fmla="*/ 14078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133350">
                  <a:moveTo>
                    <a:pt x="125825" y="140780"/>
                  </a:moveTo>
                  <a:cubicBezTo>
                    <a:pt x="106584" y="120968"/>
                    <a:pt x="84772" y="106108"/>
                    <a:pt x="72009" y="84487"/>
                  </a:cubicBezTo>
                  <a:cubicBezTo>
                    <a:pt x="51339" y="75248"/>
                    <a:pt x="38766" y="51054"/>
                    <a:pt x="22193" y="34862"/>
                  </a:cubicBezTo>
                  <a:cubicBezTo>
                    <a:pt x="13716" y="26575"/>
                    <a:pt x="-1334" y="22479"/>
                    <a:pt x="95" y="8192"/>
                  </a:cubicBezTo>
                  <a:lnTo>
                    <a:pt x="7905" y="0"/>
                  </a:lnTo>
                  <a:cubicBezTo>
                    <a:pt x="28098" y="5906"/>
                    <a:pt x="41529" y="26384"/>
                    <a:pt x="56578" y="42291"/>
                  </a:cubicBezTo>
                  <a:cubicBezTo>
                    <a:pt x="62103" y="48197"/>
                    <a:pt x="73056" y="52102"/>
                    <a:pt x="79533" y="59436"/>
                  </a:cubicBezTo>
                  <a:cubicBezTo>
                    <a:pt x="90487" y="71914"/>
                    <a:pt x="108585" y="89059"/>
                    <a:pt x="120205" y="103537"/>
                  </a:cubicBezTo>
                  <a:cubicBezTo>
                    <a:pt x="133350" y="119825"/>
                    <a:pt x="157638" y="124397"/>
                    <a:pt x="125825" y="1407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143B47E2-1E20-4AFC-89FD-213CB36E37A9}"/>
                </a:ext>
              </a:extLst>
            </p:cNvPr>
            <p:cNvSpPr/>
            <p:nvPr/>
          </p:nvSpPr>
          <p:spPr>
            <a:xfrm>
              <a:off x="5020791" y="2363734"/>
              <a:ext cx="76200" cy="57150"/>
            </a:xfrm>
            <a:custGeom>
              <a:avLst/>
              <a:gdLst>
                <a:gd name="connsiteX0" fmla="*/ 18315 w 76200"/>
                <a:gd name="connsiteY0" fmla="*/ 23231 h 57150"/>
                <a:gd name="connsiteX1" fmla="*/ 503 w 76200"/>
                <a:gd name="connsiteY1" fmla="*/ 3895 h 57150"/>
                <a:gd name="connsiteX2" fmla="*/ 24792 w 76200"/>
                <a:gd name="connsiteY2" fmla="*/ 10467 h 57150"/>
                <a:gd name="connsiteX3" fmla="*/ 51367 w 76200"/>
                <a:gd name="connsiteY3" fmla="*/ 23898 h 57150"/>
                <a:gd name="connsiteX4" fmla="*/ 77465 w 76200"/>
                <a:gd name="connsiteY4" fmla="*/ 36566 h 57150"/>
                <a:gd name="connsiteX5" fmla="*/ 60701 w 76200"/>
                <a:gd name="connsiteY5" fmla="*/ 59617 h 57150"/>
                <a:gd name="connsiteX6" fmla="*/ 51938 w 76200"/>
                <a:gd name="connsiteY6" fmla="*/ 45710 h 57150"/>
                <a:gd name="connsiteX7" fmla="*/ 18315 w 76200"/>
                <a:gd name="connsiteY7" fmla="*/ 23231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57150">
                  <a:moveTo>
                    <a:pt x="18315" y="23231"/>
                  </a:moveTo>
                  <a:cubicBezTo>
                    <a:pt x="8123" y="22659"/>
                    <a:pt x="-2449" y="13611"/>
                    <a:pt x="503" y="3895"/>
                  </a:cubicBezTo>
                  <a:cubicBezTo>
                    <a:pt x="6980" y="-3725"/>
                    <a:pt x="21268" y="562"/>
                    <a:pt x="24792" y="10467"/>
                  </a:cubicBezTo>
                  <a:cubicBezTo>
                    <a:pt x="36032" y="10753"/>
                    <a:pt x="43747" y="17326"/>
                    <a:pt x="51367" y="23898"/>
                  </a:cubicBezTo>
                  <a:cubicBezTo>
                    <a:pt x="58987" y="30470"/>
                    <a:pt x="66416" y="37042"/>
                    <a:pt x="77465" y="36566"/>
                  </a:cubicBezTo>
                  <a:cubicBezTo>
                    <a:pt x="89753" y="51996"/>
                    <a:pt x="74798" y="67522"/>
                    <a:pt x="60701" y="59617"/>
                  </a:cubicBezTo>
                  <a:cubicBezTo>
                    <a:pt x="56701" y="57426"/>
                    <a:pt x="56796" y="49330"/>
                    <a:pt x="51938" y="45710"/>
                  </a:cubicBezTo>
                  <a:cubicBezTo>
                    <a:pt x="43080" y="39138"/>
                    <a:pt x="20030" y="38947"/>
                    <a:pt x="18315" y="232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ED513086-A7A7-434E-BDC0-1094640980EC}"/>
                </a:ext>
              </a:extLst>
            </p:cNvPr>
            <p:cNvSpPr/>
            <p:nvPr/>
          </p:nvSpPr>
          <p:spPr>
            <a:xfrm>
              <a:off x="5205520" y="2033501"/>
              <a:ext cx="19050" cy="9525"/>
            </a:xfrm>
            <a:custGeom>
              <a:avLst/>
              <a:gdLst>
                <a:gd name="connsiteX0" fmla="*/ 21229 w 19050"/>
                <a:gd name="connsiteY0" fmla="*/ 17517 h 9525"/>
                <a:gd name="connsiteX1" fmla="*/ 83 w 19050"/>
                <a:gd name="connsiteY1" fmla="*/ 8278 h 9525"/>
                <a:gd name="connsiteX2" fmla="*/ 21229 w 19050"/>
                <a:gd name="connsiteY2" fmla="*/ 1751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21229" y="17517"/>
                  </a:moveTo>
                  <a:cubicBezTo>
                    <a:pt x="11704" y="19708"/>
                    <a:pt x="-1155" y="18565"/>
                    <a:pt x="83" y="8278"/>
                  </a:cubicBezTo>
                  <a:cubicBezTo>
                    <a:pt x="2083" y="-7819"/>
                    <a:pt x="35802" y="1896"/>
                    <a:pt x="21229" y="175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B495590F-DFF1-416A-8082-D86788F98E94}"/>
                </a:ext>
              </a:extLst>
            </p:cNvPr>
            <p:cNvSpPr/>
            <p:nvPr/>
          </p:nvSpPr>
          <p:spPr>
            <a:xfrm>
              <a:off x="4741604" y="2590904"/>
              <a:ext cx="28575" cy="38100"/>
            </a:xfrm>
            <a:custGeom>
              <a:avLst/>
              <a:gdLst>
                <a:gd name="connsiteX0" fmla="*/ 29469 w 28575"/>
                <a:gd name="connsiteY0" fmla="*/ 42092 h 38100"/>
                <a:gd name="connsiteX1" fmla="*/ 6418 w 28575"/>
                <a:gd name="connsiteY1" fmla="*/ 24089 h 38100"/>
                <a:gd name="connsiteX2" fmla="*/ 132 w 28575"/>
                <a:gd name="connsiteY2" fmla="*/ 10945 h 38100"/>
                <a:gd name="connsiteX3" fmla="*/ 4799 w 28575"/>
                <a:gd name="connsiteY3" fmla="*/ 944 h 38100"/>
                <a:gd name="connsiteX4" fmla="*/ 29469 w 28575"/>
                <a:gd name="connsiteY4" fmla="*/ 42092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38100">
                  <a:moveTo>
                    <a:pt x="29469" y="42092"/>
                  </a:moveTo>
                  <a:cubicBezTo>
                    <a:pt x="23373" y="41044"/>
                    <a:pt x="13086" y="33043"/>
                    <a:pt x="6418" y="24089"/>
                  </a:cubicBezTo>
                  <a:cubicBezTo>
                    <a:pt x="3085" y="19613"/>
                    <a:pt x="703" y="14945"/>
                    <a:pt x="132" y="10945"/>
                  </a:cubicBezTo>
                  <a:cubicBezTo>
                    <a:pt x="-440" y="6849"/>
                    <a:pt x="798" y="3230"/>
                    <a:pt x="4799" y="944"/>
                  </a:cubicBezTo>
                  <a:cubicBezTo>
                    <a:pt x="17086" y="-6200"/>
                    <a:pt x="39661" y="29138"/>
                    <a:pt x="29469" y="420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83D7DF5C-4684-47F5-B1F9-29D60FB9DCC2}"/>
                </a:ext>
              </a:extLst>
            </p:cNvPr>
            <p:cNvSpPr/>
            <p:nvPr/>
          </p:nvSpPr>
          <p:spPr>
            <a:xfrm>
              <a:off x="4750032" y="2353846"/>
              <a:ext cx="133350" cy="133350"/>
            </a:xfrm>
            <a:custGeom>
              <a:avLst/>
              <a:gdLst>
                <a:gd name="connsiteX0" fmla="*/ 134769 w 133350"/>
                <a:gd name="connsiteY0" fmla="*/ 139513 h 133350"/>
                <a:gd name="connsiteX1" fmla="*/ 106194 w 133350"/>
                <a:gd name="connsiteY1" fmla="*/ 115224 h 133350"/>
                <a:gd name="connsiteX2" fmla="*/ 86287 w 133350"/>
                <a:gd name="connsiteY2" fmla="*/ 101223 h 133350"/>
                <a:gd name="connsiteX3" fmla="*/ 80763 w 133350"/>
                <a:gd name="connsiteY3" fmla="*/ 89792 h 133350"/>
                <a:gd name="connsiteX4" fmla="*/ 57808 w 133350"/>
                <a:gd name="connsiteY4" fmla="*/ 72552 h 133350"/>
                <a:gd name="connsiteX5" fmla="*/ 38376 w 133350"/>
                <a:gd name="connsiteY5" fmla="*/ 47597 h 133350"/>
                <a:gd name="connsiteX6" fmla="*/ 14088 w 133350"/>
                <a:gd name="connsiteY6" fmla="*/ 26356 h 133350"/>
                <a:gd name="connsiteX7" fmla="*/ 1134 w 133350"/>
                <a:gd name="connsiteY7" fmla="*/ 2067 h 133350"/>
                <a:gd name="connsiteX8" fmla="*/ 31042 w 133350"/>
                <a:gd name="connsiteY8" fmla="*/ 22737 h 133350"/>
                <a:gd name="connsiteX9" fmla="*/ 46092 w 133350"/>
                <a:gd name="connsiteY9" fmla="*/ 37310 h 133350"/>
                <a:gd name="connsiteX10" fmla="*/ 72571 w 133350"/>
                <a:gd name="connsiteY10" fmla="*/ 57312 h 133350"/>
                <a:gd name="connsiteX11" fmla="*/ 91240 w 133350"/>
                <a:gd name="connsiteY11" fmla="*/ 78934 h 133350"/>
                <a:gd name="connsiteX12" fmla="*/ 102765 w 133350"/>
                <a:gd name="connsiteY12" fmla="*/ 84173 h 133350"/>
                <a:gd name="connsiteX13" fmla="*/ 113910 w 133350"/>
                <a:gd name="connsiteY13" fmla="*/ 100651 h 133350"/>
                <a:gd name="connsiteX14" fmla="*/ 134769 w 133350"/>
                <a:gd name="connsiteY14" fmla="*/ 139513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350" h="133350">
                  <a:moveTo>
                    <a:pt x="134769" y="139513"/>
                  </a:moveTo>
                  <a:cubicBezTo>
                    <a:pt x="123244" y="143704"/>
                    <a:pt x="119720" y="127321"/>
                    <a:pt x="106194" y="115224"/>
                  </a:cubicBezTo>
                  <a:cubicBezTo>
                    <a:pt x="99527" y="109319"/>
                    <a:pt x="90859" y="106271"/>
                    <a:pt x="86287" y="101223"/>
                  </a:cubicBezTo>
                  <a:cubicBezTo>
                    <a:pt x="83334" y="98079"/>
                    <a:pt x="83811" y="93698"/>
                    <a:pt x="80763" y="89792"/>
                  </a:cubicBezTo>
                  <a:cubicBezTo>
                    <a:pt x="76191" y="83982"/>
                    <a:pt x="65809" y="80267"/>
                    <a:pt x="57808" y="72552"/>
                  </a:cubicBezTo>
                  <a:cubicBezTo>
                    <a:pt x="49521" y="64551"/>
                    <a:pt x="44092" y="52645"/>
                    <a:pt x="38376" y="47597"/>
                  </a:cubicBezTo>
                  <a:cubicBezTo>
                    <a:pt x="35043" y="44644"/>
                    <a:pt x="23613" y="35786"/>
                    <a:pt x="14088" y="26356"/>
                  </a:cubicBezTo>
                  <a:cubicBezTo>
                    <a:pt x="4658" y="16926"/>
                    <a:pt x="-2962" y="7020"/>
                    <a:pt x="1134" y="2067"/>
                  </a:cubicBezTo>
                  <a:cubicBezTo>
                    <a:pt x="8373" y="-6600"/>
                    <a:pt x="28280" y="14259"/>
                    <a:pt x="31042" y="22737"/>
                  </a:cubicBezTo>
                  <a:cubicBezTo>
                    <a:pt x="40281" y="22737"/>
                    <a:pt x="40663" y="31119"/>
                    <a:pt x="46092" y="37310"/>
                  </a:cubicBezTo>
                  <a:cubicBezTo>
                    <a:pt x="50854" y="42739"/>
                    <a:pt x="63808" y="48168"/>
                    <a:pt x="72571" y="57312"/>
                  </a:cubicBezTo>
                  <a:cubicBezTo>
                    <a:pt x="80382" y="65504"/>
                    <a:pt x="85716" y="74933"/>
                    <a:pt x="91240" y="78934"/>
                  </a:cubicBezTo>
                  <a:cubicBezTo>
                    <a:pt x="94193" y="81029"/>
                    <a:pt x="99908" y="81792"/>
                    <a:pt x="102765" y="84173"/>
                  </a:cubicBezTo>
                  <a:cubicBezTo>
                    <a:pt x="106004" y="86935"/>
                    <a:pt x="108290" y="94174"/>
                    <a:pt x="113910" y="100651"/>
                  </a:cubicBezTo>
                  <a:cubicBezTo>
                    <a:pt x="127150" y="116367"/>
                    <a:pt x="153819" y="122463"/>
                    <a:pt x="134769" y="1395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7833E0B0-4F3D-4310-BDBF-8A45E2069860}"/>
                </a:ext>
              </a:extLst>
            </p:cNvPr>
            <p:cNvSpPr/>
            <p:nvPr/>
          </p:nvSpPr>
          <p:spPr>
            <a:xfrm>
              <a:off x="4770461" y="1950530"/>
              <a:ext cx="352425" cy="76200"/>
            </a:xfrm>
            <a:custGeom>
              <a:avLst/>
              <a:gdLst>
                <a:gd name="connsiteX0" fmla="*/ 356370 w 352425"/>
                <a:gd name="connsiteY0" fmla="*/ 72676 h 76200"/>
                <a:gd name="connsiteX1" fmla="*/ 354084 w 352425"/>
                <a:gd name="connsiteY1" fmla="*/ 76771 h 76200"/>
                <a:gd name="connsiteX2" fmla="*/ 265025 w 352425"/>
                <a:gd name="connsiteY2" fmla="*/ 64579 h 76200"/>
                <a:gd name="connsiteX3" fmla="*/ 214924 w 352425"/>
                <a:gd name="connsiteY3" fmla="*/ 55531 h 76200"/>
                <a:gd name="connsiteX4" fmla="*/ 201017 w 352425"/>
                <a:gd name="connsiteY4" fmla="*/ 48863 h 76200"/>
                <a:gd name="connsiteX5" fmla="*/ 190064 w 352425"/>
                <a:gd name="connsiteY5" fmla="*/ 50387 h 76200"/>
                <a:gd name="connsiteX6" fmla="*/ 123579 w 352425"/>
                <a:gd name="connsiteY6" fmla="*/ 38862 h 76200"/>
                <a:gd name="connsiteX7" fmla="*/ 99195 w 352425"/>
                <a:gd name="connsiteY7" fmla="*/ 31528 h 76200"/>
                <a:gd name="connsiteX8" fmla="*/ 59190 w 352425"/>
                <a:gd name="connsiteY8" fmla="*/ 25241 h 76200"/>
                <a:gd name="connsiteX9" fmla="*/ 40997 w 352425"/>
                <a:gd name="connsiteY9" fmla="*/ 17526 h 76200"/>
                <a:gd name="connsiteX10" fmla="*/ 8898 w 352425"/>
                <a:gd name="connsiteY10" fmla="*/ 12382 h 76200"/>
                <a:gd name="connsiteX11" fmla="*/ 4517 w 352425"/>
                <a:gd name="connsiteY11" fmla="*/ 0 h 76200"/>
                <a:gd name="connsiteX12" fmla="*/ 54618 w 352425"/>
                <a:gd name="connsiteY12" fmla="*/ 8096 h 76200"/>
                <a:gd name="connsiteX13" fmla="*/ 101576 w 352425"/>
                <a:gd name="connsiteY13" fmla="*/ 18002 h 76200"/>
                <a:gd name="connsiteX14" fmla="*/ 146058 w 352425"/>
                <a:gd name="connsiteY14" fmla="*/ 26384 h 76200"/>
                <a:gd name="connsiteX15" fmla="*/ 191302 w 352425"/>
                <a:gd name="connsiteY15" fmla="*/ 34576 h 76200"/>
                <a:gd name="connsiteX16" fmla="*/ 200922 w 352425"/>
                <a:gd name="connsiteY16" fmla="*/ 40100 h 76200"/>
                <a:gd name="connsiteX17" fmla="*/ 217781 w 352425"/>
                <a:gd name="connsiteY17" fmla="*/ 39433 h 76200"/>
                <a:gd name="connsiteX18" fmla="*/ 227402 w 352425"/>
                <a:gd name="connsiteY18" fmla="*/ 45148 h 76200"/>
                <a:gd name="connsiteX19" fmla="*/ 356370 w 352425"/>
                <a:gd name="connsiteY19" fmla="*/ 7267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2425" h="76200">
                  <a:moveTo>
                    <a:pt x="356370" y="72676"/>
                  </a:moveTo>
                  <a:cubicBezTo>
                    <a:pt x="356370" y="75152"/>
                    <a:pt x="354560" y="74962"/>
                    <a:pt x="354084" y="76771"/>
                  </a:cubicBezTo>
                  <a:cubicBezTo>
                    <a:pt x="320937" y="70294"/>
                    <a:pt x="293696" y="70009"/>
                    <a:pt x="265025" y="64579"/>
                  </a:cubicBezTo>
                  <a:cubicBezTo>
                    <a:pt x="249404" y="61531"/>
                    <a:pt x="230640" y="51911"/>
                    <a:pt x="214924" y="55531"/>
                  </a:cubicBezTo>
                  <a:cubicBezTo>
                    <a:pt x="211876" y="52483"/>
                    <a:pt x="204827" y="51530"/>
                    <a:pt x="201017" y="48863"/>
                  </a:cubicBezTo>
                  <a:cubicBezTo>
                    <a:pt x="196445" y="48292"/>
                    <a:pt x="193969" y="50101"/>
                    <a:pt x="190064" y="50387"/>
                  </a:cubicBezTo>
                  <a:cubicBezTo>
                    <a:pt x="171395" y="39624"/>
                    <a:pt x="148154" y="42196"/>
                    <a:pt x="123579" y="38862"/>
                  </a:cubicBezTo>
                  <a:cubicBezTo>
                    <a:pt x="115483" y="37814"/>
                    <a:pt x="108339" y="33528"/>
                    <a:pt x="99195" y="31528"/>
                  </a:cubicBezTo>
                  <a:cubicBezTo>
                    <a:pt x="86336" y="28765"/>
                    <a:pt x="72430" y="29051"/>
                    <a:pt x="59190" y="25241"/>
                  </a:cubicBezTo>
                  <a:cubicBezTo>
                    <a:pt x="52713" y="23336"/>
                    <a:pt x="47379" y="19240"/>
                    <a:pt x="40997" y="17526"/>
                  </a:cubicBezTo>
                  <a:cubicBezTo>
                    <a:pt x="30901" y="14764"/>
                    <a:pt x="17566" y="14192"/>
                    <a:pt x="8898" y="12382"/>
                  </a:cubicBezTo>
                  <a:cubicBezTo>
                    <a:pt x="326" y="10573"/>
                    <a:pt x="-3770" y="7620"/>
                    <a:pt x="4517" y="0"/>
                  </a:cubicBezTo>
                  <a:cubicBezTo>
                    <a:pt x="21471" y="4477"/>
                    <a:pt x="38330" y="6191"/>
                    <a:pt x="54618" y="8096"/>
                  </a:cubicBezTo>
                  <a:cubicBezTo>
                    <a:pt x="70906" y="10001"/>
                    <a:pt x="86813" y="12001"/>
                    <a:pt x="101576" y="18002"/>
                  </a:cubicBezTo>
                  <a:cubicBezTo>
                    <a:pt x="115102" y="17335"/>
                    <a:pt x="130532" y="21717"/>
                    <a:pt x="146058" y="26384"/>
                  </a:cubicBezTo>
                  <a:cubicBezTo>
                    <a:pt x="161584" y="31051"/>
                    <a:pt x="177205" y="35814"/>
                    <a:pt x="191302" y="34576"/>
                  </a:cubicBezTo>
                  <a:cubicBezTo>
                    <a:pt x="196922" y="35052"/>
                    <a:pt x="197779" y="38195"/>
                    <a:pt x="200922" y="40100"/>
                  </a:cubicBezTo>
                  <a:cubicBezTo>
                    <a:pt x="204923" y="38005"/>
                    <a:pt x="212447" y="40100"/>
                    <a:pt x="217781" y="39433"/>
                  </a:cubicBezTo>
                  <a:cubicBezTo>
                    <a:pt x="221496" y="40957"/>
                    <a:pt x="224925" y="42767"/>
                    <a:pt x="227402" y="45148"/>
                  </a:cubicBezTo>
                  <a:cubicBezTo>
                    <a:pt x="271788" y="49339"/>
                    <a:pt x="313603" y="62103"/>
                    <a:pt x="356370" y="726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5422B63E-C28E-48BC-904B-D584C47D6339}"/>
                </a:ext>
              </a:extLst>
            </p:cNvPr>
            <p:cNvSpPr/>
            <p:nvPr/>
          </p:nvSpPr>
          <p:spPr>
            <a:xfrm>
              <a:off x="4915536" y="2296190"/>
              <a:ext cx="38100" cy="28575"/>
            </a:xfrm>
            <a:custGeom>
              <a:avLst/>
              <a:gdLst>
                <a:gd name="connsiteX0" fmla="*/ 317 w 38100"/>
                <a:gd name="connsiteY0" fmla="*/ 192 h 28575"/>
                <a:gd name="connsiteX1" fmla="*/ 44608 w 38100"/>
                <a:gd name="connsiteY1" fmla="*/ 30958 h 28575"/>
                <a:gd name="connsiteX2" fmla="*/ 28796 w 38100"/>
                <a:gd name="connsiteY2" fmla="*/ 30577 h 28575"/>
                <a:gd name="connsiteX3" fmla="*/ 317 w 38100"/>
                <a:gd name="connsiteY3" fmla="*/ 19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317" y="192"/>
                  </a:moveTo>
                  <a:cubicBezTo>
                    <a:pt x="11746" y="-2189"/>
                    <a:pt x="53847" y="18099"/>
                    <a:pt x="44608" y="30958"/>
                  </a:cubicBezTo>
                  <a:cubicBezTo>
                    <a:pt x="41274" y="35530"/>
                    <a:pt x="33083" y="32672"/>
                    <a:pt x="28796" y="30577"/>
                  </a:cubicBezTo>
                  <a:cubicBezTo>
                    <a:pt x="18223" y="25529"/>
                    <a:pt x="-2827" y="7717"/>
                    <a:pt x="317" y="1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BE4C7C66-ABD3-46EC-9A02-C96841902804}"/>
                </a:ext>
              </a:extLst>
            </p:cNvPr>
            <p:cNvSpPr/>
            <p:nvPr/>
          </p:nvSpPr>
          <p:spPr>
            <a:xfrm>
              <a:off x="4766086" y="2197182"/>
              <a:ext cx="123825" cy="85725"/>
            </a:xfrm>
            <a:custGeom>
              <a:avLst/>
              <a:gdLst>
                <a:gd name="connsiteX0" fmla="*/ 128621 w 123825"/>
                <a:gd name="connsiteY0" fmla="*/ 82245 h 85725"/>
                <a:gd name="connsiteX1" fmla="*/ 97569 w 123825"/>
                <a:gd name="connsiteY1" fmla="*/ 75292 h 85725"/>
                <a:gd name="connsiteX2" fmla="*/ 50325 w 123825"/>
                <a:gd name="connsiteY2" fmla="*/ 46241 h 85725"/>
                <a:gd name="connsiteX3" fmla="*/ 41086 w 123825"/>
                <a:gd name="connsiteY3" fmla="*/ 35859 h 85725"/>
                <a:gd name="connsiteX4" fmla="*/ 414 w 123825"/>
                <a:gd name="connsiteY4" fmla="*/ 2235 h 85725"/>
                <a:gd name="connsiteX5" fmla="*/ 45277 w 123825"/>
                <a:gd name="connsiteY5" fmla="*/ 23762 h 85725"/>
                <a:gd name="connsiteX6" fmla="*/ 60993 w 123825"/>
                <a:gd name="connsiteY6" fmla="*/ 29763 h 85725"/>
                <a:gd name="connsiteX7" fmla="*/ 105094 w 123825"/>
                <a:gd name="connsiteY7" fmla="*/ 60814 h 85725"/>
                <a:gd name="connsiteX8" fmla="*/ 128621 w 123825"/>
                <a:gd name="connsiteY8" fmla="*/ 82245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5" h="85725">
                  <a:moveTo>
                    <a:pt x="128621" y="82245"/>
                  </a:moveTo>
                  <a:cubicBezTo>
                    <a:pt x="125287" y="99390"/>
                    <a:pt x="111476" y="84817"/>
                    <a:pt x="97569" y="75292"/>
                  </a:cubicBezTo>
                  <a:cubicBezTo>
                    <a:pt x="83853" y="65958"/>
                    <a:pt x="61184" y="55480"/>
                    <a:pt x="50325" y="46241"/>
                  </a:cubicBezTo>
                  <a:cubicBezTo>
                    <a:pt x="44896" y="41669"/>
                    <a:pt x="45372" y="39192"/>
                    <a:pt x="41086" y="35859"/>
                  </a:cubicBezTo>
                  <a:cubicBezTo>
                    <a:pt x="27560" y="25572"/>
                    <a:pt x="-3967" y="10903"/>
                    <a:pt x="414" y="2235"/>
                  </a:cubicBezTo>
                  <a:cubicBezTo>
                    <a:pt x="5081" y="-7099"/>
                    <a:pt x="30799" y="15285"/>
                    <a:pt x="45277" y="23762"/>
                  </a:cubicBezTo>
                  <a:cubicBezTo>
                    <a:pt x="52135" y="27667"/>
                    <a:pt x="54707" y="26619"/>
                    <a:pt x="60993" y="29763"/>
                  </a:cubicBezTo>
                  <a:cubicBezTo>
                    <a:pt x="73947" y="36240"/>
                    <a:pt x="91378" y="52242"/>
                    <a:pt x="105094" y="60814"/>
                  </a:cubicBezTo>
                  <a:cubicBezTo>
                    <a:pt x="117286" y="68720"/>
                    <a:pt x="131002" y="69958"/>
                    <a:pt x="128621" y="8224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45CC0AB6-2159-4F1D-AB3E-2EA86BE1BFA0}"/>
                </a:ext>
              </a:extLst>
            </p:cNvPr>
            <p:cNvSpPr/>
            <p:nvPr/>
          </p:nvSpPr>
          <p:spPr>
            <a:xfrm>
              <a:off x="4590764" y="2371059"/>
              <a:ext cx="57150" cy="76200"/>
            </a:xfrm>
            <a:custGeom>
              <a:avLst/>
              <a:gdLst>
                <a:gd name="connsiteX0" fmla="*/ 60198 w 57150"/>
                <a:gd name="connsiteY0" fmla="*/ 84677 h 76200"/>
                <a:gd name="connsiteX1" fmla="*/ 38671 w 57150"/>
                <a:gd name="connsiteY1" fmla="*/ 61436 h 76200"/>
                <a:gd name="connsiteX2" fmla="*/ 0 w 57150"/>
                <a:gd name="connsiteY2" fmla="*/ 4476 h 76200"/>
                <a:gd name="connsiteX3" fmla="*/ 857 w 57150"/>
                <a:gd name="connsiteY3" fmla="*/ 2000 h 76200"/>
                <a:gd name="connsiteX4" fmla="*/ 12763 w 57150"/>
                <a:gd name="connsiteY4" fmla="*/ 2667 h 76200"/>
                <a:gd name="connsiteX5" fmla="*/ 46292 w 57150"/>
                <a:gd name="connsiteY5" fmla="*/ 54197 h 76200"/>
                <a:gd name="connsiteX6" fmla="*/ 60198 w 57150"/>
                <a:gd name="connsiteY6" fmla="*/ 8467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76200">
                  <a:moveTo>
                    <a:pt x="60198" y="84677"/>
                  </a:moveTo>
                  <a:cubicBezTo>
                    <a:pt x="51435" y="87534"/>
                    <a:pt x="41434" y="70866"/>
                    <a:pt x="38671" y="61436"/>
                  </a:cubicBezTo>
                  <a:cubicBezTo>
                    <a:pt x="23813" y="47244"/>
                    <a:pt x="11716" y="23431"/>
                    <a:pt x="0" y="4476"/>
                  </a:cubicBezTo>
                  <a:cubicBezTo>
                    <a:pt x="1143" y="4000"/>
                    <a:pt x="1333" y="3143"/>
                    <a:pt x="857" y="2000"/>
                  </a:cubicBezTo>
                  <a:cubicBezTo>
                    <a:pt x="4763" y="-2001"/>
                    <a:pt x="8763" y="952"/>
                    <a:pt x="12763" y="2667"/>
                  </a:cubicBezTo>
                  <a:cubicBezTo>
                    <a:pt x="21241" y="18954"/>
                    <a:pt x="35338" y="36480"/>
                    <a:pt x="46292" y="54197"/>
                  </a:cubicBezTo>
                  <a:cubicBezTo>
                    <a:pt x="53245" y="65817"/>
                    <a:pt x="67913" y="74580"/>
                    <a:pt x="60198" y="84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8BE61504-89AE-43AE-A5A6-F5C057798F05}"/>
                </a:ext>
              </a:extLst>
            </p:cNvPr>
            <p:cNvSpPr/>
            <p:nvPr/>
          </p:nvSpPr>
          <p:spPr>
            <a:xfrm>
              <a:off x="4360900" y="2439448"/>
              <a:ext cx="28575" cy="123825"/>
            </a:xfrm>
            <a:custGeom>
              <a:avLst/>
              <a:gdLst>
                <a:gd name="connsiteX0" fmla="*/ 2026 w 28575"/>
                <a:gd name="connsiteY0" fmla="*/ 0 h 123825"/>
                <a:gd name="connsiteX1" fmla="*/ 16695 w 28575"/>
                <a:gd name="connsiteY1" fmla="*/ 42672 h 123825"/>
                <a:gd name="connsiteX2" fmla="*/ 25363 w 28575"/>
                <a:gd name="connsiteY2" fmla="*/ 76009 h 123825"/>
                <a:gd name="connsiteX3" fmla="*/ 36507 w 28575"/>
                <a:gd name="connsiteY3" fmla="*/ 109061 h 123825"/>
                <a:gd name="connsiteX4" fmla="*/ 26410 w 28575"/>
                <a:gd name="connsiteY4" fmla="*/ 129540 h 123825"/>
                <a:gd name="connsiteX5" fmla="*/ 20219 w 28575"/>
                <a:gd name="connsiteY5" fmla="*/ 123253 h 123825"/>
                <a:gd name="connsiteX6" fmla="*/ 8789 w 28575"/>
                <a:gd name="connsiteY6" fmla="*/ 46006 h 123825"/>
                <a:gd name="connsiteX7" fmla="*/ 2026 w 28575"/>
                <a:gd name="connsiteY7" fmla="*/ 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" h="123825">
                  <a:moveTo>
                    <a:pt x="2026" y="0"/>
                  </a:moveTo>
                  <a:cubicBezTo>
                    <a:pt x="12123" y="762"/>
                    <a:pt x="18409" y="30289"/>
                    <a:pt x="16695" y="42672"/>
                  </a:cubicBezTo>
                  <a:cubicBezTo>
                    <a:pt x="22219" y="51054"/>
                    <a:pt x="23363" y="65056"/>
                    <a:pt x="25363" y="76009"/>
                  </a:cubicBezTo>
                  <a:cubicBezTo>
                    <a:pt x="27268" y="86677"/>
                    <a:pt x="33554" y="98965"/>
                    <a:pt x="36507" y="109061"/>
                  </a:cubicBezTo>
                  <a:cubicBezTo>
                    <a:pt x="39460" y="119253"/>
                    <a:pt x="38793" y="127254"/>
                    <a:pt x="26410" y="129540"/>
                  </a:cubicBezTo>
                  <a:cubicBezTo>
                    <a:pt x="24505" y="127159"/>
                    <a:pt x="22315" y="125349"/>
                    <a:pt x="20219" y="123253"/>
                  </a:cubicBezTo>
                  <a:cubicBezTo>
                    <a:pt x="17838" y="93250"/>
                    <a:pt x="9551" y="72580"/>
                    <a:pt x="8789" y="46006"/>
                  </a:cubicBezTo>
                  <a:cubicBezTo>
                    <a:pt x="1455" y="34671"/>
                    <a:pt x="-2736" y="8953"/>
                    <a:pt x="202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EB58609F-76F2-4014-A2C1-338E3C5E22C6}"/>
                </a:ext>
              </a:extLst>
            </p:cNvPr>
            <p:cNvSpPr/>
            <p:nvPr/>
          </p:nvSpPr>
          <p:spPr>
            <a:xfrm>
              <a:off x="4434014" y="2044429"/>
              <a:ext cx="266700" cy="257175"/>
            </a:xfrm>
            <a:custGeom>
              <a:avLst/>
              <a:gdLst>
                <a:gd name="connsiteX0" fmla="*/ 254572 w 266700"/>
                <a:gd name="connsiteY0" fmla="*/ 262050 h 257175"/>
                <a:gd name="connsiteX1" fmla="*/ 215901 w 266700"/>
                <a:gd name="connsiteY1" fmla="*/ 224521 h 257175"/>
                <a:gd name="connsiteX2" fmla="*/ 210662 w 266700"/>
                <a:gd name="connsiteY2" fmla="*/ 215092 h 257175"/>
                <a:gd name="connsiteX3" fmla="*/ 176562 w 266700"/>
                <a:gd name="connsiteY3" fmla="*/ 183469 h 257175"/>
                <a:gd name="connsiteX4" fmla="*/ 159894 w 266700"/>
                <a:gd name="connsiteY4" fmla="*/ 162037 h 257175"/>
                <a:gd name="connsiteX5" fmla="*/ 142749 w 266700"/>
                <a:gd name="connsiteY5" fmla="*/ 148702 h 257175"/>
                <a:gd name="connsiteX6" fmla="*/ 125889 w 266700"/>
                <a:gd name="connsiteY6" fmla="*/ 130414 h 257175"/>
                <a:gd name="connsiteX7" fmla="*/ 107316 w 266700"/>
                <a:gd name="connsiteY7" fmla="*/ 112412 h 257175"/>
                <a:gd name="connsiteX8" fmla="*/ 87885 w 266700"/>
                <a:gd name="connsiteY8" fmla="*/ 94315 h 257175"/>
                <a:gd name="connsiteX9" fmla="*/ 80836 w 266700"/>
                <a:gd name="connsiteY9" fmla="*/ 84504 h 257175"/>
                <a:gd name="connsiteX10" fmla="*/ 42450 w 266700"/>
                <a:gd name="connsiteY10" fmla="*/ 47737 h 257175"/>
                <a:gd name="connsiteX11" fmla="*/ 2064 w 266700"/>
                <a:gd name="connsiteY11" fmla="*/ 6685 h 257175"/>
                <a:gd name="connsiteX12" fmla="*/ 1969 w 266700"/>
                <a:gd name="connsiteY12" fmla="*/ 17 h 257175"/>
                <a:gd name="connsiteX13" fmla="*/ 14447 w 266700"/>
                <a:gd name="connsiteY13" fmla="*/ 10780 h 257175"/>
                <a:gd name="connsiteX14" fmla="*/ 58452 w 266700"/>
                <a:gd name="connsiteY14" fmla="*/ 51452 h 257175"/>
                <a:gd name="connsiteX15" fmla="*/ 84646 w 266700"/>
                <a:gd name="connsiteY15" fmla="*/ 78217 h 257175"/>
                <a:gd name="connsiteX16" fmla="*/ 94647 w 266700"/>
                <a:gd name="connsiteY16" fmla="*/ 85075 h 257175"/>
                <a:gd name="connsiteX17" fmla="*/ 128556 w 266700"/>
                <a:gd name="connsiteY17" fmla="*/ 118222 h 257175"/>
                <a:gd name="connsiteX18" fmla="*/ 160656 w 266700"/>
                <a:gd name="connsiteY18" fmla="*/ 152512 h 257175"/>
                <a:gd name="connsiteX19" fmla="*/ 212757 w 266700"/>
                <a:gd name="connsiteY19" fmla="*/ 198804 h 257175"/>
                <a:gd name="connsiteX20" fmla="*/ 265907 w 266700"/>
                <a:gd name="connsiteY20" fmla="*/ 248239 h 257175"/>
                <a:gd name="connsiteX21" fmla="*/ 261811 w 266700"/>
                <a:gd name="connsiteY21" fmla="*/ 263479 h 257175"/>
                <a:gd name="connsiteX22" fmla="*/ 254572 w 266700"/>
                <a:gd name="connsiteY22" fmla="*/ 262050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257175">
                  <a:moveTo>
                    <a:pt x="254572" y="262050"/>
                  </a:moveTo>
                  <a:cubicBezTo>
                    <a:pt x="243618" y="247858"/>
                    <a:pt x="227426" y="237475"/>
                    <a:pt x="215901" y="224521"/>
                  </a:cubicBezTo>
                  <a:cubicBezTo>
                    <a:pt x="213234" y="221473"/>
                    <a:pt x="213424" y="218425"/>
                    <a:pt x="210662" y="215092"/>
                  </a:cubicBezTo>
                  <a:cubicBezTo>
                    <a:pt x="200756" y="203185"/>
                    <a:pt x="186754" y="194232"/>
                    <a:pt x="176562" y="183469"/>
                  </a:cubicBezTo>
                  <a:cubicBezTo>
                    <a:pt x="171133" y="177754"/>
                    <a:pt x="164942" y="168038"/>
                    <a:pt x="159894" y="162037"/>
                  </a:cubicBezTo>
                  <a:cubicBezTo>
                    <a:pt x="156465" y="157942"/>
                    <a:pt x="149702" y="153846"/>
                    <a:pt x="142749" y="148702"/>
                  </a:cubicBezTo>
                  <a:cubicBezTo>
                    <a:pt x="135891" y="143559"/>
                    <a:pt x="129128" y="137558"/>
                    <a:pt x="125889" y="130414"/>
                  </a:cubicBezTo>
                  <a:cubicBezTo>
                    <a:pt x="118460" y="125842"/>
                    <a:pt x="113031" y="119080"/>
                    <a:pt x="107316" y="112412"/>
                  </a:cubicBezTo>
                  <a:cubicBezTo>
                    <a:pt x="101601" y="105745"/>
                    <a:pt x="95695" y="99077"/>
                    <a:pt x="87885" y="94315"/>
                  </a:cubicBezTo>
                  <a:cubicBezTo>
                    <a:pt x="84456" y="90600"/>
                    <a:pt x="81789" y="87171"/>
                    <a:pt x="80836" y="84504"/>
                  </a:cubicBezTo>
                  <a:cubicBezTo>
                    <a:pt x="68073" y="73931"/>
                    <a:pt x="55404" y="61072"/>
                    <a:pt x="42450" y="47737"/>
                  </a:cubicBezTo>
                  <a:cubicBezTo>
                    <a:pt x="29496" y="34307"/>
                    <a:pt x="16066" y="20305"/>
                    <a:pt x="2064" y="6685"/>
                  </a:cubicBezTo>
                  <a:cubicBezTo>
                    <a:pt x="540" y="3065"/>
                    <a:pt x="-1651" y="-269"/>
                    <a:pt x="1969" y="17"/>
                  </a:cubicBezTo>
                  <a:cubicBezTo>
                    <a:pt x="6351" y="1541"/>
                    <a:pt x="10065" y="6780"/>
                    <a:pt x="14447" y="10780"/>
                  </a:cubicBezTo>
                  <a:cubicBezTo>
                    <a:pt x="28353" y="23544"/>
                    <a:pt x="45022" y="37831"/>
                    <a:pt x="58452" y="51452"/>
                  </a:cubicBezTo>
                  <a:cubicBezTo>
                    <a:pt x="66072" y="59167"/>
                    <a:pt x="75883" y="67645"/>
                    <a:pt x="84646" y="78217"/>
                  </a:cubicBezTo>
                  <a:cubicBezTo>
                    <a:pt x="87980" y="80599"/>
                    <a:pt x="91599" y="83361"/>
                    <a:pt x="94647" y="85075"/>
                  </a:cubicBezTo>
                  <a:cubicBezTo>
                    <a:pt x="104744" y="97553"/>
                    <a:pt x="116650" y="107935"/>
                    <a:pt x="128556" y="118222"/>
                  </a:cubicBezTo>
                  <a:cubicBezTo>
                    <a:pt x="140367" y="128605"/>
                    <a:pt x="152083" y="138892"/>
                    <a:pt x="160656" y="152512"/>
                  </a:cubicBezTo>
                  <a:cubicBezTo>
                    <a:pt x="179039" y="167467"/>
                    <a:pt x="195898" y="182802"/>
                    <a:pt x="212757" y="198804"/>
                  </a:cubicBezTo>
                  <a:cubicBezTo>
                    <a:pt x="229617" y="214806"/>
                    <a:pt x="246571" y="231379"/>
                    <a:pt x="265907" y="248239"/>
                  </a:cubicBezTo>
                  <a:cubicBezTo>
                    <a:pt x="268669" y="253858"/>
                    <a:pt x="267717" y="259002"/>
                    <a:pt x="261811" y="263479"/>
                  </a:cubicBezTo>
                  <a:cubicBezTo>
                    <a:pt x="259239" y="262145"/>
                    <a:pt x="256953" y="261764"/>
                    <a:pt x="254572" y="262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B012E547-015E-45DB-A331-E47E73A67441}"/>
                </a:ext>
              </a:extLst>
            </p:cNvPr>
            <p:cNvSpPr/>
            <p:nvPr/>
          </p:nvSpPr>
          <p:spPr>
            <a:xfrm>
              <a:off x="4491323" y="2225421"/>
              <a:ext cx="76200" cy="104775"/>
            </a:xfrm>
            <a:custGeom>
              <a:avLst/>
              <a:gdLst>
                <a:gd name="connsiteX0" fmla="*/ 0 w 76200"/>
                <a:gd name="connsiteY0" fmla="*/ 2286 h 104775"/>
                <a:gd name="connsiteX1" fmla="*/ 5715 w 76200"/>
                <a:gd name="connsiteY1" fmla="*/ 0 h 104775"/>
                <a:gd name="connsiteX2" fmla="*/ 38386 w 76200"/>
                <a:gd name="connsiteY2" fmla="*/ 46577 h 104775"/>
                <a:gd name="connsiteX3" fmla="*/ 76010 w 76200"/>
                <a:gd name="connsiteY3" fmla="*/ 96964 h 104775"/>
                <a:gd name="connsiteX4" fmla="*/ 79058 w 76200"/>
                <a:gd name="connsiteY4" fmla="*/ 111347 h 104775"/>
                <a:gd name="connsiteX5" fmla="*/ 36862 w 76200"/>
                <a:gd name="connsiteY5" fmla="*/ 62389 h 104775"/>
                <a:gd name="connsiteX6" fmla="*/ 0 w 76200"/>
                <a:gd name="connsiteY6" fmla="*/ 228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0" y="2286"/>
                  </a:moveTo>
                  <a:cubicBezTo>
                    <a:pt x="1715" y="190"/>
                    <a:pt x="3715" y="286"/>
                    <a:pt x="5715" y="0"/>
                  </a:cubicBezTo>
                  <a:cubicBezTo>
                    <a:pt x="17240" y="11239"/>
                    <a:pt x="26194" y="29813"/>
                    <a:pt x="38386" y="46577"/>
                  </a:cubicBezTo>
                  <a:cubicBezTo>
                    <a:pt x="51435" y="64484"/>
                    <a:pt x="67437" y="81439"/>
                    <a:pt x="76010" y="96964"/>
                  </a:cubicBezTo>
                  <a:cubicBezTo>
                    <a:pt x="78486" y="101536"/>
                    <a:pt x="81725" y="108775"/>
                    <a:pt x="79058" y="111347"/>
                  </a:cubicBezTo>
                  <a:cubicBezTo>
                    <a:pt x="72390" y="117729"/>
                    <a:pt x="44291" y="74962"/>
                    <a:pt x="36862" y="62389"/>
                  </a:cubicBezTo>
                  <a:cubicBezTo>
                    <a:pt x="26194" y="44672"/>
                    <a:pt x="7049" y="18478"/>
                    <a:pt x="0" y="228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95F86F5A-3839-4C2C-B9CD-E1C66E34C6DC}"/>
                </a:ext>
              </a:extLst>
            </p:cNvPr>
            <p:cNvSpPr/>
            <p:nvPr/>
          </p:nvSpPr>
          <p:spPr>
            <a:xfrm>
              <a:off x="4316158" y="2222849"/>
              <a:ext cx="38100" cy="161925"/>
            </a:xfrm>
            <a:custGeom>
              <a:avLst/>
              <a:gdLst>
                <a:gd name="connsiteX0" fmla="*/ 32766 w 38100"/>
                <a:gd name="connsiteY0" fmla="*/ 169164 h 161925"/>
                <a:gd name="connsiteX1" fmla="*/ 14764 w 38100"/>
                <a:gd name="connsiteY1" fmla="*/ 84582 h 161925"/>
                <a:gd name="connsiteX2" fmla="*/ 0 w 38100"/>
                <a:gd name="connsiteY2" fmla="*/ 0 h 161925"/>
                <a:gd name="connsiteX3" fmla="*/ 15812 w 38100"/>
                <a:gd name="connsiteY3" fmla="*/ 56197 h 161925"/>
                <a:gd name="connsiteX4" fmla="*/ 34481 w 38100"/>
                <a:gd name="connsiteY4" fmla="*/ 131731 h 161925"/>
                <a:gd name="connsiteX5" fmla="*/ 41624 w 38100"/>
                <a:gd name="connsiteY5" fmla="*/ 166973 h 161925"/>
                <a:gd name="connsiteX6" fmla="*/ 32766 w 38100"/>
                <a:gd name="connsiteY6" fmla="*/ 16916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61925">
                  <a:moveTo>
                    <a:pt x="32766" y="169164"/>
                  </a:moveTo>
                  <a:cubicBezTo>
                    <a:pt x="27813" y="143637"/>
                    <a:pt x="20955" y="114205"/>
                    <a:pt x="14764" y="84582"/>
                  </a:cubicBezTo>
                  <a:cubicBezTo>
                    <a:pt x="8573" y="55054"/>
                    <a:pt x="3143" y="25432"/>
                    <a:pt x="0" y="0"/>
                  </a:cubicBezTo>
                  <a:cubicBezTo>
                    <a:pt x="8382" y="12954"/>
                    <a:pt x="11335" y="35624"/>
                    <a:pt x="15812" y="56197"/>
                  </a:cubicBezTo>
                  <a:cubicBezTo>
                    <a:pt x="21336" y="81343"/>
                    <a:pt x="29718" y="108013"/>
                    <a:pt x="34481" y="131731"/>
                  </a:cubicBezTo>
                  <a:cubicBezTo>
                    <a:pt x="36671" y="142875"/>
                    <a:pt x="38481" y="154686"/>
                    <a:pt x="41624" y="166973"/>
                  </a:cubicBezTo>
                  <a:cubicBezTo>
                    <a:pt x="38576" y="170783"/>
                    <a:pt x="37052" y="171069"/>
                    <a:pt x="32766" y="16916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F32B2600-D673-48DC-AF57-B4A0C231B239}"/>
                </a:ext>
              </a:extLst>
            </p:cNvPr>
            <p:cNvSpPr/>
            <p:nvPr/>
          </p:nvSpPr>
          <p:spPr>
            <a:xfrm>
              <a:off x="4613428" y="1849850"/>
              <a:ext cx="704850" cy="9525"/>
            </a:xfrm>
            <a:custGeom>
              <a:avLst/>
              <a:gdLst>
                <a:gd name="connsiteX0" fmla="*/ 407199 w 704850"/>
                <a:gd name="connsiteY0" fmla="*/ 8001 h 9525"/>
                <a:gd name="connsiteX1" fmla="*/ 417582 w 704850"/>
                <a:gd name="connsiteY1" fmla="*/ 12002 h 9525"/>
                <a:gd name="connsiteX2" fmla="*/ 468541 w 704850"/>
                <a:gd name="connsiteY2" fmla="*/ 8573 h 9525"/>
                <a:gd name="connsiteX3" fmla="*/ 493877 w 704850"/>
                <a:gd name="connsiteY3" fmla="*/ 13145 h 9525"/>
                <a:gd name="connsiteX4" fmla="*/ 592746 w 704850"/>
                <a:gd name="connsiteY4" fmla="*/ 9811 h 9525"/>
                <a:gd name="connsiteX5" fmla="*/ 603129 w 704850"/>
                <a:gd name="connsiteY5" fmla="*/ 14764 h 9525"/>
                <a:gd name="connsiteX6" fmla="*/ 633609 w 704850"/>
                <a:gd name="connsiteY6" fmla="*/ 11525 h 9525"/>
                <a:gd name="connsiteX7" fmla="*/ 664565 w 704850"/>
                <a:gd name="connsiteY7" fmla="*/ 12287 h 9525"/>
                <a:gd name="connsiteX8" fmla="*/ 674947 w 704850"/>
                <a:gd name="connsiteY8" fmla="*/ 15812 h 9525"/>
                <a:gd name="connsiteX9" fmla="*/ 711142 w 704850"/>
                <a:gd name="connsiteY9" fmla="*/ 2096 h 9525"/>
                <a:gd name="connsiteX10" fmla="*/ 711047 w 704850"/>
                <a:gd name="connsiteY10" fmla="*/ 0 h 9525"/>
                <a:gd name="connsiteX11" fmla="*/ 101 w 704850"/>
                <a:gd name="connsiteY11" fmla="*/ 0 h 9525"/>
                <a:gd name="connsiteX12" fmla="*/ 24009 w 704850"/>
                <a:gd name="connsiteY12" fmla="*/ 4191 h 9525"/>
                <a:gd name="connsiteX13" fmla="*/ 127164 w 704850"/>
                <a:gd name="connsiteY13" fmla="*/ 7715 h 9525"/>
                <a:gd name="connsiteX14" fmla="*/ 142214 w 704850"/>
                <a:gd name="connsiteY14" fmla="*/ 4477 h 9525"/>
                <a:gd name="connsiteX15" fmla="*/ 152596 w 704850"/>
                <a:gd name="connsiteY15" fmla="*/ 8096 h 9525"/>
                <a:gd name="connsiteX16" fmla="*/ 275469 w 704850"/>
                <a:gd name="connsiteY16" fmla="*/ 9239 h 9525"/>
                <a:gd name="connsiteX17" fmla="*/ 407199 w 704850"/>
                <a:gd name="connsiteY17" fmla="*/ 800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4850" h="9525">
                  <a:moveTo>
                    <a:pt x="407199" y="8001"/>
                  </a:moveTo>
                  <a:cubicBezTo>
                    <a:pt x="411200" y="8954"/>
                    <a:pt x="414820" y="10096"/>
                    <a:pt x="417582" y="12002"/>
                  </a:cubicBezTo>
                  <a:cubicBezTo>
                    <a:pt x="433774" y="6477"/>
                    <a:pt x="451967" y="15812"/>
                    <a:pt x="468541" y="8573"/>
                  </a:cubicBezTo>
                  <a:cubicBezTo>
                    <a:pt x="476160" y="11906"/>
                    <a:pt x="485495" y="12763"/>
                    <a:pt x="493877" y="13145"/>
                  </a:cubicBezTo>
                  <a:cubicBezTo>
                    <a:pt x="525405" y="14383"/>
                    <a:pt x="571696" y="16383"/>
                    <a:pt x="592746" y="9811"/>
                  </a:cubicBezTo>
                  <a:cubicBezTo>
                    <a:pt x="595223" y="12383"/>
                    <a:pt x="598080" y="14669"/>
                    <a:pt x="603129" y="14764"/>
                  </a:cubicBezTo>
                  <a:cubicBezTo>
                    <a:pt x="612749" y="7906"/>
                    <a:pt x="623131" y="9334"/>
                    <a:pt x="633609" y="11525"/>
                  </a:cubicBezTo>
                  <a:cubicBezTo>
                    <a:pt x="644086" y="13716"/>
                    <a:pt x="654564" y="16764"/>
                    <a:pt x="664565" y="12287"/>
                  </a:cubicBezTo>
                  <a:cubicBezTo>
                    <a:pt x="667804" y="13716"/>
                    <a:pt x="669518" y="16764"/>
                    <a:pt x="674947" y="15812"/>
                  </a:cubicBezTo>
                  <a:cubicBezTo>
                    <a:pt x="685044" y="4858"/>
                    <a:pt x="708951" y="20860"/>
                    <a:pt x="711142" y="2096"/>
                  </a:cubicBezTo>
                  <a:cubicBezTo>
                    <a:pt x="711237" y="1333"/>
                    <a:pt x="711047" y="667"/>
                    <a:pt x="711047" y="0"/>
                  </a:cubicBezTo>
                  <a:lnTo>
                    <a:pt x="101" y="0"/>
                  </a:lnTo>
                  <a:cubicBezTo>
                    <a:pt x="-1423" y="5144"/>
                    <a:pt x="14674" y="4096"/>
                    <a:pt x="24009" y="4191"/>
                  </a:cubicBezTo>
                  <a:cubicBezTo>
                    <a:pt x="61061" y="4382"/>
                    <a:pt x="98304" y="6763"/>
                    <a:pt x="127164" y="7715"/>
                  </a:cubicBezTo>
                  <a:cubicBezTo>
                    <a:pt x="130689" y="5810"/>
                    <a:pt x="137070" y="5525"/>
                    <a:pt x="142214" y="4477"/>
                  </a:cubicBezTo>
                  <a:cubicBezTo>
                    <a:pt x="145167" y="5905"/>
                    <a:pt x="147643" y="7715"/>
                    <a:pt x="152596" y="8096"/>
                  </a:cubicBezTo>
                  <a:cubicBezTo>
                    <a:pt x="191172" y="6287"/>
                    <a:pt x="232606" y="7715"/>
                    <a:pt x="275469" y="9239"/>
                  </a:cubicBezTo>
                  <a:cubicBezTo>
                    <a:pt x="318522" y="10668"/>
                    <a:pt x="362813" y="12478"/>
                    <a:pt x="407199" y="80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E341C546-6FD9-4B22-93DC-7466CFE7AA1A}"/>
                </a:ext>
              </a:extLst>
            </p:cNvPr>
            <p:cNvSpPr/>
            <p:nvPr/>
          </p:nvSpPr>
          <p:spPr>
            <a:xfrm>
              <a:off x="4234720" y="2228564"/>
              <a:ext cx="9525" cy="704850"/>
            </a:xfrm>
            <a:custGeom>
              <a:avLst/>
              <a:gdLst>
                <a:gd name="connsiteX0" fmla="*/ 8477 w 9525"/>
                <a:gd name="connsiteY0" fmla="*/ 685514 h 704850"/>
                <a:gd name="connsiteX1" fmla="*/ 15240 w 9525"/>
                <a:gd name="connsiteY1" fmla="*/ 674846 h 704850"/>
                <a:gd name="connsiteX2" fmla="*/ 9335 w 9525"/>
                <a:gd name="connsiteY2" fmla="*/ 591122 h 704850"/>
                <a:gd name="connsiteX3" fmla="*/ 13907 w 9525"/>
                <a:gd name="connsiteY3" fmla="*/ 579025 h 704850"/>
                <a:gd name="connsiteX4" fmla="*/ 6763 w 9525"/>
                <a:gd name="connsiteY4" fmla="*/ 466915 h 704850"/>
                <a:gd name="connsiteX5" fmla="*/ 10192 w 9525"/>
                <a:gd name="connsiteY5" fmla="*/ 443008 h 704850"/>
                <a:gd name="connsiteX6" fmla="*/ 10287 w 9525"/>
                <a:gd name="connsiteY6" fmla="*/ 417385 h 704850"/>
                <a:gd name="connsiteX7" fmla="*/ 6287 w 9525"/>
                <a:gd name="connsiteY7" fmla="*/ 405479 h 704850"/>
                <a:gd name="connsiteX8" fmla="*/ 10287 w 9525"/>
                <a:gd name="connsiteY8" fmla="*/ 354806 h 704850"/>
                <a:gd name="connsiteX9" fmla="*/ 7620 w 9525"/>
                <a:gd name="connsiteY9" fmla="*/ 297656 h 704850"/>
                <a:gd name="connsiteX10" fmla="*/ 4858 w 9525"/>
                <a:gd name="connsiteY10" fmla="*/ 228886 h 704850"/>
                <a:gd name="connsiteX11" fmla="*/ 7715 w 9525"/>
                <a:gd name="connsiteY11" fmla="*/ 219837 h 704850"/>
                <a:gd name="connsiteX12" fmla="*/ 7715 w 9525"/>
                <a:gd name="connsiteY12" fmla="*/ 152495 h 704850"/>
                <a:gd name="connsiteX13" fmla="*/ 4096 w 9525"/>
                <a:gd name="connsiteY13" fmla="*/ 139160 h 704850"/>
                <a:gd name="connsiteX14" fmla="*/ 5715 w 9525"/>
                <a:gd name="connsiteY14" fmla="*/ 88963 h 704850"/>
                <a:gd name="connsiteX15" fmla="*/ 3334 w 9525"/>
                <a:gd name="connsiteY15" fmla="*/ 40386 h 704850"/>
                <a:gd name="connsiteX16" fmla="*/ 476 w 9525"/>
                <a:gd name="connsiteY16" fmla="*/ 95 h 704850"/>
                <a:gd name="connsiteX17" fmla="*/ 0 w 9525"/>
                <a:gd name="connsiteY17" fmla="*/ 0 h 704850"/>
                <a:gd name="connsiteX18" fmla="*/ 0 w 9525"/>
                <a:gd name="connsiteY18" fmla="*/ 710946 h 704850"/>
                <a:gd name="connsiteX19" fmla="*/ 8477 w 9525"/>
                <a:gd name="connsiteY19" fmla="*/ 685514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525" h="704850">
                  <a:moveTo>
                    <a:pt x="8477" y="685514"/>
                  </a:moveTo>
                  <a:cubicBezTo>
                    <a:pt x="11716" y="682752"/>
                    <a:pt x="12478" y="677989"/>
                    <a:pt x="15240" y="674846"/>
                  </a:cubicBezTo>
                  <a:cubicBezTo>
                    <a:pt x="10097" y="647224"/>
                    <a:pt x="10573" y="618268"/>
                    <a:pt x="9335" y="591122"/>
                  </a:cubicBezTo>
                  <a:cubicBezTo>
                    <a:pt x="12954" y="587597"/>
                    <a:pt x="13526" y="583406"/>
                    <a:pt x="13907" y="579025"/>
                  </a:cubicBezTo>
                  <a:cubicBezTo>
                    <a:pt x="17050" y="543687"/>
                    <a:pt x="11335" y="500824"/>
                    <a:pt x="6763" y="466915"/>
                  </a:cubicBezTo>
                  <a:cubicBezTo>
                    <a:pt x="11430" y="460438"/>
                    <a:pt x="11049" y="451866"/>
                    <a:pt x="10192" y="443008"/>
                  </a:cubicBezTo>
                  <a:cubicBezTo>
                    <a:pt x="9335" y="434149"/>
                    <a:pt x="8001" y="425101"/>
                    <a:pt x="10287" y="417385"/>
                  </a:cubicBezTo>
                  <a:cubicBezTo>
                    <a:pt x="11049" y="411004"/>
                    <a:pt x="6001" y="411385"/>
                    <a:pt x="6287" y="405479"/>
                  </a:cubicBezTo>
                  <a:cubicBezTo>
                    <a:pt x="11240" y="390049"/>
                    <a:pt x="11240" y="372999"/>
                    <a:pt x="10287" y="354806"/>
                  </a:cubicBezTo>
                  <a:cubicBezTo>
                    <a:pt x="9335" y="336709"/>
                    <a:pt x="7334" y="317468"/>
                    <a:pt x="7620" y="297656"/>
                  </a:cubicBezTo>
                  <a:cubicBezTo>
                    <a:pt x="8001" y="271272"/>
                    <a:pt x="10478" y="248317"/>
                    <a:pt x="4858" y="228886"/>
                  </a:cubicBezTo>
                  <a:cubicBezTo>
                    <a:pt x="6096" y="226219"/>
                    <a:pt x="8192" y="224885"/>
                    <a:pt x="7715" y="219837"/>
                  </a:cubicBezTo>
                  <a:cubicBezTo>
                    <a:pt x="4477" y="199644"/>
                    <a:pt x="7334" y="176689"/>
                    <a:pt x="7715" y="152495"/>
                  </a:cubicBezTo>
                  <a:cubicBezTo>
                    <a:pt x="6572" y="147828"/>
                    <a:pt x="4667" y="144685"/>
                    <a:pt x="4096" y="139160"/>
                  </a:cubicBezTo>
                  <a:cubicBezTo>
                    <a:pt x="6763" y="124873"/>
                    <a:pt x="6477" y="106870"/>
                    <a:pt x="5715" y="88963"/>
                  </a:cubicBezTo>
                  <a:cubicBezTo>
                    <a:pt x="4953" y="71152"/>
                    <a:pt x="3620" y="53626"/>
                    <a:pt x="3334" y="40386"/>
                  </a:cubicBezTo>
                  <a:cubicBezTo>
                    <a:pt x="3048" y="24765"/>
                    <a:pt x="5620" y="2095"/>
                    <a:pt x="476" y="95"/>
                  </a:cubicBezTo>
                  <a:cubicBezTo>
                    <a:pt x="286" y="0"/>
                    <a:pt x="95" y="0"/>
                    <a:pt x="0" y="0"/>
                  </a:cubicBezTo>
                  <a:lnTo>
                    <a:pt x="0" y="710946"/>
                  </a:lnTo>
                  <a:cubicBezTo>
                    <a:pt x="10668" y="710089"/>
                    <a:pt x="15716" y="697230"/>
                    <a:pt x="8477" y="6855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2D3A4146-2B7C-4560-93C2-AA1C7F3C451B}"/>
                </a:ext>
              </a:extLst>
            </p:cNvPr>
            <p:cNvSpPr/>
            <p:nvPr/>
          </p:nvSpPr>
          <p:spPr>
            <a:xfrm>
              <a:off x="2988945" y="2100810"/>
              <a:ext cx="657225" cy="295275"/>
            </a:xfrm>
            <a:custGeom>
              <a:avLst/>
              <a:gdLst>
                <a:gd name="connsiteX0" fmla="*/ 0 w 657225"/>
                <a:gd name="connsiteY0" fmla="*/ 281298 h 295275"/>
                <a:gd name="connsiteX1" fmla="*/ 73819 w 657225"/>
                <a:gd name="connsiteY1" fmla="*/ 240626 h 295275"/>
                <a:gd name="connsiteX2" fmla="*/ 135922 w 657225"/>
                <a:gd name="connsiteY2" fmla="*/ 214527 h 295275"/>
                <a:gd name="connsiteX3" fmla="*/ 163449 w 657225"/>
                <a:gd name="connsiteY3" fmla="*/ 198811 h 295275"/>
                <a:gd name="connsiteX4" fmla="*/ 214598 w 657225"/>
                <a:gd name="connsiteY4" fmla="*/ 177570 h 295275"/>
                <a:gd name="connsiteX5" fmla="*/ 399193 w 657225"/>
                <a:gd name="connsiteY5" fmla="*/ 109181 h 295275"/>
                <a:gd name="connsiteX6" fmla="*/ 580263 w 657225"/>
                <a:gd name="connsiteY6" fmla="*/ 28028 h 295275"/>
                <a:gd name="connsiteX7" fmla="*/ 600932 w 657225"/>
                <a:gd name="connsiteY7" fmla="*/ 23075 h 295275"/>
                <a:gd name="connsiteX8" fmla="*/ 662845 w 657225"/>
                <a:gd name="connsiteY8" fmla="*/ 120 h 295275"/>
                <a:gd name="connsiteX9" fmla="*/ 637127 w 657225"/>
                <a:gd name="connsiteY9" fmla="*/ 19551 h 295275"/>
                <a:gd name="connsiteX10" fmla="*/ 606076 w 657225"/>
                <a:gd name="connsiteY10" fmla="*/ 30885 h 295275"/>
                <a:gd name="connsiteX11" fmla="*/ 547211 w 657225"/>
                <a:gd name="connsiteY11" fmla="*/ 59746 h 295275"/>
                <a:gd name="connsiteX12" fmla="*/ 488061 w 657225"/>
                <a:gd name="connsiteY12" fmla="*/ 85940 h 295275"/>
                <a:gd name="connsiteX13" fmla="*/ 434912 w 657225"/>
                <a:gd name="connsiteY13" fmla="*/ 106419 h 295275"/>
                <a:gd name="connsiteX14" fmla="*/ 412814 w 657225"/>
                <a:gd name="connsiteY14" fmla="*/ 119468 h 295275"/>
                <a:gd name="connsiteX15" fmla="*/ 391763 w 657225"/>
                <a:gd name="connsiteY15" fmla="*/ 123754 h 295275"/>
                <a:gd name="connsiteX16" fmla="*/ 370523 w 657225"/>
                <a:gd name="connsiteY16" fmla="*/ 134803 h 295275"/>
                <a:gd name="connsiteX17" fmla="*/ 305467 w 657225"/>
                <a:gd name="connsiteY17" fmla="*/ 165378 h 295275"/>
                <a:gd name="connsiteX18" fmla="*/ 267176 w 657225"/>
                <a:gd name="connsiteY18" fmla="*/ 182333 h 295275"/>
                <a:gd name="connsiteX19" fmla="*/ 214598 w 657225"/>
                <a:gd name="connsiteY19" fmla="*/ 207669 h 295275"/>
                <a:gd name="connsiteX20" fmla="*/ 148400 w 657225"/>
                <a:gd name="connsiteY20" fmla="*/ 239292 h 295275"/>
                <a:gd name="connsiteX21" fmla="*/ 86963 w 657225"/>
                <a:gd name="connsiteY21" fmla="*/ 266820 h 295275"/>
                <a:gd name="connsiteX22" fmla="*/ 11335 w 657225"/>
                <a:gd name="connsiteY22" fmla="*/ 295776 h 295275"/>
                <a:gd name="connsiteX23" fmla="*/ 0 w 657225"/>
                <a:gd name="connsiteY23" fmla="*/ 281298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7225" h="295275">
                  <a:moveTo>
                    <a:pt x="0" y="281298"/>
                  </a:moveTo>
                  <a:cubicBezTo>
                    <a:pt x="15526" y="256818"/>
                    <a:pt x="45148" y="246150"/>
                    <a:pt x="73819" y="240626"/>
                  </a:cubicBezTo>
                  <a:cubicBezTo>
                    <a:pt x="86678" y="225291"/>
                    <a:pt x="114586" y="222528"/>
                    <a:pt x="135922" y="214527"/>
                  </a:cubicBezTo>
                  <a:cubicBezTo>
                    <a:pt x="145161" y="211098"/>
                    <a:pt x="153448" y="202335"/>
                    <a:pt x="163449" y="198811"/>
                  </a:cubicBezTo>
                  <a:cubicBezTo>
                    <a:pt x="183261" y="191763"/>
                    <a:pt x="204692" y="193572"/>
                    <a:pt x="214598" y="177570"/>
                  </a:cubicBezTo>
                  <a:cubicBezTo>
                    <a:pt x="276416" y="161092"/>
                    <a:pt x="338138" y="135946"/>
                    <a:pt x="399193" y="109181"/>
                  </a:cubicBezTo>
                  <a:cubicBezTo>
                    <a:pt x="460248" y="82416"/>
                    <a:pt x="521018" y="53936"/>
                    <a:pt x="580263" y="28028"/>
                  </a:cubicBezTo>
                  <a:cubicBezTo>
                    <a:pt x="586835" y="25170"/>
                    <a:pt x="593884" y="23551"/>
                    <a:pt x="600932" y="23075"/>
                  </a:cubicBezTo>
                  <a:cubicBezTo>
                    <a:pt x="617315" y="11931"/>
                    <a:pt x="649510" y="-1404"/>
                    <a:pt x="662845" y="120"/>
                  </a:cubicBezTo>
                  <a:cubicBezTo>
                    <a:pt x="665988" y="7835"/>
                    <a:pt x="647319" y="14502"/>
                    <a:pt x="637127" y="19551"/>
                  </a:cubicBezTo>
                  <a:cubicBezTo>
                    <a:pt x="624840" y="25647"/>
                    <a:pt x="612838" y="32314"/>
                    <a:pt x="606076" y="30885"/>
                  </a:cubicBezTo>
                  <a:cubicBezTo>
                    <a:pt x="588740" y="42030"/>
                    <a:pt x="567976" y="51174"/>
                    <a:pt x="547211" y="59746"/>
                  </a:cubicBezTo>
                  <a:cubicBezTo>
                    <a:pt x="526447" y="68319"/>
                    <a:pt x="505492" y="76320"/>
                    <a:pt x="488061" y="85940"/>
                  </a:cubicBezTo>
                  <a:cubicBezTo>
                    <a:pt x="471678" y="94989"/>
                    <a:pt x="453200" y="98894"/>
                    <a:pt x="434912" y="106419"/>
                  </a:cubicBezTo>
                  <a:cubicBezTo>
                    <a:pt x="427482" y="109467"/>
                    <a:pt x="420434" y="116229"/>
                    <a:pt x="412814" y="119468"/>
                  </a:cubicBezTo>
                  <a:cubicBezTo>
                    <a:pt x="406527" y="122040"/>
                    <a:pt x="398526" y="121278"/>
                    <a:pt x="391763" y="123754"/>
                  </a:cubicBezTo>
                  <a:cubicBezTo>
                    <a:pt x="384905" y="126231"/>
                    <a:pt x="378143" y="131660"/>
                    <a:pt x="370523" y="134803"/>
                  </a:cubicBezTo>
                  <a:cubicBezTo>
                    <a:pt x="348139" y="144233"/>
                    <a:pt x="322231" y="154520"/>
                    <a:pt x="305467" y="165378"/>
                  </a:cubicBezTo>
                  <a:cubicBezTo>
                    <a:pt x="293751" y="172998"/>
                    <a:pt x="278321" y="175475"/>
                    <a:pt x="267176" y="182333"/>
                  </a:cubicBezTo>
                  <a:cubicBezTo>
                    <a:pt x="254032" y="190334"/>
                    <a:pt x="233744" y="210051"/>
                    <a:pt x="214598" y="207669"/>
                  </a:cubicBezTo>
                  <a:cubicBezTo>
                    <a:pt x="195548" y="218623"/>
                    <a:pt x="171164" y="237387"/>
                    <a:pt x="148400" y="239292"/>
                  </a:cubicBezTo>
                  <a:cubicBezTo>
                    <a:pt x="132969" y="252723"/>
                    <a:pt x="106394" y="264629"/>
                    <a:pt x="86963" y="266820"/>
                  </a:cubicBezTo>
                  <a:cubicBezTo>
                    <a:pt x="66389" y="284250"/>
                    <a:pt x="36671" y="295680"/>
                    <a:pt x="11335" y="295776"/>
                  </a:cubicBezTo>
                  <a:cubicBezTo>
                    <a:pt x="6668" y="296157"/>
                    <a:pt x="3143" y="289680"/>
                    <a:pt x="0" y="2812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5CF67F3D-21E1-4080-B8C3-FD5BC464348D}"/>
                </a:ext>
              </a:extLst>
            </p:cNvPr>
            <p:cNvSpPr/>
            <p:nvPr/>
          </p:nvSpPr>
          <p:spPr>
            <a:xfrm>
              <a:off x="3745021" y="2276335"/>
              <a:ext cx="314325" cy="742950"/>
            </a:xfrm>
            <a:custGeom>
              <a:avLst/>
              <a:gdLst>
                <a:gd name="connsiteX0" fmla="*/ 74313 w 314325"/>
                <a:gd name="connsiteY0" fmla="*/ 560115 h 742950"/>
                <a:gd name="connsiteX1" fmla="*/ 86505 w 314325"/>
                <a:gd name="connsiteY1" fmla="*/ 531159 h 742950"/>
                <a:gd name="connsiteX2" fmla="*/ 88315 w 314325"/>
                <a:gd name="connsiteY2" fmla="*/ 514014 h 742950"/>
                <a:gd name="connsiteX3" fmla="*/ 110984 w 314325"/>
                <a:gd name="connsiteY3" fmla="*/ 473247 h 742950"/>
                <a:gd name="connsiteX4" fmla="*/ 124415 w 314325"/>
                <a:gd name="connsiteY4" fmla="*/ 434385 h 742950"/>
                <a:gd name="connsiteX5" fmla="*/ 143179 w 314325"/>
                <a:gd name="connsiteY5" fmla="*/ 400666 h 742950"/>
                <a:gd name="connsiteX6" fmla="*/ 154418 w 314325"/>
                <a:gd name="connsiteY6" fmla="*/ 364947 h 742950"/>
                <a:gd name="connsiteX7" fmla="*/ 166039 w 314325"/>
                <a:gd name="connsiteY7" fmla="*/ 332372 h 742950"/>
                <a:gd name="connsiteX8" fmla="*/ 173849 w 314325"/>
                <a:gd name="connsiteY8" fmla="*/ 324371 h 742950"/>
                <a:gd name="connsiteX9" fmla="*/ 240239 w 314325"/>
                <a:gd name="connsiteY9" fmla="*/ 162636 h 742950"/>
                <a:gd name="connsiteX10" fmla="*/ 308057 w 314325"/>
                <a:gd name="connsiteY10" fmla="*/ 4140 h 742950"/>
                <a:gd name="connsiteX11" fmla="*/ 315677 w 314325"/>
                <a:gd name="connsiteY11" fmla="*/ 14713 h 742950"/>
                <a:gd name="connsiteX12" fmla="*/ 300913 w 314325"/>
                <a:gd name="connsiteY12" fmla="*/ 51098 h 742950"/>
                <a:gd name="connsiteX13" fmla="*/ 190518 w 314325"/>
                <a:gd name="connsiteY13" fmla="*/ 329324 h 742950"/>
                <a:gd name="connsiteX14" fmla="*/ 189851 w 314325"/>
                <a:gd name="connsiteY14" fmla="*/ 341897 h 742950"/>
                <a:gd name="connsiteX15" fmla="*/ 175659 w 314325"/>
                <a:gd name="connsiteY15" fmla="*/ 372567 h 742950"/>
                <a:gd name="connsiteX16" fmla="*/ 158705 w 314325"/>
                <a:gd name="connsiteY16" fmla="*/ 405238 h 742950"/>
                <a:gd name="connsiteX17" fmla="*/ 96030 w 314325"/>
                <a:gd name="connsiteY17" fmla="*/ 567163 h 742950"/>
                <a:gd name="connsiteX18" fmla="*/ 68408 w 314325"/>
                <a:gd name="connsiteY18" fmla="*/ 636695 h 742950"/>
                <a:gd name="connsiteX19" fmla="*/ 60407 w 314325"/>
                <a:gd name="connsiteY19" fmla="*/ 667366 h 742950"/>
                <a:gd name="connsiteX20" fmla="*/ 42500 w 314325"/>
                <a:gd name="connsiteY20" fmla="*/ 702132 h 742950"/>
                <a:gd name="connsiteX21" fmla="*/ 22402 w 314325"/>
                <a:gd name="connsiteY21" fmla="*/ 747281 h 742950"/>
                <a:gd name="connsiteX22" fmla="*/ 1066 w 314325"/>
                <a:gd name="connsiteY22" fmla="*/ 726993 h 742950"/>
                <a:gd name="connsiteX23" fmla="*/ 17830 w 314325"/>
                <a:gd name="connsiteY23" fmla="*/ 693845 h 742950"/>
                <a:gd name="connsiteX24" fmla="*/ 30022 w 314325"/>
                <a:gd name="connsiteY24" fmla="*/ 655079 h 742950"/>
                <a:gd name="connsiteX25" fmla="*/ 74313 w 314325"/>
                <a:gd name="connsiteY25" fmla="*/ 560115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4325" h="742950">
                  <a:moveTo>
                    <a:pt x="74313" y="560115"/>
                  </a:moveTo>
                  <a:cubicBezTo>
                    <a:pt x="71360" y="547827"/>
                    <a:pt x="82790" y="542207"/>
                    <a:pt x="86505" y="531159"/>
                  </a:cubicBezTo>
                  <a:cubicBezTo>
                    <a:pt x="88220" y="526206"/>
                    <a:pt x="86219" y="519348"/>
                    <a:pt x="88315" y="514014"/>
                  </a:cubicBezTo>
                  <a:cubicBezTo>
                    <a:pt x="93554" y="500488"/>
                    <a:pt x="104603" y="487915"/>
                    <a:pt x="110984" y="473247"/>
                  </a:cubicBezTo>
                  <a:cubicBezTo>
                    <a:pt x="116509" y="460483"/>
                    <a:pt x="119938" y="447053"/>
                    <a:pt x="124415" y="434385"/>
                  </a:cubicBezTo>
                  <a:cubicBezTo>
                    <a:pt x="128796" y="421716"/>
                    <a:pt x="134130" y="410191"/>
                    <a:pt x="143179" y="400666"/>
                  </a:cubicBezTo>
                  <a:cubicBezTo>
                    <a:pt x="142131" y="388474"/>
                    <a:pt x="148418" y="376377"/>
                    <a:pt x="154418" y="364947"/>
                  </a:cubicBezTo>
                  <a:cubicBezTo>
                    <a:pt x="160514" y="353422"/>
                    <a:pt x="166420" y="342468"/>
                    <a:pt x="166039" y="332372"/>
                  </a:cubicBezTo>
                  <a:cubicBezTo>
                    <a:pt x="168801" y="329990"/>
                    <a:pt x="171278" y="327228"/>
                    <a:pt x="173849" y="324371"/>
                  </a:cubicBezTo>
                  <a:cubicBezTo>
                    <a:pt x="195566" y="266649"/>
                    <a:pt x="217950" y="214357"/>
                    <a:pt x="240239" y="162636"/>
                  </a:cubicBezTo>
                  <a:cubicBezTo>
                    <a:pt x="262622" y="110820"/>
                    <a:pt x="284911" y="59481"/>
                    <a:pt x="308057" y="4140"/>
                  </a:cubicBezTo>
                  <a:cubicBezTo>
                    <a:pt x="318820" y="-5194"/>
                    <a:pt x="318915" y="2521"/>
                    <a:pt x="315677" y="14713"/>
                  </a:cubicBezTo>
                  <a:cubicBezTo>
                    <a:pt x="312343" y="26905"/>
                    <a:pt x="305390" y="43383"/>
                    <a:pt x="300913" y="51098"/>
                  </a:cubicBezTo>
                  <a:cubicBezTo>
                    <a:pt x="264051" y="148825"/>
                    <a:pt x="233285" y="231883"/>
                    <a:pt x="190518" y="329324"/>
                  </a:cubicBezTo>
                  <a:cubicBezTo>
                    <a:pt x="188232" y="334563"/>
                    <a:pt x="190994" y="337230"/>
                    <a:pt x="189851" y="341897"/>
                  </a:cubicBezTo>
                  <a:cubicBezTo>
                    <a:pt x="182803" y="348374"/>
                    <a:pt x="179374" y="360280"/>
                    <a:pt x="175659" y="372567"/>
                  </a:cubicBezTo>
                  <a:cubicBezTo>
                    <a:pt x="171944" y="384855"/>
                    <a:pt x="167944" y="397523"/>
                    <a:pt x="158705" y="405238"/>
                  </a:cubicBezTo>
                  <a:cubicBezTo>
                    <a:pt x="143560" y="463436"/>
                    <a:pt x="119652" y="519252"/>
                    <a:pt x="96030" y="567163"/>
                  </a:cubicBezTo>
                  <a:cubicBezTo>
                    <a:pt x="94030" y="590309"/>
                    <a:pt x="79361" y="611931"/>
                    <a:pt x="68408" y="636695"/>
                  </a:cubicBezTo>
                  <a:cubicBezTo>
                    <a:pt x="64598" y="645268"/>
                    <a:pt x="64312" y="656984"/>
                    <a:pt x="60407" y="667366"/>
                  </a:cubicBezTo>
                  <a:cubicBezTo>
                    <a:pt x="55835" y="679463"/>
                    <a:pt x="46881" y="690417"/>
                    <a:pt x="42500" y="702132"/>
                  </a:cubicBezTo>
                  <a:cubicBezTo>
                    <a:pt x="36308" y="718325"/>
                    <a:pt x="39452" y="741185"/>
                    <a:pt x="22402" y="747281"/>
                  </a:cubicBezTo>
                  <a:cubicBezTo>
                    <a:pt x="1161" y="746995"/>
                    <a:pt x="-2173" y="738042"/>
                    <a:pt x="1066" y="726993"/>
                  </a:cubicBezTo>
                  <a:cubicBezTo>
                    <a:pt x="4304" y="715944"/>
                    <a:pt x="13734" y="702894"/>
                    <a:pt x="17830" y="693845"/>
                  </a:cubicBezTo>
                  <a:cubicBezTo>
                    <a:pt x="23259" y="681939"/>
                    <a:pt x="24878" y="667176"/>
                    <a:pt x="30022" y="655079"/>
                  </a:cubicBezTo>
                  <a:cubicBezTo>
                    <a:pt x="43071" y="623932"/>
                    <a:pt x="61645" y="584308"/>
                    <a:pt x="74313" y="5601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35EB109D-6C7E-4595-A36E-2303596CF3D7}"/>
                </a:ext>
              </a:extLst>
            </p:cNvPr>
            <p:cNvSpPr/>
            <p:nvPr/>
          </p:nvSpPr>
          <p:spPr>
            <a:xfrm>
              <a:off x="3406140" y="2552891"/>
              <a:ext cx="133350" cy="133350"/>
            </a:xfrm>
            <a:custGeom>
              <a:avLst/>
              <a:gdLst>
                <a:gd name="connsiteX0" fmla="*/ 0 w 133350"/>
                <a:gd name="connsiteY0" fmla="*/ 125825 h 133350"/>
                <a:gd name="connsiteX1" fmla="*/ 56293 w 133350"/>
                <a:gd name="connsiteY1" fmla="*/ 72009 h 133350"/>
                <a:gd name="connsiteX2" fmla="*/ 105918 w 133350"/>
                <a:gd name="connsiteY2" fmla="*/ 22193 h 133350"/>
                <a:gd name="connsiteX3" fmla="*/ 132588 w 133350"/>
                <a:gd name="connsiteY3" fmla="*/ 95 h 133350"/>
                <a:gd name="connsiteX4" fmla="*/ 140780 w 133350"/>
                <a:gd name="connsiteY4" fmla="*/ 7905 h 133350"/>
                <a:gd name="connsiteX5" fmla="*/ 98489 w 133350"/>
                <a:gd name="connsiteY5" fmla="*/ 56578 h 133350"/>
                <a:gd name="connsiteX6" fmla="*/ 81344 w 133350"/>
                <a:gd name="connsiteY6" fmla="*/ 79533 h 133350"/>
                <a:gd name="connsiteX7" fmla="*/ 37243 w 133350"/>
                <a:gd name="connsiteY7" fmla="*/ 120205 h 133350"/>
                <a:gd name="connsiteX8" fmla="*/ 0 w 133350"/>
                <a:gd name="connsiteY8" fmla="*/ 125825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133350">
                  <a:moveTo>
                    <a:pt x="0" y="125825"/>
                  </a:moveTo>
                  <a:cubicBezTo>
                    <a:pt x="19812" y="106584"/>
                    <a:pt x="34671" y="84772"/>
                    <a:pt x="56293" y="72009"/>
                  </a:cubicBezTo>
                  <a:cubicBezTo>
                    <a:pt x="65532" y="51339"/>
                    <a:pt x="89726" y="38766"/>
                    <a:pt x="105918" y="22193"/>
                  </a:cubicBezTo>
                  <a:cubicBezTo>
                    <a:pt x="114205" y="13716"/>
                    <a:pt x="118301" y="-1334"/>
                    <a:pt x="132588" y="95"/>
                  </a:cubicBezTo>
                  <a:lnTo>
                    <a:pt x="140780" y="7905"/>
                  </a:lnTo>
                  <a:cubicBezTo>
                    <a:pt x="134874" y="28098"/>
                    <a:pt x="114395" y="41529"/>
                    <a:pt x="98489" y="56578"/>
                  </a:cubicBezTo>
                  <a:cubicBezTo>
                    <a:pt x="92583" y="62103"/>
                    <a:pt x="88678" y="73056"/>
                    <a:pt x="81344" y="79533"/>
                  </a:cubicBezTo>
                  <a:cubicBezTo>
                    <a:pt x="68866" y="90487"/>
                    <a:pt x="51721" y="108585"/>
                    <a:pt x="37243" y="120205"/>
                  </a:cubicBezTo>
                  <a:cubicBezTo>
                    <a:pt x="20860" y="133350"/>
                    <a:pt x="16383" y="157638"/>
                    <a:pt x="0" y="1258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250C654E-22EB-4AAA-B0EA-4E0080BEED24}"/>
                </a:ext>
              </a:extLst>
            </p:cNvPr>
            <p:cNvSpPr/>
            <p:nvPr/>
          </p:nvSpPr>
          <p:spPr>
            <a:xfrm>
              <a:off x="3659279" y="2635731"/>
              <a:ext cx="57150" cy="76200"/>
            </a:xfrm>
            <a:custGeom>
              <a:avLst/>
              <a:gdLst>
                <a:gd name="connsiteX0" fmla="*/ 38516 w 57150"/>
                <a:gd name="connsiteY0" fmla="*/ 18315 h 76200"/>
                <a:gd name="connsiteX1" fmla="*/ 57852 w 57150"/>
                <a:gd name="connsiteY1" fmla="*/ 503 h 76200"/>
                <a:gd name="connsiteX2" fmla="*/ 51280 w 57150"/>
                <a:gd name="connsiteY2" fmla="*/ 24792 h 76200"/>
                <a:gd name="connsiteX3" fmla="*/ 37850 w 57150"/>
                <a:gd name="connsiteY3" fmla="*/ 51367 h 76200"/>
                <a:gd name="connsiteX4" fmla="*/ 25181 w 57150"/>
                <a:gd name="connsiteY4" fmla="*/ 77465 h 76200"/>
                <a:gd name="connsiteX5" fmla="*/ 2131 w 57150"/>
                <a:gd name="connsiteY5" fmla="*/ 60701 h 76200"/>
                <a:gd name="connsiteX6" fmla="*/ 16037 w 57150"/>
                <a:gd name="connsiteY6" fmla="*/ 51938 h 76200"/>
                <a:gd name="connsiteX7" fmla="*/ 38516 w 57150"/>
                <a:gd name="connsiteY7" fmla="*/ 1831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76200">
                  <a:moveTo>
                    <a:pt x="38516" y="18315"/>
                  </a:moveTo>
                  <a:cubicBezTo>
                    <a:pt x="39088" y="8123"/>
                    <a:pt x="48137" y="-2449"/>
                    <a:pt x="57852" y="503"/>
                  </a:cubicBezTo>
                  <a:cubicBezTo>
                    <a:pt x="65472" y="6980"/>
                    <a:pt x="61186" y="21268"/>
                    <a:pt x="51280" y="24792"/>
                  </a:cubicBezTo>
                  <a:cubicBezTo>
                    <a:pt x="50994" y="36032"/>
                    <a:pt x="44422" y="43747"/>
                    <a:pt x="37850" y="51367"/>
                  </a:cubicBezTo>
                  <a:cubicBezTo>
                    <a:pt x="31277" y="58987"/>
                    <a:pt x="24705" y="66416"/>
                    <a:pt x="25181" y="77465"/>
                  </a:cubicBezTo>
                  <a:cubicBezTo>
                    <a:pt x="9751" y="89753"/>
                    <a:pt x="-5775" y="74798"/>
                    <a:pt x="2131" y="60701"/>
                  </a:cubicBezTo>
                  <a:cubicBezTo>
                    <a:pt x="4322" y="56701"/>
                    <a:pt x="12418" y="56796"/>
                    <a:pt x="16037" y="51938"/>
                  </a:cubicBezTo>
                  <a:cubicBezTo>
                    <a:pt x="22610" y="43080"/>
                    <a:pt x="22800" y="20030"/>
                    <a:pt x="38516" y="183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875F024-BD03-46C7-BB28-B89E7EB80A4F}"/>
                </a:ext>
              </a:extLst>
            </p:cNvPr>
            <p:cNvSpPr/>
            <p:nvPr/>
          </p:nvSpPr>
          <p:spPr>
            <a:xfrm>
              <a:off x="4032811" y="2820460"/>
              <a:ext cx="9525" cy="19050"/>
            </a:xfrm>
            <a:custGeom>
              <a:avLst/>
              <a:gdLst>
                <a:gd name="connsiteX0" fmla="*/ 931 w 9525"/>
                <a:gd name="connsiteY0" fmla="*/ 21229 h 19050"/>
                <a:gd name="connsiteX1" fmla="*/ 10170 w 9525"/>
                <a:gd name="connsiteY1" fmla="*/ 83 h 19050"/>
                <a:gd name="connsiteX2" fmla="*/ 931 w 9525"/>
                <a:gd name="connsiteY2" fmla="*/ 21229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931" y="21229"/>
                  </a:moveTo>
                  <a:cubicBezTo>
                    <a:pt x="-1260" y="11704"/>
                    <a:pt x="-117" y="-1155"/>
                    <a:pt x="10170" y="83"/>
                  </a:cubicBezTo>
                  <a:cubicBezTo>
                    <a:pt x="26268" y="2083"/>
                    <a:pt x="16552" y="35802"/>
                    <a:pt x="931" y="212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215B5A27-23BC-4598-A12C-EE58E08A9935}"/>
                </a:ext>
              </a:extLst>
            </p:cNvPr>
            <p:cNvSpPr/>
            <p:nvPr/>
          </p:nvSpPr>
          <p:spPr>
            <a:xfrm>
              <a:off x="3451765" y="2356544"/>
              <a:ext cx="38100" cy="28575"/>
            </a:xfrm>
            <a:custGeom>
              <a:avLst/>
              <a:gdLst>
                <a:gd name="connsiteX0" fmla="*/ 0 w 38100"/>
                <a:gd name="connsiteY0" fmla="*/ 29469 h 28575"/>
                <a:gd name="connsiteX1" fmla="*/ 18002 w 38100"/>
                <a:gd name="connsiteY1" fmla="*/ 6418 h 28575"/>
                <a:gd name="connsiteX2" fmla="*/ 31147 w 38100"/>
                <a:gd name="connsiteY2" fmla="*/ 132 h 28575"/>
                <a:gd name="connsiteX3" fmla="*/ 41148 w 38100"/>
                <a:gd name="connsiteY3" fmla="*/ 4799 h 28575"/>
                <a:gd name="connsiteX4" fmla="*/ 0 w 38100"/>
                <a:gd name="connsiteY4" fmla="*/ 29469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0" y="29469"/>
                  </a:moveTo>
                  <a:cubicBezTo>
                    <a:pt x="1048" y="23373"/>
                    <a:pt x="9049" y="13086"/>
                    <a:pt x="18002" y="6418"/>
                  </a:cubicBezTo>
                  <a:cubicBezTo>
                    <a:pt x="22479" y="3085"/>
                    <a:pt x="27146" y="703"/>
                    <a:pt x="31147" y="132"/>
                  </a:cubicBezTo>
                  <a:cubicBezTo>
                    <a:pt x="35243" y="-440"/>
                    <a:pt x="38862" y="798"/>
                    <a:pt x="41148" y="4799"/>
                  </a:cubicBezTo>
                  <a:cubicBezTo>
                    <a:pt x="48197" y="17086"/>
                    <a:pt x="12954" y="39661"/>
                    <a:pt x="0" y="294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FF69004B-01E0-469C-A3A6-97A1DBA840E5}"/>
                </a:ext>
              </a:extLst>
            </p:cNvPr>
            <p:cNvSpPr/>
            <p:nvPr/>
          </p:nvSpPr>
          <p:spPr>
            <a:xfrm>
              <a:off x="3590732" y="2364972"/>
              <a:ext cx="133350" cy="133350"/>
            </a:xfrm>
            <a:custGeom>
              <a:avLst/>
              <a:gdLst>
                <a:gd name="connsiteX0" fmla="*/ 669 w 133350"/>
                <a:gd name="connsiteY0" fmla="*/ 134769 h 133350"/>
                <a:gd name="connsiteX1" fmla="*/ 24958 w 133350"/>
                <a:gd name="connsiteY1" fmla="*/ 106194 h 133350"/>
                <a:gd name="connsiteX2" fmla="*/ 38960 w 133350"/>
                <a:gd name="connsiteY2" fmla="*/ 86287 h 133350"/>
                <a:gd name="connsiteX3" fmla="*/ 50390 w 133350"/>
                <a:gd name="connsiteY3" fmla="*/ 80763 h 133350"/>
                <a:gd name="connsiteX4" fmla="*/ 67630 w 133350"/>
                <a:gd name="connsiteY4" fmla="*/ 57808 h 133350"/>
                <a:gd name="connsiteX5" fmla="*/ 92586 w 133350"/>
                <a:gd name="connsiteY5" fmla="*/ 38376 h 133350"/>
                <a:gd name="connsiteX6" fmla="*/ 113826 w 133350"/>
                <a:gd name="connsiteY6" fmla="*/ 14088 h 133350"/>
                <a:gd name="connsiteX7" fmla="*/ 138115 w 133350"/>
                <a:gd name="connsiteY7" fmla="*/ 1134 h 133350"/>
                <a:gd name="connsiteX8" fmla="*/ 117446 w 133350"/>
                <a:gd name="connsiteY8" fmla="*/ 31042 h 133350"/>
                <a:gd name="connsiteX9" fmla="*/ 102873 w 133350"/>
                <a:gd name="connsiteY9" fmla="*/ 46092 h 133350"/>
                <a:gd name="connsiteX10" fmla="*/ 82870 w 133350"/>
                <a:gd name="connsiteY10" fmla="*/ 72571 h 133350"/>
                <a:gd name="connsiteX11" fmla="*/ 61248 w 133350"/>
                <a:gd name="connsiteY11" fmla="*/ 91240 h 133350"/>
                <a:gd name="connsiteX12" fmla="*/ 56010 w 133350"/>
                <a:gd name="connsiteY12" fmla="*/ 102765 h 133350"/>
                <a:gd name="connsiteX13" fmla="*/ 39531 w 133350"/>
                <a:gd name="connsiteY13" fmla="*/ 113910 h 133350"/>
                <a:gd name="connsiteX14" fmla="*/ 669 w 133350"/>
                <a:gd name="connsiteY14" fmla="*/ 13476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350" h="133350">
                  <a:moveTo>
                    <a:pt x="669" y="134769"/>
                  </a:moveTo>
                  <a:cubicBezTo>
                    <a:pt x="-3522" y="123244"/>
                    <a:pt x="12861" y="119720"/>
                    <a:pt x="24958" y="106194"/>
                  </a:cubicBezTo>
                  <a:cubicBezTo>
                    <a:pt x="30864" y="99527"/>
                    <a:pt x="33912" y="90859"/>
                    <a:pt x="38960" y="86287"/>
                  </a:cubicBezTo>
                  <a:cubicBezTo>
                    <a:pt x="42103" y="83334"/>
                    <a:pt x="46485" y="83811"/>
                    <a:pt x="50390" y="80763"/>
                  </a:cubicBezTo>
                  <a:cubicBezTo>
                    <a:pt x="56200" y="76191"/>
                    <a:pt x="59915" y="65809"/>
                    <a:pt x="67630" y="57808"/>
                  </a:cubicBezTo>
                  <a:cubicBezTo>
                    <a:pt x="75631" y="49521"/>
                    <a:pt x="87537" y="44092"/>
                    <a:pt x="92586" y="38376"/>
                  </a:cubicBezTo>
                  <a:cubicBezTo>
                    <a:pt x="95538" y="35043"/>
                    <a:pt x="104397" y="23613"/>
                    <a:pt x="113826" y="14088"/>
                  </a:cubicBezTo>
                  <a:cubicBezTo>
                    <a:pt x="123256" y="4658"/>
                    <a:pt x="133162" y="-2962"/>
                    <a:pt x="138115" y="1134"/>
                  </a:cubicBezTo>
                  <a:cubicBezTo>
                    <a:pt x="146783" y="8373"/>
                    <a:pt x="125923" y="28280"/>
                    <a:pt x="117446" y="31042"/>
                  </a:cubicBezTo>
                  <a:cubicBezTo>
                    <a:pt x="117446" y="40281"/>
                    <a:pt x="109064" y="40663"/>
                    <a:pt x="102873" y="46092"/>
                  </a:cubicBezTo>
                  <a:cubicBezTo>
                    <a:pt x="97443" y="50854"/>
                    <a:pt x="92014" y="63808"/>
                    <a:pt x="82870" y="72571"/>
                  </a:cubicBezTo>
                  <a:cubicBezTo>
                    <a:pt x="74679" y="80382"/>
                    <a:pt x="65249" y="85716"/>
                    <a:pt x="61248" y="91240"/>
                  </a:cubicBezTo>
                  <a:cubicBezTo>
                    <a:pt x="59153" y="94193"/>
                    <a:pt x="58391" y="99908"/>
                    <a:pt x="56010" y="102765"/>
                  </a:cubicBezTo>
                  <a:cubicBezTo>
                    <a:pt x="53247" y="106004"/>
                    <a:pt x="46008" y="108290"/>
                    <a:pt x="39531" y="113910"/>
                  </a:cubicBezTo>
                  <a:cubicBezTo>
                    <a:pt x="23815" y="127150"/>
                    <a:pt x="17624" y="153819"/>
                    <a:pt x="669" y="134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AD4BECBA-31B1-4175-9EA6-A0C7A0928E02}"/>
                </a:ext>
              </a:extLst>
            </p:cNvPr>
            <p:cNvSpPr/>
            <p:nvPr/>
          </p:nvSpPr>
          <p:spPr>
            <a:xfrm>
              <a:off x="4057460" y="2385401"/>
              <a:ext cx="76200" cy="352425"/>
            </a:xfrm>
            <a:custGeom>
              <a:avLst/>
              <a:gdLst>
                <a:gd name="connsiteX0" fmla="*/ 4096 w 76200"/>
                <a:gd name="connsiteY0" fmla="*/ 356370 h 352425"/>
                <a:gd name="connsiteX1" fmla="*/ 0 w 76200"/>
                <a:gd name="connsiteY1" fmla="*/ 354084 h 352425"/>
                <a:gd name="connsiteX2" fmla="*/ 12192 w 76200"/>
                <a:gd name="connsiteY2" fmla="*/ 265025 h 352425"/>
                <a:gd name="connsiteX3" fmla="*/ 21241 w 76200"/>
                <a:gd name="connsiteY3" fmla="*/ 214924 h 352425"/>
                <a:gd name="connsiteX4" fmla="*/ 27908 w 76200"/>
                <a:gd name="connsiteY4" fmla="*/ 201017 h 352425"/>
                <a:gd name="connsiteX5" fmla="*/ 26384 w 76200"/>
                <a:gd name="connsiteY5" fmla="*/ 190064 h 352425"/>
                <a:gd name="connsiteX6" fmla="*/ 37910 w 76200"/>
                <a:gd name="connsiteY6" fmla="*/ 123579 h 352425"/>
                <a:gd name="connsiteX7" fmla="*/ 45244 w 76200"/>
                <a:gd name="connsiteY7" fmla="*/ 99195 h 352425"/>
                <a:gd name="connsiteX8" fmla="*/ 51530 w 76200"/>
                <a:gd name="connsiteY8" fmla="*/ 59190 h 352425"/>
                <a:gd name="connsiteX9" fmla="*/ 59246 w 76200"/>
                <a:gd name="connsiteY9" fmla="*/ 40997 h 352425"/>
                <a:gd name="connsiteX10" fmla="*/ 64389 w 76200"/>
                <a:gd name="connsiteY10" fmla="*/ 8898 h 352425"/>
                <a:gd name="connsiteX11" fmla="*/ 76771 w 76200"/>
                <a:gd name="connsiteY11" fmla="*/ 4517 h 352425"/>
                <a:gd name="connsiteX12" fmla="*/ 68675 w 76200"/>
                <a:gd name="connsiteY12" fmla="*/ 54618 h 352425"/>
                <a:gd name="connsiteX13" fmla="*/ 58769 w 76200"/>
                <a:gd name="connsiteY13" fmla="*/ 101576 h 352425"/>
                <a:gd name="connsiteX14" fmla="*/ 50387 w 76200"/>
                <a:gd name="connsiteY14" fmla="*/ 146058 h 352425"/>
                <a:gd name="connsiteX15" fmla="*/ 42196 w 76200"/>
                <a:gd name="connsiteY15" fmla="*/ 191302 h 352425"/>
                <a:gd name="connsiteX16" fmla="*/ 36671 w 76200"/>
                <a:gd name="connsiteY16" fmla="*/ 200922 h 352425"/>
                <a:gd name="connsiteX17" fmla="*/ 37338 w 76200"/>
                <a:gd name="connsiteY17" fmla="*/ 217781 h 352425"/>
                <a:gd name="connsiteX18" fmla="*/ 31718 w 76200"/>
                <a:gd name="connsiteY18" fmla="*/ 227402 h 352425"/>
                <a:gd name="connsiteX19" fmla="*/ 4096 w 76200"/>
                <a:gd name="connsiteY19" fmla="*/ 35637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00" h="352425">
                  <a:moveTo>
                    <a:pt x="4096" y="356370"/>
                  </a:moveTo>
                  <a:cubicBezTo>
                    <a:pt x="1619" y="356370"/>
                    <a:pt x="1810" y="354560"/>
                    <a:pt x="0" y="354084"/>
                  </a:cubicBezTo>
                  <a:cubicBezTo>
                    <a:pt x="6477" y="320937"/>
                    <a:pt x="6763" y="293696"/>
                    <a:pt x="12192" y="265025"/>
                  </a:cubicBezTo>
                  <a:cubicBezTo>
                    <a:pt x="15240" y="249404"/>
                    <a:pt x="24860" y="230640"/>
                    <a:pt x="21241" y="214924"/>
                  </a:cubicBezTo>
                  <a:cubicBezTo>
                    <a:pt x="24289" y="211876"/>
                    <a:pt x="25241" y="204827"/>
                    <a:pt x="27908" y="201017"/>
                  </a:cubicBezTo>
                  <a:cubicBezTo>
                    <a:pt x="28480" y="196445"/>
                    <a:pt x="26670" y="193969"/>
                    <a:pt x="26384" y="190064"/>
                  </a:cubicBezTo>
                  <a:cubicBezTo>
                    <a:pt x="37148" y="171395"/>
                    <a:pt x="34576" y="148154"/>
                    <a:pt x="37910" y="123579"/>
                  </a:cubicBezTo>
                  <a:cubicBezTo>
                    <a:pt x="38957" y="115483"/>
                    <a:pt x="43244" y="108339"/>
                    <a:pt x="45244" y="99195"/>
                  </a:cubicBezTo>
                  <a:cubicBezTo>
                    <a:pt x="48006" y="86336"/>
                    <a:pt x="47720" y="72430"/>
                    <a:pt x="51530" y="59190"/>
                  </a:cubicBezTo>
                  <a:cubicBezTo>
                    <a:pt x="53435" y="52713"/>
                    <a:pt x="57531" y="47379"/>
                    <a:pt x="59246" y="40997"/>
                  </a:cubicBezTo>
                  <a:cubicBezTo>
                    <a:pt x="62008" y="30901"/>
                    <a:pt x="62579" y="17566"/>
                    <a:pt x="64389" y="8898"/>
                  </a:cubicBezTo>
                  <a:cubicBezTo>
                    <a:pt x="66199" y="326"/>
                    <a:pt x="69152" y="-3770"/>
                    <a:pt x="76771" y="4517"/>
                  </a:cubicBezTo>
                  <a:cubicBezTo>
                    <a:pt x="72295" y="21471"/>
                    <a:pt x="70580" y="38330"/>
                    <a:pt x="68675" y="54618"/>
                  </a:cubicBezTo>
                  <a:cubicBezTo>
                    <a:pt x="66770" y="70906"/>
                    <a:pt x="64770" y="86813"/>
                    <a:pt x="58769" y="101576"/>
                  </a:cubicBezTo>
                  <a:cubicBezTo>
                    <a:pt x="59436" y="115102"/>
                    <a:pt x="55054" y="130532"/>
                    <a:pt x="50387" y="146058"/>
                  </a:cubicBezTo>
                  <a:cubicBezTo>
                    <a:pt x="45720" y="161584"/>
                    <a:pt x="40958" y="177205"/>
                    <a:pt x="42196" y="191302"/>
                  </a:cubicBezTo>
                  <a:cubicBezTo>
                    <a:pt x="41719" y="196922"/>
                    <a:pt x="38576" y="197779"/>
                    <a:pt x="36671" y="200922"/>
                  </a:cubicBezTo>
                  <a:cubicBezTo>
                    <a:pt x="38767" y="204923"/>
                    <a:pt x="36671" y="212447"/>
                    <a:pt x="37338" y="217781"/>
                  </a:cubicBezTo>
                  <a:cubicBezTo>
                    <a:pt x="35814" y="221496"/>
                    <a:pt x="34004" y="224925"/>
                    <a:pt x="31718" y="227402"/>
                  </a:cubicBezTo>
                  <a:cubicBezTo>
                    <a:pt x="27337" y="271788"/>
                    <a:pt x="14573" y="313603"/>
                    <a:pt x="4096" y="35637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706E33CF-233F-4719-A2BD-19874A5674A2}"/>
                </a:ext>
              </a:extLst>
            </p:cNvPr>
            <p:cNvSpPr/>
            <p:nvPr/>
          </p:nvSpPr>
          <p:spPr>
            <a:xfrm>
              <a:off x="3755072" y="2530476"/>
              <a:ext cx="28575" cy="38100"/>
            </a:xfrm>
            <a:custGeom>
              <a:avLst/>
              <a:gdLst>
                <a:gd name="connsiteX0" fmla="*/ 33211 w 28575"/>
                <a:gd name="connsiteY0" fmla="*/ 317 h 38100"/>
                <a:gd name="connsiteX1" fmla="*/ 2445 w 28575"/>
                <a:gd name="connsiteY1" fmla="*/ 44608 h 38100"/>
                <a:gd name="connsiteX2" fmla="*/ 2826 w 28575"/>
                <a:gd name="connsiteY2" fmla="*/ 28796 h 38100"/>
                <a:gd name="connsiteX3" fmla="*/ 33211 w 28575"/>
                <a:gd name="connsiteY3" fmla="*/ 317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33211" y="317"/>
                  </a:moveTo>
                  <a:cubicBezTo>
                    <a:pt x="35592" y="11746"/>
                    <a:pt x="15304" y="53847"/>
                    <a:pt x="2445" y="44608"/>
                  </a:cubicBezTo>
                  <a:cubicBezTo>
                    <a:pt x="-2127" y="41274"/>
                    <a:pt x="731" y="33083"/>
                    <a:pt x="2826" y="28796"/>
                  </a:cubicBezTo>
                  <a:cubicBezTo>
                    <a:pt x="7970" y="18223"/>
                    <a:pt x="25781" y="-2827"/>
                    <a:pt x="33211" y="3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951450D3-F151-4C7D-8947-EFD217688731}"/>
                </a:ext>
              </a:extLst>
            </p:cNvPr>
            <p:cNvSpPr/>
            <p:nvPr/>
          </p:nvSpPr>
          <p:spPr>
            <a:xfrm>
              <a:off x="3797303" y="2381026"/>
              <a:ext cx="85725" cy="123825"/>
            </a:xfrm>
            <a:custGeom>
              <a:avLst/>
              <a:gdLst>
                <a:gd name="connsiteX0" fmla="*/ 7934 w 85725"/>
                <a:gd name="connsiteY0" fmla="*/ 128621 h 123825"/>
                <a:gd name="connsiteX1" fmla="*/ 14888 w 85725"/>
                <a:gd name="connsiteY1" fmla="*/ 97569 h 123825"/>
                <a:gd name="connsiteX2" fmla="*/ 43939 w 85725"/>
                <a:gd name="connsiteY2" fmla="*/ 50325 h 123825"/>
                <a:gd name="connsiteX3" fmla="*/ 54321 w 85725"/>
                <a:gd name="connsiteY3" fmla="*/ 41086 h 123825"/>
                <a:gd name="connsiteX4" fmla="*/ 87944 w 85725"/>
                <a:gd name="connsiteY4" fmla="*/ 414 h 123825"/>
                <a:gd name="connsiteX5" fmla="*/ 66418 w 85725"/>
                <a:gd name="connsiteY5" fmla="*/ 45277 h 123825"/>
                <a:gd name="connsiteX6" fmla="*/ 60417 w 85725"/>
                <a:gd name="connsiteY6" fmla="*/ 60993 h 123825"/>
                <a:gd name="connsiteX7" fmla="*/ 29365 w 85725"/>
                <a:gd name="connsiteY7" fmla="*/ 105094 h 123825"/>
                <a:gd name="connsiteX8" fmla="*/ 7934 w 85725"/>
                <a:gd name="connsiteY8" fmla="*/ 128621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123825">
                  <a:moveTo>
                    <a:pt x="7934" y="128621"/>
                  </a:moveTo>
                  <a:cubicBezTo>
                    <a:pt x="-9211" y="125287"/>
                    <a:pt x="5363" y="111476"/>
                    <a:pt x="14888" y="97569"/>
                  </a:cubicBezTo>
                  <a:cubicBezTo>
                    <a:pt x="24222" y="83853"/>
                    <a:pt x="34700" y="61184"/>
                    <a:pt x="43939" y="50325"/>
                  </a:cubicBezTo>
                  <a:cubicBezTo>
                    <a:pt x="48511" y="44896"/>
                    <a:pt x="50987" y="45372"/>
                    <a:pt x="54321" y="41086"/>
                  </a:cubicBezTo>
                  <a:cubicBezTo>
                    <a:pt x="64608" y="27560"/>
                    <a:pt x="79277" y="-3967"/>
                    <a:pt x="87944" y="414"/>
                  </a:cubicBezTo>
                  <a:cubicBezTo>
                    <a:pt x="97279" y="5081"/>
                    <a:pt x="74895" y="30799"/>
                    <a:pt x="66418" y="45277"/>
                  </a:cubicBezTo>
                  <a:cubicBezTo>
                    <a:pt x="62513" y="52135"/>
                    <a:pt x="63560" y="54707"/>
                    <a:pt x="60417" y="60993"/>
                  </a:cubicBezTo>
                  <a:cubicBezTo>
                    <a:pt x="53940" y="73947"/>
                    <a:pt x="37938" y="91378"/>
                    <a:pt x="29365" y="105094"/>
                  </a:cubicBezTo>
                  <a:cubicBezTo>
                    <a:pt x="21555" y="117286"/>
                    <a:pt x="20221" y="131002"/>
                    <a:pt x="7934" y="12862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4827C98D-FF17-474B-A887-DA9B0D975CC7}"/>
                </a:ext>
              </a:extLst>
            </p:cNvPr>
            <p:cNvSpPr/>
            <p:nvPr/>
          </p:nvSpPr>
          <p:spPr>
            <a:xfrm>
              <a:off x="3628605" y="2205704"/>
              <a:ext cx="76200" cy="57150"/>
            </a:xfrm>
            <a:custGeom>
              <a:avLst/>
              <a:gdLst>
                <a:gd name="connsiteX0" fmla="*/ 325 w 76200"/>
                <a:gd name="connsiteY0" fmla="*/ 60198 h 57150"/>
                <a:gd name="connsiteX1" fmla="*/ 23566 w 76200"/>
                <a:gd name="connsiteY1" fmla="*/ 38671 h 57150"/>
                <a:gd name="connsiteX2" fmla="*/ 80525 w 76200"/>
                <a:gd name="connsiteY2" fmla="*/ 0 h 57150"/>
                <a:gd name="connsiteX3" fmla="*/ 83002 w 76200"/>
                <a:gd name="connsiteY3" fmla="*/ 857 h 57150"/>
                <a:gd name="connsiteX4" fmla="*/ 82335 w 76200"/>
                <a:gd name="connsiteY4" fmla="*/ 12763 h 57150"/>
                <a:gd name="connsiteX5" fmla="*/ 30805 w 76200"/>
                <a:gd name="connsiteY5" fmla="*/ 46292 h 57150"/>
                <a:gd name="connsiteX6" fmla="*/ 325 w 76200"/>
                <a:gd name="connsiteY6" fmla="*/ 6019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57150">
                  <a:moveTo>
                    <a:pt x="325" y="60198"/>
                  </a:moveTo>
                  <a:cubicBezTo>
                    <a:pt x="-2533" y="51435"/>
                    <a:pt x="14136" y="41434"/>
                    <a:pt x="23566" y="38671"/>
                  </a:cubicBezTo>
                  <a:cubicBezTo>
                    <a:pt x="37758" y="23813"/>
                    <a:pt x="61571" y="11716"/>
                    <a:pt x="80525" y="0"/>
                  </a:cubicBezTo>
                  <a:cubicBezTo>
                    <a:pt x="81002" y="1143"/>
                    <a:pt x="81859" y="1333"/>
                    <a:pt x="83002" y="857"/>
                  </a:cubicBezTo>
                  <a:cubicBezTo>
                    <a:pt x="87002" y="4763"/>
                    <a:pt x="84050" y="8763"/>
                    <a:pt x="82335" y="12763"/>
                  </a:cubicBezTo>
                  <a:cubicBezTo>
                    <a:pt x="66047" y="21241"/>
                    <a:pt x="48521" y="35338"/>
                    <a:pt x="30805" y="46292"/>
                  </a:cubicBezTo>
                  <a:cubicBezTo>
                    <a:pt x="19280" y="53245"/>
                    <a:pt x="10421" y="67913"/>
                    <a:pt x="325" y="6019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EC928CA7-9947-43C2-841B-F7EF34DD29AA}"/>
                </a:ext>
              </a:extLst>
            </p:cNvPr>
            <p:cNvSpPr/>
            <p:nvPr/>
          </p:nvSpPr>
          <p:spPr>
            <a:xfrm>
              <a:off x="3515677" y="1975840"/>
              <a:ext cx="123825" cy="28575"/>
            </a:xfrm>
            <a:custGeom>
              <a:avLst/>
              <a:gdLst>
                <a:gd name="connsiteX0" fmla="*/ 129540 w 123825"/>
                <a:gd name="connsiteY0" fmla="*/ 2026 h 28575"/>
                <a:gd name="connsiteX1" fmla="*/ 86868 w 123825"/>
                <a:gd name="connsiteY1" fmla="*/ 16695 h 28575"/>
                <a:gd name="connsiteX2" fmla="*/ 53530 w 123825"/>
                <a:gd name="connsiteY2" fmla="*/ 25363 h 28575"/>
                <a:gd name="connsiteX3" fmla="*/ 20479 w 123825"/>
                <a:gd name="connsiteY3" fmla="*/ 36507 h 28575"/>
                <a:gd name="connsiteX4" fmla="*/ 0 w 123825"/>
                <a:gd name="connsiteY4" fmla="*/ 26410 h 28575"/>
                <a:gd name="connsiteX5" fmla="*/ 6286 w 123825"/>
                <a:gd name="connsiteY5" fmla="*/ 20219 h 28575"/>
                <a:gd name="connsiteX6" fmla="*/ 83534 w 123825"/>
                <a:gd name="connsiteY6" fmla="*/ 8789 h 28575"/>
                <a:gd name="connsiteX7" fmla="*/ 129540 w 123825"/>
                <a:gd name="connsiteY7" fmla="*/ 2026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825" h="28575">
                  <a:moveTo>
                    <a:pt x="129540" y="2026"/>
                  </a:moveTo>
                  <a:cubicBezTo>
                    <a:pt x="128778" y="12123"/>
                    <a:pt x="99251" y="18409"/>
                    <a:pt x="86868" y="16695"/>
                  </a:cubicBezTo>
                  <a:cubicBezTo>
                    <a:pt x="78486" y="22219"/>
                    <a:pt x="64484" y="23363"/>
                    <a:pt x="53530" y="25363"/>
                  </a:cubicBezTo>
                  <a:cubicBezTo>
                    <a:pt x="42863" y="27268"/>
                    <a:pt x="30575" y="33554"/>
                    <a:pt x="20479" y="36507"/>
                  </a:cubicBezTo>
                  <a:cubicBezTo>
                    <a:pt x="10287" y="39460"/>
                    <a:pt x="2286" y="38793"/>
                    <a:pt x="0" y="26410"/>
                  </a:cubicBezTo>
                  <a:cubicBezTo>
                    <a:pt x="2381" y="24505"/>
                    <a:pt x="4191" y="22315"/>
                    <a:pt x="6286" y="20219"/>
                  </a:cubicBezTo>
                  <a:cubicBezTo>
                    <a:pt x="36290" y="17838"/>
                    <a:pt x="56959" y="9551"/>
                    <a:pt x="83534" y="8789"/>
                  </a:cubicBezTo>
                  <a:cubicBezTo>
                    <a:pt x="94964" y="1455"/>
                    <a:pt x="120587" y="-2736"/>
                    <a:pt x="129540" y="20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F5E329D9-78F5-4A7F-8295-2ADC57FFBE78}"/>
                </a:ext>
              </a:extLst>
            </p:cNvPr>
            <p:cNvSpPr/>
            <p:nvPr/>
          </p:nvSpPr>
          <p:spPr>
            <a:xfrm>
              <a:off x="3776758" y="2048954"/>
              <a:ext cx="257175" cy="266700"/>
            </a:xfrm>
            <a:custGeom>
              <a:avLst/>
              <a:gdLst>
                <a:gd name="connsiteX0" fmla="*/ 1429 w 257175"/>
                <a:gd name="connsiteY0" fmla="*/ 254572 h 266700"/>
                <a:gd name="connsiteX1" fmla="*/ 38957 w 257175"/>
                <a:gd name="connsiteY1" fmla="*/ 215901 h 266700"/>
                <a:gd name="connsiteX2" fmla="*/ 48387 w 257175"/>
                <a:gd name="connsiteY2" fmla="*/ 210662 h 266700"/>
                <a:gd name="connsiteX3" fmla="*/ 80010 w 257175"/>
                <a:gd name="connsiteY3" fmla="*/ 176562 h 266700"/>
                <a:gd name="connsiteX4" fmla="*/ 101441 w 257175"/>
                <a:gd name="connsiteY4" fmla="*/ 159894 h 266700"/>
                <a:gd name="connsiteX5" fmla="*/ 114776 w 257175"/>
                <a:gd name="connsiteY5" fmla="*/ 142749 h 266700"/>
                <a:gd name="connsiteX6" fmla="*/ 133064 w 257175"/>
                <a:gd name="connsiteY6" fmla="*/ 125889 h 266700"/>
                <a:gd name="connsiteX7" fmla="*/ 151067 w 257175"/>
                <a:gd name="connsiteY7" fmla="*/ 107316 h 266700"/>
                <a:gd name="connsiteX8" fmla="*/ 169164 w 257175"/>
                <a:gd name="connsiteY8" fmla="*/ 87885 h 266700"/>
                <a:gd name="connsiteX9" fmla="*/ 178975 w 257175"/>
                <a:gd name="connsiteY9" fmla="*/ 80836 h 266700"/>
                <a:gd name="connsiteX10" fmla="*/ 215741 w 257175"/>
                <a:gd name="connsiteY10" fmla="*/ 42450 h 266700"/>
                <a:gd name="connsiteX11" fmla="*/ 256794 w 257175"/>
                <a:gd name="connsiteY11" fmla="*/ 2064 h 266700"/>
                <a:gd name="connsiteX12" fmla="*/ 263462 w 257175"/>
                <a:gd name="connsiteY12" fmla="*/ 1969 h 266700"/>
                <a:gd name="connsiteX13" fmla="*/ 252698 w 257175"/>
                <a:gd name="connsiteY13" fmla="*/ 14447 h 266700"/>
                <a:gd name="connsiteX14" fmla="*/ 212027 w 257175"/>
                <a:gd name="connsiteY14" fmla="*/ 58452 h 266700"/>
                <a:gd name="connsiteX15" fmla="*/ 185261 w 257175"/>
                <a:gd name="connsiteY15" fmla="*/ 84646 h 266700"/>
                <a:gd name="connsiteX16" fmla="*/ 178403 w 257175"/>
                <a:gd name="connsiteY16" fmla="*/ 94647 h 266700"/>
                <a:gd name="connsiteX17" fmla="*/ 145256 w 257175"/>
                <a:gd name="connsiteY17" fmla="*/ 128556 h 266700"/>
                <a:gd name="connsiteX18" fmla="*/ 110966 w 257175"/>
                <a:gd name="connsiteY18" fmla="*/ 160656 h 266700"/>
                <a:gd name="connsiteX19" fmla="*/ 64675 w 257175"/>
                <a:gd name="connsiteY19" fmla="*/ 212757 h 266700"/>
                <a:gd name="connsiteX20" fmla="*/ 15240 w 257175"/>
                <a:gd name="connsiteY20" fmla="*/ 265907 h 266700"/>
                <a:gd name="connsiteX21" fmla="*/ 0 w 257175"/>
                <a:gd name="connsiteY21" fmla="*/ 261811 h 266700"/>
                <a:gd name="connsiteX22" fmla="*/ 1429 w 257175"/>
                <a:gd name="connsiteY22" fmla="*/ 254572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7175" h="266700">
                  <a:moveTo>
                    <a:pt x="1429" y="254572"/>
                  </a:moveTo>
                  <a:cubicBezTo>
                    <a:pt x="15621" y="243618"/>
                    <a:pt x="26003" y="227426"/>
                    <a:pt x="38957" y="215901"/>
                  </a:cubicBezTo>
                  <a:cubicBezTo>
                    <a:pt x="42005" y="213234"/>
                    <a:pt x="45053" y="213424"/>
                    <a:pt x="48387" y="210662"/>
                  </a:cubicBezTo>
                  <a:cubicBezTo>
                    <a:pt x="60293" y="200756"/>
                    <a:pt x="69247" y="186754"/>
                    <a:pt x="80010" y="176562"/>
                  </a:cubicBezTo>
                  <a:cubicBezTo>
                    <a:pt x="85725" y="171133"/>
                    <a:pt x="95441" y="164942"/>
                    <a:pt x="101441" y="159894"/>
                  </a:cubicBezTo>
                  <a:cubicBezTo>
                    <a:pt x="105537" y="156465"/>
                    <a:pt x="109633" y="149702"/>
                    <a:pt x="114776" y="142749"/>
                  </a:cubicBezTo>
                  <a:cubicBezTo>
                    <a:pt x="119920" y="135891"/>
                    <a:pt x="125921" y="129128"/>
                    <a:pt x="133064" y="125889"/>
                  </a:cubicBezTo>
                  <a:cubicBezTo>
                    <a:pt x="137636" y="118460"/>
                    <a:pt x="144399" y="113031"/>
                    <a:pt x="151067" y="107316"/>
                  </a:cubicBezTo>
                  <a:cubicBezTo>
                    <a:pt x="157734" y="101601"/>
                    <a:pt x="164402" y="95695"/>
                    <a:pt x="169164" y="87885"/>
                  </a:cubicBezTo>
                  <a:cubicBezTo>
                    <a:pt x="172879" y="84456"/>
                    <a:pt x="176308" y="81789"/>
                    <a:pt x="178975" y="80836"/>
                  </a:cubicBezTo>
                  <a:cubicBezTo>
                    <a:pt x="189548" y="68073"/>
                    <a:pt x="202406" y="55404"/>
                    <a:pt x="215741" y="42450"/>
                  </a:cubicBezTo>
                  <a:cubicBezTo>
                    <a:pt x="229171" y="29496"/>
                    <a:pt x="243173" y="16066"/>
                    <a:pt x="256794" y="2064"/>
                  </a:cubicBezTo>
                  <a:cubicBezTo>
                    <a:pt x="260414" y="540"/>
                    <a:pt x="263747" y="-1651"/>
                    <a:pt x="263462" y="1969"/>
                  </a:cubicBezTo>
                  <a:cubicBezTo>
                    <a:pt x="261938" y="6351"/>
                    <a:pt x="256699" y="10065"/>
                    <a:pt x="252698" y="14447"/>
                  </a:cubicBezTo>
                  <a:cubicBezTo>
                    <a:pt x="239935" y="28353"/>
                    <a:pt x="225647" y="45022"/>
                    <a:pt x="212027" y="58452"/>
                  </a:cubicBezTo>
                  <a:cubicBezTo>
                    <a:pt x="204311" y="66072"/>
                    <a:pt x="195834" y="75883"/>
                    <a:pt x="185261" y="84646"/>
                  </a:cubicBezTo>
                  <a:cubicBezTo>
                    <a:pt x="182880" y="87980"/>
                    <a:pt x="180118" y="91599"/>
                    <a:pt x="178403" y="94647"/>
                  </a:cubicBezTo>
                  <a:cubicBezTo>
                    <a:pt x="165925" y="104744"/>
                    <a:pt x="155543" y="116650"/>
                    <a:pt x="145256" y="128556"/>
                  </a:cubicBezTo>
                  <a:cubicBezTo>
                    <a:pt x="134874" y="140367"/>
                    <a:pt x="124587" y="152083"/>
                    <a:pt x="110966" y="160656"/>
                  </a:cubicBezTo>
                  <a:cubicBezTo>
                    <a:pt x="96012" y="179039"/>
                    <a:pt x="80677" y="195898"/>
                    <a:pt x="64675" y="212757"/>
                  </a:cubicBezTo>
                  <a:cubicBezTo>
                    <a:pt x="48673" y="229617"/>
                    <a:pt x="32099" y="246571"/>
                    <a:pt x="15240" y="265907"/>
                  </a:cubicBezTo>
                  <a:cubicBezTo>
                    <a:pt x="9620" y="268669"/>
                    <a:pt x="4477" y="267717"/>
                    <a:pt x="0" y="261811"/>
                  </a:cubicBezTo>
                  <a:cubicBezTo>
                    <a:pt x="1429" y="259239"/>
                    <a:pt x="1810" y="256858"/>
                    <a:pt x="1429" y="2545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A3F0835B-5F90-4D1E-BC81-0EE1BAD1AC32}"/>
                </a:ext>
              </a:extLst>
            </p:cNvPr>
            <p:cNvSpPr/>
            <p:nvPr/>
          </p:nvSpPr>
          <p:spPr>
            <a:xfrm>
              <a:off x="3747252" y="2106263"/>
              <a:ext cx="104775" cy="76200"/>
            </a:xfrm>
            <a:custGeom>
              <a:avLst/>
              <a:gdLst>
                <a:gd name="connsiteX0" fmla="*/ 109706 w 104775"/>
                <a:gd name="connsiteY0" fmla="*/ 0 h 76200"/>
                <a:gd name="connsiteX1" fmla="*/ 111992 w 104775"/>
                <a:gd name="connsiteY1" fmla="*/ 5715 h 76200"/>
                <a:gd name="connsiteX2" fmla="*/ 65415 w 104775"/>
                <a:gd name="connsiteY2" fmla="*/ 38386 h 76200"/>
                <a:gd name="connsiteX3" fmla="*/ 15028 w 104775"/>
                <a:gd name="connsiteY3" fmla="*/ 76010 h 76200"/>
                <a:gd name="connsiteX4" fmla="*/ 645 w 104775"/>
                <a:gd name="connsiteY4" fmla="*/ 79058 h 76200"/>
                <a:gd name="connsiteX5" fmla="*/ 49604 w 104775"/>
                <a:gd name="connsiteY5" fmla="*/ 36862 h 76200"/>
                <a:gd name="connsiteX6" fmla="*/ 109706 w 104775"/>
                <a:gd name="connsiteY6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76200">
                  <a:moveTo>
                    <a:pt x="109706" y="0"/>
                  </a:moveTo>
                  <a:cubicBezTo>
                    <a:pt x="111802" y="1715"/>
                    <a:pt x="111707" y="3715"/>
                    <a:pt x="111992" y="5715"/>
                  </a:cubicBezTo>
                  <a:cubicBezTo>
                    <a:pt x="100753" y="17240"/>
                    <a:pt x="82179" y="26194"/>
                    <a:pt x="65415" y="38386"/>
                  </a:cubicBezTo>
                  <a:cubicBezTo>
                    <a:pt x="47508" y="51435"/>
                    <a:pt x="30554" y="67437"/>
                    <a:pt x="15028" y="76010"/>
                  </a:cubicBezTo>
                  <a:cubicBezTo>
                    <a:pt x="10456" y="78486"/>
                    <a:pt x="3217" y="81725"/>
                    <a:pt x="645" y="79058"/>
                  </a:cubicBezTo>
                  <a:cubicBezTo>
                    <a:pt x="-5737" y="72390"/>
                    <a:pt x="37031" y="44291"/>
                    <a:pt x="49604" y="36862"/>
                  </a:cubicBezTo>
                  <a:cubicBezTo>
                    <a:pt x="67320" y="26194"/>
                    <a:pt x="93514" y="7049"/>
                    <a:pt x="10970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D08A0A1E-18B5-4964-97BC-CA0A4BD8C6B2}"/>
                </a:ext>
              </a:extLst>
            </p:cNvPr>
            <p:cNvSpPr/>
            <p:nvPr/>
          </p:nvSpPr>
          <p:spPr>
            <a:xfrm>
              <a:off x="3691528" y="1931098"/>
              <a:ext cx="161925" cy="38100"/>
            </a:xfrm>
            <a:custGeom>
              <a:avLst/>
              <a:gdLst>
                <a:gd name="connsiteX0" fmla="*/ 1124 w 161925"/>
                <a:gd name="connsiteY0" fmla="*/ 32766 h 38100"/>
                <a:gd name="connsiteX1" fmla="*/ 85706 w 161925"/>
                <a:gd name="connsiteY1" fmla="*/ 14764 h 38100"/>
                <a:gd name="connsiteX2" fmla="*/ 170288 w 161925"/>
                <a:gd name="connsiteY2" fmla="*/ 0 h 38100"/>
                <a:gd name="connsiteX3" fmla="*/ 114090 w 161925"/>
                <a:gd name="connsiteY3" fmla="*/ 15812 h 38100"/>
                <a:gd name="connsiteX4" fmla="*/ 38557 w 161925"/>
                <a:gd name="connsiteY4" fmla="*/ 34481 h 38100"/>
                <a:gd name="connsiteX5" fmla="*/ 3315 w 161925"/>
                <a:gd name="connsiteY5" fmla="*/ 41624 h 38100"/>
                <a:gd name="connsiteX6" fmla="*/ 1124 w 161925"/>
                <a:gd name="connsiteY6" fmla="*/ 3276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38100">
                  <a:moveTo>
                    <a:pt x="1124" y="32766"/>
                  </a:moveTo>
                  <a:cubicBezTo>
                    <a:pt x="26651" y="27813"/>
                    <a:pt x="56083" y="20955"/>
                    <a:pt x="85706" y="14764"/>
                  </a:cubicBezTo>
                  <a:cubicBezTo>
                    <a:pt x="115233" y="8573"/>
                    <a:pt x="144856" y="3143"/>
                    <a:pt x="170288" y="0"/>
                  </a:cubicBezTo>
                  <a:cubicBezTo>
                    <a:pt x="157334" y="8382"/>
                    <a:pt x="134665" y="11335"/>
                    <a:pt x="114090" y="15812"/>
                  </a:cubicBezTo>
                  <a:cubicBezTo>
                    <a:pt x="88944" y="21336"/>
                    <a:pt x="62275" y="29718"/>
                    <a:pt x="38557" y="34481"/>
                  </a:cubicBezTo>
                  <a:cubicBezTo>
                    <a:pt x="27413" y="36671"/>
                    <a:pt x="15602" y="38481"/>
                    <a:pt x="3315" y="41624"/>
                  </a:cubicBezTo>
                  <a:cubicBezTo>
                    <a:pt x="-400" y="38576"/>
                    <a:pt x="-781" y="37052"/>
                    <a:pt x="1124" y="327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E52428F0-E490-4A16-A968-D39C908E1054}"/>
                </a:ext>
              </a:extLst>
            </p:cNvPr>
            <p:cNvSpPr/>
            <p:nvPr/>
          </p:nvSpPr>
          <p:spPr>
            <a:xfrm>
              <a:off x="4218918" y="2228368"/>
              <a:ext cx="9525" cy="704850"/>
            </a:xfrm>
            <a:custGeom>
              <a:avLst/>
              <a:gdLst>
                <a:gd name="connsiteX0" fmla="*/ 7992 w 9525"/>
                <a:gd name="connsiteY0" fmla="*/ 407199 h 704850"/>
                <a:gd name="connsiteX1" fmla="*/ 3991 w 9525"/>
                <a:gd name="connsiteY1" fmla="*/ 417582 h 704850"/>
                <a:gd name="connsiteX2" fmla="*/ 7420 w 9525"/>
                <a:gd name="connsiteY2" fmla="*/ 468541 h 704850"/>
                <a:gd name="connsiteX3" fmla="*/ 2848 w 9525"/>
                <a:gd name="connsiteY3" fmla="*/ 493877 h 704850"/>
                <a:gd name="connsiteX4" fmla="*/ 6182 w 9525"/>
                <a:gd name="connsiteY4" fmla="*/ 592746 h 704850"/>
                <a:gd name="connsiteX5" fmla="*/ 1229 w 9525"/>
                <a:gd name="connsiteY5" fmla="*/ 603129 h 704850"/>
                <a:gd name="connsiteX6" fmla="*/ 4467 w 9525"/>
                <a:gd name="connsiteY6" fmla="*/ 633609 h 704850"/>
                <a:gd name="connsiteX7" fmla="*/ 3705 w 9525"/>
                <a:gd name="connsiteY7" fmla="*/ 664565 h 704850"/>
                <a:gd name="connsiteX8" fmla="*/ 181 w 9525"/>
                <a:gd name="connsiteY8" fmla="*/ 674947 h 704850"/>
                <a:gd name="connsiteX9" fmla="*/ 13897 w 9525"/>
                <a:gd name="connsiteY9" fmla="*/ 711142 h 704850"/>
                <a:gd name="connsiteX10" fmla="*/ 15993 w 9525"/>
                <a:gd name="connsiteY10" fmla="*/ 711047 h 704850"/>
                <a:gd name="connsiteX11" fmla="*/ 15993 w 9525"/>
                <a:gd name="connsiteY11" fmla="*/ 101 h 704850"/>
                <a:gd name="connsiteX12" fmla="*/ 11801 w 9525"/>
                <a:gd name="connsiteY12" fmla="*/ 24009 h 704850"/>
                <a:gd name="connsiteX13" fmla="*/ 8277 w 9525"/>
                <a:gd name="connsiteY13" fmla="*/ 127164 h 704850"/>
                <a:gd name="connsiteX14" fmla="*/ 11516 w 9525"/>
                <a:gd name="connsiteY14" fmla="*/ 142214 h 704850"/>
                <a:gd name="connsiteX15" fmla="*/ 7896 w 9525"/>
                <a:gd name="connsiteY15" fmla="*/ 152596 h 704850"/>
                <a:gd name="connsiteX16" fmla="*/ 6753 w 9525"/>
                <a:gd name="connsiteY16" fmla="*/ 275469 h 704850"/>
                <a:gd name="connsiteX17" fmla="*/ 7992 w 9525"/>
                <a:gd name="connsiteY17" fmla="*/ 407199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25" h="704850">
                  <a:moveTo>
                    <a:pt x="7992" y="407199"/>
                  </a:moveTo>
                  <a:cubicBezTo>
                    <a:pt x="7039" y="411200"/>
                    <a:pt x="5896" y="414820"/>
                    <a:pt x="3991" y="417582"/>
                  </a:cubicBezTo>
                  <a:cubicBezTo>
                    <a:pt x="9516" y="433774"/>
                    <a:pt x="181" y="451967"/>
                    <a:pt x="7420" y="468541"/>
                  </a:cubicBezTo>
                  <a:cubicBezTo>
                    <a:pt x="4086" y="476160"/>
                    <a:pt x="3229" y="485495"/>
                    <a:pt x="2848" y="493877"/>
                  </a:cubicBezTo>
                  <a:cubicBezTo>
                    <a:pt x="1610" y="525405"/>
                    <a:pt x="-390" y="571696"/>
                    <a:pt x="6182" y="592746"/>
                  </a:cubicBezTo>
                  <a:cubicBezTo>
                    <a:pt x="3610" y="595223"/>
                    <a:pt x="1324" y="598080"/>
                    <a:pt x="1229" y="603129"/>
                  </a:cubicBezTo>
                  <a:cubicBezTo>
                    <a:pt x="8087" y="612749"/>
                    <a:pt x="6658" y="623131"/>
                    <a:pt x="4467" y="633609"/>
                  </a:cubicBezTo>
                  <a:cubicBezTo>
                    <a:pt x="2276" y="644086"/>
                    <a:pt x="-771" y="654564"/>
                    <a:pt x="3705" y="664565"/>
                  </a:cubicBezTo>
                  <a:cubicBezTo>
                    <a:pt x="2276" y="667804"/>
                    <a:pt x="-771" y="669518"/>
                    <a:pt x="181" y="674947"/>
                  </a:cubicBezTo>
                  <a:cubicBezTo>
                    <a:pt x="11135" y="685044"/>
                    <a:pt x="-4867" y="708951"/>
                    <a:pt x="13897" y="711142"/>
                  </a:cubicBezTo>
                  <a:cubicBezTo>
                    <a:pt x="14659" y="711237"/>
                    <a:pt x="15326" y="711047"/>
                    <a:pt x="15993" y="711047"/>
                  </a:cubicBezTo>
                  <a:lnTo>
                    <a:pt x="15993" y="101"/>
                  </a:lnTo>
                  <a:cubicBezTo>
                    <a:pt x="10849" y="-1423"/>
                    <a:pt x="11897" y="14674"/>
                    <a:pt x="11801" y="24009"/>
                  </a:cubicBezTo>
                  <a:cubicBezTo>
                    <a:pt x="11611" y="61061"/>
                    <a:pt x="9230" y="98304"/>
                    <a:pt x="8277" y="127164"/>
                  </a:cubicBezTo>
                  <a:cubicBezTo>
                    <a:pt x="10182" y="130689"/>
                    <a:pt x="10468" y="137070"/>
                    <a:pt x="11516" y="142214"/>
                  </a:cubicBezTo>
                  <a:cubicBezTo>
                    <a:pt x="10087" y="145167"/>
                    <a:pt x="8277" y="147643"/>
                    <a:pt x="7896" y="152596"/>
                  </a:cubicBezTo>
                  <a:cubicBezTo>
                    <a:pt x="9706" y="191172"/>
                    <a:pt x="8277" y="232606"/>
                    <a:pt x="6753" y="275469"/>
                  </a:cubicBezTo>
                  <a:cubicBezTo>
                    <a:pt x="5229" y="318522"/>
                    <a:pt x="3515" y="362813"/>
                    <a:pt x="7992" y="40719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C1EDB843-9874-4731-B279-47C40F0A36AE}"/>
                </a:ext>
              </a:extLst>
            </p:cNvPr>
            <p:cNvSpPr/>
            <p:nvPr/>
          </p:nvSpPr>
          <p:spPr>
            <a:xfrm>
              <a:off x="3145155" y="1849660"/>
              <a:ext cx="704850" cy="9525"/>
            </a:xfrm>
            <a:custGeom>
              <a:avLst/>
              <a:gdLst>
                <a:gd name="connsiteX0" fmla="*/ 25527 w 704850"/>
                <a:gd name="connsiteY0" fmla="*/ 8477 h 9525"/>
                <a:gd name="connsiteX1" fmla="*/ 36195 w 704850"/>
                <a:gd name="connsiteY1" fmla="*/ 15240 h 9525"/>
                <a:gd name="connsiteX2" fmla="*/ 119920 w 704850"/>
                <a:gd name="connsiteY2" fmla="*/ 9335 h 9525"/>
                <a:gd name="connsiteX3" fmla="*/ 132017 w 704850"/>
                <a:gd name="connsiteY3" fmla="*/ 13907 h 9525"/>
                <a:gd name="connsiteX4" fmla="*/ 244126 w 704850"/>
                <a:gd name="connsiteY4" fmla="*/ 6763 h 9525"/>
                <a:gd name="connsiteX5" fmla="*/ 268034 w 704850"/>
                <a:gd name="connsiteY5" fmla="*/ 10192 h 9525"/>
                <a:gd name="connsiteX6" fmla="*/ 293656 w 704850"/>
                <a:gd name="connsiteY6" fmla="*/ 10287 h 9525"/>
                <a:gd name="connsiteX7" fmla="*/ 305562 w 704850"/>
                <a:gd name="connsiteY7" fmla="*/ 6287 h 9525"/>
                <a:gd name="connsiteX8" fmla="*/ 356235 w 704850"/>
                <a:gd name="connsiteY8" fmla="*/ 10287 h 9525"/>
                <a:gd name="connsiteX9" fmla="*/ 413385 w 704850"/>
                <a:gd name="connsiteY9" fmla="*/ 7620 h 9525"/>
                <a:gd name="connsiteX10" fmla="*/ 482155 w 704850"/>
                <a:gd name="connsiteY10" fmla="*/ 4858 h 9525"/>
                <a:gd name="connsiteX11" fmla="*/ 491204 w 704850"/>
                <a:gd name="connsiteY11" fmla="*/ 7715 h 9525"/>
                <a:gd name="connsiteX12" fmla="*/ 558546 w 704850"/>
                <a:gd name="connsiteY12" fmla="*/ 7715 h 9525"/>
                <a:gd name="connsiteX13" fmla="*/ 571881 w 704850"/>
                <a:gd name="connsiteY13" fmla="*/ 4096 h 9525"/>
                <a:gd name="connsiteX14" fmla="*/ 622078 w 704850"/>
                <a:gd name="connsiteY14" fmla="*/ 5715 h 9525"/>
                <a:gd name="connsiteX15" fmla="*/ 670655 w 704850"/>
                <a:gd name="connsiteY15" fmla="*/ 3334 h 9525"/>
                <a:gd name="connsiteX16" fmla="*/ 710946 w 704850"/>
                <a:gd name="connsiteY16" fmla="*/ 476 h 9525"/>
                <a:gd name="connsiteX17" fmla="*/ 711041 w 704850"/>
                <a:gd name="connsiteY17" fmla="*/ 0 h 9525"/>
                <a:gd name="connsiteX18" fmla="*/ 0 w 704850"/>
                <a:gd name="connsiteY18" fmla="*/ 0 h 9525"/>
                <a:gd name="connsiteX19" fmla="*/ 25527 w 704850"/>
                <a:gd name="connsiteY19" fmla="*/ 8477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4850" h="9525">
                  <a:moveTo>
                    <a:pt x="25527" y="8477"/>
                  </a:moveTo>
                  <a:cubicBezTo>
                    <a:pt x="28194" y="11716"/>
                    <a:pt x="33052" y="12478"/>
                    <a:pt x="36195" y="15240"/>
                  </a:cubicBezTo>
                  <a:cubicBezTo>
                    <a:pt x="63818" y="10097"/>
                    <a:pt x="92774" y="10573"/>
                    <a:pt x="119920" y="9335"/>
                  </a:cubicBezTo>
                  <a:cubicBezTo>
                    <a:pt x="123444" y="12954"/>
                    <a:pt x="127635" y="13526"/>
                    <a:pt x="132017" y="13907"/>
                  </a:cubicBezTo>
                  <a:cubicBezTo>
                    <a:pt x="167354" y="17050"/>
                    <a:pt x="210217" y="11335"/>
                    <a:pt x="244126" y="6763"/>
                  </a:cubicBezTo>
                  <a:cubicBezTo>
                    <a:pt x="250603" y="11430"/>
                    <a:pt x="259175" y="11049"/>
                    <a:pt x="268034" y="10192"/>
                  </a:cubicBezTo>
                  <a:cubicBezTo>
                    <a:pt x="276892" y="9335"/>
                    <a:pt x="285941" y="8001"/>
                    <a:pt x="293656" y="10287"/>
                  </a:cubicBezTo>
                  <a:cubicBezTo>
                    <a:pt x="300038" y="11049"/>
                    <a:pt x="299657" y="6001"/>
                    <a:pt x="305562" y="6287"/>
                  </a:cubicBezTo>
                  <a:cubicBezTo>
                    <a:pt x="320993" y="11240"/>
                    <a:pt x="338042" y="11240"/>
                    <a:pt x="356235" y="10287"/>
                  </a:cubicBezTo>
                  <a:cubicBezTo>
                    <a:pt x="374333" y="9335"/>
                    <a:pt x="393573" y="7334"/>
                    <a:pt x="413385" y="7620"/>
                  </a:cubicBezTo>
                  <a:cubicBezTo>
                    <a:pt x="439769" y="8001"/>
                    <a:pt x="462725" y="10478"/>
                    <a:pt x="482155" y="4858"/>
                  </a:cubicBezTo>
                  <a:cubicBezTo>
                    <a:pt x="484823" y="6096"/>
                    <a:pt x="486156" y="8192"/>
                    <a:pt x="491204" y="7715"/>
                  </a:cubicBezTo>
                  <a:cubicBezTo>
                    <a:pt x="511397" y="4477"/>
                    <a:pt x="534353" y="7334"/>
                    <a:pt x="558546" y="7715"/>
                  </a:cubicBezTo>
                  <a:cubicBezTo>
                    <a:pt x="563213" y="6572"/>
                    <a:pt x="566357" y="4667"/>
                    <a:pt x="571881" y="4096"/>
                  </a:cubicBezTo>
                  <a:cubicBezTo>
                    <a:pt x="586169" y="6763"/>
                    <a:pt x="604171" y="6477"/>
                    <a:pt x="622078" y="5715"/>
                  </a:cubicBezTo>
                  <a:cubicBezTo>
                    <a:pt x="639890" y="4953"/>
                    <a:pt x="657416" y="3620"/>
                    <a:pt x="670655" y="3334"/>
                  </a:cubicBezTo>
                  <a:cubicBezTo>
                    <a:pt x="686276" y="3048"/>
                    <a:pt x="708946" y="5620"/>
                    <a:pt x="710946" y="476"/>
                  </a:cubicBezTo>
                  <a:cubicBezTo>
                    <a:pt x="711041" y="286"/>
                    <a:pt x="711041" y="95"/>
                    <a:pt x="711041" y="0"/>
                  </a:cubicBezTo>
                  <a:lnTo>
                    <a:pt x="0" y="0"/>
                  </a:lnTo>
                  <a:cubicBezTo>
                    <a:pt x="857" y="10668"/>
                    <a:pt x="13716" y="15716"/>
                    <a:pt x="25527" y="84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E19D17FE-80B9-4202-AA0E-676CBFB6B02C}"/>
                </a:ext>
              </a:extLst>
            </p:cNvPr>
            <p:cNvSpPr/>
            <p:nvPr/>
          </p:nvSpPr>
          <p:spPr>
            <a:xfrm>
              <a:off x="3688236" y="603885"/>
              <a:ext cx="295275" cy="657225"/>
            </a:xfrm>
            <a:custGeom>
              <a:avLst/>
              <a:gdLst>
                <a:gd name="connsiteX0" fmla="*/ 14417 w 295275"/>
                <a:gd name="connsiteY0" fmla="*/ 0 h 657225"/>
                <a:gd name="connsiteX1" fmla="*/ 55089 w 295275"/>
                <a:gd name="connsiteY1" fmla="*/ 73819 h 657225"/>
                <a:gd name="connsiteX2" fmla="*/ 81188 w 295275"/>
                <a:gd name="connsiteY2" fmla="*/ 135922 h 657225"/>
                <a:gd name="connsiteX3" fmla="*/ 96904 w 295275"/>
                <a:gd name="connsiteY3" fmla="*/ 163449 h 657225"/>
                <a:gd name="connsiteX4" fmla="*/ 118145 w 295275"/>
                <a:gd name="connsiteY4" fmla="*/ 214598 h 657225"/>
                <a:gd name="connsiteX5" fmla="*/ 186534 w 295275"/>
                <a:gd name="connsiteY5" fmla="*/ 399193 h 657225"/>
                <a:gd name="connsiteX6" fmla="*/ 267687 w 295275"/>
                <a:gd name="connsiteY6" fmla="*/ 580263 h 657225"/>
                <a:gd name="connsiteX7" fmla="*/ 272640 w 295275"/>
                <a:gd name="connsiteY7" fmla="*/ 600932 h 657225"/>
                <a:gd name="connsiteX8" fmla="*/ 295595 w 295275"/>
                <a:gd name="connsiteY8" fmla="*/ 662845 h 657225"/>
                <a:gd name="connsiteX9" fmla="*/ 276164 w 295275"/>
                <a:gd name="connsiteY9" fmla="*/ 637127 h 657225"/>
                <a:gd name="connsiteX10" fmla="*/ 264830 w 295275"/>
                <a:gd name="connsiteY10" fmla="*/ 606076 h 657225"/>
                <a:gd name="connsiteX11" fmla="*/ 235969 w 295275"/>
                <a:gd name="connsiteY11" fmla="*/ 547211 h 657225"/>
                <a:gd name="connsiteX12" fmla="*/ 209775 w 295275"/>
                <a:gd name="connsiteY12" fmla="*/ 488061 h 657225"/>
                <a:gd name="connsiteX13" fmla="*/ 189296 w 295275"/>
                <a:gd name="connsiteY13" fmla="*/ 434912 h 657225"/>
                <a:gd name="connsiteX14" fmla="*/ 176342 w 295275"/>
                <a:gd name="connsiteY14" fmla="*/ 412814 h 657225"/>
                <a:gd name="connsiteX15" fmla="*/ 172056 w 295275"/>
                <a:gd name="connsiteY15" fmla="*/ 391763 h 657225"/>
                <a:gd name="connsiteX16" fmla="*/ 161007 w 295275"/>
                <a:gd name="connsiteY16" fmla="*/ 370523 h 657225"/>
                <a:gd name="connsiteX17" fmla="*/ 130432 w 295275"/>
                <a:gd name="connsiteY17" fmla="*/ 305467 h 657225"/>
                <a:gd name="connsiteX18" fmla="*/ 113477 w 295275"/>
                <a:gd name="connsiteY18" fmla="*/ 267176 h 657225"/>
                <a:gd name="connsiteX19" fmla="*/ 88141 w 295275"/>
                <a:gd name="connsiteY19" fmla="*/ 214598 h 657225"/>
                <a:gd name="connsiteX20" fmla="*/ 56518 w 295275"/>
                <a:gd name="connsiteY20" fmla="*/ 148400 h 657225"/>
                <a:gd name="connsiteX21" fmla="*/ 28991 w 295275"/>
                <a:gd name="connsiteY21" fmla="*/ 86963 h 657225"/>
                <a:gd name="connsiteX22" fmla="*/ 35 w 295275"/>
                <a:gd name="connsiteY22" fmla="*/ 11335 h 657225"/>
                <a:gd name="connsiteX23" fmla="*/ 14417 w 295275"/>
                <a:gd name="connsiteY23" fmla="*/ 0 h 65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5275" h="657225">
                  <a:moveTo>
                    <a:pt x="14417" y="0"/>
                  </a:moveTo>
                  <a:cubicBezTo>
                    <a:pt x="38897" y="15526"/>
                    <a:pt x="49565" y="45148"/>
                    <a:pt x="55089" y="73819"/>
                  </a:cubicBezTo>
                  <a:cubicBezTo>
                    <a:pt x="70424" y="86678"/>
                    <a:pt x="73187" y="114586"/>
                    <a:pt x="81188" y="135922"/>
                  </a:cubicBezTo>
                  <a:cubicBezTo>
                    <a:pt x="84617" y="145161"/>
                    <a:pt x="93380" y="153448"/>
                    <a:pt x="96904" y="163449"/>
                  </a:cubicBezTo>
                  <a:cubicBezTo>
                    <a:pt x="103952" y="183261"/>
                    <a:pt x="102143" y="204692"/>
                    <a:pt x="118145" y="214598"/>
                  </a:cubicBezTo>
                  <a:cubicBezTo>
                    <a:pt x="134623" y="276416"/>
                    <a:pt x="159769" y="338138"/>
                    <a:pt x="186534" y="399193"/>
                  </a:cubicBezTo>
                  <a:cubicBezTo>
                    <a:pt x="213299" y="460248"/>
                    <a:pt x="241779" y="521018"/>
                    <a:pt x="267687" y="580263"/>
                  </a:cubicBezTo>
                  <a:cubicBezTo>
                    <a:pt x="270545" y="586835"/>
                    <a:pt x="272164" y="593884"/>
                    <a:pt x="272640" y="600932"/>
                  </a:cubicBezTo>
                  <a:cubicBezTo>
                    <a:pt x="283784" y="617315"/>
                    <a:pt x="297119" y="649510"/>
                    <a:pt x="295595" y="662845"/>
                  </a:cubicBezTo>
                  <a:cubicBezTo>
                    <a:pt x="287880" y="665988"/>
                    <a:pt x="281213" y="647319"/>
                    <a:pt x="276164" y="637127"/>
                  </a:cubicBezTo>
                  <a:cubicBezTo>
                    <a:pt x="270068" y="624840"/>
                    <a:pt x="263401" y="612838"/>
                    <a:pt x="264830" y="606076"/>
                  </a:cubicBezTo>
                  <a:cubicBezTo>
                    <a:pt x="253685" y="588740"/>
                    <a:pt x="244541" y="567976"/>
                    <a:pt x="235969" y="547211"/>
                  </a:cubicBezTo>
                  <a:cubicBezTo>
                    <a:pt x="227396" y="526447"/>
                    <a:pt x="219395" y="505492"/>
                    <a:pt x="209775" y="488061"/>
                  </a:cubicBezTo>
                  <a:cubicBezTo>
                    <a:pt x="200726" y="471678"/>
                    <a:pt x="196821" y="453200"/>
                    <a:pt x="189296" y="434912"/>
                  </a:cubicBezTo>
                  <a:cubicBezTo>
                    <a:pt x="186248" y="427482"/>
                    <a:pt x="179486" y="420434"/>
                    <a:pt x="176342" y="412814"/>
                  </a:cubicBezTo>
                  <a:cubicBezTo>
                    <a:pt x="173771" y="406527"/>
                    <a:pt x="174533" y="398526"/>
                    <a:pt x="172056" y="391763"/>
                  </a:cubicBezTo>
                  <a:cubicBezTo>
                    <a:pt x="169580" y="384905"/>
                    <a:pt x="164150" y="378047"/>
                    <a:pt x="161007" y="370523"/>
                  </a:cubicBezTo>
                  <a:cubicBezTo>
                    <a:pt x="151577" y="348139"/>
                    <a:pt x="141290" y="322231"/>
                    <a:pt x="130432" y="305467"/>
                  </a:cubicBezTo>
                  <a:cubicBezTo>
                    <a:pt x="122812" y="293751"/>
                    <a:pt x="120335" y="278321"/>
                    <a:pt x="113477" y="267176"/>
                  </a:cubicBezTo>
                  <a:cubicBezTo>
                    <a:pt x="105476" y="254032"/>
                    <a:pt x="85760" y="233744"/>
                    <a:pt x="88141" y="214598"/>
                  </a:cubicBezTo>
                  <a:cubicBezTo>
                    <a:pt x="77187" y="195548"/>
                    <a:pt x="58423" y="171164"/>
                    <a:pt x="56518" y="148400"/>
                  </a:cubicBezTo>
                  <a:cubicBezTo>
                    <a:pt x="43088" y="132969"/>
                    <a:pt x="31181" y="106394"/>
                    <a:pt x="28991" y="86963"/>
                  </a:cubicBezTo>
                  <a:cubicBezTo>
                    <a:pt x="11560" y="66389"/>
                    <a:pt x="130" y="36671"/>
                    <a:pt x="35" y="11335"/>
                  </a:cubicBezTo>
                  <a:cubicBezTo>
                    <a:pt x="-537" y="6668"/>
                    <a:pt x="6035" y="3143"/>
                    <a:pt x="14417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47662467-42DC-46D1-9984-EFAFA3CB2A8E}"/>
                </a:ext>
              </a:extLst>
            </p:cNvPr>
            <p:cNvSpPr/>
            <p:nvPr/>
          </p:nvSpPr>
          <p:spPr>
            <a:xfrm>
              <a:off x="3061144" y="1359961"/>
              <a:ext cx="742950" cy="314325"/>
            </a:xfrm>
            <a:custGeom>
              <a:avLst/>
              <a:gdLst>
                <a:gd name="connsiteX0" fmla="*/ 187166 w 742950"/>
                <a:gd name="connsiteY0" fmla="*/ 74313 h 314325"/>
                <a:gd name="connsiteX1" fmla="*/ 216122 w 742950"/>
                <a:gd name="connsiteY1" fmla="*/ 86505 h 314325"/>
                <a:gd name="connsiteX2" fmla="*/ 233267 w 742950"/>
                <a:gd name="connsiteY2" fmla="*/ 88315 h 314325"/>
                <a:gd name="connsiteX3" fmla="*/ 274034 w 742950"/>
                <a:gd name="connsiteY3" fmla="*/ 110984 h 314325"/>
                <a:gd name="connsiteX4" fmla="*/ 312896 w 742950"/>
                <a:gd name="connsiteY4" fmla="*/ 124415 h 314325"/>
                <a:gd name="connsiteX5" fmla="*/ 346615 w 742950"/>
                <a:gd name="connsiteY5" fmla="*/ 143179 h 314325"/>
                <a:gd name="connsiteX6" fmla="*/ 382334 w 742950"/>
                <a:gd name="connsiteY6" fmla="*/ 154418 h 314325"/>
                <a:gd name="connsiteX7" fmla="*/ 414909 w 742950"/>
                <a:gd name="connsiteY7" fmla="*/ 166039 h 314325"/>
                <a:gd name="connsiteX8" fmla="*/ 422910 w 742950"/>
                <a:gd name="connsiteY8" fmla="*/ 173849 h 314325"/>
                <a:gd name="connsiteX9" fmla="*/ 584645 w 742950"/>
                <a:gd name="connsiteY9" fmla="*/ 240239 h 314325"/>
                <a:gd name="connsiteX10" fmla="*/ 743141 w 742950"/>
                <a:gd name="connsiteY10" fmla="*/ 308057 h 314325"/>
                <a:gd name="connsiteX11" fmla="*/ 732568 w 742950"/>
                <a:gd name="connsiteY11" fmla="*/ 315677 h 314325"/>
                <a:gd name="connsiteX12" fmla="*/ 696182 w 742950"/>
                <a:gd name="connsiteY12" fmla="*/ 300913 h 314325"/>
                <a:gd name="connsiteX13" fmla="*/ 417957 w 742950"/>
                <a:gd name="connsiteY13" fmla="*/ 190518 h 314325"/>
                <a:gd name="connsiteX14" fmla="*/ 405384 w 742950"/>
                <a:gd name="connsiteY14" fmla="*/ 189851 h 314325"/>
                <a:gd name="connsiteX15" fmla="*/ 374713 w 742950"/>
                <a:gd name="connsiteY15" fmla="*/ 175659 h 314325"/>
                <a:gd name="connsiteX16" fmla="*/ 342043 w 742950"/>
                <a:gd name="connsiteY16" fmla="*/ 158705 h 314325"/>
                <a:gd name="connsiteX17" fmla="*/ 180118 w 742950"/>
                <a:gd name="connsiteY17" fmla="*/ 96030 h 314325"/>
                <a:gd name="connsiteX18" fmla="*/ 110585 w 742950"/>
                <a:gd name="connsiteY18" fmla="*/ 68408 h 314325"/>
                <a:gd name="connsiteX19" fmla="*/ 79915 w 742950"/>
                <a:gd name="connsiteY19" fmla="*/ 60407 h 314325"/>
                <a:gd name="connsiteX20" fmla="*/ 45148 w 742950"/>
                <a:gd name="connsiteY20" fmla="*/ 42500 h 314325"/>
                <a:gd name="connsiteX21" fmla="*/ 0 w 742950"/>
                <a:gd name="connsiteY21" fmla="*/ 22402 h 314325"/>
                <a:gd name="connsiteX22" fmla="*/ 20288 w 742950"/>
                <a:gd name="connsiteY22" fmla="*/ 1066 h 314325"/>
                <a:gd name="connsiteX23" fmla="*/ 53435 w 742950"/>
                <a:gd name="connsiteY23" fmla="*/ 17830 h 314325"/>
                <a:gd name="connsiteX24" fmla="*/ 92202 w 742950"/>
                <a:gd name="connsiteY24" fmla="*/ 30022 h 314325"/>
                <a:gd name="connsiteX25" fmla="*/ 187166 w 742950"/>
                <a:gd name="connsiteY25" fmla="*/ 74313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742950" h="314325">
                  <a:moveTo>
                    <a:pt x="187166" y="74313"/>
                  </a:moveTo>
                  <a:cubicBezTo>
                    <a:pt x="199454" y="71360"/>
                    <a:pt x="205073" y="82790"/>
                    <a:pt x="216122" y="86505"/>
                  </a:cubicBezTo>
                  <a:cubicBezTo>
                    <a:pt x="221075" y="88220"/>
                    <a:pt x="227933" y="86219"/>
                    <a:pt x="233267" y="88315"/>
                  </a:cubicBezTo>
                  <a:cubicBezTo>
                    <a:pt x="246793" y="93554"/>
                    <a:pt x="259366" y="104603"/>
                    <a:pt x="274034" y="110984"/>
                  </a:cubicBezTo>
                  <a:cubicBezTo>
                    <a:pt x="286798" y="116509"/>
                    <a:pt x="300228" y="119938"/>
                    <a:pt x="312896" y="124415"/>
                  </a:cubicBezTo>
                  <a:cubicBezTo>
                    <a:pt x="325565" y="128796"/>
                    <a:pt x="337090" y="134130"/>
                    <a:pt x="346615" y="143179"/>
                  </a:cubicBezTo>
                  <a:cubicBezTo>
                    <a:pt x="358807" y="142131"/>
                    <a:pt x="370904" y="148418"/>
                    <a:pt x="382334" y="154418"/>
                  </a:cubicBezTo>
                  <a:cubicBezTo>
                    <a:pt x="393859" y="160514"/>
                    <a:pt x="404813" y="166420"/>
                    <a:pt x="414909" y="166039"/>
                  </a:cubicBezTo>
                  <a:cubicBezTo>
                    <a:pt x="417290" y="168801"/>
                    <a:pt x="420053" y="171278"/>
                    <a:pt x="422910" y="173849"/>
                  </a:cubicBezTo>
                  <a:cubicBezTo>
                    <a:pt x="480632" y="195566"/>
                    <a:pt x="532924" y="217950"/>
                    <a:pt x="584645" y="240239"/>
                  </a:cubicBezTo>
                  <a:cubicBezTo>
                    <a:pt x="636461" y="262622"/>
                    <a:pt x="687800" y="284911"/>
                    <a:pt x="743141" y="308057"/>
                  </a:cubicBezTo>
                  <a:cubicBezTo>
                    <a:pt x="752475" y="318820"/>
                    <a:pt x="744760" y="318915"/>
                    <a:pt x="732568" y="315677"/>
                  </a:cubicBezTo>
                  <a:cubicBezTo>
                    <a:pt x="720376" y="312343"/>
                    <a:pt x="703898" y="305390"/>
                    <a:pt x="696182" y="300913"/>
                  </a:cubicBezTo>
                  <a:cubicBezTo>
                    <a:pt x="598456" y="264051"/>
                    <a:pt x="515398" y="233285"/>
                    <a:pt x="417957" y="190518"/>
                  </a:cubicBezTo>
                  <a:cubicBezTo>
                    <a:pt x="412718" y="188232"/>
                    <a:pt x="410051" y="190994"/>
                    <a:pt x="405384" y="189851"/>
                  </a:cubicBezTo>
                  <a:cubicBezTo>
                    <a:pt x="398907" y="182803"/>
                    <a:pt x="387001" y="179374"/>
                    <a:pt x="374713" y="175659"/>
                  </a:cubicBezTo>
                  <a:cubicBezTo>
                    <a:pt x="362426" y="171944"/>
                    <a:pt x="349758" y="167944"/>
                    <a:pt x="342043" y="158705"/>
                  </a:cubicBezTo>
                  <a:cubicBezTo>
                    <a:pt x="283845" y="143560"/>
                    <a:pt x="228029" y="119652"/>
                    <a:pt x="180118" y="96030"/>
                  </a:cubicBezTo>
                  <a:cubicBezTo>
                    <a:pt x="156972" y="94030"/>
                    <a:pt x="135350" y="79457"/>
                    <a:pt x="110585" y="68408"/>
                  </a:cubicBezTo>
                  <a:cubicBezTo>
                    <a:pt x="102013" y="64598"/>
                    <a:pt x="90297" y="64312"/>
                    <a:pt x="79915" y="60407"/>
                  </a:cubicBezTo>
                  <a:cubicBezTo>
                    <a:pt x="67818" y="55835"/>
                    <a:pt x="56864" y="46881"/>
                    <a:pt x="45148" y="42500"/>
                  </a:cubicBezTo>
                  <a:cubicBezTo>
                    <a:pt x="28956" y="36308"/>
                    <a:pt x="6096" y="39452"/>
                    <a:pt x="0" y="22402"/>
                  </a:cubicBezTo>
                  <a:cubicBezTo>
                    <a:pt x="286" y="1161"/>
                    <a:pt x="9239" y="-2173"/>
                    <a:pt x="20288" y="1066"/>
                  </a:cubicBezTo>
                  <a:cubicBezTo>
                    <a:pt x="31337" y="4304"/>
                    <a:pt x="44387" y="13734"/>
                    <a:pt x="53435" y="17830"/>
                  </a:cubicBezTo>
                  <a:cubicBezTo>
                    <a:pt x="65341" y="23259"/>
                    <a:pt x="80105" y="24878"/>
                    <a:pt x="92202" y="30022"/>
                  </a:cubicBezTo>
                  <a:cubicBezTo>
                    <a:pt x="123254" y="43071"/>
                    <a:pt x="162878" y="61645"/>
                    <a:pt x="187166" y="743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F42288DB-1F14-4559-AB40-75627932E1C2}"/>
                </a:ext>
              </a:extLst>
            </p:cNvPr>
            <p:cNvSpPr/>
            <p:nvPr/>
          </p:nvSpPr>
          <p:spPr>
            <a:xfrm>
              <a:off x="3390319" y="1021080"/>
              <a:ext cx="133350" cy="133350"/>
            </a:xfrm>
            <a:custGeom>
              <a:avLst/>
              <a:gdLst>
                <a:gd name="connsiteX0" fmla="*/ 15726 w 133350"/>
                <a:gd name="connsiteY0" fmla="*/ 0 h 133350"/>
                <a:gd name="connsiteX1" fmla="*/ 69542 w 133350"/>
                <a:gd name="connsiteY1" fmla="*/ 56293 h 133350"/>
                <a:gd name="connsiteX2" fmla="*/ 119358 w 133350"/>
                <a:gd name="connsiteY2" fmla="*/ 105918 h 133350"/>
                <a:gd name="connsiteX3" fmla="*/ 141456 w 133350"/>
                <a:gd name="connsiteY3" fmla="*/ 132588 h 133350"/>
                <a:gd name="connsiteX4" fmla="*/ 133646 w 133350"/>
                <a:gd name="connsiteY4" fmla="*/ 140780 h 133350"/>
                <a:gd name="connsiteX5" fmla="*/ 84973 w 133350"/>
                <a:gd name="connsiteY5" fmla="*/ 98489 h 133350"/>
                <a:gd name="connsiteX6" fmla="*/ 62018 w 133350"/>
                <a:gd name="connsiteY6" fmla="*/ 81344 h 133350"/>
                <a:gd name="connsiteX7" fmla="*/ 21346 w 133350"/>
                <a:gd name="connsiteY7" fmla="*/ 37243 h 133350"/>
                <a:gd name="connsiteX8" fmla="*/ 15726 w 133350"/>
                <a:gd name="connsiteY8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133350">
                  <a:moveTo>
                    <a:pt x="15726" y="0"/>
                  </a:moveTo>
                  <a:cubicBezTo>
                    <a:pt x="34967" y="19812"/>
                    <a:pt x="56779" y="34671"/>
                    <a:pt x="69542" y="56293"/>
                  </a:cubicBezTo>
                  <a:cubicBezTo>
                    <a:pt x="90212" y="65532"/>
                    <a:pt x="102785" y="89726"/>
                    <a:pt x="119358" y="105918"/>
                  </a:cubicBezTo>
                  <a:cubicBezTo>
                    <a:pt x="127835" y="114205"/>
                    <a:pt x="142885" y="118301"/>
                    <a:pt x="141456" y="132588"/>
                  </a:cubicBezTo>
                  <a:lnTo>
                    <a:pt x="133646" y="140780"/>
                  </a:lnTo>
                  <a:cubicBezTo>
                    <a:pt x="113453" y="134874"/>
                    <a:pt x="100022" y="114395"/>
                    <a:pt x="84973" y="98489"/>
                  </a:cubicBezTo>
                  <a:cubicBezTo>
                    <a:pt x="79448" y="92583"/>
                    <a:pt x="68495" y="88678"/>
                    <a:pt x="62018" y="81344"/>
                  </a:cubicBezTo>
                  <a:cubicBezTo>
                    <a:pt x="51064" y="68866"/>
                    <a:pt x="32966" y="51721"/>
                    <a:pt x="21346" y="37243"/>
                  </a:cubicBezTo>
                  <a:cubicBezTo>
                    <a:pt x="8201" y="20860"/>
                    <a:pt x="-16183" y="16383"/>
                    <a:pt x="1572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6A92E0DB-E46C-42B4-A1FD-FDB4A0887BB2}"/>
                </a:ext>
              </a:extLst>
            </p:cNvPr>
            <p:cNvSpPr/>
            <p:nvPr/>
          </p:nvSpPr>
          <p:spPr>
            <a:xfrm>
              <a:off x="3366916" y="1274219"/>
              <a:ext cx="76200" cy="57150"/>
            </a:xfrm>
            <a:custGeom>
              <a:avLst/>
              <a:gdLst>
                <a:gd name="connsiteX0" fmla="*/ 63704 w 76200"/>
                <a:gd name="connsiteY0" fmla="*/ 38516 h 57150"/>
                <a:gd name="connsiteX1" fmla="*/ 81515 w 76200"/>
                <a:gd name="connsiteY1" fmla="*/ 57852 h 57150"/>
                <a:gd name="connsiteX2" fmla="*/ 57227 w 76200"/>
                <a:gd name="connsiteY2" fmla="*/ 51280 h 57150"/>
                <a:gd name="connsiteX3" fmla="*/ 30652 w 76200"/>
                <a:gd name="connsiteY3" fmla="*/ 37850 h 57150"/>
                <a:gd name="connsiteX4" fmla="*/ 4553 w 76200"/>
                <a:gd name="connsiteY4" fmla="*/ 25181 h 57150"/>
                <a:gd name="connsiteX5" fmla="*/ 21317 w 76200"/>
                <a:gd name="connsiteY5" fmla="*/ 2131 h 57150"/>
                <a:gd name="connsiteX6" fmla="*/ 30080 w 76200"/>
                <a:gd name="connsiteY6" fmla="*/ 16037 h 57150"/>
                <a:gd name="connsiteX7" fmla="*/ 63704 w 76200"/>
                <a:gd name="connsiteY7" fmla="*/ 38516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00" h="57150">
                  <a:moveTo>
                    <a:pt x="63704" y="38516"/>
                  </a:moveTo>
                  <a:cubicBezTo>
                    <a:pt x="73895" y="39088"/>
                    <a:pt x="84468" y="48137"/>
                    <a:pt x="81515" y="57852"/>
                  </a:cubicBezTo>
                  <a:cubicBezTo>
                    <a:pt x="75038" y="65472"/>
                    <a:pt x="60751" y="61186"/>
                    <a:pt x="57227" y="51280"/>
                  </a:cubicBezTo>
                  <a:cubicBezTo>
                    <a:pt x="45987" y="50994"/>
                    <a:pt x="38272" y="44422"/>
                    <a:pt x="30652" y="37850"/>
                  </a:cubicBezTo>
                  <a:cubicBezTo>
                    <a:pt x="23032" y="31277"/>
                    <a:pt x="15602" y="24705"/>
                    <a:pt x="4553" y="25181"/>
                  </a:cubicBezTo>
                  <a:cubicBezTo>
                    <a:pt x="-7734" y="9751"/>
                    <a:pt x="7220" y="-5775"/>
                    <a:pt x="21317" y="2131"/>
                  </a:cubicBezTo>
                  <a:cubicBezTo>
                    <a:pt x="25318" y="4322"/>
                    <a:pt x="25223" y="12418"/>
                    <a:pt x="30080" y="16037"/>
                  </a:cubicBezTo>
                  <a:cubicBezTo>
                    <a:pt x="39034" y="22610"/>
                    <a:pt x="62084" y="22800"/>
                    <a:pt x="63704" y="38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27C8BF1D-BEE1-4C40-81FD-EFCC34E05A26}"/>
                </a:ext>
              </a:extLst>
            </p:cNvPr>
            <p:cNvSpPr/>
            <p:nvPr/>
          </p:nvSpPr>
          <p:spPr>
            <a:xfrm>
              <a:off x="3239333" y="1647751"/>
              <a:ext cx="19050" cy="9525"/>
            </a:xfrm>
            <a:custGeom>
              <a:avLst/>
              <a:gdLst>
                <a:gd name="connsiteX0" fmla="*/ 3643 w 19050"/>
                <a:gd name="connsiteY0" fmla="*/ 931 h 9525"/>
                <a:gd name="connsiteX1" fmla="*/ 24789 w 19050"/>
                <a:gd name="connsiteY1" fmla="*/ 10170 h 9525"/>
                <a:gd name="connsiteX2" fmla="*/ 3643 w 19050"/>
                <a:gd name="connsiteY2" fmla="*/ 931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050" h="9525">
                  <a:moveTo>
                    <a:pt x="3643" y="931"/>
                  </a:moveTo>
                  <a:cubicBezTo>
                    <a:pt x="13168" y="-1260"/>
                    <a:pt x="26027" y="-117"/>
                    <a:pt x="24789" y="10170"/>
                  </a:cubicBezTo>
                  <a:cubicBezTo>
                    <a:pt x="22789" y="26268"/>
                    <a:pt x="-10930" y="16552"/>
                    <a:pt x="3643" y="93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46DA65C5-8ED0-4CA2-8F72-CB5C5F75A43A}"/>
                </a:ext>
              </a:extLst>
            </p:cNvPr>
            <p:cNvSpPr/>
            <p:nvPr/>
          </p:nvSpPr>
          <p:spPr>
            <a:xfrm>
              <a:off x="3696170" y="1066705"/>
              <a:ext cx="28575" cy="38100"/>
            </a:xfrm>
            <a:custGeom>
              <a:avLst/>
              <a:gdLst>
                <a:gd name="connsiteX0" fmla="*/ 2578 w 28575"/>
                <a:gd name="connsiteY0" fmla="*/ 0 h 38100"/>
                <a:gd name="connsiteX1" fmla="*/ 25629 w 28575"/>
                <a:gd name="connsiteY1" fmla="*/ 18002 h 38100"/>
                <a:gd name="connsiteX2" fmla="*/ 31915 w 28575"/>
                <a:gd name="connsiteY2" fmla="*/ 31147 h 38100"/>
                <a:gd name="connsiteX3" fmla="*/ 27248 w 28575"/>
                <a:gd name="connsiteY3" fmla="*/ 41148 h 38100"/>
                <a:gd name="connsiteX4" fmla="*/ 2578 w 28575"/>
                <a:gd name="connsiteY4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38100">
                  <a:moveTo>
                    <a:pt x="2578" y="0"/>
                  </a:moveTo>
                  <a:cubicBezTo>
                    <a:pt x="8674" y="1048"/>
                    <a:pt x="18961" y="9049"/>
                    <a:pt x="25629" y="18002"/>
                  </a:cubicBezTo>
                  <a:cubicBezTo>
                    <a:pt x="28963" y="22479"/>
                    <a:pt x="31344" y="27146"/>
                    <a:pt x="31915" y="31147"/>
                  </a:cubicBezTo>
                  <a:cubicBezTo>
                    <a:pt x="32487" y="35243"/>
                    <a:pt x="31249" y="38862"/>
                    <a:pt x="27248" y="41148"/>
                  </a:cubicBezTo>
                  <a:cubicBezTo>
                    <a:pt x="14866" y="48197"/>
                    <a:pt x="-7613" y="12954"/>
                    <a:pt x="257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2DE3526A-986A-41D0-B2CC-D15931012EE3}"/>
                </a:ext>
              </a:extLst>
            </p:cNvPr>
            <p:cNvSpPr/>
            <p:nvPr/>
          </p:nvSpPr>
          <p:spPr>
            <a:xfrm>
              <a:off x="3578285" y="1205672"/>
              <a:ext cx="133350" cy="133350"/>
            </a:xfrm>
            <a:custGeom>
              <a:avLst/>
              <a:gdLst>
                <a:gd name="connsiteX0" fmla="*/ 6640 w 133350"/>
                <a:gd name="connsiteY0" fmla="*/ 669 h 133350"/>
                <a:gd name="connsiteX1" fmla="*/ 35215 w 133350"/>
                <a:gd name="connsiteY1" fmla="*/ 24958 h 133350"/>
                <a:gd name="connsiteX2" fmla="*/ 55122 w 133350"/>
                <a:gd name="connsiteY2" fmla="*/ 38960 h 133350"/>
                <a:gd name="connsiteX3" fmla="*/ 60646 w 133350"/>
                <a:gd name="connsiteY3" fmla="*/ 50390 h 133350"/>
                <a:gd name="connsiteX4" fmla="*/ 83602 w 133350"/>
                <a:gd name="connsiteY4" fmla="*/ 67630 h 133350"/>
                <a:gd name="connsiteX5" fmla="*/ 103033 w 133350"/>
                <a:gd name="connsiteY5" fmla="*/ 92586 h 133350"/>
                <a:gd name="connsiteX6" fmla="*/ 127321 w 133350"/>
                <a:gd name="connsiteY6" fmla="*/ 113826 h 133350"/>
                <a:gd name="connsiteX7" fmla="*/ 140275 w 133350"/>
                <a:gd name="connsiteY7" fmla="*/ 138115 h 133350"/>
                <a:gd name="connsiteX8" fmla="*/ 110367 w 133350"/>
                <a:gd name="connsiteY8" fmla="*/ 117446 h 133350"/>
                <a:gd name="connsiteX9" fmla="*/ 95317 w 133350"/>
                <a:gd name="connsiteY9" fmla="*/ 102873 h 133350"/>
                <a:gd name="connsiteX10" fmla="*/ 68838 w 133350"/>
                <a:gd name="connsiteY10" fmla="*/ 82870 h 133350"/>
                <a:gd name="connsiteX11" fmla="*/ 50169 w 133350"/>
                <a:gd name="connsiteY11" fmla="*/ 61248 h 133350"/>
                <a:gd name="connsiteX12" fmla="*/ 38644 w 133350"/>
                <a:gd name="connsiteY12" fmla="*/ 56010 h 133350"/>
                <a:gd name="connsiteX13" fmla="*/ 27499 w 133350"/>
                <a:gd name="connsiteY13" fmla="*/ 39531 h 133350"/>
                <a:gd name="connsiteX14" fmla="*/ 6640 w 133350"/>
                <a:gd name="connsiteY14" fmla="*/ 669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350" h="133350">
                  <a:moveTo>
                    <a:pt x="6640" y="669"/>
                  </a:moveTo>
                  <a:cubicBezTo>
                    <a:pt x="18165" y="-3522"/>
                    <a:pt x="21689" y="12861"/>
                    <a:pt x="35215" y="24958"/>
                  </a:cubicBezTo>
                  <a:cubicBezTo>
                    <a:pt x="41882" y="30864"/>
                    <a:pt x="50550" y="33912"/>
                    <a:pt x="55122" y="38960"/>
                  </a:cubicBezTo>
                  <a:cubicBezTo>
                    <a:pt x="58075" y="42103"/>
                    <a:pt x="57598" y="46485"/>
                    <a:pt x="60646" y="50390"/>
                  </a:cubicBezTo>
                  <a:cubicBezTo>
                    <a:pt x="65218" y="56200"/>
                    <a:pt x="75601" y="59915"/>
                    <a:pt x="83602" y="67630"/>
                  </a:cubicBezTo>
                  <a:cubicBezTo>
                    <a:pt x="91888" y="75631"/>
                    <a:pt x="97318" y="87537"/>
                    <a:pt x="103033" y="92586"/>
                  </a:cubicBezTo>
                  <a:cubicBezTo>
                    <a:pt x="106366" y="95538"/>
                    <a:pt x="117796" y="104397"/>
                    <a:pt x="127321" y="113826"/>
                  </a:cubicBezTo>
                  <a:cubicBezTo>
                    <a:pt x="136751" y="123256"/>
                    <a:pt x="144371" y="133162"/>
                    <a:pt x="140275" y="138115"/>
                  </a:cubicBezTo>
                  <a:cubicBezTo>
                    <a:pt x="133036" y="146783"/>
                    <a:pt x="113129" y="125923"/>
                    <a:pt x="110367" y="117446"/>
                  </a:cubicBezTo>
                  <a:cubicBezTo>
                    <a:pt x="101128" y="117446"/>
                    <a:pt x="100747" y="109064"/>
                    <a:pt x="95317" y="102873"/>
                  </a:cubicBezTo>
                  <a:cubicBezTo>
                    <a:pt x="90555" y="97443"/>
                    <a:pt x="77601" y="92014"/>
                    <a:pt x="68838" y="82870"/>
                  </a:cubicBezTo>
                  <a:cubicBezTo>
                    <a:pt x="61027" y="74679"/>
                    <a:pt x="55693" y="65154"/>
                    <a:pt x="50169" y="61248"/>
                  </a:cubicBezTo>
                  <a:cubicBezTo>
                    <a:pt x="47216" y="59153"/>
                    <a:pt x="41501" y="58391"/>
                    <a:pt x="38644" y="56010"/>
                  </a:cubicBezTo>
                  <a:cubicBezTo>
                    <a:pt x="35405" y="53247"/>
                    <a:pt x="33119" y="46008"/>
                    <a:pt x="27499" y="39531"/>
                  </a:cubicBezTo>
                  <a:cubicBezTo>
                    <a:pt x="14260" y="23815"/>
                    <a:pt x="-12410" y="17624"/>
                    <a:pt x="6640" y="6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1E6E3283-31BF-4C5E-8982-EFF0BFB3F801}"/>
                </a:ext>
              </a:extLst>
            </p:cNvPr>
            <p:cNvSpPr/>
            <p:nvPr/>
          </p:nvSpPr>
          <p:spPr>
            <a:xfrm>
              <a:off x="3342894" y="1672400"/>
              <a:ext cx="352425" cy="76200"/>
            </a:xfrm>
            <a:custGeom>
              <a:avLst/>
              <a:gdLst>
                <a:gd name="connsiteX0" fmla="*/ 0 w 352425"/>
                <a:gd name="connsiteY0" fmla="*/ 4096 h 76200"/>
                <a:gd name="connsiteX1" fmla="*/ 2286 w 352425"/>
                <a:gd name="connsiteY1" fmla="*/ 0 h 76200"/>
                <a:gd name="connsiteX2" fmla="*/ 91345 w 352425"/>
                <a:gd name="connsiteY2" fmla="*/ 12192 h 76200"/>
                <a:gd name="connsiteX3" fmla="*/ 141446 w 352425"/>
                <a:gd name="connsiteY3" fmla="*/ 21241 h 76200"/>
                <a:gd name="connsiteX4" fmla="*/ 155353 w 352425"/>
                <a:gd name="connsiteY4" fmla="*/ 27908 h 76200"/>
                <a:gd name="connsiteX5" fmla="*/ 166306 w 352425"/>
                <a:gd name="connsiteY5" fmla="*/ 26384 h 76200"/>
                <a:gd name="connsiteX6" fmla="*/ 232791 w 352425"/>
                <a:gd name="connsiteY6" fmla="*/ 37910 h 76200"/>
                <a:gd name="connsiteX7" fmla="*/ 257175 w 352425"/>
                <a:gd name="connsiteY7" fmla="*/ 45244 h 76200"/>
                <a:gd name="connsiteX8" fmla="*/ 297180 w 352425"/>
                <a:gd name="connsiteY8" fmla="*/ 51530 h 76200"/>
                <a:gd name="connsiteX9" fmla="*/ 315373 w 352425"/>
                <a:gd name="connsiteY9" fmla="*/ 59246 h 76200"/>
                <a:gd name="connsiteX10" fmla="*/ 347472 w 352425"/>
                <a:gd name="connsiteY10" fmla="*/ 64389 h 76200"/>
                <a:gd name="connsiteX11" fmla="*/ 351854 w 352425"/>
                <a:gd name="connsiteY11" fmla="*/ 76771 h 76200"/>
                <a:gd name="connsiteX12" fmla="*/ 301752 w 352425"/>
                <a:gd name="connsiteY12" fmla="*/ 68675 h 76200"/>
                <a:gd name="connsiteX13" fmla="*/ 254794 w 352425"/>
                <a:gd name="connsiteY13" fmla="*/ 58769 h 76200"/>
                <a:gd name="connsiteX14" fmla="*/ 210312 w 352425"/>
                <a:gd name="connsiteY14" fmla="*/ 50387 h 76200"/>
                <a:gd name="connsiteX15" fmla="*/ 165068 w 352425"/>
                <a:gd name="connsiteY15" fmla="*/ 42196 h 76200"/>
                <a:gd name="connsiteX16" fmla="*/ 155448 w 352425"/>
                <a:gd name="connsiteY16" fmla="*/ 36671 h 76200"/>
                <a:gd name="connsiteX17" fmla="*/ 138589 w 352425"/>
                <a:gd name="connsiteY17" fmla="*/ 37338 h 76200"/>
                <a:gd name="connsiteX18" fmla="*/ 128969 w 352425"/>
                <a:gd name="connsiteY18" fmla="*/ 31623 h 76200"/>
                <a:gd name="connsiteX19" fmla="*/ 0 w 352425"/>
                <a:gd name="connsiteY19" fmla="*/ 4096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2425" h="76200">
                  <a:moveTo>
                    <a:pt x="0" y="4096"/>
                  </a:moveTo>
                  <a:cubicBezTo>
                    <a:pt x="0" y="1619"/>
                    <a:pt x="1810" y="1810"/>
                    <a:pt x="2286" y="0"/>
                  </a:cubicBezTo>
                  <a:cubicBezTo>
                    <a:pt x="35433" y="6477"/>
                    <a:pt x="62675" y="6763"/>
                    <a:pt x="91345" y="12192"/>
                  </a:cubicBezTo>
                  <a:cubicBezTo>
                    <a:pt x="106966" y="15240"/>
                    <a:pt x="125730" y="24860"/>
                    <a:pt x="141446" y="21241"/>
                  </a:cubicBezTo>
                  <a:cubicBezTo>
                    <a:pt x="144494" y="24289"/>
                    <a:pt x="151543" y="25241"/>
                    <a:pt x="155353" y="27908"/>
                  </a:cubicBezTo>
                  <a:cubicBezTo>
                    <a:pt x="159925" y="28480"/>
                    <a:pt x="162401" y="26670"/>
                    <a:pt x="166306" y="26384"/>
                  </a:cubicBezTo>
                  <a:cubicBezTo>
                    <a:pt x="184976" y="37148"/>
                    <a:pt x="208217" y="34576"/>
                    <a:pt x="232791" y="37910"/>
                  </a:cubicBezTo>
                  <a:cubicBezTo>
                    <a:pt x="240887" y="38957"/>
                    <a:pt x="248031" y="43244"/>
                    <a:pt x="257175" y="45244"/>
                  </a:cubicBezTo>
                  <a:cubicBezTo>
                    <a:pt x="270034" y="48006"/>
                    <a:pt x="283940" y="47720"/>
                    <a:pt x="297180" y="51530"/>
                  </a:cubicBezTo>
                  <a:cubicBezTo>
                    <a:pt x="303657" y="53435"/>
                    <a:pt x="308991" y="57531"/>
                    <a:pt x="315373" y="59246"/>
                  </a:cubicBezTo>
                  <a:cubicBezTo>
                    <a:pt x="325469" y="62008"/>
                    <a:pt x="338804" y="62579"/>
                    <a:pt x="347472" y="64389"/>
                  </a:cubicBezTo>
                  <a:cubicBezTo>
                    <a:pt x="356045" y="66199"/>
                    <a:pt x="360140" y="69152"/>
                    <a:pt x="351854" y="76771"/>
                  </a:cubicBezTo>
                  <a:cubicBezTo>
                    <a:pt x="334899" y="72295"/>
                    <a:pt x="318040" y="70580"/>
                    <a:pt x="301752" y="68675"/>
                  </a:cubicBezTo>
                  <a:cubicBezTo>
                    <a:pt x="285464" y="66770"/>
                    <a:pt x="269558" y="64770"/>
                    <a:pt x="254794" y="58769"/>
                  </a:cubicBezTo>
                  <a:cubicBezTo>
                    <a:pt x="241268" y="59436"/>
                    <a:pt x="225838" y="55054"/>
                    <a:pt x="210312" y="50387"/>
                  </a:cubicBezTo>
                  <a:cubicBezTo>
                    <a:pt x="194786" y="45720"/>
                    <a:pt x="179165" y="40958"/>
                    <a:pt x="165068" y="42196"/>
                  </a:cubicBezTo>
                  <a:cubicBezTo>
                    <a:pt x="159449" y="41719"/>
                    <a:pt x="158591" y="38576"/>
                    <a:pt x="155448" y="36671"/>
                  </a:cubicBezTo>
                  <a:cubicBezTo>
                    <a:pt x="151448" y="38767"/>
                    <a:pt x="143923" y="36671"/>
                    <a:pt x="138589" y="37338"/>
                  </a:cubicBezTo>
                  <a:cubicBezTo>
                    <a:pt x="134874" y="35814"/>
                    <a:pt x="131445" y="34004"/>
                    <a:pt x="128969" y="31623"/>
                  </a:cubicBezTo>
                  <a:cubicBezTo>
                    <a:pt x="84677" y="27337"/>
                    <a:pt x="42863" y="14573"/>
                    <a:pt x="0" y="4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A1AFD0BB-9A51-4489-84C1-F35966189D67}"/>
                </a:ext>
              </a:extLst>
            </p:cNvPr>
            <p:cNvSpPr/>
            <p:nvPr/>
          </p:nvSpPr>
          <p:spPr>
            <a:xfrm>
              <a:off x="3508362" y="1370012"/>
              <a:ext cx="38100" cy="28575"/>
            </a:xfrm>
            <a:custGeom>
              <a:avLst/>
              <a:gdLst>
                <a:gd name="connsiteX0" fmla="*/ 45606 w 38100"/>
                <a:gd name="connsiteY0" fmla="*/ 33211 h 28575"/>
                <a:gd name="connsiteX1" fmla="*/ 1314 w 38100"/>
                <a:gd name="connsiteY1" fmla="*/ 2445 h 28575"/>
                <a:gd name="connsiteX2" fmla="*/ 17126 w 38100"/>
                <a:gd name="connsiteY2" fmla="*/ 2826 h 28575"/>
                <a:gd name="connsiteX3" fmla="*/ 45606 w 38100"/>
                <a:gd name="connsiteY3" fmla="*/ 33211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45606" y="33211"/>
                  </a:moveTo>
                  <a:cubicBezTo>
                    <a:pt x="34176" y="35592"/>
                    <a:pt x="-7925" y="15304"/>
                    <a:pt x="1314" y="2445"/>
                  </a:cubicBezTo>
                  <a:cubicBezTo>
                    <a:pt x="4648" y="-2127"/>
                    <a:pt x="12935" y="731"/>
                    <a:pt x="17126" y="2826"/>
                  </a:cubicBezTo>
                  <a:cubicBezTo>
                    <a:pt x="27603" y="7970"/>
                    <a:pt x="48654" y="25781"/>
                    <a:pt x="45606" y="332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D03F8840-DEE8-4579-9801-52CFED8C707F}"/>
                </a:ext>
              </a:extLst>
            </p:cNvPr>
            <p:cNvSpPr/>
            <p:nvPr/>
          </p:nvSpPr>
          <p:spPr>
            <a:xfrm>
              <a:off x="3574842" y="1412243"/>
              <a:ext cx="123825" cy="85725"/>
            </a:xfrm>
            <a:custGeom>
              <a:avLst/>
              <a:gdLst>
                <a:gd name="connsiteX0" fmla="*/ 272 w 123825"/>
                <a:gd name="connsiteY0" fmla="*/ 7934 h 85725"/>
                <a:gd name="connsiteX1" fmla="*/ 31323 w 123825"/>
                <a:gd name="connsiteY1" fmla="*/ 14888 h 85725"/>
                <a:gd name="connsiteX2" fmla="*/ 78567 w 123825"/>
                <a:gd name="connsiteY2" fmla="*/ 43939 h 85725"/>
                <a:gd name="connsiteX3" fmla="*/ 87807 w 123825"/>
                <a:gd name="connsiteY3" fmla="*/ 54321 h 85725"/>
                <a:gd name="connsiteX4" fmla="*/ 128478 w 123825"/>
                <a:gd name="connsiteY4" fmla="*/ 87944 h 85725"/>
                <a:gd name="connsiteX5" fmla="*/ 83616 w 123825"/>
                <a:gd name="connsiteY5" fmla="*/ 66418 h 85725"/>
                <a:gd name="connsiteX6" fmla="*/ 67899 w 123825"/>
                <a:gd name="connsiteY6" fmla="*/ 60417 h 85725"/>
                <a:gd name="connsiteX7" fmla="*/ 23799 w 123825"/>
                <a:gd name="connsiteY7" fmla="*/ 29365 h 85725"/>
                <a:gd name="connsiteX8" fmla="*/ 272 w 123825"/>
                <a:gd name="connsiteY8" fmla="*/ 7934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825" h="85725">
                  <a:moveTo>
                    <a:pt x="272" y="7934"/>
                  </a:moveTo>
                  <a:cubicBezTo>
                    <a:pt x="3606" y="-9211"/>
                    <a:pt x="17417" y="5363"/>
                    <a:pt x="31323" y="14888"/>
                  </a:cubicBezTo>
                  <a:cubicBezTo>
                    <a:pt x="45039" y="24222"/>
                    <a:pt x="67709" y="34700"/>
                    <a:pt x="78567" y="43939"/>
                  </a:cubicBezTo>
                  <a:cubicBezTo>
                    <a:pt x="83997" y="48511"/>
                    <a:pt x="83520" y="50987"/>
                    <a:pt x="87807" y="54321"/>
                  </a:cubicBezTo>
                  <a:cubicBezTo>
                    <a:pt x="101332" y="64608"/>
                    <a:pt x="132860" y="79277"/>
                    <a:pt x="128478" y="87944"/>
                  </a:cubicBezTo>
                  <a:cubicBezTo>
                    <a:pt x="123811" y="97279"/>
                    <a:pt x="98094" y="74895"/>
                    <a:pt x="83616" y="66418"/>
                  </a:cubicBezTo>
                  <a:cubicBezTo>
                    <a:pt x="76758" y="62513"/>
                    <a:pt x="74186" y="63560"/>
                    <a:pt x="67899" y="60417"/>
                  </a:cubicBezTo>
                  <a:cubicBezTo>
                    <a:pt x="54945" y="53940"/>
                    <a:pt x="37515" y="37938"/>
                    <a:pt x="23799" y="29365"/>
                  </a:cubicBezTo>
                  <a:cubicBezTo>
                    <a:pt x="11607" y="21555"/>
                    <a:pt x="-2109" y="20221"/>
                    <a:pt x="272" y="79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7390C28D-B528-4F30-80A6-22EDD6305B3E}"/>
                </a:ext>
              </a:extLst>
            </p:cNvPr>
            <p:cNvSpPr/>
            <p:nvPr/>
          </p:nvSpPr>
          <p:spPr>
            <a:xfrm>
              <a:off x="3816616" y="1243545"/>
              <a:ext cx="57150" cy="76200"/>
            </a:xfrm>
            <a:custGeom>
              <a:avLst/>
              <a:gdLst>
                <a:gd name="connsiteX0" fmla="*/ 2148 w 57150"/>
                <a:gd name="connsiteY0" fmla="*/ 325 h 76200"/>
                <a:gd name="connsiteX1" fmla="*/ 23674 w 57150"/>
                <a:gd name="connsiteY1" fmla="*/ 23566 h 76200"/>
                <a:gd name="connsiteX2" fmla="*/ 62346 w 57150"/>
                <a:gd name="connsiteY2" fmla="*/ 80525 h 76200"/>
                <a:gd name="connsiteX3" fmla="*/ 61488 w 57150"/>
                <a:gd name="connsiteY3" fmla="*/ 83002 h 76200"/>
                <a:gd name="connsiteX4" fmla="*/ 49582 w 57150"/>
                <a:gd name="connsiteY4" fmla="*/ 82335 h 76200"/>
                <a:gd name="connsiteX5" fmla="*/ 16054 w 57150"/>
                <a:gd name="connsiteY5" fmla="*/ 30805 h 76200"/>
                <a:gd name="connsiteX6" fmla="*/ 2148 w 57150"/>
                <a:gd name="connsiteY6" fmla="*/ 32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76200">
                  <a:moveTo>
                    <a:pt x="2148" y="325"/>
                  </a:moveTo>
                  <a:cubicBezTo>
                    <a:pt x="10911" y="-2533"/>
                    <a:pt x="20912" y="14136"/>
                    <a:pt x="23674" y="23566"/>
                  </a:cubicBezTo>
                  <a:cubicBezTo>
                    <a:pt x="38533" y="37758"/>
                    <a:pt x="50630" y="61571"/>
                    <a:pt x="62346" y="80525"/>
                  </a:cubicBezTo>
                  <a:cubicBezTo>
                    <a:pt x="61202" y="81002"/>
                    <a:pt x="61012" y="81859"/>
                    <a:pt x="61488" y="83002"/>
                  </a:cubicBezTo>
                  <a:cubicBezTo>
                    <a:pt x="57583" y="87002"/>
                    <a:pt x="53582" y="84050"/>
                    <a:pt x="49582" y="82335"/>
                  </a:cubicBezTo>
                  <a:cubicBezTo>
                    <a:pt x="41105" y="66047"/>
                    <a:pt x="27008" y="48521"/>
                    <a:pt x="16054" y="30805"/>
                  </a:cubicBezTo>
                  <a:cubicBezTo>
                    <a:pt x="9101" y="19280"/>
                    <a:pt x="-5473" y="10421"/>
                    <a:pt x="2148" y="3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F2C0690E-1BB1-4646-B663-A22C03F2EC3D}"/>
                </a:ext>
              </a:extLst>
            </p:cNvPr>
            <p:cNvSpPr/>
            <p:nvPr/>
          </p:nvSpPr>
          <p:spPr>
            <a:xfrm>
              <a:off x="4070952" y="1130617"/>
              <a:ext cx="28575" cy="123825"/>
            </a:xfrm>
            <a:custGeom>
              <a:avLst/>
              <a:gdLst>
                <a:gd name="connsiteX0" fmla="*/ 35942 w 28575"/>
                <a:gd name="connsiteY0" fmla="*/ 129540 h 123825"/>
                <a:gd name="connsiteX1" fmla="*/ 21274 w 28575"/>
                <a:gd name="connsiteY1" fmla="*/ 86868 h 123825"/>
                <a:gd name="connsiteX2" fmla="*/ 12606 w 28575"/>
                <a:gd name="connsiteY2" fmla="*/ 53530 h 123825"/>
                <a:gd name="connsiteX3" fmla="*/ 1462 w 28575"/>
                <a:gd name="connsiteY3" fmla="*/ 20479 h 123825"/>
                <a:gd name="connsiteX4" fmla="*/ 11558 w 28575"/>
                <a:gd name="connsiteY4" fmla="*/ 0 h 123825"/>
                <a:gd name="connsiteX5" fmla="*/ 17750 w 28575"/>
                <a:gd name="connsiteY5" fmla="*/ 6286 h 123825"/>
                <a:gd name="connsiteX6" fmla="*/ 29180 w 28575"/>
                <a:gd name="connsiteY6" fmla="*/ 83534 h 123825"/>
                <a:gd name="connsiteX7" fmla="*/ 35942 w 28575"/>
                <a:gd name="connsiteY7" fmla="*/ 129540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" h="123825">
                  <a:moveTo>
                    <a:pt x="35942" y="129540"/>
                  </a:moveTo>
                  <a:cubicBezTo>
                    <a:pt x="25846" y="128778"/>
                    <a:pt x="19559" y="99251"/>
                    <a:pt x="21274" y="86868"/>
                  </a:cubicBezTo>
                  <a:cubicBezTo>
                    <a:pt x="15749" y="78486"/>
                    <a:pt x="14606" y="64484"/>
                    <a:pt x="12606" y="53530"/>
                  </a:cubicBezTo>
                  <a:cubicBezTo>
                    <a:pt x="10701" y="42863"/>
                    <a:pt x="4415" y="30575"/>
                    <a:pt x="1462" y="20479"/>
                  </a:cubicBezTo>
                  <a:cubicBezTo>
                    <a:pt x="-1491" y="10287"/>
                    <a:pt x="-824" y="2286"/>
                    <a:pt x="11558" y="0"/>
                  </a:cubicBezTo>
                  <a:cubicBezTo>
                    <a:pt x="13463" y="2381"/>
                    <a:pt x="15654" y="4191"/>
                    <a:pt x="17750" y="6286"/>
                  </a:cubicBezTo>
                  <a:cubicBezTo>
                    <a:pt x="20131" y="36290"/>
                    <a:pt x="28418" y="56959"/>
                    <a:pt x="29180" y="83534"/>
                  </a:cubicBezTo>
                  <a:cubicBezTo>
                    <a:pt x="36514" y="94964"/>
                    <a:pt x="40705" y="120587"/>
                    <a:pt x="35942" y="1295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1D25610A-0270-4853-9031-ECDC81DD4227}"/>
                </a:ext>
              </a:extLst>
            </p:cNvPr>
            <p:cNvSpPr/>
            <p:nvPr/>
          </p:nvSpPr>
          <p:spPr>
            <a:xfrm>
              <a:off x="3768418" y="1391698"/>
              <a:ext cx="266700" cy="257175"/>
            </a:xfrm>
            <a:custGeom>
              <a:avLst/>
              <a:gdLst>
                <a:gd name="connsiteX0" fmla="*/ 12817 w 266700"/>
                <a:gd name="connsiteY0" fmla="*/ 1429 h 257175"/>
                <a:gd name="connsiteX1" fmla="*/ 51488 w 266700"/>
                <a:gd name="connsiteY1" fmla="*/ 38957 h 257175"/>
                <a:gd name="connsiteX2" fmla="*/ 56727 w 266700"/>
                <a:gd name="connsiteY2" fmla="*/ 48387 h 257175"/>
                <a:gd name="connsiteX3" fmla="*/ 90827 w 266700"/>
                <a:gd name="connsiteY3" fmla="*/ 80010 h 257175"/>
                <a:gd name="connsiteX4" fmla="*/ 107495 w 266700"/>
                <a:gd name="connsiteY4" fmla="*/ 101441 h 257175"/>
                <a:gd name="connsiteX5" fmla="*/ 124640 w 266700"/>
                <a:gd name="connsiteY5" fmla="*/ 114776 h 257175"/>
                <a:gd name="connsiteX6" fmla="*/ 141500 w 266700"/>
                <a:gd name="connsiteY6" fmla="*/ 133064 h 257175"/>
                <a:gd name="connsiteX7" fmla="*/ 160073 w 266700"/>
                <a:gd name="connsiteY7" fmla="*/ 151067 h 257175"/>
                <a:gd name="connsiteX8" fmla="*/ 179504 w 266700"/>
                <a:gd name="connsiteY8" fmla="*/ 169164 h 257175"/>
                <a:gd name="connsiteX9" fmla="*/ 186553 w 266700"/>
                <a:gd name="connsiteY9" fmla="*/ 178975 h 257175"/>
                <a:gd name="connsiteX10" fmla="*/ 224939 w 266700"/>
                <a:gd name="connsiteY10" fmla="*/ 215741 h 257175"/>
                <a:gd name="connsiteX11" fmla="*/ 265325 w 266700"/>
                <a:gd name="connsiteY11" fmla="*/ 256794 h 257175"/>
                <a:gd name="connsiteX12" fmla="*/ 265420 w 266700"/>
                <a:gd name="connsiteY12" fmla="*/ 263462 h 257175"/>
                <a:gd name="connsiteX13" fmla="*/ 252942 w 266700"/>
                <a:gd name="connsiteY13" fmla="*/ 252698 h 257175"/>
                <a:gd name="connsiteX14" fmla="*/ 208937 w 266700"/>
                <a:gd name="connsiteY14" fmla="*/ 212027 h 257175"/>
                <a:gd name="connsiteX15" fmla="*/ 182743 w 266700"/>
                <a:gd name="connsiteY15" fmla="*/ 185261 h 257175"/>
                <a:gd name="connsiteX16" fmla="*/ 172742 w 266700"/>
                <a:gd name="connsiteY16" fmla="*/ 178403 h 257175"/>
                <a:gd name="connsiteX17" fmla="*/ 138833 w 266700"/>
                <a:gd name="connsiteY17" fmla="*/ 145256 h 257175"/>
                <a:gd name="connsiteX18" fmla="*/ 106733 w 266700"/>
                <a:gd name="connsiteY18" fmla="*/ 110966 h 257175"/>
                <a:gd name="connsiteX19" fmla="*/ 54632 w 266700"/>
                <a:gd name="connsiteY19" fmla="*/ 64675 h 257175"/>
                <a:gd name="connsiteX20" fmla="*/ 1482 w 266700"/>
                <a:gd name="connsiteY20" fmla="*/ 15240 h 257175"/>
                <a:gd name="connsiteX21" fmla="*/ 5578 w 266700"/>
                <a:gd name="connsiteY21" fmla="*/ 0 h 257175"/>
                <a:gd name="connsiteX22" fmla="*/ 12817 w 266700"/>
                <a:gd name="connsiteY22" fmla="*/ 1429 h 25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66700" h="257175">
                  <a:moveTo>
                    <a:pt x="12817" y="1429"/>
                  </a:moveTo>
                  <a:cubicBezTo>
                    <a:pt x="23771" y="15621"/>
                    <a:pt x="39963" y="26003"/>
                    <a:pt x="51488" y="38957"/>
                  </a:cubicBezTo>
                  <a:cubicBezTo>
                    <a:pt x="54155" y="42005"/>
                    <a:pt x="53965" y="45053"/>
                    <a:pt x="56727" y="48387"/>
                  </a:cubicBezTo>
                  <a:cubicBezTo>
                    <a:pt x="66633" y="60293"/>
                    <a:pt x="80635" y="69247"/>
                    <a:pt x="90827" y="80010"/>
                  </a:cubicBezTo>
                  <a:cubicBezTo>
                    <a:pt x="96256" y="85725"/>
                    <a:pt x="102447" y="95441"/>
                    <a:pt x="107495" y="101441"/>
                  </a:cubicBezTo>
                  <a:cubicBezTo>
                    <a:pt x="110924" y="105537"/>
                    <a:pt x="117687" y="109633"/>
                    <a:pt x="124640" y="114776"/>
                  </a:cubicBezTo>
                  <a:cubicBezTo>
                    <a:pt x="131498" y="119920"/>
                    <a:pt x="138261" y="125921"/>
                    <a:pt x="141500" y="133064"/>
                  </a:cubicBezTo>
                  <a:cubicBezTo>
                    <a:pt x="148929" y="137636"/>
                    <a:pt x="154358" y="144399"/>
                    <a:pt x="160073" y="151067"/>
                  </a:cubicBezTo>
                  <a:cubicBezTo>
                    <a:pt x="165788" y="157734"/>
                    <a:pt x="171694" y="164402"/>
                    <a:pt x="179504" y="169164"/>
                  </a:cubicBezTo>
                  <a:cubicBezTo>
                    <a:pt x="182933" y="172879"/>
                    <a:pt x="185600" y="176308"/>
                    <a:pt x="186553" y="178975"/>
                  </a:cubicBezTo>
                  <a:cubicBezTo>
                    <a:pt x="199316" y="189548"/>
                    <a:pt x="211985" y="202406"/>
                    <a:pt x="224939" y="215741"/>
                  </a:cubicBezTo>
                  <a:cubicBezTo>
                    <a:pt x="237893" y="229171"/>
                    <a:pt x="251323" y="243173"/>
                    <a:pt x="265325" y="256794"/>
                  </a:cubicBezTo>
                  <a:cubicBezTo>
                    <a:pt x="266849" y="260414"/>
                    <a:pt x="269039" y="263747"/>
                    <a:pt x="265420" y="263462"/>
                  </a:cubicBezTo>
                  <a:cubicBezTo>
                    <a:pt x="261038" y="261938"/>
                    <a:pt x="257324" y="256699"/>
                    <a:pt x="252942" y="252698"/>
                  </a:cubicBezTo>
                  <a:cubicBezTo>
                    <a:pt x="239036" y="239935"/>
                    <a:pt x="222367" y="225647"/>
                    <a:pt x="208937" y="212027"/>
                  </a:cubicBezTo>
                  <a:cubicBezTo>
                    <a:pt x="201317" y="204311"/>
                    <a:pt x="191506" y="195834"/>
                    <a:pt x="182743" y="185261"/>
                  </a:cubicBezTo>
                  <a:cubicBezTo>
                    <a:pt x="179409" y="182880"/>
                    <a:pt x="175790" y="180118"/>
                    <a:pt x="172742" y="178403"/>
                  </a:cubicBezTo>
                  <a:cubicBezTo>
                    <a:pt x="162645" y="165925"/>
                    <a:pt x="150739" y="155543"/>
                    <a:pt x="138833" y="145256"/>
                  </a:cubicBezTo>
                  <a:cubicBezTo>
                    <a:pt x="127022" y="134874"/>
                    <a:pt x="115306" y="124587"/>
                    <a:pt x="106733" y="110966"/>
                  </a:cubicBezTo>
                  <a:cubicBezTo>
                    <a:pt x="88350" y="96012"/>
                    <a:pt x="71491" y="80677"/>
                    <a:pt x="54632" y="64675"/>
                  </a:cubicBezTo>
                  <a:cubicBezTo>
                    <a:pt x="37772" y="48673"/>
                    <a:pt x="20818" y="32099"/>
                    <a:pt x="1482" y="15240"/>
                  </a:cubicBezTo>
                  <a:cubicBezTo>
                    <a:pt x="-1280" y="9620"/>
                    <a:pt x="-328" y="4477"/>
                    <a:pt x="5578" y="0"/>
                  </a:cubicBezTo>
                  <a:cubicBezTo>
                    <a:pt x="8054" y="1429"/>
                    <a:pt x="10436" y="1810"/>
                    <a:pt x="12817" y="1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AD142B2C-BC83-4FBC-A974-D524BCDD714C}"/>
                </a:ext>
              </a:extLst>
            </p:cNvPr>
            <p:cNvSpPr/>
            <p:nvPr/>
          </p:nvSpPr>
          <p:spPr>
            <a:xfrm>
              <a:off x="3898344" y="1362192"/>
              <a:ext cx="76200" cy="104775"/>
            </a:xfrm>
            <a:custGeom>
              <a:avLst/>
              <a:gdLst>
                <a:gd name="connsiteX0" fmla="*/ 80058 w 76200"/>
                <a:gd name="connsiteY0" fmla="*/ 109706 h 104775"/>
                <a:gd name="connsiteX1" fmla="*/ 74343 w 76200"/>
                <a:gd name="connsiteY1" fmla="*/ 111992 h 104775"/>
                <a:gd name="connsiteX2" fmla="*/ 41672 w 76200"/>
                <a:gd name="connsiteY2" fmla="*/ 65415 h 104775"/>
                <a:gd name="connsiteX3" fmla="*/ 4048 w 76200"/>
                <a:gd name="connsiteY3" fmla="*/ 15028 h 104775"/>
                <a:gd name="connsiteX4" fmla="*/ 1000 w 76200"/>
                <a:gd name="connsiteY4" fmla="*/ 645 h 104775"/>
                <a:gd name="connsiteX5" fmla="*/ 43196 w 76200"/>
                <a:gd name="connsiteY5" fmla="*/ 49604 h 104775"/>
                <a:gd name="connsiteX6" fmla="*/ 80058 w 76200"/>
                <a:gd name="connsiteY6" fmla="*/ 109706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104775">
                  <a:moveTo>
                    <a:pt x="80058" y="109706"/>
                  </a:moveTo>
                  <a:cubicBezTo>
                    <a:pt x="78343" y="111802"/>
                    <a:pt x="76343" y="111707"/>
                    <a:pt x="74343" y="111992"/>
                  </a:cubicBezTo>
                  <a:cubicBezTo>
                    <a:pt x="62817" y="100753"/>
                    <a:pt x="53864" y="82179"/>
                    <a:pt x="41672" y="65415"/>
                  </a:cubicBezTo>
                  <a:cubicBezTo>
                    <a:pt x="28623" y="47508"/>
                    <a:pt x="12621" y="30554"/>
                    <a:pt x="4048" y="15028"/>
                  </a:cubicBezTo>
                  <a:cubicBezTo>
                    <a:pt x="1572" y="10456"/>
                    <a:pt x="-1667" y="3217"/>
                    <a:pt x="1000" y="645"/>
                  </a:cubicBezTo>
                  <a:cubicBezTo>
                    <a:pt x="7668" y="-5737"/>
                    <a:pt x="35766" y="37031"/>
                    <a:pt x="43196" y="49604"/>
                  </a:cubicBezTo>
                  <a:cubicBezTo>
                    <a:pt x="53864" y="67320"/>
                    <a:pt x="73104" y="93514"/>
                    <a:pt x="80058" y="1097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25864FA1-F865-41E5-A893-7CE25E888F68}"/>
                </a:ext>
              </a:extLst>
            </p:cNvPr>
            <p:cNvSpPr/>
            <p:nvPr/>
          </p:nvSpPr>
          <p:spPr>
            <a:xfrm>
              <a:off x="4111943" y="1306468"/>
              <a:ext cx="38100" cy="161925"/>
            </a:xfrm>
            <a:custGeom>
              <a:avLst/>
              <a:gdLst>
                <a:gd name="connsiteX0" fmla="*/ 8858 w 38100"/>
                <a:gd name="connsiteY0" fmla="*/ 1124 h 161925"/>
                <a:gd name="connsiteX1" fmla="*/ 26860 w 38100"/>
                <a:gd name="connsiteY1" fmla="*/ 85706 h 161925"/>
                <a:gd name="connsiteX2" fmla="*/ 41624 w 38100"/>
                <a:gd name="connsiteY2" fmla="*/ 170288 h 161925"/>
                <a:gd name="connsiteX3" fmla="*/ 25813 w 38100"/>
                <a:gd name="connsiteY3" fmla="*/ 114090 h 161925"/>
                <a:gd name="connsiteX4" fmla="*/ 7144 w 38100"/>
                <a:gd name="connsiteY4" fmla="*/ 38557 h 161925"/>
                <a:gd name="connsiteX5" fmla="*/ 0 w 38100"/>
                <a:gd name="connsiteY5" fmla="*/ 3315 h 161925"/>
                <a:gd name="connsiteX6" fmla="*/ 8858 w 38100"/>
                <a:gd name="connsiteY6" fmla="*/ 112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8100" h="161925">
                  <a:moveTo>
                    <a:pt x="8858" y="1124"/>
                  </a:moveTo>
                  <a:cubicBezTo>
                    <a:pt x="13811" y="26651"/>
                    <a:pt x="20669" y="56083"/>
                    <a:pt x="26860" y="85706"/>
                  </a:cubicBezTo>
                  <a:cubicBezTo>
                    <a:pt x="33052" y="115233"/>
                    <a:pt x="38481" y="144856"/>
                    <a:pt x="41624" y="170288"/>
                  </a:cubicBezTo>
                  <a:cubicBezTo>
                    <a:pt x="33242" y="157334"/>
                    <a:pt x="30290" y="134665"/>
                    <a:pt x="25813" y="114090"/>
                  </a:cubicBezTo>
                  <a:cubicBezTo>
                    <a:pt x="20288" y="88944"/>
                    <a:pt x="11906" y="62275"/>
                    <a:pt x="7144" y="38557"/>
                  </a:cubicBezTo>
                  <a:cubicBezTo>
                    <a:pt x="4953" y="27413"/>
                    <a:pt x="3143" y="15602"/>
                    <a:pt x="0" y="3315"/>
                  </a:cubicBezTo>
                  <a:cubicBezTo>
                    <a:pt x="3143" y="-400"/>
                    <a:pt x="4572" y="-781"/>
                    <a:pt x="8858" y="11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657975A0-5F60-45D4-AF4B-C5C29E0EAD14}"/>
                </a:ext>
              </a:extLst>
            </p:cNvPr>
            <p:cNvSpPr/>
            <p:nvPr/>
          </p:nvSpPr>
          <p:spPr>
            <a:xfrm>
              <a:off x="3145128" y="1833858"/>
              <a:ext cx="704850" cy="9525"/>
            </a:xfrm>
            <a:custGeom>
              <a:avLst/>
              <a:gdLst>
                <a:gd name="connsiteX0" fmla="*/ 303969 w 704850"/>
                <a:gd name="connsiteY0" fmla="*/ 7992 h 9525"/>
                <a:gd name="connsiteX1" fmla="*/ 293587 w 704850"/>
                <a:gd name="connsiteY1" fmla="*/ 3991 h 9525"/>
                <a:gd name="connsiteX2" fmla="*/ 242628 w 704850"/>
                <a:gd name="connsiteY2" fmla="*/ 7420 h 9525"/>
                <a:gd name="connsiteX3" fmla="*/ 217292 w 704850"/>
                <a:gd name="connsiteY3" fmla="*/ 2848 h 9525"/>
                <a:gd name="connsiteX4" fmla="*/ 118422 w 704850"/>
                <a:gd name="connsiteY4" fmla="*/ 6182 h 9525"/>
                <a:gd name="connsiteX5" fmla="*/ 108040 w 704850"/>
                <a:gd name="connsiteY5" fmla="*/ 1229 h 9525"/>
                <a:gd name="connsiteX6" fmla="*/ 77560 w 704850"/>
                <a:gd name="connsiteY6" fmla="*/ 4467 h 9525"/>
                <a:gd name="connsiteX7" fmla="*/ 46604 w 704850"/>
                <a:gd name="connsiteY7" fmla="*/ 3705 h 9525"/>
                <a:gd name="connsiteX8" fmla="*/ 36222 w 704850"/>
                <a:gd name="connsiteY8" fmla="*/ 181 h 9525"/>
                <a:gd name="connsiteX9" fmla="*/ 27 w 704850"/>
                <a:gd name="connsiteY9" fmla="*/ 13897 h 9525"/>
                <a:gd name="connsiteX10" fmla="*/ 122 w 704850"/>
                <a:gd name="connsiteY10" fmla="*/ 15993 h 9525"/>
                <a:gd name="connsiteX11" fmla="*/ 711068 w 704850"/>
                <a:gd name="connsiteY11" fmla="*/ 15993 h 9525"/>
                <a:gd name="connsiteX12" fmla="*/ 687160 w 704850"/>
                <a:gd name="connsiteY12" fmla="*/ 11801 h 9525"/>
                <a:gd name="connsiteX13" fmla="*/ 584004 w 704850"/>
                <a:gd name="connsiteY13" fmla="*/ 8277 h 9525"/>
                <a:gd name="connsiteX14" fmla="*/ 568955 w 704850"/>
                <a:gd name="connsiteY14" fmla="*/ 11516 h 9525"/>
                <a:gd name="connsiteX15" fmla="*/ 558573 w 704850"/>
                <a:gd name="connsiteY15" fmla="*/ 7896 h 9525"/>
                <a:gd name="connsiteX16" fmla="*/ 435700 w 704850"/>
                <a:gd name="connsiteY16" fmla="*/ 6753 h 9525"/>
                <a:gd name="connsiteX17" fmla="*/ 303969 w 704850"/>
                <a:gd name="connsiteY17" fmla="*/ 7992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04850" h="9525">
                  <a:moveTo>
                    <a:pt x="303969" y="7992"/>
                  </a:moveTo>
                  <a:cubicBezTo>
                    <a:pt x="299969" y="7039"/>
                    <a:pt x="296349" y="5896"/>
                    <a:pt x="293587" y="3991"/>
                  </a:cubicBezTo>
                  <a:cubicBezTo>
                    <a:pt x="277395" y="9516"/>
                    <a:pt x="259202" y="181"/>
                    <a:pt x="242628" y="7420"/>
                  </a:cubicBezTo>
                  <a:cubicBezTo>
                    <a:pt x="235008" y="4086"/>
                    <a:pt x="225674" y="3229"/>
                    <a:pt x="217292" y="2848"/>
                  </a:cubicBezTo>
                  <a:cubicBezTo>
                    <a:pt x="185764" y="1610"/>
                    <a:pt x="139473" y="-390"/>
                    <a:pt x="118422" y="6182"/>
                  </a:cubicBezTo>
                  <a:cubicBezTo>
                    <a:pt x="115946" y="3610"/>
                    <a:pt x="113088" y="1324"/>
                    <a:pt x="108040" y="1229"/>
                  </a:cubicBezTo>
                  <a:cubicBezTo>
                    <a:pt x="98420" y="8087"/>
                    <a:pt x="88038" y="6658"/>
                    <a:pt x="77560" y="4467"/>
                  </a:cubicBezTo>
                  <a:cubicBezTo>
                    <a:pt x="67083" y="2276"/>
                    <a:pt x="56605" y="-771"/>
                    <a:pt x="46604" y="3705"/>
                  </a:cubicBezTo>
                  <a:cubicBezTo>
                    <a:pt x="43365" y="2276"/>
                    <a:pt x="41651" y="-771"/>
                    <a:pt x="36222" y="181"/>
                  </a:cubicBezTo>
                  <a:cubicBezTo>
                    <a:pt x="26125" y="11135"/>
                    <a:pt x="2217" y="-4867"/>
                    <a:pt x="27" y="13897"/>
                  </a:cubicBezTo>
                  <a:cubicBezTo>
                    <a:pt x="-69" y="14659"/>
                    <a:pt x="122" y="15326"/>
                    <a:pt x="122" y="15993"/>
                  </a:cubicBezTo>
                  <a:lnTo>
                    <a:pt x="711068" y="15993"/>
                  </a:lnTo>
                  <a:cubicBezTo>
                    <a:pt x="712592" y="10849"/>
                    <a:pt x="696495" y="11897"/>
                    <a:pt x="687160" y="11801"/>
                  </a:cubicBezTo>
                  <a:cubicBezTo>
                    <a:pt x="650108" y="11611"/>
                    <a:pt x="612865" y="9230"/>
                    <a:pt x="584004" y="8277"/>
                  </a:cubicBezTo>
                  <a:cubicBezTo>
                    <a:pt x="580480" y="10182"/>
                    <a:pt x="574098" y="10468"/>
                    <a:pt x="568955" y="11516"/>
                  </a:cubicBezTo>
                  <a:cubicBezTo>
                    <a:pt x="566002" y="10087"/>
                    <a:pt x="563526" y="8277"/>
                    <a:pt x="558573" y="7896"/>
                  </a:cubicBezTo>
                  <a:cubicBezTo>
                    <a:pt x="519996" y="9706"/>
                    <a:pt x="478563" y="8277"/>
                    <a:pt x="435700" y="6753"/>
                  </a:cubicBezTo>
                  <a:cubicBezTo>
                    <a:pt x="392742" y="5229"/>
                    <a:pt x="348451" y="3515"/>
                    <a:pt x="303969" y="79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ED3022C5-BC6D-4D8C-A7EC-3D91E26E76DF}"/>
                </a:ext>
              </a:extLst>
            </p:cNvPr>
            <p:cNvSpPr/>
            <p:nvPr/>
          </p:nvSpPr>
          <p:spPr>
            <a:xfrm>
              <a:off x="4219766" y="760095"/>
              <a:ext cx="9525" cy="704850"/>
            </a:xfrm>
            <a:custGeom>
              <a:avLst/>
              <a:gdLst>
                <a:gd name="connsiteX0" fmla="*/ 6763 w 9525"/>
                <a:gd name="connsiteY0" fmla="*/ 25527 h 704850"/>
                <a:gd name="connsiteX1" fmla="*/ 0 w 9525"/>
                <a:gd name="connsiteY1" fmla="*/ 36195 h 704850"/>
                <a:gd name="connsiteX2" fmla="*/ 5905 w 9525"/>
                <a:gd name="connsiteY2" fmla="*/ 119920 h 704850"/>
                <a:gd name="connsiteX3" fmla="*/ 1333 w 9525"/>
                <a:gd name="connsiteY3" fmla="*/ 132017 h 704850"/>
                <a:gd name="connsiteX4" fmla="*/ 8477 w 9525"/>
                <a:gd name="connsiteY4" fmla="*/ 244126 h 704850"/>
                <a:gd name="connsiteX5" fmla="*/ 5048 w 9525"/>
                <a:gd name="connsiteY5" fmla="*/ 268034 h 704850"/>
                <a:gd name="connsiteX6" fmla="*/ 4953 w 9525"/>
                <a:gd name="connsiteY6" fmla="*/ 293656 h 704850"/>
                <a:gd name="connsiteX7" fmla="*/ 8954 w 9525"/>
                <a:gd name="connsiteY7" fmla="*/ 305562 h 704850"/>
                <a:gd name="connsiteX8" fmla="*/ 4953 w 9525"/>
                <a:gd name="connsiteY8" fmla="*/ 356235 h 704850"/>
                <a:gd name="connsiteX9" fmla="*/ 7620 w 9525"/>
                <a:gd name="connsiteY9" fmla="*/ 413385 h 704850"/>
                <a:gd name="connsiteX10" fmla="*/ 10382 w 9525"/>
                <a:gd name="connsiteY10" fmla="*/ 482155 h 704850"/>
                <a:gd name="connsiteX11" fmla="*/ 7525 w 9525"/>
                <a:gd name="connsiteY11" fmla="*/ 491204 h 704850"/>
                <a:gd name="connsiteX12" fmla="*/ 7525 w 9525"/>
                <a:gd name="connsiteY12" fmla="*/ 558546 h 704850"/>
                <a:gd name="connsiteX13" fmla="*/ 11144 w 9525"/>
                <a:gd name="connsiteY13" fmla="*/ 571881 h 704850"/>
                <a:gd name="connsiteX14" fmla="*/ 9525 w 9525"/>
                <a:gd name="connsiteY14" fmla="*/ 622078 h 704850"/>
                <a:gd name="connsiteX15" fmla="*/ 11906 w 9525"/>
                <a:gd name="connsiteY15" fmla="*/ 670655 h 704850"/>
                <a:gd name="connsiteX16" fmla="*/ 14764 w 9525"/>
                <a:gd name="connsiteY16" fmla="*/ 710946 h 704850"/>
                <a:gd name="connsiteX17" fmla="*/ 15240 w 9525"/>
                <a:gd name="connsiteY17" fmla="*/ 711041 h 704850"/>
                <a:gd name="connsiteX18" fmla="*/ 15240 w 9525"/>
                <a:gd name="connsiteY18" fmla="*/ 0 h 704850"/>
                <a:gd name="connsiteX19" fmla="*/ 6763 w 9525"/>
                <a:gd name="connsiteY19" fmla="*/ 25527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9525" h="704850">
                  <a:moveTo>
                    <a:pt x="6763" y="25527"/>
                  </a:moveTo>
                  <a:cubicBezTo>
                    <a:pt x="3524" y="28194"/>
                    <a:pt x="2762" y="33052"/>
                    <a:pt x="0" y="36195"/>
                  </a:cubicBezTo>
                  <a:cubicBezTo>
                    <a:pt x="5143" y="63818"/>
                    <a:pt x="4667" y="92774"/>
                    <a:pt x="5905" y="119920"/>
                  </a:cubicBezTo>
                  <a:cubicBezTo>
                    <a:pt x="2286" y="123444"/>
                    <a:pt x="1714" y="127635"/>
                    <a:pt x="1333" y="132017"/>
                  </a:cubicBezTo>
                  <a:cubicBezTo>
                    <a:pt x="-1810" y="167354"/>
                    <a:pt x="3905" y="210217"/>
                    <a:pt x="8477" y="244126"/>
                  </a:cubicBezTo>
                  <a:cubicBezTo>
                    <a:pt x="3810" y="250603"/>
                    <a:pt x="4191" y="259175"/>
                    <a:pt x="5048" y="268034"/>
                  </a:cubicBezTo>
                  <a:cubicBezTo>
                    <a:pt x="5905" y="276892"/>
                    <a:pt x="7239" y="285941"/>
                    <a:pt x="4953" y="293656"/>
                  </a:cubicBezTo>
                  <a:cubicBezTo>
                    <a:pt x="4191" y="300038"/>
                    <a:pt x="9239" y="299657"/>
                    <a:pt x="8954" y="305562"/>
                  </a:cubicBezTo>
                  <a:cubicBezTo>
                    <a:pt x="4000" y="320993"/>
                    <a:pt x="4000" y="338042"/>
                    <a:pt x="4953" y="356235"/>
                  </a:cubicBezTo>
                  <a:cubicBezTo>
                    <a:pt x="5905" y="374333"/>
                    <a:pt x="7906" y="393573"/>
                    <a:pt x="7620" y="413385"/>
                  </a:cubicBezTo>
                  <a:cubicBezTo>
                    <a:pt x="7239" y="439769"/>
                    <a:pt x="4763" y="462725"/>
                    <a:pt x="10382" y="482155"/>
                  </a:cubicBezTo>
                  <a:cubicBezTo>
                    <a:pt x="9144" y="484823"/>
                    <a:pt x="7049" y="486156"/>
                    <a:pt x="7525" y="491204"/>
                  </a:cubicBezTo>
                  <a:cubicBezTo>
                    <a:pt x="10763" y="511397"/>
                    <a:pt x="7906" y="534353"/>
                    <a:pt x="7525" y="558546"/>
                  </a:cubicBezTo>
                  <a:cubicBezTo>
                    <a:pt x="8668" y="563213"/>
                    <a:pt x="10573" y="566357"/>
                    <a:pt x="11144" y="571881"/>
                  </a:cubicBezTo>
                  <a:cubicBezTo>
                    <a:pt x="8477" y="586169"/>
                    <a:pt x="8763" y="604171"/>
                    <a:pt x="9525" y="622078"/>
                  </a:cubicBezTo>
                  <a:cubicBezTo>
                    <a:pt x="10287" y="639890"/>
                    <a:pt x="11621" y="657416"/>
                    <a:pt x="11906" y="670655"/>
                  </a:cubicBezTo>
                  <a:cubicBezTo>
                    <a:pt x="12192" y="686276"/>
                    <a:pt x="9620" y="708946"/>
                    <a:pt x="14764" y="710946"/>
                  </a:cubicBezTo>
                  <a:cubicBezTo>
                    <a:pt x="14954" y="711041"/>
                    <a:pt x="15145" y="711041"/>
                    <a:pt x="15240" y="711041"/>
                  </a:cubicBezTo>
                  <a:lnTo>
                    <a:pt x="15240" y="0"/>
                  </a:lnTo>
                  <a:cubicBezTo>
                    <a:pt x="4667" y="857"/>
                    <a:pt x="-381" y="13716"/>
                    <a:pt x="6763" y="255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4F6CC44B-1A3C-448B-8E4E-7B8B3C2F59FC}"/>
                </a:ext>
              </a:extLst>
            </p:cNvPr>
            <p:cNvSpPr/>
            <p:nvPr/>
          </p:nvSpPr>
          <p:spPr>
            <a:xfrm>
              <a:off x="4817679" y="1303091"/>
              <a:ext cx="657225" cy="295275"/>
            </a:xfrm>
            <a:custGeom>
              <a:avLst/>
              <a:gdLst>
                <a:gd name="connsiteX0" fmla="*/ 663197 w 657225"/>
                <a:gd name="connsiteY0" fmla="*/ 14502 h 295275"/>
                <a:gd name="connsiteX1" fmla="*/ 589378 w 657225"/>
                <a:gd name="connsiteY1" fmla="*/ 55174 h 295275"/>
                <a:gd name="connsiteX2" fmla="*/ 527275 w 657225"/>
                <a:gd name="connsiteY2" fmla="*/ 81273 h 295275"/>
                <a:gd name="connsiteX3" fmla="*/ 499748 w 657225"/>
                <a:gd name="connsiteY3" fmla="*/ 96989 h 295275"/>
                <a:gd name="connsiteX4" fmla="*/ 448598 w 657225"/>
                <a:gd name="connsiteY4" fmla="*/ 118230 h 295275"/>
                <a:gd name="connsiteX5" fmla="*/ 264004 w 657225"/>
                <a:gd name="connsiteY5" fmla="*/ 186619 h 295275"/>
                <a:gd name="connsiteX6" fmla="*/ 82934 w 657225"/>
                <a:gd name="connsiteY6" fmla="*/ 267772 h 295275"/>
                <a:gd name="connsiteX7" fmla="*/ 62264 w 657225"/>
                <a:gd name="connsiteY7" fmla="*/ 272725 h 295275"/>
                <a:gd name="connsiteX8" fmla="*/ 352 w 657225"/>
                <a:gd name="connsiteY8" fmla="*/ 295680 h 295275"/>
                <a:gd name="connsiteX9" fmla="*/ 26069 w 657225"/>
                <a:gd name="connsiteY9" fmla="*/ 276249 h 295275"/>
                <a:gd name="connsiteX10" fmla="*/ 57121 w 657225"/>
                <a:gd name="connsiteY10" fmla="*/ 264915 h 295275"/>
                <a:gd name="connsiteX11" fmla="*/ 115985 w 657225"/>
                <a:gd name="connsiteY11" fmla="*/ 236054 h 295275"/>
                <a:gd name="connsiteX12" fmla="*/ 175136 w 657225"/>
                <a:gd name="connsiteY12" fmla="*/ 209860 h 295275"/>
                <a:gd name="connsiteX13" fmla="*/ 228285 w 657225"/>
                <a:gd name="connsiteY13" fmla="*/ 189381 h 295275"/>
                <a:gd name="connsiteX14" fmla="*/ 250383 w 657225"/>
                <a:gd name="connsiteY14" fmla="*/ 176332 h 295275"/>
                <a:gd name="connsiteX15" fmla="*/ 271434 w 657225"/>
                <a:gd name="connsiteY15" fmla="*/ 172046 h 295275"/>
                <a:gd name="connsiteX16" fmla="*/ 292674 w 657225"/>
                <a:gd name="connsiteY16" fmla="*/ 160997 h 295275"/>
                <a:gd name="connsiteX17" fmla="*/ 357730 w 657225"/>
                <a:gd name="connsiteY17" fmla="*/ 130422 h 295275"/>
                <a:gd name="connsiteX18" fmla="*/ 396021 w 657225"/>
                <a:gd name="connsiteY18" fmla="*/ 113467 h 295275"/>
                <a:gd name="connsiteX19" fmla="*/ 448598 w 657225"/>
                <a:gd name="connsiteY19" fmla="*/ 88131 h 295275"/>
                <a:gd name="connsiteX20" fmla="*/ 514797 w 657225"/>
                <a:gd name="connsiteY20" fmla="*/ 56508 h 295275"/>
                <a:gd name="connsiteX21" fmla="*/ 576234 w 657225"/>
                <a:gd name="connsiteY21" fmla="*/ 28980 h 295275"/>
                <a:gd name="connsiteX22" fmla="*/ 651862 w 657225"/>
                <a:gd name="connsiteY22" fmla="*/ 24 h 295275"/>
                <a:gd name="connsiteX23" fmla="*/ 663197 w 657225"/>
                <a:gd name="connsiteY23" fmla="*/ 14502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7225" h="295275">
                  <a:moveTo>
                    <a:pt x="663197" y="14502"/>
                  </a:moveTo>
                  <a:cubicBezTo>
                    <a:pt x="647671" y="38982"/>
                    <a:pt x="618048" y="49650"/>
                    <a:pt x="589378" y="55174"/>
                  </a:cubicBezTo>
                  <a:cubicBezTo>
                    <a:pt x="576519" y="70509"/>
                    <a:pt x="548611" y="73272"/>
                    <a:pt x="527275" y="81273"/>
                  </a:cubicBezTo>
                  <a:cubicBezTo>
                    <a:pt x="518036" y="84702"/>
                    <a:pt x="509749" y="93465"/>
                    <a:pt x="499748" y="96989"/>
                  </a:cubicBezTo>
                  <a:cubicBezTo>
                    <a:pt x="479936" y="104037"/>
                    <a:pt x="458505" y="102228"/>
                    <a:pt x="448598" y="118230"/>
                  </a:cubicBezTo>
                  <a:cubicBezTo>
                    <a:pt x="386781" y="134708"/>
                    <a:pt x="325059" y="159854"/>
                    <a:pt x="264004" y="186619"/>
                  </a:cubicBezTo>
                  <a:cubicBezTo>
                    <a:pt x="202949" y="213384"/>
                    <a:pt x="142179" y="241864"/>
                    <a:pt x="82934" y="267772"/>
                  </a:cubicBezTo>
                  <a:cubicBezTo>
                    <a:pt x="76361" y="270630"/>
                    <a:pt x="69313" y="272249"/>
                    <a:pt x="62264" y="272725"/>
                  </a:cubicBezTo>
                  <a:cubicBezTo>
                    <a:pt x="45881" y="283869"/>
                    <a:pt x="13687" y="297204"/>
                    <a:pt x="352" y="295680"/>
                  </a:cubicBezTo>
                  <a:cubicBezTo>
                    <a:pt x="-2791" y="287965"/>
                    <a:pt x="15878" y="281298"/>
                    <a:pt x="26069" y="276249"/>
                  </a:cubicBezTo>
                  <a:cubicBezTo>
                    <a:pt x="38357" y="270153"/>
                    <a:pt x="50358" y="263486"/>
                    <a:pt x="57121" y="264915"/>
                  </a:cubicBezTo>
                  <a:cubicBezTo>
                    <a:pt x="74456" y="253770"/>
                    <a:pt x="95221" y="244626"/>
                    <a:pt x="115985" y="236054"/>
                  </a:cubicBezTo>
                  <a:cubicBezTo>
                    <a:pt x="136750" y="227481"/>
                    <a:pt x="157705" y="219480"/>
                    <a:pt x="175136" y="209860"/>
                  </a:cubicBezTo>
                  <a:cubicBezTo>
                    <a:pt x="191519" y="200811"/>
                    <a:pt x="209997" y="196906"/>
                    <a:pt x="228285" y="189381"/>
                  </a:cubicBezTo>
                  <a:cubicBezTo>
                    <a:pt x="235715" y="186333"/>
                    <a:pt x="242763" y="179571"/>
                    <a:pt x="250383" y="176332"/>
                  </a:cubicBezTo>
                  <a:cubicBezTo>
                    <a:pt x="256670" y="173760"/>
                    <a:pt x="264671" y="174522"/>
                    <a:pt x="271434" y="172046"/>
                  </a:cubicBezTo>
                  <a:cubicBezTo>
                    <a:pt x="278292" y="169569"/>
                    <a:pt x="285149" y="164140"/>
                    <a:pt x="292674" y="160997"/>
                  </a:cubicBezTo>
                  <a:cubicBezTo>
                    <a:pt x="315058" y="151567"/>
                    <a:pt x="340966" y="141280"/>
                    <a:pt x="357730" y="130422"/>
                  </a:cubicBezTo>
                  <a:cubicBezTo>
                    <a:pt x="369446" y="122802"/>
                    <a:pt x="384876" y="120325"/>
                    <a:pt x="396021" y="113467"/>
                  </a:cubicBezTo>
                  <a:cubicBezTo>
                    <a:pt x="409165" y="105466"/>
                    <a:pt x="429453" y="85749"/>
                    <a:pt x="448598" y="88131"/>
                  </a:cubicBezTo>
                  <a:cubicBezTo>
                    <a:pt x="467648" y="77177"/>
                    <a:pt x="492032" y="58413"/>
                    <a:pt x="514797" y="56508"/>
                  </a:cubicBezTo>
                  <a:cubicBezTo>
                    <a:pt x="530228" y="43077"/>
                    <a:pt x="556803" y="31171"/>
                    <a:pt x="576234" y="28980"/>
                  </a:cubicBezTo>
                  <a:cubicBezTo>
                    <a:pt x="596807" y="11550"/>
                    <a:pt x="626525" y="120"/>
                    <a:pt x="651862" y="24"/>
                  </a:cubicBezTo>
                  <a:cubicBezTo>
                    <a:pt x="656529" y="-452"/>
                    <a:pt x="660054" y="6120"/>
                    <a:pt x="663197" y="145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78CEE0E9-A10C-4A3E-BDD2-E8F16ADAC11A}"/>
                </a:ext>
              </a:extLst>
            </p:cNvPr>
            <p:cNvSpPr/>
            <p:nvPr/>
          </p:nvSpPr>
          <p:spPr>
            <a:xfrm>
              <a:off x="4407262" y="676084"/>
              <a:ext cx="314325" cy="742950"/>
            </a:xfrm>
            <a:custGeom>
              <a:avLst/>
              <a:gdLst>
                <a:gd name="connsiteX0" fmla="*/ 243224 w 314325"/>
                <a:gd name="connsiteY0" fmla="*/ 187166 h 742950"/>
                <a:gd name="connsiteX1" fmla="*/ 231032 w 314325"/>
                <a:gd name="connsiteY1" fmla="*/ 216122 h 742950"/>
                <a:gd name="connsiteX2" fmla="*/ 229223 w 314325"/>
                <a:gd name="connsiteY2" fmla="*/ 233267 h 742950"/>
                <a:gd name="connsiteX3" fmla="*/ 206553 w 314325"/>
                <a:gd name="connsiteY3" fmla="*/ 274034 h 742950"/>
                <a:gd name="connsiteX4" fmla="*/ 193123 w 314325"/>
                <a:gd name="connsiteY4" fmla="*/ 312896 h 742950"/>
                <a:gd name="connsiteX5" fmla="*/ 174359 w 314325"/>
                <a:gd name="connsiteY5" fmla="*/ 346615 h 742950"/>
                <a:gd name="connsiteX6" fmla="*/ 163119 w 314325"/>
                <a:gd name="connsiteY6" fmla="*/ 382334 h 742950"/>
                <a:gd name="connsiteX7" fmla="*/ 151499 w 314325"/>
                <a:gd name="connsiteY7" fmla="*/ 414909 h 742950"/>
                <a:gd name="connsiteX8" fmla="*/ 143688 w 314325"/>
                <a:gd name="connsiteY8" fmla="*/ 422910 h 742950"/>
                <a:gd name="connsiteX9" fmla="*/ 77299 w 314325"/>
                <a:gd name="connsiteY9" fmla="*/ 584645 h 742950"/>
                <a:gd name="connsiteX10" fmla="*/ 9481 w 314325"/>
                <a:gd name="connsiteY10" fmla="*/ 743141 h 742950"/>
                <a:gd name="connsiteX11" fmla="*/ 1861 w 314325"/>
                <a:gd name="connsiteY11" fmla="*/ 732568 h 742950"/>
                <a:gd name="connsiteX12" fmla="*/ 16625 w 314325"/>
                <a:gd name="connsiteY12" fmla="*/ 696182 h 742950"/>
                <a:gd name="connsiteX13" fmla="*/ 127019 w 314325"/>
                <a:gd name="connsiteY13" fmla="*/ 417957 h 742950"/>
                <a:gd name="connsiteX14" fmla="*/ 127686 w 314325"/>
                <a:gd name="connsiteY14" fmla="*/ 405384 h 742950"/>
                <a:gd name="connsiteX15" fmla="*/ 141878 w 314325"/>
                <a:gd name="connsiteY15" fmla="*/ 374713 h 742950"/>
                <a:gd name="connsiteX16" fmla="*/ 158833 w 314325"/>
                <a:gd name="connsiteY16" fmla="*/ 342043 h 742950"/>
                <a:gd name="connsiteX17" fmla="*/ 221507 w 314325"/>
                <a:gd name="connsiteY17" fmla="*/ 180118 h 742950"/>
                <a:gd name="connsiteX18" fmla="*/ 249130 w 314325"/>
                <a:gd name="connsiteY18" fmla="*/ 110585 h 742950"/>
                <a:gd name="connsiteX19" fmla="*/ 257131 w 314325"/>
                <a:gd name="connsiteY19" fmla="*/ 79915 h 742950"/>
                <a:gd name="connsiteX20" fmla="*/ 275038 w 314325"/>
                <a:gd name="connsiteY20" fmla="*/ 45148 h 742950"/>
                <a:gd name="connsiteX21" fmla="*/ 295136 w 314325"/>
                <a:gd name="connsiteY21" fmla="*/ 0 h 742950"/>
                <a:gd name="connsiteX22" fmla="*/ 316472 w 314325"/>
                <a:gd name="connsiteY22" fmla="*/ 20288 h 742950"/>
                <a:gd name="connsiteX23" fmla="*/ 299708 w 314325"/>
                <a:gd name="connsiteY23" fmla="*/ 53435 h 742950"/>
                <a:gd name="connsiteX24" fmla="*/ 287516 w 314325"/>
                <a:gd name="connsiteY24" fmla="*/ 92202 h 742950"/>
                <a:gd name="connsiteX25" fmla="*/ 243224 w 314325"/>
                <a:gd name="connsiteY25" fmla="*/ 187166 h 742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14325" h="742950">
                  <a:moveTo>
                    <a:pt x="243224" y="187166"/>
                  </a:moveTo>
                  <a:cubicBezTo>
                    <a:pt x="246177" y="199454"/>
                    <a:pt x="234747" y="205073"/>
                    <a:pt x="231032" y="216122"/>
                  </a:cubicBezTo>
                  <a:cubicBezTo>
                    <a:pt x="229318" y="221075"/>
                    <a:pt x="231318" y="227933"/>
                    <a:pt x="229223" y="233267"/>
                  </a:cubicBezTo>
                  <a:cubicBezTo>
                    <a:pt x="223984" y="246793"/>
                    <a:pt x="212935" y="259366"/>
                    <a:pt x="206553" y="274034"/>
                  </a:cubicBezTo>
                  <a:cubicBezTo>
                    <a:pt x="201029" y="286798"/>
                    <a:pt x="197600" y="300228"/>
                    <a:pt x="193123" y="312896"/>
                  </a:cubicBezTo>
                  <a:cubicBezTo>
                    <a:pt x="188741" y="325565"/>
                    <a:pt x="183407" y="337090"/>
                    <a:pt x="174359" y="346615"/>
                  </a:cubicBezTo>
                  <a:cubicBezTo>
                    <a:pt x="175406" y="358807"/>
                    <a:pt x="169120" y="370904"/>
                    <a:pt x="163119" y="382334"/>
                  </a:cubicBezTo>
                  <a:cubicBezTo>
                    <a:pt x="157023" y="393859"/>
                    <a:pt x="151118" y="404813"/>
                    <a:pt x="151499" y="414909"/>
                  </a:cubicBezTo>
                  <a:cubicBezTo>
                    <a:pt x="148736" y="417290"/>
                    <a:pt x="146260" y="420053"/>
                    <a:pt x="143688" y="422910"/>
                  </a:cubicBezTo>
                  <a:cubicBezTo>
                    <a:pt x="121971" y="480632"/>
                    <a:pt x="99587" y="532924"/>
                    <a:pt x="77299" y="584645"/>
                  </a:cubicBezTo>
                  <a:cubicBezTo>
                    <a:pt x="54915" y="636461"/>
                    <a:pt x="32627" y="687800"/>
                    <a:pt x="9481" y="743141"/>
                  </a:cubicBezTo>
                  <a:cubicBezTo>
                    <a:pt x="-1282" y="752475"/>
                    <a:pt x="-1378" y="744760"/>
                    <a:pt x="1861" y="732568"/>
                  </a:cubicBezTo>
                  <a:cubicBezTo>
                    <a:pt x="5195" y="720376"/>
                    <a:pt x="12148" y="703898"/>
                    <a:pt x="16625" y="696182"/>
                  </a:cubicBezTo>
                  <a:cubicBezTo>
                    <a:pt x="53486" y="598456"/>
                    <a:pt x="84252" y="515398"/>
                    <a:pt x="127019" y="417957"/>
                  </a:cubicBezTo>
                  <a:cubicBezTo>
                    <a:pt x="129305" y="412718"/>
                    <a:pt x="126543" y="410051"/>
                    <a:pt x="127686" y="405384"/>
                  </a:cubicBezTo>
                  <a:cubicBezTo>
                    <a:pt x="134735" y="398907"/>
                    <a:pt x="138164" y="387001"/>
                    <a:pt x="141878" y="374713"/>
                  </a:cubicBezTo>
                  <a:cubicBezTo>
                    <a:pt x="145593" y="362426"/>
                    <a:pt x="149594" y="349758"/>
                    <a:pt x="158833" y="342043"/>
                  </a:cubicBezTo>
                  <a:cubicBezTo>
                    <a:pt x="173978" y="283845"/>
                    <a:pt x="197885" y="228029"/>
                    <a:pt x="221507" y="180118"/>
                  </a:cubicBezTo>
                  <a:cubicBezTo>
                    <a:pt x="223508" y="156972"/>
                    <a:pt x="238081" y="135350"/>
                    <a:pt x="249130" y="110585"/>
                  </a:cubicBezTo>
                  <a:cubicBezTo>
                    <a:pt x="252940" y="102013"/>
                    <a:pt x="253226" y="90297"/>
                    <a:pt x="257131" y="79915"/>
                  </a:cubicBezTo>
                  <a:cubicBezTo>
                    <a:pt x="261703" y="67818"/>
                    <a:pt x="270656" y="56864"/>
                    <a:pt x="275038" y="45148"/>
                  </a:cubicBezTo>
                  <a:cubicBezTo>
                    <a:pt x="281229" y="28956"/>
                    <a:pt x="278086" y="6096"/>
                    <a:pt x="295136" y="0"/>
                  </a:cubicBezTo>
                  <a:cubicBezTo>
                    <a:pt x="316376" y="286"/>
                    <a:pt x="319710" y="9239"/>
                    <a:pt x="316472" y="20288"/>
                  </a:cubicBezTo>
                  <a:cubicBezTo>
                    <a:pt x="313233" y="31337"/>
                    <a:pt x="303803" y="44387"/>
                    <a:pt x="299708" y="53435"/>
                  </a:cubicBezTo>
                  <a:cubicBezTo>
                    <a:pt x="294278" y="65341"/>
                    <a:pt x="292659" y="80105"/>
                    <a:pt x="287516" y="92202"/>
                  </a:cubicBezTo>
                  <a:cubicBezTo>
                    <a:pt x="274371" y="123254"/>
                    <a:pt x="255797" y="162878"/>
                    <a:pt x="243224" y="187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9BF5DA90-4079-45F6-981D-64C5C8B22380}"/>
                </a:ext>
              </a:extLst>
            </p:cNvPr>
            <p:cNvSpPr/>
            <p:nvPr/>
          </p:nvSpPr>
          <p:spPr>
            <a:xfrm>
              <a:off x="4922901" y="1005259"/>
              <a:ext cx="133350" cy="133350"/>
            </a:xfrm>
            <a:custGeom>
              <a:avLst/>
              <a:gdLst>
                <a:gd name="connsiteX0" fmla="*/ 140780 w 133350"/>
                <a:gd name="connsiteY0" fmla="*/ 15726 h 133350"/>
                <a:gd name="connsiteX1" fmla="*/ 84487 w 133350"/>
                <a:gd name="connsiteY1" fmla="*/ 69542 h 133350"/>
                <a:gd name="connsiteX2" fmla="*/ 34862 w 133350"/>
                <a:gd name="connsiteY2" fmla="*/ 119358 h 133350"/>
                <a:gd name="connsiteX3" fmla="*/ 8192 w 133350"/>
                <a:gd name="connsiteY3" fmla="*/ 141456 h 133350"/>
                <a:gd name="connsiteX4" fmla="*/ 0 w 133350"/>
                <a:gd name="connsiteY4" fmla="*/ 133646 h 133350"/>
                <a:gd name="connsiteX5" fmla="*/ 42291 w 133350"/>
                <a:gd name="connsiteY5" fmla="*/ 84973 h 133350"/>
                <a:gd name="connsiteX6" fmla="*/ 59436 w 133350"/>
                <a:gd name="connsiteY6" fmla="*/ 62018 h 133350"/>
                <a:gd name="connsiteX7" fmla="*/ 103537 w 133350"/>
                <a:gd name="connsiteY7" fmla="*/ 21346 h 133350"/>
                <a:gd name="connsiteX8" fmla="*/ 140780 w 133350"/>
                <a:gd name="connsiteY8" fmla="*/ 15726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350" h="133350">
                  <a:moveTo>
                    <a:pt x="140780" y="15726"/>
                  </a:moveTo>
                  <a:cubicBezTo>
                    <a:pt x="120968" y="34967"/>
                    <a:pt x="106108" y="56779"/>
                    <a:pt x="84487" y="69542"/>
                  </a:cubicBezTo>
                  <a:cubicBezTo>
                    <a:pt x="75248" y="90212"/>
                    <a:pt x="51054" y="102785"/>
                    <a:pt x="34862" y="119358"/>
                  </a:cubicBezTo>
                  <a:cubicBezTo>
                    <a:pt x="26575" y="127835"/>
                    <a:pt x="22479" y="142885"/>
                    <a:pt x="8192" y="141456"/>
                  </a:cubicBezTo>
                  <a:lnTo>
                    <a:pt x="0" y="133646"/>
                  </a:lnTo>
                  <a:cubicBezTo>
                    <a:pt x="5906" y="113453"/>
                    <a:pt x="26384" y="100022"/>
                    <a:pt x="42291" y="84973"/>
                  </a:cubicBezTo>
                  <a:cubicBezTo>
                    <a:pt x="48197" y="79448"/>
                    <a:pt x="52102" y="68495"/>
                    <a:pt x="59436" y="62018"/>
                  </a:cubicBezTo>
                  <a:cubicBezTo>
                    <a:pt x="71914" y="51064"/>
                    <a:pt x="89059" y="32966"/>
                    <a:pt x="103537" y="21346"/>
                  </a:cubicBezTo>
                  <a:cubicBezTo>
                    <a:pt x="119825" y="8201"/>
                    <a:pt x="124397" y="-16183"/>
                    <a:pt x="140780" y="157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64B35141-E2B0-4B5B-B4DC-0842ACCDE846}"/>
                </a:ext>
              </a:extLst>
            </p:cNvPr>
            <p:cNvSpPr/>
            <p:nvPr/>
          </p:nvSpPr>
          <p:spPr>
            <a:xfrm>
              <a:off x="4748794" y="981856"/>
              <a:ext cx="57150" cy="76200"/>
            </a:xfrm>
            <a:custGeom>
              <a:avLst/>
              <a:gdLst>
                <a:gd name="connsiteX0" fmla="*/ 23231 w 57150"/>
                <a:gd name="connsiteY0" fmla="*/ 63704 h 76200"/>
                <a:gd name="connsiteX1" fmla="*/ 3895 w 57150"/>
                <a:gd name="connsiteY1" fmla="*/ 81515 h 76200"/>
                <a:gd name="connsiteX2" fmla="*/ 10467 w 57150"/>
                <a:gd name="connsiteY2" fmla="*/ 57227 h 76200"/>
                <a:gd name="connsiteX3" fmla="*/ 23898 w 57150"/>
                <a:gd name="connsiteY3" fmla="*/ 30652 h 76200"/>
                <a:gd name="connsiteX4" fmla="*/ 36566 w 57150"/>
                <a:gd name="connsiteY4" fmla="*/ 4553 h 76200"/>
                <a:gd name="connsiteX5" fmla="*/ 59617 w 57150"/>
                <a:gd name="connsiteY5" fmla="*/ 21317 h 76200"/>
                <a:gd name="connsiteX6" fmla="*/ 45710 w 57150"/>
                <a:gd name="connsiteY6" fmla="*/ 30080 h 76200"/>
                <a:gd name="connsiteX7" fmla="*/ 23231 w 57150"/>
                <a:gd name="connsiteY7" fmla="*/ 63704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7150" h="76200">
                  <a:moveTo>
                    <a:pt x="23231" y="63704"/>
                  </a:moveTo>
                  <a:cubicBezTo>
                    <a:pt x="22659" y="73895"/>
                    <a:pt x="13611" y="84468"/>
                    <a:pt x="3895" y="81515"/>
                  </a:cubicBezTo>
                  <a:cubicBezTo>
                    <a:pt x="-3725" y="75038"/>
                    <a:pt x="562" y="60751"/>
                    <a:pt x="10467" y="57227"/>
                  </a:cubicBezTo>
                  <a:cubicBezTo>
                    <a:pt x="10753" y="45987"/>
                    <a:pt x="17326" y="38272"/>
                    <a:pt x="23898" y="30652"/>
                  </a:cubicBezTo>
                  <a:cubicBezTo>
                    <a:pt x="30470" y="23032"/>
                    <a:pt x="37042" y="15602"/>
                    <a:pt x="36566" y="4553"/>
                  </a:cubicBezTo>
                  <a:cubicBezTo>
                    <a:pt x="51996" y="-7734"/>
                    <a:pt x="67522" y="7220"/>
                    <a:pt x="59617" y="21317"/>
                  </a:cubicBezTo>
                  <a:cubicBezTo>
                    <a:pt x="57426" y="25318"/>
                    <a:pt x="49330" y="25223"/>
                    <a:pt x="45710" y="30080"/>
                  </a:cubicBezTo>
                  <a:cubicBezTo>
                    <a:pt x="39138" y="39034"/>
                    <a:pt x="38947" y="62084"/>
                    <a:pt x="23231" y="637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53BAA7FB-F500-4AB9-97F8-A110DD937D34}"/>
                </a:ext>
              </a:extLst>
            </p:cNvPr>
            <p:cNvSpPr/>
            <p:nvPr/>
          </p:nvSpPr>
          <p:spPr>
            <a:xfrm>
              <a:off x="4418561" y="854273"/>
              <a:ext cx="9525" cy="19050"/>
            </a:xfrm>
            <a:custGeom>
              <a:avLst/>
              <a:gdLst>
                <a:gd name="connsiteX0" fmla="*/ 17517 w 9525"/>
                <a:gd name="connsiteY0" fmla="*/ 3643 h 19050"/>
                <a:gd name="connsiteX1" fmla="*/ 8278 w 9525"/>
                <a:gd name="connsiteY1" fmla="*/ 24789 h 19050"/>
                <a:gd name="connsiteX2" fmla="*/ 17517 w 9525"/>
                <a:gd name="connsiteY2" fmla="*/ 3643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5" h="19050">
                  <a:moveTo>
                    <a:pt x="17517" y="3643"/>
                  </a:moveTo>
                  <a:cubicBezTo>
                    <a:pt x="19708" y="13168"/>
                    <a:pt x="18565" y="26027"/>
                    <a:pt x="8278" y="24789"/>
                  </a:cubicBezTo>
                  <a:cubicBezTo>
                    <a:pt x="-7819" y="22789"/>
                    <a:pt x="1896" y="-10930"/>
                    <a:pt x="17517" y="36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D7ACE696-FDAA-486C-BF79-522B8774E205}"/>
                </a:ext>
              </a:extLst>
            </p:cNvPr>
            <p:cNvSpPr/>
            <p:nvPr/>
          </p:nvSpPr>
          <p:spPr>
            <a:xfrm>
              <a:off x="4975964" y="1311110"/>
              <a:ext cx="38100" cy="28575"/>
            </a:xfrm>
            <a:custGeom>
              <a:avLst/>
              <a:gdLst>
                <a:gd name="connsiteX0" fmla="*/ 42092 w 38100"/>
                <a:gd name="connsiteY0" fmla="*/ 2578 h 28575"/>
                <a:gd name="connsiteX1" fmla="*/ 24089 w 38100"/>
                <a:gd name="connsiteY1" fmla="*/ 25629 h 28575"/>
                <a:gd name="connsiteX2" fmla="*/ 10945 w 38100"/>
                <a:gd name="connsiteY2" fmla="*/ 31915 h 28575"/>
                <a:gd name="connsiteX3" fmla="*/ 944 w 38100"/>
                <a:gd name="connsiteY3" fmla="*/ 27248 h 28575"/>
                <a:gd name="connsiteX4" fmla="*/ 42092 w 38100"/>
                <a:gd name="connsiteY4" fmla="*/ 257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28575">
                  <a:moveTo>
                    <a:pt x="42092" y="2578"/>
                  </a:moveTo>
                  <a:cubicBezTo>
                    <a:pt x="41044" y="8674"/>
                    <a:pt x="33043" y="18961"/>
                    <a:pt x="24089" y="25629"/>
                  </a:cubicBezTo>
                  <a:cubicBezTo>
                    <a:pt x="19613" y="28963"/>
                    <a:pt x="14945" y="31344"/>
                    <a:pt x="10945" y="31915"/>
                  </a:cubicBezTo>
                  <a:cubicBezTo>
                    <a:pt x="6849" y="32487"/>
                    <a:pt x="3230" y="31249"/>
                    <a:pt x="944" y="27248"/>
                  </a:cubicBezTo>
                  <a:cubicBezTo>
                    <a:pt x="-6200" y="14866"/>
                    <a:pt x="29138" y="-7613"/>
                    <a:pt x="42092" y="25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3785E2DD-0772-4387-AC37-D01CBD16B9A2}"/>
                </a:ext>
              </a:extLst>
            </p:cNvPr>
            <p:cNvSpPr/>
            <p:nvPr/>
          </p:nvSpPr>
          <p:spPr>
            <a:xfrm>
              <a:off x="4738906" y="1193225"/>
              <a:ext cx="133350" cy="133350"/>
            </a:xfrm>
            <a:custGeom>
              <a:avLst/>
              <a:gdLst>
                <a:gd name="connsiteX0" fmla="*/ 139513 w 133350"/>
                <a:gd name="connsiteY0" fmla="*/ 6640 h 133350"/>
                <a:gd name="connsiteX1" fmla="*/ 115224 w 133350"/>
                <a:gd name="connsiteY1" fmla="*/ 35215 h 133350"/>
                <a:gd name="connsiteX2" fmla="*/ 101223 w 133350"/>
                <a:gd name="connsiteY2" fmla="*/ 55122 h 133350"/>
                <a:gd name="connsiteX3" fmla="*/ 89792 w 133350"/>
                <a:gd name="connsiteY3" fmla="*/ 60646 h 133350"/>
                <a:gd name="connsiteX4" fmla="*/ 72552 w 133350"/>
                <a:gd name="connsiteY4" fmla="*/ 83602 h 133350"/>
                <a:gd name="connsiteX5" fmla="*/ 47597 w 133350"/>
                <a:gd name="connsiteY5" fmla="*/ 103033 h 133350"/>
                <a:gd name="connsiteX6" fmla="*/ 26356 w 133350"/>
                <a:gd name="connsiteY6" fmla="*/ 127321 h 133350"/>
                <a:gd name="connsiteX7" fmla="*/ 2067 w 133350"/>
                <a:gd name="connsiteY7" fmla="*/ 140275 h 133350"/>
                <a:gd name="connsiteX8" fmla="*/ 22737 w 133350"/>
                <a:gd name="connsiteY8" fmla="*/ 110367 h 133350"/>
                <a:gd name="connsiteX9" fmla="*/ 37310 w 133350"/>
                <a:gd name="connsiteY9" fmla="*/ 95317 h 133350"/>
                <a:gd name="connsiteX10" fmla="*/ 57312 w 133350"/>
                <a:gd name="connsiteY10" fmla="*/ 68838 h 133350"/>
                <a:gd name="connsiteX11" fmla="*/ 78934 w 133350"/>
                <a:gd name="connsiteY11" fmla="*/ 50169 h 133350"/>
                <a:gd name="connsiteX12" fmla="*/ 84173 w 133350"/>
                <a:gd name="connsiteY12" fmla="*/ 38644 h 133350"/>
                <a:gd name="connsiteX13" fmla="*/ 100651 w 133350"/>
                <a:gd name="connsiteY13" fmla="*/ 27499 h 133350"/>
                <a:gd name="connsiteX14" fmla="*/ 139513 w 133350"/>
                <a:gd name="connsiteY14" fmla="*/ 664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3350" h="133350">
                  <a:moveTo>
                    <a:pt x="139513" y="6640"/>
                  </a:moveTo>
                  <a:cubicBezTo>
                    <a:pt x="143704" y="18165"/>
                    <a:pt x="127321" y="21689"/>
                    <a:pt x="115224" y="35215"/>
                  </a:cubicBezTo>
                  <a:cubicBezTo>
                    <a:pt x="109319" y="41882"/>
                    <a:pt x="106271" y="50550"/>
                    <a:pt x="101223" y="55122"/>
                  </a:cubicBezTo>
                  <a:cubicBezTo>
                    <a:pt x="98079" y="58075"/>
                    <a:pt x="93698" y="57598"/>
                    <a:pt x="89792" y="60646"/>
                  </a:cubicBezTo>
                  <a:cubicBezTo>
                    <a:pt x="83982" y="65218"/>
                    <a:pt x="80267" y="75601"/>
                    <a:pt x="72552" y="83602"/>
                  </a:cubicBezTo>
                  <a:cubicBezTo>
                    <a:pt x="64551" y="91888"/>
                    <a:pt x="52645" y="97318"/>
                    <a:pt x="47597" y="103033"/>
                  </a:cubicBezTo>
                  <a:cubicBezTo>
                    <a:pt x="44644" y="106366"/>
                    <a:pt x="35786" y="117796"/>
                    <a:pt x="26356" y="127321"/>
                  </a:cubicBezTo>
                  <a:cubicBezTo>
                    <a:pt x="16926" y="136751"/>
                    <a:pt x="7020" y="144371"/>
                    <a:pt x="2067" y="140275"/>
                  </a:cubicBezTo>
                  <a:cubicBezTo>
                    <a:pt x="-6600" y="133036"/>
                    <a:pt x="14259" y="113129"/>
                    <a:pt x="22737" y="110367"/>
                  </a:cubicBezTo>
                  <a:cubicBezTo>
                    <a:pt x="22737" y="101128"/>
                    <a:pt x="31119" y="100747"/>
                    <a:pt x="37310" y="95317"/>
                  </a:cubicBezTo>
                  <a:cubicBezTo>
                    <a:pt x="42739" y="90555"/>
                    <a:pt x="48168" y="77601"/>
                    <a:pt x="57312" y="68838"/>
                  </a:cubicBezTo>
                  <a:cubicBezTo>
                    <a:pt x="65504" y="61027"/>
                    <a:pt x="74933" y="55693"/>
                    <a:pt x="78934" y="50169"/>
                  </a:cubicBezTo>
                  <a:cubicBezTo>
                    <a:pt x="81029" y="47216"/>
                    <a:pt x="81792" y="41501"/>
                    <a:pt x="84173" y="38644"/>
                  </a:cubicBezTo>
                  <a:cubicBezTo>
                    <a:pt x="86935" y="35405"/>
                    <a:pt x="94174" y="33119"/>
                    <a:pt x="100651" y="27499"/>
                  </a:cubicBezTo>
                  <a:cubicBezTo>
                    <a:pt x="116367" y="14260"/>
                    <a:pt x="122463" y="-12410"/>
                    <a:pt x="139513" y="66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C6C25E1B-35ED-4849-AF12-E947854EEE0B}"/>
                </a:ext>
              </a:extLst>
            </p:cNvPr>
            <p:cNvSpPr/>
            <p:nvPr/>
          </p:nvSpPr>
          <p:spPr>
            <a:xfrm>
              <a:off x="4335590" y="957834"/>
              <a:ext cx="76200" cy="352425"/>
            </a:xfrm>
            <a:custGeom>
              <a:avLst/>
              <a:gdLst>
                <a:gd name="connsiteX0" fmla="*/ 72676 w 76200"/>
                <a:gd name="connsiteY0" fmla="*/ 0 h 352425"/>
                <a:gd name="connsiteX1" fmla="*/ 76771 w 76200"/>
                <a:gd name="connsiteY1" fmla="*/ 2286 h 352425"/>
                <a:gd name="connsiteX2" fmla="*/ 64579 w 76200"/>
                <a:gd name="connsiteY2" fmla="*/ 91345 h 352425"/>
                <a:gd name="connsiteX3" fmla="*/ 55531 w 76200"/>
                <a:gd name="connsiteY3" fmla="*/ 141446 h 352425"/>
                <a:gd name="connsiteX4" fmla="*/ 48863 w 76200"/>
                <a:gd name="connsiteY4" fmla="*/ 155353 h 352425"/>
                <a:gd name="connsiteX5" fmla="*/ 50387 w 76200"/>
                <a:gd name="connsiteY5" fmla="*/ 166306 h 352425"/>
                <a:gd name="connsiteX6" fmla="*/ 38862 w 76200"/>
                <a:gd name="connsiteY6" fmla="*/ 232791 h 352425"/>
                <a:gd name="connsiteX7" fmla="*/ 31528 w 76200"/>
                <a:gd name="connsiteY7" fmla="*/ 257175 h 352425"/>
                <a:gd name="connsiteX8" fmla="*/ 25241 w 76200"/>
                <a:gd name="connsiteY8" fmla="*/ 297180 h 352425"/>
                <a:gd name="connsiteX9" fmla="*/ 17526 w 76200"/>
                <a:gd name="connsiteY9" fmla="*/ 315373 h 352425"/>
                <a:gd name="connsiteX10" fmla="*/ 12382 w 76200"/>
                <a:gd name="connsiteY10" fmla="*/ 347472 h 352425"/>
                <a:gd name="connsiteX11" fmla="*/ 0 w 76200"/>
                <a:gd name="connsiteY11" fmla="*/ 351854 h 352425"/>
                <a:gd name="connsiteX12" fmla="*/ 8096 w 76200"/>
                <a:gd name="connsiteY12" fmla="*/ 301752 h 352425"/>
                <a:gd name="connsiteX13" fmla="*/ 18002 w 76200"/>
                <a:gd name="connsiteY13" fmla="*/ 254794 h 352425"/>
                <a:gd name="connsiteX14" fmla="*/ 26384 w 76200"/>
                <a:gd name="connsiteY14" fmla="*/ 210312 h 352425"/>
                <a:gd name="connsiteX15" fmla="*/ 34576 w 76200"/>
                <a:gd name="connsiteY15" fmla="*/ 165068 h 352425"/>
                <a:gd name="connsiteX16" fmla="*/ 40100 w 76200"/>
                <a:gd name="connsiteY16" fmla="*/ 155448 h 352425"/>
                <a:gd name="connsiteX17" fmla="*/ 39433 w 76200"/>
                <a:gd name="connsiteY17" fmla="*/ 138589 h 352425"/>
                <a:gd name="connsiteX18" fmla="*/ 45053 w 76200"/>
                <a:gd name="connsiteY18" fmla="*/ 128969 h 352425"/>
                <a:gd name="connsiteX19" fmla="*/ 72676 w 76200"/>
                <a:gd name="connsiteY19" fmla="*/ 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6200" h="352425">
                  <a:moveTo>
                    <a:pt x="72676" y="0"/>
                  </a:moveTo>
                  <a:cubicBezTo>
                    <a:pt x="75152" y="0"/>
                    <a:pt x="74962" y="1810"/>
                    <a:pt x="76771" y="2286"/>
                  </a:cubicBezTo>
                  <a:cubicBezTo>
                    <a:pt x="70294" y="35433"/>
                    <a:pt x="70009" y="62675"/>
                    <a:pt x="64579" y="91345"/>
                  </a:cubicBezTo>
                  <a:cubicBezTo>
                    <a:pt x="61531" y="106966"/>
                    <a:pt x="51911" y="125730"/>
                    <a:pt x="55531" y="141446"/>
                  </a:cubicBezTo>
                  <a:cubicBezTo>
                    <a:pt x="52483" y="144494"/>
                    <a:pt x="51530" y="151543"/>
                    <a:pt x="48863" y="155353"/>
                  </a:cubicBezTo>
                  <a:cubicBezTo>
                    <a:pt x="48292" y="159925"/>
                    <a:pt x="50101" y="162401"/>
                    <a:pt x="50387" y="166306"/>
                  </a:cubicBezTo>
                  <a:cubicBezTo>
                    <a:pt x="39624" y="184976"/>
                    <a:pt x="42196" y="208217"/>
                    <a:pt x="38862" y="232791"/>
                  </a:cubicBezTo>
                  <a:cubicBezTo>
                    <a:pt x="37814" y="240887"/>
                    <a:pt x="33528" y="248031"/>
                    <a:pt x="31528" y="257175"/>
                  </a:cubicBezTo>
                  <a:cubicBezTo>
                    <a:pt x="28765" y="270034"/>
                    <a:pt x="29051" y="283940"/>
                    <a:pt x="25241" y="297180"/>
                  </a:cubicBezTo>
                  <a:cubicBezTo>
                    <a:pt x="23336" y="303657"/>
                    <a:pt x="19240" y="308991"/>
                    <a:pt x="17526" y="315373"/>
                  </a:cubicBezTo>
                  <a:cubicBezTo>
                    <a:pt x="14764" y="325469"/>
                    <a:pt x="14192" y="338804"/>
                    <a:pt x="12382" y="347472"/>
                  </a:cubicBezTo>
                  <a:cubicBezTo>
                    <a:pt x="10573" y="356045"/>
                    <a:pt x="7620" y="360140"/>
                    <a:pt x="0" y="351854"/>
                  </a:cubicBezTo>
                  <a:cubicBezTo>
                    <a:pt x="4477" y="334899"/>
                    <a:pt x="6191" y="318040"/>
                    <a:pt x="8096" y="301752"/>
                  </a:cubicBezTo>
                  <a:cubicBezTo>
                    <a:pt x="10001" y="285464"/>
                    <a:pt x="12001" y="269558"/>
                    <a:pt x="18002" y="254794"/>
                  </a:cubicBezTo>
                  <a:cubicBezTo>
                    <a:pt x="17335" y="241268"/>
                    <a:pt x="21717" y="225838"/>
                    <a:pt x="26384" y="210312"/>
                  </a:cubicBezTo>
                  <a:cubicBezTo>
                    <a:pt x="31051" y="194786"/>
                    <a:pt x="35814" y="179165"/>
                    <a:pt x="34576" y="165068"/>
                  </a:cubicBezTo>
                  <a:cubicBezTo>
                    <a:pt x="35052" y="159449"/>
                    <a:pt x="38195" y="158591"/>
                    <a:pt x="40100" y="155448"/>
                  </a:cubicBezTo>
                  <a:cubicBezTo>
                    <a:pt x="38005" y="151448"/>
                    <a:pt x="40100" y="143923"/>
                    <a:pt x="39433" y="138589"/>
                  </a:cubicBezTo>
                  <a:cubicBezTo>
                    <a:pt x="40957" y="134874"/>
                    <a:pt x="42767" y="131445"/>
                    <a:pt x="45053" y="128969"/>
                  </a:cubicBezTo>
                  <a:cubicBezTo>
                    <a:pt x="49339" y="84677"/>
                    <a:pt x="62103" y="42863"/>
                    <a:pt x="7267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3F995048-B8AC-415F-ABFD-5D5BE52E9586}"/>
                </a:ext>
              </a:extLst>
            </p:cNvPr>
            <p:cNvSpPr/>
            <p:nvPr/>
          </p:nvSpPr>
          <p:spPr>
            <a:xfrm>
              <a:off x="4681250" y="1123302"/>
              <a:ext cx="28575" cy="38100"/>
            </a:xfrm>
            <a:custGeom>
              <a:avLst/>
              <a:gdLst>
                <a:gd name="connsiteX0" fmla="*/ 192 w 28575"/>
                <a:gd name="connsiteY0" fmla="*/ 45606 h 38100"/>
                <a:gd name="connsiteX1" fmla="*/ 30958 w 28575"/>
                <a:gd name="connsiteY1" fmla="*/ 1314 h 38100"/>
                <a:gd name="connsiteX2" fmla="*/ 30577 w 28575"/>
                <a:gd name="connsiteY2" fmla="*/ 17126 h 38100"/>
                <a:gd name="connsiteX3" fmla="*/ 192 w 28575"/>
                <a:gd name="connsiteY3" fmla="*/ 45606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192" y="45606"/>
                  </a:moveTo>
                  <a:cubicBezTo>
                    <a:pt x="-2189" y="34176"/>
                    <a:pt x="18099" y="-7925"/>
                    <a:pt x="30958" y="1314"/>
                  </a:cubicBezTo>
                  <a:cubicBezTo>
                    <a:pt x="35530" y="4648"/>
                    <a:pt x="32672" y="12935"/>
                    <a:pt x="30577" y="17126"/>
                  </a:cubicBezTo>
                  <a:cubicBezTo>
                    <a:pt x="25529" y="27603"/>
                    <a:pt x="7717" y="48749"/>
                    <a:pt x="192" y="456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94457EE7-1261-4405-AC53-020B7EC74543}"/>
                </a:ext>
              </a:extLst>
            </p:cNvPr>
            <p:cNvSpPr/>
            <p:nvPr/>
          </p:nvSpPr>
          <p:spPr>
            <a:xfrm>
              <a:off x="4582242" y="1189782"/>
              <a:ext cx="85725" cy="123825"/>
            </a:xfrm>
            <a:custGeom>
              <a:avLst/>
              <a:gdLst>
                <a:gd name="connsiteX0" fmla="*/ 82245 w 85725"/>
                <a:gd name="connsiteY0" fmla="*/ 272 h 123825"/>
                <a:gd name="connsiteX1" fmla="*/ 75292 w 85725"/>
                <a:gd name="connsiteY1" fmla="*/ 31323 h 123825"/>
                <a:gd name="connsiteX2" fmla="*/ 46241 w 85725"/>
                <a:gd name="connsiteY2" fmla="*/ 78567 h 123825"/>
                <a:gd name="connsiteX3" fmla="*/ 35859 w 85725"/>
                <a:gd name="connsiteY3" fmla="*/ 87807 h 123825"/>
                <a:gd name="connsiteX4" fmla="*/ 2235 w 85725"/>
                <a:gd name="connsiteY4" fmla="*/ 128478 h 123825"/>
                <a:gd name="connsiteX5" fmla="*/ 23762 w 85725"/>
                <a:gd name="connsiteY5" fmla="*/ 83616 h 123825"/>
                <a:gd name="connsiteX6" fmla="*/ 29763 w 85725"/>
                <a:gd name="connsiteY6" fmla="*/ 67899 h 123825"/>
                <a:gd name="connsiteX7" fmla="*/ 60814 w 85725"/>
                <a:gd name="connsiteY7" fmla="*/ 23799 h 123825"/>
                <a:gd name="connsiteX8" fmla="*/ 82245 w 85725"/>
                <a:gd name="connsiteY8" fmla="*/ 272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725" h="123825">
                  <a:moveTo>
                    <a:pt x="82245" y="272"/>
                  </a:moveTo>
                  <a:cubicBezTo>
                    <a:pt x="99390" y="3606"/>
                    <a:pt x="84817" y="17417"/>
                    <a:pt x="75292" y="31323"/>
                  </a:cubicBezTo>
                  <a:cubicBezTo>
                    <a:pt x="65958" y="45039"/>
                    <a:pt x="55480" y="67709"/>
                    <a:pt x="46241" y="78567"/>
                  </a:cubicBezTo>
                  <a:cubicBezTo>
                    <a:pt x="41669" y="83997"/>
                    <a:pt x="39192" y="83520"/>
                    <a:pt x="35859" y="87807"/>
                  </a:cubicBezTo>
                  <a:cubicBezTo>
                    <a:pt x="25572" y="101332"/>
                    <a:pt x="10903" y="132860"/>
                    <a:pt x="2235" y="128478"/>
                  </a:cubicBezTo>
                  <a:cubicBezTo>
                    <a:pt x="-7099" y="123811"/>
                    <a:pt x="15285" y="98094"/>
                    <a:pt x="23762" y="83616"/>
                  </a:cubicBezTo>
                  <a:cubicBezTo>
                    <a:pt x="27667" y="76758"/>
                    <a:pt x="26619" y="74186"/>
                    <a:pt x="29763" y="67899"/>
                  </a:cubicBezTo>
                  <a:cubicBezTo>
                    <a:pt x="36240" y="54945"/>
                    <a:pt x="52242" y="37515"/>
                    <a:pt x="60814" y="23799"/>
                  </a:cubicBezTo>
                  <a:cubicBezTo>
                    <a:pt x="68720" y="11607"/>
                    <a:pt x="69958" y="-2109"/>
                    <a:pt x="82245" y="2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43F9A0C2-373C-483A-A312-E8D687AECA1F}"/>
                </a:ext>
              </a:extLst>
            </p:cNvPr>
            <p:cNvSpPr/>
            <p:nvPr/>
          </p:nvSpPr>
          <p:spPr>
            <a:xfrm>
              <a:off x="4756119" y="1431556"/>
              <a:ext cx="76200" cy="57150"/>
            </a:xfrm>
            <a:custGeom>
              <a:avLst/>
              <a:gdLst>
                <a:gd name="connsiteX0" fmla="*/ 84677 w 76200"/>
                <a:gd name="connsiteY0" fmla="*/ 2148 h 57150"/>
                <a:gd name="connsiteX1" fmla="*/ 61436 w 76200"/>
                <a:gd name="connsiteY1" fmla="*/ 23674 h 57150"/>
                <a:gd name="connsiteX2" fmla="*/ 4476 w 76200"/>
                <a:gd name="connsiteY2" fmla="*/ 62346 h 57150"/>
                <a:gd name="connsiteX3" fmla="*/ 2000 w 76200"/>
                <a:gd name="connsiteY3" fmla="*/ 61488 h 57150"/>
                <a:gd name="connsiteX4" fmla="*/ 2667 w 76200"/>
                <a:gd name="connsiteY4" fmla="*/ 49582 h 57150"/>
                <a:gd name="connsiteX5" fmla="*/ 54197 w 76200"/>
                <a:gd name="connsiteY5" fmla="*/ 16054 h 57150"/>
                <a:gd name="connsiteX6" fmla="*/ 84677 w 76200"/>
                <a:gd name="connsiteY6" fmla="*/ 2148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" h="57150">
                  <a:moveTo>
                    <a:pt x="84677" y="2148"/>
                  </a:moveTo>
                  <a:cubicBezTo>
                    <a:pt x="87534" y="10911"/>
                    <a:pt x="70866" y="20912"/>
                    <a:pt x="61436" y="23674"/>
                  </a:cubicBezTo>
                  <a:cubicBezTo>
                    <a:pt x="47244" y="38533"/>
                    <a:pt x="23431" y="50630"/>
                    <a:pt x="4476" y="62346"/>
                  </a:cubicBezTo>
                  <a:cubicBezTo>
                    <a:pt x="4000" y="61202"/>
                    <a:pt x="3143" y="61012"/>
                    <a:pt x="2000" y="61488"/>
                  </a:cubicBezTo>
                  <a:cubicBezTo>
                    <a:pt x="-2001" y="57583"/>
                    <a:pt x="952" y="53582"/>
                    <a:pt x="2667" y="49582"/>
                  </a:cubicBezTo>
                  <a:cubicBezTo>
                    <a:pt x="18954" y="41105"/>
                    <a:pt x="36480" y="27008"/>
                    <a:pt x="54197" y="16054"/>
                  </a:cubicBezTo>
                  <a:cubicBezTo>
                    <a:pt x="65817" y="9101"/>
                    <a:pt x="74580" y="-5473"/>
                    <a:pt x="84677" y="214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A5980354-DCC2-4060-B5AB-AABF4C4B118E}"/>
                </a:ext>
              </a:extLst>
            </p:cNvPr>
            <p:cNvSpPr/>
            <p:nvPr/>
          </p:nvSpPr>
          <p:spPr>
            <a:xfrm>
              <a:off x="4824508" y="1685892"/>
              <a:ext cx="123825" cy="28575"/>
            </a:xfrm>
            <a:custGeom>
              <a:avLst/>
              <a:gdLst>
                <a:gd name="connsiteX0" fmla="*/ 0 w 123825"/>
                <a:gd name="connsiteY0" fmla="*/ 35942 h 28575"/>
                <a:gd name="connsiteX1" fmla="*/ 42672 w 123825"/>
                <a:gd name="connsiteY1" fmla="*/ 21274 h 28575"/>
                <a:gd name="connsiteX2" fmla="*/ 76009 w 123825"/>
                <a:gd name="connsiteY2" fmla="*/ 12606 h 28575"/>
                <a:gd name="connsiteX3" fmla="*/ 109061 w 123825"/>
                <a:gd name="connsiteY3" fmla="*/ 1462 h 28575"/>
                <a:gd name="connsiteX4" fmla="*/ 129540 w 123825"/>
                <a:gd name="connsiteY4" fmla="*/ 11558 h 28575"/>
                <a:gd name="connsiteX5" fmla="*/ 123253 w 123825"/>
                <a:gd name="connsiteY5" fmla="*/ 17750 h 28575"/>
                <a:gd name="connsiteX6" fmla="*/ 46006 w 123825"/>
                <a:gd name="connsiteY6" fmla="*/ 29180 h 28575"/>
                <a:gd name="connsiteX7" fmla="*/ 0 w 123825"/>
                <a:gd name="connsiteY7" fmla="*/ 35942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3825" h="28575">
                  <a:moveTo>
                    <a:pt x="0" y="35942"/>
                  </a:moveTo>
                  <a:cubicBezTo>
                    <a:pt x="762" y="25846"/>
                    <a:pt x="30289" y="19559"/>
                    <a:pt x="42672" y="21274"/>
                  </a:cubicBezTo>
                  <a:cubicBezTo>
                    <a:pt x="51054" y="15749"/>
                    <a:pt x="65056" y="14606"/>
                    <a:pt x="76009" y="12606"/>
                  </a:cubicBezTo>
                  <a:cubicBezTo>
                    <a:pt x="86677" y="10701"/>
                    <a:pt x="98965" y="4415"/>
                    <a:pt x="109061" y="1462"/>
                  </a:cubicBezTo>
                  <a:cubicBezTo>
                    <a:pt x="119253" y="-1491"/>
                    <a:pt x="127254" y="-824"/>
                    <a:pt x="129540" y="11558"/>
                  </a:cubicBezTo>
                  <a:cubicBezTo>
                    <a:pt x="127159" y="13463"/>
                    <a:pt x="125349" y="15654"/>
                    <a:pt x="123253" y="17750"/>
                  </a:cubicBezTo>
                  <a:cubicBezTo>
                    <a:pt x="93250" y="20131"/>
                    <a:pt x="72580" y="28418"/>
                    <a:pt x="46006" y="29180"/>
                  </a:cubicBezTo>
                  <a:cubicBezTo>
                    <a:pt x="34671" y="36514"/>
                    <a:pt x="8953" y="40705"/>
                    <a:pt x="0" y="359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0A03CAC8-791F-48C7-AFD8-19258AD6A2C9}"/>
                </a:ext>
              </a:extLst>
            </p:cNvPr>
            <p:cNvSpPr/>
            <p:nvPr/>
          </p:nvSpPr>
          <p:spPr>
            <a:xfrm>
              <a:off x="4429489" y="1383358"/>
              <a:ext cx="257175" cy="266700"/>
            </a:xfrm>
            <a:custGeom>
              <a:avLst/>
              <a:gdLst>
                <a:gd name="connsiteX0" fmla="*/ 262050 w 257175"/>
                <a:gd name="connsiteY0" fmla="*/ 12817 h 266700"/>
                <a:gd name="connsiteX1" fmla="*/ 224521 w 257175"/>
                <a:gd name="connsiteY1" fmla="*/ 51488 h 266700"/>
                <a:gd name="connsiteX2" fmla="*/ 215092 w 257175"/>
                <a:gd name="connsiteY2" fmla="*/ 56727 h 266700"/>
                <a:gd name="connsiteX3" fmla="*/ 183469 w 257175"/>
                <a:gd name="connsiteY3" fmla="*/ 90827 h 266700"/>
                <a:gd name="connsiteX4" fmla="*/ 162037 w 257175"/>
                <a:gd name="connsiteY4" fmla="*/ 107495 h 266700"/>
                <a:gd name="connsiteX5" fmla="*/ 148702 w 257175"/>
                <a:gd name="connsiteY5" fmla="*/ 124640 h 266700"/>
                <a:gd name="connsiteX6" fmla="*/ 130414 w 257175"/>
                <a:gd name="connsiteY6" fmla="*/ 141500 h 266700"/>
                <a:gd name="connsiteX7" fmla="*/ 112412 w 257175"/>
                <a:gd name="connsiteY7" fmla="*/ 160073 h 266700"/>
                <a:gd name="connsiteX8" fmla="*/ 94315 w 257175"/>
                <a:gd name="connsiteY8" fmla="*/ 179504 h 266700"/>
                <a:gd name="connsiteX9" fmla="*/ 84504 w 257175"/>
                <a:gd name="connsiteY9" fmla="*/ 186553 h 266700"/>
                <a:gd name="connsiteX10" fmla="*/ 47737 w 257175"/>
                <a:gd name="connsiteY10" fmla="*/ 224939 h 266700"/>
                <a:gd name="connsiteX11" fmla="*/ 6685 w 257175"/>
                <a:gd name="connsiteY11" fmla="*/ 265325 h 266700"/>
                <a:gd name="connsiteX12" fmla="*/ 17 w 257175"/>
                <a:gd name="connsiteY12" fmla="*/ 265420 h 266700"/>
                <a:gd name="connsiteX13" fmla="*/ 10780 w 257175"/>
                <a:gd name="connsiteY13" fmla="*/ 252942 h 266700"/>
                <a:gd name="connsiteX14" fmla="*/ 51452 w 257175"/>
                <a:gd name="connsiteY14" fmla="*/ 208937 h 266700"/>
                <a:gd name="connsiteX15" fmla="*/ 78217 w 257175"/>
                <a:gd name="connsiteY15" fmla="*/ 182743 h 266700"/>
                <a:gd name="connsiteX16" fmla="*/ 85075 w 257175"/>
                <a:gd name="connsiteY16" fmla="*/ 172742 h 266700"/>
                <a:gd name="connsiteX17" fmla="*/ 118222 w 257175"/>
                <a:gd name="connsiteY17" fmla="*/ 138833 h 266700"/>
                <a:gd name="connsiteX18" fmla="*/ 152512 w 257175"/>
                <a:gd name="connsiteY18" fmla="*/ 106733 h 266700"/>
                <a:gd name="connsiteX19" fmla="*/ 198804 w 257175"/>
                <a:gd name="connsiteY19" fmla="*/ 54632 h 266700"/>
                <a:gd name="connsiteX20" fmla="*/ 248239 w 257175"/>
                <a:gd name="connsiteY20" fmla="*/ 1482 h 266700"/>
                <a:gd name="connsiteX21" fmla="*/ 263479 w 257175"/>
                <a:gd name="connsiteY21" fmla="*/ 5578 h 266700"/>
                <a:gd name="connsiteX22" fmla="*/ 262050 w 257175"/>
                <a:gd name="connsiteY22" fmla="*/ 12817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7175" h="266700">
                  <a:moveTo>
                    <a:pt x="262050" y="12817"/>
                  </a:moveTo>
                  <a:cubicBezTo>
                    <a:pt x="247858" y="23771"/>
                    <a:pt x="237475" y="39963"/>
                    <a:pt x="224521" y="51488"/>
                  </a:cubicBezTo>
                  <a:cubicBezTo>
                    <a:pt x="221473" y="54155"/>
                    <a:pt x="218425" y="53965"/>
                    <a:pt x="215092" y="56727"/>
                  </a:cubicBezTo>
                  <a:cubicBezTo>
                    <a:pt x="203185" y="66633"/>
                    <a:pt x="194232" y="80635"/>
                    <a:pt x="183469" y="90827"/>
                  </a:cubicBezTo>
                  <a:cubicBezTo>
                    <a:pt x="177754" y="96256"/>
                    <a:pt x="168038" y="102447"/>
                    <a:pt x="162037" y="107495"/>
                  </a:cubicBezTo>
                  <a:cubicBezTo>
                    <a:pt x="157942" y="110924"/>
                    <a:pt x="153846" y="117687"/>
                    <a:pt x="148702" y="124640"/>
                  </a:cubicBezTo>
                  <a:cubicBezTo>
                    <a:pt x="143559" y="131498"/>
                    <a:pt x="137558" y="138261"/>
                    <a:pt x="130414" y="141500"/>
                  </a:cubicBezTo>
                  <a:cubicBezTo>
                    <a:pt x="125842" y="148929"/>
                    <a:pt x="119080" y="154358"/>
                    <a:pt x="112412" y="160073"/>
                  </a:cubicBezTo>
                  <a:cubicBezTo>
                    <a:pt x="105745" y="165788"/>
                    <a:pt x="99077" y="171694"/>
                    <a:pt x="94315" y="179504"/>
                  </a:cubicBezTo>
                  <a:cubicBezTo>
                    <a:pt x="90600" y="182933"/>
                    <a:pt x="87171" y="185600"/>
                    <a:pt x="84504" y="186553"/>
                  </a:cubicBezTo>
                  <a:cubicBezTo>
                    <a:pt x="73931" y="199316"/>
                    <a:pt x="61072" y="211985"/>
                    <a:pt x="47737" y="224939"/>
                  </a:cubicBezTo>
                  <a:cubicBezTo>
                    <a:pt x="34307" y="237893"/>
                    <a:pt x="20305" y="251323"/>
                    <a:pt x="6685" y="265325"/>
                  </a:cubicBezTo>
                  <a:cubicBezTo>
                    <a:pt x="3065" y="266849"/>
                    <a:pt x="-269" y="269039"/>
                    <a:pt x="17" y="265420"/>
                  </a:cubicBezTo>
                  <a:cubicBezTo>
                    <a:pt x="1541" y="261038"/>
                    <a:pt x="6780" y="257324"/>
                    <a:pt x="10780" y="252942"/>
                  </a:cubicBezTo>
                  <a:cubicBezTo>
                    <a:pt x="23544" y="239036"/>
                    <a:pt x="37831" y="222367"/>
                    <a:pt x="51452" y="208937"/>
                  </a:cubicBezTo>
                  <a:cubicBezTo>
                    <a:pt x="59167" y="201317"/>
                    <a:pt x="67645" y="191506"/>
                    <a:pt x="78217" y="182743"/>
                  </a:cubicBezTo>
                  <a:cubicBezTo>
                    <a:pt x="80599" y="179409"/>
                    <a:pt x="83361" y="175790"/>
                    <a:pt x="85075" y="172742"/>
                  </a:cubicBezTo>
                  <a:cubicBezTo>
                    <a:pt x="97553" y="162645"/>
                    <a:pt x="107935" y="150739"/>
                    <a:pt x="118222" y="138833"/>
                  </a:cubicBezTo>
                  <a:cubicBezTo>
                    <a:pt x="128605" y="127022"/>
                    <a:pt x="138892" y="115306"/>
                    <a:pt x="152512" y="106733"/>
                  </a:cubicBezTo>
                  <a:cubicBezTo>
                    <a:pt x="167467" y="88350"/>
                    <a:pt x="182802" y="71491"/>
                    <a:pt x="198804" y="54632"/>
                  </a:cubicBezTo>
                  <a:cubicBezTo>
                    <a:pt x="214806" y="37772"/>
                    <a:pt x="231379" y="20818"/>
                    <a:pt x="248239" y="1482"/>
                  </a:cubicBezTo>
                  <a:cubicBezTo>
                    <a:pt x="253858" y="-1280"/>
                    <a:pt x="259002" y="-328"/>
                    <a:pt x="263479" y="5578"/>
                  </a:cubicBezTo>
                  <a:cubicBezTo>
                    <a:pt x="262145" y="8054"/>
                    <a:pt x="261764" y="10436"/>
                    <a:pt x="262050" y="1281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AA561F64-FF33-40A2-8BD8-CCEDCD250B70}"/>
                </a:ext>
              </a:extLst>
            </p:cNvPr>
            <p:cNvSpPr/>
            <p:nvPr/>
          </p:nvSpPr>
          <p:spPr>
            <a:xfrm>
              <a:off x="4610481" y="1513284"/>
              <a:ext cx="104775" cy="76200"/>
            </a:xfrm>
            <a:custGeom>
              <a:avLst/>
              <a:gdLst>
                <a:gd name="connsiteX0" fmla="*/ 2286 w 104775"/>
                <a:gd name="connsiteY0" fmla="*/ 80058 h 76200"/>
                <a:gd name="connsiteX1" fmla="*/ 0 w 104775"/>
                <a:gd name="connsiteY1" fmla="*/ 74343 h 76200"/>
                <a:gd name="connsiteX2" fmla="*/ 46577 w 104775"/>
                <a:gd name="connsiteY2" fmla="*/ 41672 h 76200"/>
                <a:gd name="connsiteX3" fmla="*/ 96964 w 104775"/>
                <a:gd name="connsiteY3" fmla="*/ 4048 h 76200"/>
                <a:gd name="connsiteX4" fmla="*/ 111347 w 104775"/>
                <a:gd name="connsiteY4" fmla="*/ 1000 h 76200"/>
                <a:gd name="connsiteX5" fmla="*/ 62389 w 104775"/>
                <a:gd name="connsiteY5" fmla="*/ 43196 h 76200"/>
                <a:gd name="connsiteX6" fmla="*/ 2286 w 104775"/>
                <a:gd name="connsiteY6" fmla="*/ 80058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4775" h="76200">
                  <a:moveTo>
                    <a:pt x="2286" y="80058"/>
                  </a:moveTo>
                  <a:cubicBezTo>
                    <a:pt x="190" y="78343"/>
                    <a:pt x="286" y="76343"/>
                    <a:pt x="0" y="74343"/>
                  </a:cubicBezTo>
                  <a:cubicBezTo>
                    <a:pt x="11239" y="62817"/>
                    <a:pt x="29813" y="53864"/>
                    <a:pt x="46577" y="41672"/>
                  </a:cubicBezTo>
                  <a:cubicBezTo>
                    <a:pt x="64484" y="28623"/>
                    <a:pt x="81439" y="12621"/>
                    <a:pt x="96964" y="4048"/>
                  </a:cubicBezTo>
                  <a:cubicBezTo>
                    <a:pt x="101536" y="1572"/>
                    <a:pt x="108775" y="-1667"/>
                    <a:pt x="111347" y="1000"/>
                  </a:cubicBezTo>
                  <a:cubicBezTo>
                    <a:pt x="117729" y="7668"/>
                    <a:pt x="74962" y="35766"/>
                    <a:pt x="62389" y="43196"/>
                  </a:cubicBezTo>
                  <a:cubicBezTo>
                    <a:pt x="44672" y="53864"/>
                    <a:pt x="18478" y="73104"/>
                    <a:pt x="2286" y="800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205257AB-45DE-4FBC-A8A6-E2F28D925ACD}"/>
                </a:ext>
              </a:extLst>
            </p:cNvPr>
            <p:cNvSpPr/>
            <p:nvPr/>
          </p:nvSpPr>
          <p:spPr>
            <a:xfrm>
              <a:off x="4607909" y="1726883"/>
              <a:ext cx="161925" cy="38100"/>
            </a:xfrm>
            <a:custGeom>
              <a:avLst/>
              <a:gdLst>
                <a:gd name="connsiteX0" fmla="*/ 169164 w 161925"/>
                <a:gd name="connsiteY0" fmla="*/ 8858 h 38100"/>
                <a:gd name="connsiteX1" fmla="*/ 84582 w 161925"/>
                <a:gd name="connsiteY1" fmla="*/ 26860 h 38100"/>
                <a:gd name="connsiteX2" fmla="*/ 0 w 161925"/>
                <a:gd name="connsiteY2" fmla="*/ 41624 h 38100"/>
                <a:gd name="connsiteX3" fmla="*/ 56197 w 161925"/>
                <a:gd name="connsiteY3" fmla="*/ 25813 h 38100"/>
                <a:gd name="connsiteX4" fmla="*/ 131731 w 161925"/>
                <a:gd name="connsiteY4" fmla="*/ 7144 h 38100"/>
                <a:gd name="connsiteX5" fmla="*/ 166973 w 161925"/>
                <a:gd name="connsiteY5" fmla="*/ 0 h 38100"/>
                <a:gd name="connsiteX6" fmla="*/ 169164 w 161925"/>
                <a:gd name="connsiteY6" fmla="*/ 8858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1925" h="38100">
                  <a:moveTo>
                    <a:pt x="169164" y="8858"/>
                  </a:moveTo>
                  <a:cubicBezTo>
                    <a:pt x="143637" y="13811"/>
                    <a:pt x="114205" y="20669"/>
                    <a:pt x="84582" y="26860"/>
                  </a:cubicBezTo>
                  <a:cubicBezTo>
                    <a:pt x="55054" y="33052"/>
                    <a:pt x="25432" y="38481"/>
                    <a:pt x="0" y="41624"/>
                  </a:cubicBezTo>
                  <a:cubicBezTo>
                    <a:pt x="12954" y="33242"/>
                    <a:pt x="35624" y="30290"/>
                    <a:pt x="56197" y="25813"/>
                  </a:cubicBezTo>
                  <a:cubicBezTo>
                    <a:pt x="81343" y="20288"/>
                    <a:pt x="108013" y="11906"/>
                    <a:pt x="131731" y="7144"/>
                  </a:cubicBezTo>
                  <a:cubicBezTo>
                    <a:pt x="142875" y="4953"/>
                    <a:pt x="154686" y="3143"/>
                    <a:pt x="166973" y="0"/>
                  </a:cubicBezTo>
                  <a:cubicBezTo>
                    <a:pt x="170783" y="3143"/>
                    <a:pt x="171069" y="4572"/>
                    <a:pt x="169164" y="88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613C43BA-2C9C-4E3A-91E3-7148E68E4A0B}"/>
                </a:ext>
              </a:extLst>
            </p:cNvPr>
            <p:cNvSpPr/>
            <p:nvPr/>
          </p:nvSpPr>
          <p:spPr>
            <a:xfrm>
              <a:off x="4234910" y="760068"/>
              <a:ext cx="9525" cy="704850"/>
            </a:xfrm>
            <a:custGeom>
              <a:avLst/>
              <a:gdLst>
                <a:gd name="connsiteX0" fmla="*/ 8001 w 9525"/>
                <a:gd name="connsiteY0" fmla="*/ 303969 h 704850"/>
                <a:gd name="connsiteX1" fmla="*/ 12002 w 9525"/>
                <a:gd name="connsiteY1" fmla="*/ 293587 h 704850"/>
                <a:gd name="connsiteX2" fmla="*/ 8573 w 9525"/>
                <a:gd name="connsiteY2" fmla="*/ 242628 h 704850"/>
                <a:gd name="connsiteX3" fmla="*/ 13145 w 9525"/>
                <a:gd name="connsiteY3" fmla="*/ 217292 h 704850"/>
                <a:gd name="connsiteX4" fmla="*/ 9811 w 9525"/>
                <a:gd name="connsiteY4" fmla="*/ 118422 h 704850"/>
                <a:gd name="connsiteX5" fmla="*/ 14764 w 9525"/>
                <a:gd name="connsiteY5" fmla="*/ 108040 h 704850"/>
                <a:gd name="connsiteX6" fmla="*/ 11525 w 9525"/>
                <a:gd name="connsiteY6" fmla="*/ 77560 h 704850"/>
                <a:gd name="connsiteX7" fmla="*/ 12287 w 9525"/>
                <a:gd name="connsiteY7" fmla="*/ 46604 h 704850"/>
                <a:gd name="connsiteX8" fmla="*/ 15812 w 9525"/>
                <a:gd name="connsiteY8" fmla="*/ 36222 h 704850"/>
                <a:gd name="connsiteX9" fmla="*/ 2096 w 9525"/>
                <a:gd name="connsiteY9" fmla="*/ 27 h 704850"/>
                <a:gd name="connsiteX10" fmla="*/ 0 w 9525"/>
                <a:gd name="connsiteY10" fmla="*/ 122 h 704850"/>
                <a:gd name="connsiteX11" fmla="*/ 0 w 9525"/>
                <a:gd name="connsiteY11" fmla="*/ 711068 h 704850"/>
                <a:gd name="connsiteX12" fmla="*/ 4191 w 9525"/>
                <a:gd name="connsiteY12" fmla="*/ 687160 h 704850"/>
                <a:gd name="connsiteX13" fmla="*/ 7715 w 9525"/>
                <a:gd name="connsiteY13" fmla="*/ 584004 h 704850"/>
                <a:gd name="connsiteX14" fmla="*/ 4477 w 9525"/>
                <a:gd name="connsiteY14" fmla="*/ 568955 h 704850"/>
                <a:gd name="connsiteX15" fmla="*/ 8096 w 9525"/>
                <a:gd name="connsiteY15" fmla="*/ 558573 h 704850"/>
                <a:gd name="connsiteX16" fmla="*/ 9239 w 9525"/>
                <a:gd name="connsiteY16" fmla="*/ 435700 h 704850"/>
                <a:gd name="connsiteX17" fmla="*/ 8001 w 9525"/>
                <a:gd name="connsiteY17" fmla="*/ 303969 h 704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525" h="704850">
                  <a:moveTo>
                    <a:pt x="8001" y="303969"/>
                  </a:moveTo>
                  <a:cubicBezTo>
                    <a:pt x="8954" y="299969"/>
                    <a:pt x="10096" y="296349"/>
                    <a:pt x="12002" y="293587"/>
                  </a:cubicBezTo>
                  <a:cubicBezTo>
                    <a:pt x="6477" y="277395"/>
                    <a:pt x="15812" y="259202"/>
                    <a:pt x="8573" y="242628"/>
                  </a:cubicBezTo>
                  <a:cubicBezTo>
                    <a:pt x="11906" y="235008"/>
                    <a:pt x="12763" y="225674"/>
                    <a:pt x="13145" y="217292"/>
                  </a:cubicBezTo>
                  <a:cubicBezTo>
                    <a:pt x="14383" y="185764"/>
                    <a:pt x="16383" y="139473"/>
                    <a:pt x="9811" y="118422"/>
                  </a:cubicBezTo>
                  <a:cubicBezTo>
                    <a:pt x="12383" y="115946"/>
                    <a:pt x="14669" y="113088"/>
                    <a:pt x="14764" y="108040"/>
                  </a:cubicBezTo>
                  <a:cubicBezTo>
                    <a:pt x="7906" y="98420"/>
                    <a:pt x="9334" y="88038"/>
                    <a:pt x="11525" y="77560"/>
                  </a:cubicBezTo>
                  <a:cubicBezTo>
                    <a:pt x="13716" y="67083"/>
                    <a:pt x="16764" y="56605"/>
                    <a:pt x="12287" y="46604"/>
                  </a:cubicBezTo>
                  <a:cubicBezTo>
                    <a:pt x="13716" y="43365"/>
                    <a:pt x="16764" y="41651"/>
                    <a:pt x="15812" y="36222"/>
                  </a:cubicBezTo>
                  <a:cubicBezTo>
                    <a:pt x="4858" y="26125"/>
                    <a:pt x="20860" y="2217"/>
                    <a:pt x="2096" y="27"/>
                  </a:cubicBezTo>
                  <a:cubicBezTo>
                    <a:pt x="1333" y="-69"/>
                    <a:pt x="667" y="122"/>
                    <a:pt x="0" y="122"/>
                  </a:cubicBezTo>
                  <a:lnTo>
                    <a:pt x="0" y="711068"/>
                  </a:lnTo>
                  <a:cubicBezTo>
                    <a:pt x="5144" y="712592"/>
                    <a:pt x="4096" y="696495"/>
                    <a:pt x="4191" y="687160"/>
                  </a:cubicBezTo>
                  <a:cubicBezTo>
                    <a:pt x="4382" y="650108"/>
                    <a:pt x="6763" y="612865"/>
                    <a:pt x="7715" y="584004"/>
                  </a:cubicBezTo>
                  <a:cubicBezTo>
                    <a:pt x="5810" y="580480"/>
                    <a:pt x="5525" y="574098"/>
                    <a:pt x="4477" y="568955"/>
                  </a:cubicBezTo>
                  <a:cubicBezTo>
                    <a:pt x="5905" y="566002"/>
                    <a:pt x="7715" y="563526"/>
                    <a:pt x="8096" y="558573"/>
                  </a:cubicBezTo>
                  <a:cubicBezTo>
                    <a:pt x="6287" y="519996"/>
                    <a:pt x="7715" y="478563"/>
                    <a:pt x="9239" y="435700"/>
                  </a:cubicBezTo>
                  <a:cubicBezTo>
                    <a:pt x="10668" y="392742"/>
                    <a:pt x="12478" y="348451"/>
                    <a:pt x="8001" y="3039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7A980278-9BB2-420E-BACD-48F727DFF2A8}"/>
                </a:ext>
              </a:extLst>
            </p:cNvPr>
            <p:cNvSpPr/>
            <p:nvPr/>
          </p:nvSpPr>
          <p:spPr>
            <a:xfrm>
              <a:off x="4613529" y="1834706"/>
              <a:ext cx="704850" cy="9525"/>
            </a:xfrm>
            <a:custGeom>
              <a:avLst/>
              <a:gdLst>
                <a:gd name="connsiteX0" fmla="*/ 685514 w 704850"/>
                <a:gd name="connsiteY0" fmla="*/ 6763 h 9525"/>
                <a:gd name="connsiteX1" fmla="*/ 674846 w 704850"/>
                <a:gd name="connsiteY1" fmla="*/ 0 h 9525"/>
                <a:gd name="connsiteX2" fmla="*/ 591122 w 704850"/>
                <a:gd name="connsiteY2" fmla="*/ 5905 h 9525"/>
                <a:gd name="connsiteX3" fmla="*/ 579025 w 704850"/>
                <a:gd name="connsiteY3" fmla="*/ 1333 h 9525"/>
                <a:gd name="connsiteX4" fmla="*/ 466916 w 704850"/>
                <a:gd name="connsiteY4" fmla="*/ 8477 h 9525"/>
                <a:gd name="connsiteX5" fmla="*/ 443008 w 704850"/>
                <a:gd name="connsiteY5" fmla="*/ 5048 h 9525"/>
                <a:gd name="connsiteX6" fmla="*/ 417386 w 704850"/>
                <a:gd name="connsiteY6" fmla="*/ 4953 h 9525"/>
                <a:gd name="connsiteX7" fmla="*/ 405479 w 704850"/>
                <a:gd name="connsiteY7" fmla="*/ 8954 h 9525"/>
                <a:gd name="connsiteX8" fmla="*/ 354806 w 704850"/>
                <a:gd name="connsiteY8" fmla="*/ 4953 h 9525"/>
                <a:gd name="connsiteX9" fmla="*/ 297656 w 704850"/>
                <a:gd name="connsiteY9" fmla="*/ 7620 h 9525"/>
                <a:gd name="connsiteX10" fmla="*/ 228886 w 704850"/>
                <a:gd name="connsiteY10" fmla="*/ 10382 h 9525"/>
                <a:gd name="connsiteX11" fmla="*/ 219837 w 704850"/>
                <a:gd name="connsiteY11" fmla="*/ 7525 h 9525"/>
                <a:gd name="connsiteX12" fmla="*/ 152495 w 704850"/>
                <a:gd name="connsiteY12" fmla="*/ 7525 h 9525"/>
                <a:gd name="connsiteX13" fmla="*/ 139160 w 704850"/>
                <a:gd name="connsiteY13" fmla="*/ 11144 h 9525"/>
                <a:gd name="connsiteX14" fmla="*/ 88963 w 704850"/>
                <a:gd name="connsiteY14" fmla="*/ 9525 h 9525"/>
                <a:gd name="connsiteX15" fmla="*/ 40386 w 704850"/>
                <a:gd name="connsiteY15" fmla="*/ 11906 h 9525"/>
                <a:gd name="connsiteX16" fmla="*/ 95 w 704850"/>
                <a:gd name="connsiteY16" fmla="*/ 14764 h 9525"/>
                <a:gd name="connsiteX17" fmla="*/ 0 w 704850"/>
                <a:gd name="connsiteY17" fmla="*/ 15240 h 9525"/>
                <a:gd name="connsiteX18" fmla="*/ 710946 w 704850"/>
                <a:gd name="connsiteY18" fmla="*/ 15240 h 9525"/>
                <a:gd name="connsiteX19" fmla="*/ 685514 w 704850"/>
                <a:gd name="connsiteY19" fmla="*/ 6763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04850" h="9525">
                  <a:moveTo>
                    <a:pt x="685514" y="6763"/>
                  </a:moveTo>
                  <a:cubicBezTo>
                    <a:pt x="682847" y="3524"/>
                    <a:pt x="677990" y="2762"/>
                    <a:pt x="674846" y="0"/>
                  </a:cubicBezTo>
                  <a:cubicBezTo>
                    <a:pt x="647224" y="5143"/>
                    <a:pt x="618268" y="4667"/>
                    <a:pt x="591122" y="5905"/>
                  </a:cubicBezTo>
                  <a:cubicBezTo>
                    <a:pt x="587597" y="2286"/>
                    <a:pt x="583406" y="1714"/>
                    <a:pt x="579025" y="1333"/>
                  </a:cubicBezTo>
                  <a:cubicBezTo>
                    <a:pt x="543687" y="-1810"/>
                    <a:pt x="500825" y="3905"/>
                    <a:pt x="466916" y="8477"/>
                  </a:cubicBezTo>
                  <a:cubicBezTo>
                    <a:pt x="460438" y="3810"/>
                    <a:pt x="451866" y="4191"/>
                    <a:pt x="443008" y="5048"/>
                  </a:cubicBezTo>
                  <a:cubicBezTo>
                    <a:pt x="434150" y="5905"/>
                    <a:pt x="425101" y="7239"/>
                    <a:pt x="417386" y="4953"/>
                  </a:cubicBezTo>
                  <a:cubicBezTo>
                    <a:pt x="411004" y="4191"/>
                    <a:pt x="411385" y="9239"/>
                    <a:pt x="405479" y="8954"/>
                  </a:cubicBezTo>
                  <a:cubicBezTo>
                    <a:pt x="390049" y="4000"/>
                    <a:pt x="372999" y="4000"/>
                    <a:pt x="354806" y="4953"/>
                  </a:cubicBezTo>
                  <a:cubicBezTo>
                    <a:pt x="336709" y="5905"/>
                    <a:pt x="317468" y="7906"/>
                    <a:pt x="297656" y="7620"/>
                  </a:cubicBezTo>
                  <a:cubicBezTo>
                    <a:pt x="271272" y="7239"/>
                    <a:pt x="248317" y="4763"/>
                    <a:pt x="228886" y="10382"/>
                  </a:cubicBezTo>
                  <a:cubicBezTo>
                    <a:pt x="226219" y="9144"/>
                    <a:pt x="224885" y="7049"/>
                    <a:pt x="219837" y="7525"/>
                  </a:cubicBezTo>
                  <a:cubicBezTo>
                    <a:pt x="199644" y="10763"/>
                    <a:pt x="176689" y="7906"/>
                    <a:pt x="152495" y="7525"/>
                  </a:cubicBezTo>
                  <a:cubicBezTo>
                    <a:pt x="147828" y="8668"/>
                    <a:pt x="144685" y="10573"/>
                    <a:pt x="139160" y="11144"/>
                  </a:cubicBezTo>
                  <a:cubicBezTo>
                    <a:pt x="124873" y="8477"/>
                    <a:pt x="106871" y="8763"/>
                    <a:pt x="88963" y="9525"/>
                  </a:cubicBezTo>
                  <a:cubicBezTo>
                    <a:pt x="71152" y="10287"/>
                    <a:pt x="53626" y="11621"/>
                    <a:pt x="40386" y="11906"/>
                  </a:cubicBezTo>
                  <a:cubicBezTo>
                    <a:pt x="24765" y="12192"/>
                    <a:pt x="2096" y="9620"/>
                    <a:pt x="95" y="14764"/>
                  </a:cubicBezTo>
                  <a:cubicBezTo>
                    <a:pt x="0" y="14954"/>
                    <a:pt x="0" y="15145"/>
                    <a:pt x="0" y="15240"/>
                  </a:cubicBezTo>
                  <a:lnTo>
                    <a:pt x="710946" y="15240"/>
                  </a:lnTo>
                  <a:cubicBezTo>
                    <a:pt x="710184" y="4667"/>
                    <a:pt x="697325" y="-381"/>
                    <a:pt x="685514" y="67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9980B1A0-3C85-4F30-9365-9E4BF32D0785}"/>
              </a:ext>
            </a:extLst>
          </p:cNvPr>
          <p:cNvGrpSpPr/>
          <p:nvPr/>
        </p:nvGrpSpPr>
        <p:grpSpPr>
          <a:xfrm>
            <a:off x="1513896" y="1322339"/>
            <a:ext cx="9318554" cy="9906367"/>
            <a:chOff x="-7242869" y="1610998"/>
            <a:chExt cx="9318554" cy="9906367"/>
          </a:xfrm>
          <a:effectLst>
            <a:outerShdw dist="63500" dir="18900000" sx="101000" sy="101000" algn="bl" rotWithShape="0">
              <a:srgbClr val="3D5684"/>
            </a:outerShdw>
          </a:effectLst>
        </p:grpSpPr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6B52E34F-8CCE-4A34-9F0B-1B8AA5596F44}"/>
                </a:ext>
              </a:extLst>
            </p:cNvPr>
            <p:cNvSpPr/>
            <p:nvPr/>
          </p:nvSpPr>
          <p:spPr>
            <a:xfrm>
              <a:off x="-4129186" y="2250633"/>
              <a:ext cx="2844800" cy="4847772"/>
            </a:xfrm>
            <a:custGeom>
              <a:avLst/>
              <a:gdLst>
                <a:gd name="connsiteX0" fmla="*/ 928914 w 2844800"/>
                <a:gd name="connsiteY0" fmla="*/ 43543 h 4847772"/>
                <a:gd name="connsiteX1" fmla="*/ 1407885 w 2844800"/>
                <a:gd name="connsiteY1" fmla="*/ 0 h 4847772"/>
                <a:gd name="connsiteX2" fmla="*/ 2032000 w 2844800"/>
                <a:gd name="connsiteY2" fmla="*/ 116115 h 4847772"/>
                <a:gd name="connsiteX3" fmla="*/ 2235200 w 2844800"/>
                <a:gd name="connsiteY3" fmla="*/ 319315 h 4847772"/>
                <a:gd name="connsiteX4" fmla="*/ 2409371 w 2844800"/>
                <a:gd name="connsiteY4" fmla="*/ 682172 h 4847772"/>
                <a:gd name="connsiteX5" fmla="*/ 2554514 w 2844800"/>
                <a:gd name="connsiteY5" fmla="*/ 1103086 h 4847772"/>
                <a:gd name="connsiteX6" fmla="*/ 2656114 w 2844800"/>
                <a:gd name="connsiteY6" fmla="*/ 1611086 h 4847772"/>
                <a:gd name="connsiteX7" fmla="*/ 2801257 w 2844800"/>
                <a:gd name="connsiteY7" fmla="*/ 2278743 h 4847772"/>
                <a:gd name="connsiteX8" fmla="*/ 2844800 w 2844800"/>
                <a:gd name="connsiteY8" fmla="*/ 2772229 h 4847772"/>
                <a:gd name="connsiteX9" fmla="*/ 2699657 w 2844800"/>
                <a:gd name="connsiteY9" fmla="*/ 3018972 h 4847772"/>
                <a:gd name="connsiteX10" fmla="*/ 2322285 w 2844800"/>
                <a:gd name="connsiteY10" fmla="*/ 3222172 h 4847772"/>
                <a:gd name="connsiteX11" fmla="*/ 2235200 w 2844800"/>
                <a:gd name="connsiteY11" fmla="*/ 3367315 h 4847772"/>
                <a:gd name="connsiteX12" fmla="*/ 2322285 w 2844800"/>
                <a:gd name="connsiteY12" fmla="*/ 3875315 h 4847772"/>
                <a:gd name="connsiteX13" fmla="*/ 2249714 w 2844800"/>
                <a:gd name="connsiteY13" fmla="*/ 4107543 h 4847772"/>
                <a:gd name="connsiteX14" fmla="*/ 2322285 w 2844800"/>
                <a:gd name="connsiteY14" fmla="*/ 4470400 h 4847772"/>
                <a:gd name="connsiteX15" fmla="*/ 2307771 w 2844800"/>
                <a:gd name="connsiteY15" fmla="*/ 4818743 h 4847772"/>
                <a:gd name="connsiteX16" fmla="*/ 928914 w 2844800"/>
                <a:gd name="connsiteY16" fmla="*/ 4847772 h 4847772"/>
                <a:gd name="connsiteX17" fmla="*/ 1059543 w 2844800"/>
                <a:gd name="connsiteY17" fmla="*/ 4542972 h 4847772"/>
                <a:gd name="connsiteX18" fmla="*/ 1161143 w 2844800"/>
                <a:gd name="connsiteY18" fmla="*/ 4209143 h 4847772"/>
                <a:gd name="connsiteX19" fmla="*/ 1045028 w 2844800"/>
                <a:gd name="connsiteY19" fmla="*/ 3715658 h 4847772"/>
                <a:gd name="connsiteX20" fmla="*/ 1190171 w 2844800"/>
                <a:gd name="connsiteY20" fmla="*/ 3468915 h 4847772"/>
                <a:gd name="connsiteX21" fmla="*/ 943428 w 2844800"/>
                <a:gd name="connsiteY21" fmla="*/ 3381829 h 4847772"/>
                <a:gd name="connsiteX22" fmla="*/ 478971 w 2844800"/>
                <a:gd name="connsiteY22" fmla="*/ 3178629 h 4847772"/>
                <a:gd name="connsiteX23" fmla="*/ 290285 w 2844800"/>
                <a:gd name="connsiteY23" fmla="*/ 2612572 h 4847772"/>
                <a:gd name="connsiteX24" fmla="*/ 188685 w 2844800"/>
                <a:gd name="connsiteY24" fmla="*/ 2032000 h 4847772"/>
                <a:gd name="connsiteX25" fmla="*/ 0 w 2844800"/>
                <a:gd name="connsiteY25" fmla="*/ 1248229 h 4847772"/>
                <a:gd name="connsiteX26" fmla="*/ 58057 w 2844800"/>
                <a:gd name="connsiteY26" fmla="*/ 870858 h 4847772"/>
                <a:gd name="connsiteX27" fmla="*/ 58057 w 2844800"/>
                <a:gd name="connsiteY27" fmla="*/ 580572 h 4847772"/>
                <a:gd name="connsiteX28" fmla="*/ 377371 w 2844800"/>
                <a:gd name="connsiteY28" fmla="*/ 261258 h 4847772"/>
                <a:gd name="connsiteX29" fmla="*/ 754743 w 2844800"/>
                <a:gd name="connsiteY29" fmla="*/ 101600 h 4847772"/>
                <a:gd name="connsiteX30" fmla="*/ 928914 w 2844800"/>
                <a:gd name="connsiteY30" fmla="*/ 43543 h 4847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844800" h="4847772">
                  <a:moveTo>
                    <a:pt x="928914" y="43543"/>
                  </a:moveTo>
                  <a:lnTo>
                    <a:pt x="1407885" y="0"/>
                  </a:lnTo>
                  <a:lnTo>
                    <a:pt x="2032000" y="116115"/>
                  </a:lnTo>
                  <a:lnTo>
                    <a:pt x="2235200" y="319315"/>
                  </a:lnTo>
                  <a:lnTo>
                    <a:pt x="2409371" y="682172"/>
                  </a:lnTo>
                  <a:lnTo>
                    <a:pt x="2554514" y="1103086"/>
                  </a:lnTo>
                  <a:lnTo>
                    <a:pt x="2656114" y="1611086"/>
                  </a:lnTo>
                  <a:lnTo>
                    <a:pt x="2801257" y="2278743"/>
                  </a:lnTo>
                  <a:lnTo>
                    <a:pt x="2844800" y="2772229"/>
                  </a:lnTo>
                  <a:lnTo>
                    <a:pt x="2699657" y="3018972"/>
                  </a:lnTo>
                  <a:lnTo>
                    <a:pt x="2322285" y="3222172"/>
                  </a:lnTo>
                  <a:lnTo>
                    <a:pt x="2235200" y="3367315"/>
                  </a:lnTo>
                  <a:lnTo>
                    <a:pt x="2322285" y="3875315"/>
                  </a:lnTo>
                  <a:lnTo>
                    <a:pt x="2249714" y="4107543"/>
                  </a:lnTo>
                  <a:lnTo>
                    <a:pt x="2322285" y="4470400"/>
                  </a:lnTo>
                  <a:lnTo>
                    <a:pt x="2307771" y="4818743"/>
                  </a:lnTo>
                  <a:lnTo>
                    <a:pt x="928914" y="4847772"/>
                  </a:lnTo>
                  <a:lnTo>
                    <a:pt x="1059543" y="4542972"/>
                  </a:lnTo>
                  <a:lnTo>
                    <a:pt x="1161143" y="4209143"/>
                  </a:lnTo>
                  <a:lnTo>
                    <a:pt x="1045028" y="3715658"/>
                  </a:lnTo>
                  <a:lnTo>
                    <a:pt x="1190171" y="3468915"/>
                  </a:lnTo>
                  <a:lnTo>
                    <a:pt x="943428" y="3381829"/>
                  </a:lnTo>
                  <a:lnTo>
                    <a:pt x="478971" y="3178629"/>
                  </a:lnTo>
                  <a:lnTo>
                    <a:pt x="290285" y="2612572"/>
                  </a:lnTo>
                  <a:lnTo>
                    <a:pt x="188685" y="2032000"/>
                  </a:lnTo>
                  <a:lnTo>
                    <a:pt x="0" y="1248229"/>
                  </a:lnTo>
                  <a:lnTo>
                    <a:pt x="58057" y="870858"/>
                  </a:lnTo>
                  <a:lnTo>
                    <a:pt x="58057" y="580572"/>
                  </a:lnTo>
                  <a:lnTo>
                    <a:pt x="377371" y="261258"/>
                  </a:lnTo>
                  <a:lnTo>
                    <a:pt x="754743" y="101600"/>
                  </a:lnTo>
                  <a:lnTo>
                    <a:pt x="928914" y="435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4" name="图片 83" descr="图片包含 物体, 室内, 麦克风, 挂&#10;&#10;描述已自动生成">
              <a:extLst>
                <a:ext uri="{FF2B5EF4-FFF2-40B4-BE49-F238E27FC236}">
                  <a16:creationId xmlns="" xmlns:a16="http://schemas.microsoft.com/office/drawing/2014/main" id="{515B1291-9DD9-44E6-A804-ABCE7D05F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  <a:alphaModFix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8901" b="98604" l="9462" r="89796">
                          <a14:foregroundMark x1="36364" y1="12740" x2="36364" y2="12740"/>
                          <a14:foregroundMark x1="55288" y1="32112" x2="55288" y2="32112"/>
                          <a14:foregroundMark x1="50835" y1="75916" x2="50835" y2="75916"/>
                          <a14:foregroundMark x1="52319" y1="86038" x2="52319" y2="86038"/>
                          <a14:foregroundMark x1="51206" y1="98778" x2="51206" y2="98778"/>
                          <a14:foregroundMark x1="51577" y1="96510" x2="51577" y2="96510"/>
                          <a14:foregroundMark x1="51948" y1="83944" x2="51948" y2="83944"/>
                          <a14:foregroundMark x1="55659" y1="45724" x2="55659" y2="45724"/>
                          <a14:foregroundMark x1="39518" y1="9948" x2="39518" y2="9948"/>
                          <a14:foregroundMark x1="39889" y1="9599" x2="39889" y2="9599"/>
                          <a14:foregroundMark x1="43785" y1="8901" x2="43785" y2="8901"/>
                          <a14:foregroundMark x1="48237" y1="80454" x2="48237" y2="80454"/>
                          <a14:foregroundMark x1="48237" y1="77312" x2="48237" y2="77312"/>
                          <a14:foregroundMark x1="48237" y1="73822" x2="48237" y2="73822"/>
                          <a14:foregroundMark x1="48609" y1="71030" x2="48609" y2="71030"/>
                        </a14:backgroundRemoval>
                      </a14:imgEffect>
                      <a14:imgEffect>
                        <a14:artisticFilmGrain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7242869" y="1610998"/>
              <a:ext cx="9318554" cy="9906367"/>
            </a:xfrm>
            <a:prstGeom prst="rect">
              <a:avLst/>
            </a:prstGeom>
          </p:spPr>
        </p:pic>
      </p:grpSp>
      <p:sp>
        <p:nvSpPr>
          <p:cNvPr id="76" name="矩形 75">
            <a:extLst>
              <a:ext uri="{FF2B5EF4-FFF2-40B4-BE49-F238E27FC236}">
                <a16:creationId xmlns="" xmlns:a16="http://schemas.microsoft.com/office/drawing/2014/main" id="{1FB37B94-E2A8-4BD8-A49A-590FC142D80D}"/>
              </a:ext>
            </a:extLst>
          </p:cNvPr>
          <p:cNvSpPr/>
          <p:nvPr/>
        </p:nvSpPr>
        <p:spPr>
          <a:xfrm>
            <a:off x="1803400" y="2672157"/>
            <a:ext cx="8585200" cy="868419"/>
          </a:xfrm>
          <a:prstGeom prst="rect">
            <a:avLst/>
          </a:prstGeom>
          <a:solidFill>
            <a:srgbClr val="3D56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="" xmlns:a16="http://schemas.microsoft.com/office/drawing/2014/main" id="{1FFFB892-8DAF-4E01-8420-AA0B568B60A7}"/>
              </a:ext>
            </a:extLst>
          </p:cNvPr>
          <p:cNvSpPr/>
          <p:nvPr/>
        </p:nvSpPr>
        <p:spPr>
          <a:xfrm rot="10800000" flipV="1">
            <a:off x="3545958" y="1492017"/>
            <a:ext cx="947732" cy="819226"/>
          </a:xfrm>
          <a:custGeom>
            <a:avLst/>
            <a:gdLst>
              <a:gd name="connsiteX0" fmla="*/ 609042 w 1068812"/>
              <a:gd name="connsiteY0" fmla="*/ 446909 h 923888"/>
              <a:gd name="connsiteX1" fmla="*/ 607412 w 1068812"/>
              <a:gd name="connsiteY1" fmla="*/ 438757 h 923888"/>
              <a:gd name="connsiteX2" fmla="*/ 615021 w 1068812"/>
              <a:gd name="connsiteY2" fmla="*/ 435315 h 923888"/>
              <a:gd name="connsiteX3" fmla="*/ 1083668 w 1068812"/>
              <a:gd name="connsiteY3" fmla="*/ 250175 h 923888"/>
              <a:gd name="connsiteX4" fmla="*/ 600166 w 1068812"/>
              <a:gd name="connsiteY4" fmla="*/ 0 h 923888"/>
              <a:gd name="connsiteX5" fmla="*/ 340571 w 1068812"/>
              <a:gd name="connsiteY5" fmla="*/ 563210 h 923888"/>
              <a:gd name="connsiteX6" fmla="*/ 336223 w 1068812"/>
              <a:gd name="connsiteY6" fmla="*/ 572630 h 923888"/>
              <a:gd name="connsiteX7" fmla="*/ 327528 w 1068812"/>
              <a:gd name="connsiteY7" fmla="*/ 568463 h 923888"/>
              <a:gd name="connsiteX8" fmla="*/ 59962 w 1068812"/>
              <a:gd name="connsiteY8" fmla="*/ 454517 h 923888"/>
              <a:gd name="connsiteX9" fmla="*/ 0 w 1068812"/>
              <a:gd name="connsiteY9" fmla="*/ 608680 h 923888"/>
              <a:gd name="connsiteX10" fmla="*/ 683497 w 1068812"/>
              <a:gd name="connsiteY10" fmla="*/ 938381 h 923888"/>
              <a:gd name="connsiteX11" fmla="*/ 609042 w 1068812"/>
              <a:gd name="connsiteY11" fmla="*/ 446909 h 9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8812" h="923888">
                <a:moveTo>
                  <a:pt x="609042" y="446909"/>
                </a:moveTo>
                <a:lnTo>
                  <a:pt x="607412" y="438757"/>
                </a:lnTo>
                <a:lnTo>
                  <a:pt x="615021" y="435315"/>
                </a:lnTo>
                <a:cubicBezTo>
                  <a:pt x="765560" y="368287"/>
                  <a:pt x="920991" y="308325"/>
                  <a:pt x="1083668" y="250175"/>
                </a:cubicBezTo>
                <a:cubicBezTo>
                  <a:pt x="925157" y="161771"/>
                  <a:pt x="765741" y="75360"/>
                  <a:pt x="600166" y="0"/>
                </a:cubicBezTo>
                <a:lnTo>
                  <a:pt x="340571" y="563210"/>
                </a:lnTo>
                <a:lnTo>
                  <a:pt x="336223" y="572630"/>
                </a:lnTo>
                <a:lnTo>
                  <a:pt x="327528" y="568463"/>
                </a:lnTo>
                <a:cubicBezTo>
                  <a:pt x="240211" y="526254"/>
                  <a:pt x="149091" y="492922"/>
                  <a:pt x="59962" y="454517"/>
                </a:cubicBezTo>
                <a:lnTo>
                  <a:pt x="0" y="608680"/>
                </a:lnTo>
                <a:cubicBezTo>
                  <a:pt x="235320" y="700525"/>
                  <a:pt x="462126" y="813747"/>
                  <a:pt x="683497" y="938381"/>
                </a:cubicBezTo>
                <a:cubicBezTo>
                  <a:pt x="665200" y="778422"/>
                  <a:pt x="641469" y="612484"/>
                  <a:pt x="609042" y="446909"/>
                </a:cubicBezTo>
                <a:close/>
              </a:path>
            </a:pathLst>
          </a:custGeom>
          <a:solidFill>
            <a:schemeClr val="accent5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="" xmlns:a16="http://schemas.microsoft.com/office/drawing/2014/main" id="{4300D935-909C-49A2-91F0-DE8C72C8520E}"/>
              </a:ext>
            </a:extLst>
          </p:cNvPr>
          <p:cNvSpPr/>
          <p:nvPr/>
        </p:nvSpPr>
        <p:spPr>
          <a:xfrm rot="10800000" flipV="1">
            <a:off x="7698310" y="1494909"/>
            <a:ext cx="947732" cy="819226"/>
          </a:xfrm>
          <a:custGeom>
            <a:avLst/>
            <a:gdLst>
              <a:gd name="connsiteX0" fmla="*/ 755596 w 1068812"/>
              <a:gd name="connsiteY0" fmla="*/ 580782 h 923888"/>
              <a:gd name="connsiteX1" fmla="*/ 751611 w 1068812"/>
              <a:gd name="connsiteY1" fmla="*/ 571362 h 923888"/>
              <a:gd name="connsiteX2" fmla="*/ 510132 w 1068812"/>
              <a:gd name="connsiteY2" fmla="*/ 0 h 923888"/>
              <a:gd name="connsiteX3" fmla="*/ 0 w 1068812"/>
              <a:gd name="connsiteY3" fmla="*/ 248544 h 923888"/>
              <a:gd name="connsiteX4" fmla="*/ 472270 w 1068812"/>
              <a:gd name="connsiteY4" fmla="*/ 439481 h 923888"/>
              <a:gd name="connsiteX5" fmla="*/ 479698 w 1068812"/>
              <a:gd name="connsiteY5" fmla="*/ 443104 h 923888"/>
              <a:gd name="connsiteX6" fmla="*/ 477705 w 1068812"/>
              <a:gd name="connsiteY6" fmla="*/ 451256 h 923888"/>
              <a:gd name="connsiteX7" fmla="*/ 407055 w 1068812"/>
              <a:gd name="connsiteY7" fmla="*/ 932222 h 923888"/>
              <a:gd name="connsiteX8" fmla="*/ 1085117 w 1068812"/>
              <a:gd name="connsiteY8" fmla="*/ 629150 h 923888"/>
              <a:gd name="connsiteX9" fmla="*/ 1028596 w 1068812"/>
              <a:gd name="connsiteY9" fmla="*/ 473719 h 923888"/>
              <a:gd name="connsiteX10" fmla="*/ 764473 w 1068812"/>
              <a:gd name="connsiteY10" fmla="*/ 576978 h 923888"/>
              <a:gd name="connsiteX11" fmla="*/ 755596 w 1068812"/>
              <a:gd name="connsiteY11" fmla="*/ 580782 h 92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8812" h="923888">
                <a:moveTo>
                  <a:pt x="755596" y="580782"/>
                </a:moveTo>
                <a:lnTo>
                  <a:pt x="751611" y="571362"/>
                </a:lnTo>
                <a:lnTo>
                  <a:pt x="510132" y="0"/>
                </a:lnTo>
                <a:cubicBezTo>
                  <a:pt x="337672" y="73911"/>
                  <a:pt x="178619" y="146916"/>
                  <a:pt x="0" y="248544"/>
                </a:cubicBezTo>
                <a:cubicBezTo>
                  <a:pt x="174995" y="296369"/>
                  <a:pt x="321187" y="368831"/>
                  <a:pt x="472270" y="439481"/>
                </a:cubicBezTo>
                <a:lnTo>
                  <a:pt x="479698" y="443104"/>
                </a:lnTo>
                <a:lnTo>
                  <a:pt x="477705" y="451256"/>
                </a:lnTo>
                <a:cubicBezTo>
                  <a:pt x="444010" y="613027"/>
                  <a:pt x="400895" y="782951"/>
                  <a:pt x="407055" y="932222"/>
                </a:cubicBezTo>
                <a:cubicBezTo>
                  <a:pt x="594369" y="826609"/>
                  <a:pt x="849797" y="713931"/>
                  <a:pt x="1085117" y="629150"/>
                </a:cubicBezTo>
                <a:lnTo>
                  <a:pt x="1028596" y="473719"/>
                </a:lnTo>
                <a:cubicBezTo>
                  <a:pt x="939468" y="505603"/>
                  <a:pt x="851608" y="540566"/>
                  <a:pt x="764473" y="576978"/>
                </a:cubicBezTo>
                <a:lnTo>
                  <a:pt x="755596" y="580782"/>
                </a:lnTo>
                <a:close/>
              </a:path>
            </a:pathLst>
          </a:custGeom>
          <a:solidFill>
            <a:schemeClr val="accent5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="" xmlns:a16="http://schemas.microsoft.com/office/drawing/2014/main" id="{03D6223F-255F-44AA-9E45-94AC3AE039C4}"/>
              </a:ext>
            </a:extLst>
          </p:cNvPr>
          <p:cNvSpPr/>
          <p:nvPr/>
        </p:nvSpPr>
        <p:spPr>
          <a:xfrm rot="10800000" flipV="1">
            <a:off x="3918626" y="878942"/>
            <a:ext cx="4321016" cy="1092301"/>
          </a:xfrm>
          <a:custGeom>
            <a:avLst/>
            <a:gdLst>
              <a:gd name="connsiteX0" fmla="*/ 4882120 w 4873061"/>
              <a:gd name="connsiteY0" fmla="*/ 512782 h 1231851"/>
              <a:gd name="connsiteX1" fmla="*/ 2428923 w 4873061"/>
              <a:gd name="connsiteY1" fmla="*/ 477 h 1231851"/>
              <a:gd name="connsiteX2" fmla="*/ 0 w 4873061"/>
              <a:gd name="connsiteY2" fmla="*/ 514956 h 1231851"/>
              <a:gd name="connsiteX3" fmla="*/ 307238 w 4873061"/>
              <a:gd name="connsiteY3" fmla="*/ 1248995 h 1231851"/>
              <a:gd name="connsiteX4" fmla="*/ 4551512 w 4873061"/>
              <a:gd name="connsiteY4" fmla="*/ 1236858 h 1231851"/>
              <a:gd name="connsiteX5" fmla="*/ 4882120 w 4873061"/>
              <a:gd name="connsiteY5" fmla="*/ 512782 h 1231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73061" h="1231851">
                <a:moveTo>
                  <a:pt x="4882120" y="512782"/>
                </a:moveTo>
                <a:cubicBezTo>
                  <a:pt x="4117647" y="158625"/>
                  <a:pt x="3266763" y="-10211"/>
                  <a:pt x="2428923" y="477"/>
                </a:cubicBezTo>
                <a:cubicBezTo>
                  <a:pt x="1589452" y="15332"/>
                  <a:pt x="767734" y="195762"/>
                  <a:pt x="0" y="514956"/>
                </a:cubicBezTo>
                <a:lnTo>
                  <a:pt x="307238" y="1248995"/>
                </a:lnTo>
                <a:cubicBezTo>
                  <a:pt x="1656479" y="681619"/>
                  <a:pt x="3230894" y="617309"/>
                  <a:pt x="4551512" y="1236858"/>
                </a:cubicBezTo>
                <a:lnTo>
                  <a:pt x="4882120" y="512782"/>
                </a:lnTo>
                <a:close/>
              </a:path>
            </a:pathLst>
          </a:custGeom>
          <a:solidFill>
            <a:schemeClr val="accent6"/>
          </a:solidFill>
          <a:ln w="381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9EC9B0A-1425-4436-A4F1-902189B066FA}"/>
              </a:ext>
            </a:extLst>
          </p:cNvPr>
          <p:cNvSpPr txBox="1"/>
          <p:nvPr/>
        </p:nvSpPr>
        <p:spPr>
          <a:xfrm>
            <a:off x="3720405" y="1253874"/>
            <a:ext cx="4808275" cy="2888956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390587"/>
              </a:avLst>
            </a:prstTxWarp>
            <a:spAutoFit/>
          </a:bodyPr>
          <a:lstStyle/>
          <a:p>
            <a:pPr algn="ctr"/>
            <a:r>
              <a:rPr lang="zh-CN" altLang="en-US" sz="4800" spc="600" dirty="0">
                <a:solidFill>
                  <a:srgbClr val="3D5684"/>
                </a:solidFill>
                <a:effectLst>
                  <a:outerShdw dist="38100" dir="18900000" algn="bl" rotWithShape="0">
                    <a:schemeClr val="bg1"/>
                  </a:outerShdw>
                </a:effectLst>
                <a:latin typeface="喜鹊招牌体" panose="00000500000000000000" pitchFamily="2" charset="-122"/>
                <a:ea typeface="喜鹊招牌体" panose="00000500000000000000" pitchFamily="2" charset="-122"/>
              </a:rPr>
              <a:t>第一部分</a:t>
            </a:r>
          </a:p>
        </p:txBody>
      </p:sp>
      <p:sp>
        <p:nvSpPr>
          <p:cNvPr id="75" name="矩形: 圆角 74">
            <a:extLst>
              <a:ext uri="{FF2B5EF4-FFF2-40B4-BE49-F238E27FC236}">
                <a16:creationId xmlns="" xmlns:a16="http://schemas.microsoft.com/office/drawing/2014/main" id="{7CADA704-F25A-4BCB-A8F7-9F4B6A57158A}"/>
              </a:ext>
            </a:extLst>
          </p:cNvPr>
          <p:cNvSpPr/>
          <p:nvPr/>
        </p:nvSpPr>
        <p:spPr>
          <a:xfrm>
            <a:off x="1436723" y="1644120"/>
            <a:ext cx="9318554" cy="2806356"/>
          </a:xfrm>
          <a:prstGeom prst="roundRect">
            <a:avLst>
              <a:gd name="adj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6600" dirty="0">
                <a:pattFill prst="smConfetti">
                  <a:fgClr>
                    <a:srgbClr val="3D5684"/>
                  </a:fgClr>
                  <a:bgClr>
                    <a:srgbClr val="F03560"/>
                  </a:bgClr>
                </a:pattFill>
                <a:effectLst>
                  <a:outerShdw dist="38100" dir="18900000" algn="bl" rotWithShape="0">
                    <a:schemeClr val="bg1"/>
                  </a:outerShdw>
                </a:effectLst>
                <a:latin typeface="喜鹊招牌体" panose="00000500000000000000" pitchFamily="2" charset="-122"/>
                <a:ea typeface="喜鹊招牌体" panose="00000500000000000000" pitchFamily="2" charset="-122"/>
              </a:rPr>
              <a:t>关于演示城传说的起源</a:t>
            </a:r>
          </a:p>
        </p:txBody>
      </p:sp>
      <p:cxnSp>
        <p:nvCxnSpPr>
          <p:cNvPr id="86" name="直接连接符 85">
            <a:extLst>
              <a:ext uri="{FF2B5EF4-FFF2-40B4-BE49-F238E27FC236}">
                <a16:creationId xmlns="" xmlns:a16="http://schemas.microsoft.com/office/drawing/2014/main" id="{48F80918-1792-49C5-B598-240762A006A9}"/>
              </a:ext>
            </a:extLst>
          </p:cNvPr>
          <p:cNvCxnSpPr>
            <a:cxnSpLocks/>
          </p:cNvCxnSpPr>
          <p:nvPr/>
        </p:nvCxnSpPr>
        <p:spPr>
          <a:xfrm>
            <a:off x="1803400" y="2570740"/>
            <a:ext cx="8585200" cy="0"/>
          </a:xfrm>
          <a:prstGeom prst="line">
            <a:avLst/>
          </a:prstGeom>
          <a:ln w="101600" cmpd="thinThick">
            <a:solidFill>
              <a:srgbClr val="3D5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B0A3D55F-80A0-470C-B3E0-A5C8A6B7C1D0}"/>
              </a:ext>
            </a:extLst>
          </p:cNvPr>
          <p:cNvCxnSpPr>
            <a:cxnSpLocks/>
          </p:cNvCxnSpPr>
          <p:nvPr/>
        </p:nvCxnSpPr>
        <p:spPr>
          <a:xfrm>
            <a:off x="1803400" y="4030990"/>
            <a:ext cx="8585200" cy="0"/>
          </a:xfrm>
          <a:prstGeom prst="line">
            <a:avLst/>
          </a:prstGeom>
          <a:ln w="101600" cmpd="thickThin">
            <a:solidFill>
              <a:srgbClr val="3D56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4DAB0AAE-CD47-465D-8A10-C77ED5F39E31}"/>
              </a:ext>
            </a:extLst>
          </p:cNvPr>
          <p:cNvSpPr txBox="1"/>
          <p:nvPr/>
        </p:nvSpPr>
        <p:spPr>
          <a:xfrm>
            <a:off x="1803400" y="3601032"/>
            <a:ext cx="8585200" cy="338554"/>
          </a:xfrm>
          <a:prstGeom prst="rect">
            <a:avLst/>
          </a:prstGeom>
          <a:solidFill>
            <a:srgbClr val="3D5684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spc="600" dirty="0">
                <a:solidFill>
                  <a:schemeClr val="bg1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WRITE SOMETHING ABOUT YOUR TITLE</a:t>
            </a:r>
            <a:endParaRPr lang="zh-CN" altLang="en-US" sz="1600" spc="600" dirty="0">
              <a:solidFill>
                <a:schemeClr val="bg1"/>
              </a:solidFill>
              <a:latin typeface="思源宋体 CN Medium" panose="02020500000000000000" pitchFamily="18" charset="-122"/>
              <a:ea typeface="思源宋体 CN Medium" panose="02020500000000000000" pitchFamily="18" charset="-122"/>
            </a:endParaRPr>
          </a:p>
        </p:txBody>
      </p:sp>
      <p:grpSp>
        <p:nvGrpSpPr>
          <p:cNvPr id="96" name="组合 9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D582FE85-9CE0-40DB-8744-6768404C8513}"/>
              </a:ext>
            </a:extLst>
          </p:cNvPr>
          <p:cNvGrpSpPr/>
          <p:nvPr/>
        </p:nvGrpSpPr>
        <p:grpSpPr>
          <a:xfrm>
            <a:off x="4022619" y="874629"/>
            <a:ext cx="5240096" cy="1443518"/>
            <a:chOff x="4619625" y="3138487"/>
            <a:chExt cx="2941891" cy="581025"/>
          </a:xfr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7627670C-022C-45A2-A0A6-05ED52B0805D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43623CC4-F72D-4BE1-9F21-6DA3197607E7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FA827E02-789F-4BFB-8D21-BC475C0B61D2}"/>
                </a:ext>
              </a:extLst>
            </p:cNvPr>
            <p:cNvSpPr/>
            <p:nvPr/>
          </p:nvSpPr>
          <p:spPr>
            <a:xfrm>
              <a:off x="4885849" y="3138487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77" name="图片 76">
            <a:extLst>
              <a:ext uri="{FF2B5EF4-FFF2-40B4-BE49-F238E27FC236}">
                <a16:creationId xmlns="" xmlns:a16="http://schemas.microsoft.com/office/drawing/2014/main" id="{91B7C857-204F-450F-950C-41550CB1118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FilmGrain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1267236">
            <a:off x="-861823" y="4554449"/>
            <a:ext cx="3460247" cy="3314552"/>
          </a:xfrm>
          <a:custGeom>
            <a:avLst/>
            <a:gdLst>
              <a:gd name="connsiteX0" fmla="*/ 2513579 w 3073500"/>
              <a:gd name="connsiteY0" fmla="*/ 2913942 h 2944089"/>
              <a:gd name="connsiteX1" fmla="*/ 77955 w 3073500"/>
              <a:gd name="connsiteY1" fmla="*/ 1360109 h 2944089"/>
              <a:gd name="connsiteX2" fmla="*/ 18442 w 3073500"/>
              <a:gd name="connsiteY2" fmla="*/ 506045 h 2944089"/>
              <a:gd name="connsiteX3" fmla="*/ 44481 w 3073500"/>
              <a:gd name="connsiteY3" fmla="*/ 363057 h 2944089"/>
              <a:gd name="connsiteX4" fmla="*/ 2699253 w 3073500"/>
              <a:gd name="connsiteY4" fmla="*/ 0 h 2944089"/>
              <a:gd name="connsiteX5" fmla="*/ 3073500 w 3073500"/>
              <a:gd name="connsiteY5" fmla="*/ 2736595 h 2944089"/>
              <a:gd name="connsiteX6" fmla="*/ 2938622 w 3073500"/>
              <a:gd name="connsiteY6" fmla="*/ 2796865 h 2944089"/>
              <a:gd name="connsiteX7" fmla="*/ 2729057 w 3073500"/>
              <a:gd name="connsiteY7" fmla="*/ 2866135 h 2944089"/>
              <a:gd name="connsiteX8" fmla="*/ 2513579 w 3073500"/>
              <a:gd name="connsiteY8" fmla="*/ 2913942 h 294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3500" h="2944089">
                <a:moveTo>
                  <a:pt x="2513579" y="2913942"/>
                </a:moveTo>
                <a:cubicBezTo>
                  <a:pt x="1436131" y="3096205"/>
                  <a:pt x="374396" y="2436321"/>
                  <a:pt x="77955" y="1360109"/>
                </a:cubicBezTo>
                <a:cubicBezTo>
                  <a:pt x="-1096" y="1073119"/>
                  <a:pt x="-18242" y="783693"/>
                  <a:pt x="18442" y="506045"/>
                </a:cubicBezTo>
                <a:lnTo>
                  <a:pt x="44481" y="363057"/>
                </a:lnTo>
                <a:lnTo>
                  <a:pt x="2699253" y="0"/>
                </a:lnTo>
                <a:lnTo>
                  <a:pt x="3073500" y="2736595"/>
                </a:lnTo>
                <a:lnTo>
                  <a:pt x="2938622" y="2796865"/>
                </a:lnTo>
                <a:cubicBezTo>
                  <a:pt x="2870701" y="2823208"/>
                  <a:pt x="2800804" y="2846372"/>
                  <a:pt x="2729057" y="2866135"/>
                </a:cubicBezTo>
                <a:cubicBezTo>
                  <a:pt x="2657309" y="2885898"/>
                  <a:pt x="2585409" y="2901791"/>
                  <a:pt x="2513579" y="2913942"/>
                </a:cubicBezTo>
                <a:close/>
              </a:path>
            </a:pathLst>
          </a:custGeom>
          <a:effectLst>
            <a:softEdge rad="0"/>
          </a:effectLst>
        </p:spPr>
      </p:pic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2D0B5B40-6F1F-46CA-BD40-D9253ADA2264}"/>
              </a:ext>
            </a:extLst>
          </p:cNvPr>
          <p:cNvGrpSpPr/>
          <p:nvPr/>
        </p:nvGrpSpPr>
        <p:grpSpPr>
          <a:xfrm rot="3135423">
            <a:off x="9989666" y="4552088"/>
            <a:ext cx="3797442" cy="3766056"/>
            <a:chOff x="-410467" y="384069"/>
            <a:chExt cx="1485900" cy="1473619"/>
          </a:xfrm>
        </p:grpSpPr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2872B35D-CFCD-4767-AB3E-F8F8F4FB38B6}"/>
                </a:ext>
              </a:extLst>
            </p:cNvPr>
            <p:cNvSpPr/>
            <p:nvPr/>
          </p:nvSpPr>
          <p:spPr>
            <a:xfrm>
              <a:off x="-410467" y="385532"/>
              <a:ext cx="1485900" cy="1377950"/>
            </a:xfrm>
            <a:custGeom>
              <a:avLst/>
              <a:gdLst>
                <a:gd name="connsiteX0" fmla="*/ 1047750 w 1485900"/>
                <a:gd name="connsiteY0" fmla="*/ 996950 h 1377950"/>
                <a:gd name="connsiteX1" fmla="*/ 1441450 w 1485900"/>
                <a:gd name="connsiteY1" fmla="*/ 787400 h 1377950"/>
                <a:gd name="connsiteX2" fmla="*/ 1485900 w 1485900"/>
                <a:gd name="connsiteY2" fmla="*/ 679450 h 1377950"/>
                <a:gd name="connsiteX3" fmla="*/ 1454150 w 1485900"/>
                <a:gd name="connsiteY3" fmla="*/ 596900 h 1377950"/>
                <a:gd name="connsiteX4" fmla="*/ 1225550 w 1485900"/>
                <a:gd name="connsiteY4" fmla="*/ 152400 h 1377950"/>
                <a:gd name="connsiteX5" fmla="*/ 1143000 w 1485900"/>
                <a:gd name="connsiteY5" fmla="*/ 133350 h 1377950"/>
                <a:gd name="connsiteX6" fmla="*/ 1060450 w 1485900"/>
                <a:gd name="connsiteY6" fmla="*/ 0 h 1377950"/>
                <a:gd name="connsiteX7" fmla="*/ 6350 w 1485900"/>
                <a:gd name="connsiteY7" fmla="*/ 565150 h 1377950"/>
                <a:gd name="connsiteX8" fmla="*/ 0 w 1485900"/>
                <a:gd name="connsiteY8" fmla="*/ 654050 h 1377950"/>
                <a:gd name="connsiteX9" fmla="*/ 76200 w 1485900"/>
                <a:gd name="connsiteY9" fmla="*/ 768350 h 1377950"/>
                <a:gd name="connsiteX10" fmla="*/ 50800 w 1485900"/>
                <a:gd name="connsiteY10" fmla="*/ 819150 h 1377950"/>
                <a:gd name="connsiteX11" fmla="*/ 228600 w 1485900"/>
                <a:gd name="connsiteY11" fmla="*/ 1162050 h 1377950"/>
                <a:gd name="connsiteX12" fmla="*/ 298450 w 1485900"/>
                <a:gd name="connsiteY12" fmla="*/ 1308100 h 1377950"/>
                <a:gd name="connsiteX13" fmla="*/ 355600 w 1485900"/>
                <a:gd name="connsiteY13" fmla="*/ 1377950 h 1377950"/>
                <a:gd name="connsiteX14" fmla="*/ 1047750 w 1485900"/>
                <a:gd name="connsiteY14" fmla="*/ 996950 h 137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85900" h="1377950">
                  <a:moveTo>
                    <a:pt x="1047750" y="996950"/>
                  </a:moveTo>
                  <a:lnTo>
                    <a:pt x="1441450" y="787400"/>
                  </a:lnTo>
                  <a:lnTo>
                    <a:pt x="1485900" y="679450"/>
                  </a:lnTo>
                  <a:lnTo>
                    <a:pt x="1454150" y="596900"/>
                  </a:lnTo>
                  <a:lnTo>
                    <a:pt x="1225550" y="152400"/>
                  </a:lnTo>
                  <a:lnTo>
                    <a:pt x="1143000" y="133350"/>
                  </a:lnTo>
                  <a:lnTo>
                    <a:pt x="1060450" y="0"/>
                  </a:lnTo>
                  <a:lnTo>
                    <a:pt x="6350" y="565150"/>
                  </a:lnTo>
                  <a:lnTo>
                    <a:pt x="0" y="654050"/>
                  </a:lnTo>
                  <a:lnTo>
                    <a:pt x="76200" y="768350"/>
                  </a:lnTo>
                  <a:lnTo>
                    <a:pt x="50800" y="819150"/>
                  </a:lnTo>
                  <a:lnTo>
                    <a:pt x="228600" y="1162050"/>
                  </a:lnTo>
                  <a:lnTo>
                    <a:pt x="298450" y="1308100"/>
                  </a:lnTo>
                  <a:lnTo>
                    <a:pt x="355600" y="1377950"/>
                  </a:lnTo>
                  <a:lnTo>
                    <a:pt x="1047750" y="9969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dist="38100" dir="16800000" sx="101000" sy="101000" algn="bl" rotWithShape="0">
                <a:srgbClr val="3D5684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08" name="图片 107">
              <a:extLst>
                <a:ext uri="{FF2B5EF4-FFF2-40B4-BE49-F238E27FC236}">
                  <a16:creationId xmlns="" xmlns:a16="http://schemas.microsoft.com/office/drawing/2014/main" id="{89A8E82C-E261-4FEA-9BAE-F7D41619F1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9933149">
              <a:off x="-404326" y="384069"/>
              <a:ext cx="1473619" cy="1473619"/>
            </a:xfrm>
            <a:prstGeom prst="rect">
              <a:avLst/>
            </a:prstGeom>
            <a:ln>
              <a:noFill/>
            </a:ln>
            <a:effectLst/>
          </p:spPr>
        </p:pic>
      </p:grpSp>
      <p:pic>
        <p:nvPicPr>
          <p:cNvPr id="85" name="图片 84">
            <a:extLst>
              <a:ext uri="{FF2B5EF4-FFF2-40B4-BE49-F238E27FC236}">
                <a16:creationId xmlns="" xmlns:a16="http://schemas.microsoft.com/office/drawing/2014/main" id="{5524C8C1-E537-4F64-9A1A-78B44EFE8F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096" y="468219"/>
            <a:ext cx="652329" cy="19508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341EF0A6-5EEA-4589-9B4E-361E2149561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74" y="468079"/>
            <a:ext cx="652329" cy="19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640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黑暗, 夜晚, 灯光&#10;&#10;描述已自动生成">
            <a:extLst>
              <a:ext uri="{FF2B5EF4-FFF2-40B4-BE49-F238E27FC236}">
                <a16:creationId xmlns="" xmlns:a16="http://schemas.microsoft.com/office/drawing/2014/main" id="{50D175FB-5FB2-400A-91B6-74EEDD1FF1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1" y="0"/>
            <a:ext cx="12191999" cy="6871979"/>
          </a:xfrm>
          <a:prstGeom prst="rect">
            <a:avLst/>
          </a:prstGeom>
        </p:spPr>
      </p:pic>
      <p:pic>
        <p:nvPicPr>
          <p:cNvPr id="88" name="图片 87" descr="图片包含 游戏机, 食物&#10;&#10;描述已自动生成"/>
          <p:cNvPicPr>
            <a:picLocks noChangeAspect="1"/>
          </p:cNvPicPr>
          <p:nvPr/>
        </p:nvPicPr>
        <p:blipFill>
          <a:blip r:embed="rId4" cstate="screen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7590" y="5322051"/>
            <a:ext cx="540422" cy="554279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458320" y="3648154"/>
            <a:ext cx="5923943" cy="1384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  <a:sym typeface="字魂95号-手刻宋" panose="00000500000000000000" pitchFamily="2" charset="-122"/>
              </a:rPr>
              <a:t>添加适当的文字对项目进行简单介绍，介绍时注意要点，突出主题，文字可适当放大。一页文字最好控制在一百字以内。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宋体 CN" panose="02020400000000000000" pitchFamily="18" charset="-122"/>
              <a:ea typeface="思源宋体 CN" panose="02020400000000000000" pitchFamily="18" charset="-122"/>
              <a:cs typeface="+mn-cs"/>
              <a:sym typeface="字魂95号-手刻宋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9969914-EAD3-45C0-A00F-17A9883FB6A0}"/>
              </a:ext>
            </a:extLst>
          </p:cNvPr>
          <p:cNvGrpSpPr/>
          <p:nvPr/>
        </p:nvGrpSpPr>
        <p:grpSpPr>
          <a:xfrm>
            <a:off x="4582104" y="3053859"/>
            <a:ext cx="6846714" cy="412110"/>
            <a:chOff x="4687561" y="3371668"/>
            <a:chExt cx="6768000" cy="344673"/>
          </a:xfrm>
        </p:grpSpPr>
        <p:sp>
          <p:nvSpPr>
            <p:cNvPr id="109" name="矩形 108"/>
            <p:cNvSpPr/>
            <p:nvPr/>
          </p:nvSpPr>
          <p:spPr>
            <a:xfrm>
              <a:off x="4687561" y="3371668"/>
              <a:ext cx="6768000" cy="2993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4820684" y="3408564"/>
              <a:ext cx="6501754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思源宋体 CN" panose="02020400000000000000" pitchFamily="18" charset="-122"/>
                  <a:ea typeface="思源宋体 CN" panose="02020400000000000000" pitchFamily="18" charset="-122"/>
                  <a:cs typeface="+mn-cs"/>
                  <a:sym typeface="字魂95号-手刻宋" panose="00000500000000000000" pitchFamily="2" charset="-122"/>
                </a:rPr>
                <a:t>THE REPUBUBLIC OF CHINA ERA(1912-1949)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BEFD5"/>
                </a:solidFill>
                <a:effectLst/>
                <a:uLnTx/>
                <a:uFillTx/>
                <a:latin typeface="思源宋体 CN" panose="02020400000000000000" pitchFamily="18" charset="-122"/>
                <a:ea typeface="思源宋体 CN" panose="02020400000000000000" pitchFamily="18" charset="-122"/>
                <a:cs typeface="+mn-cs"/>
              </a:endParaRPr>
            </a:p>
          </p:txBody>
        </p:sp>
      </p:grp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E3ED8AF-6523-4FFB-A8B5-DC3DE2A91BCA}"/>
              </a:ext>
            </a:extLst>
          </p:cNvPr>
          <p:cNvSpPr txBox="1"/>
          <p:nvPr/>
        </p:nvSpPr>
        <p:spPr>
          <a:xfrm>
            <a:off x="4458320" y="1827562"/>
            <a:ext cx="7845308" cy="98488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0" b="0" i="0" u="none" strike="noStrike" cap="none" spc="0" normalizeH="0" baseline="0">
                <a:ln>
                  <a:solidFill>
                    <a:srgbClr val="262626"/>
                  </a:solidFill>
                </a:ln>
                <a:solidFill>
                  <a:srgbClr val="FBEFD5"/>
                </a:solidFill>
                <a:effectLst>
                  <a:outerShdw dist="76200" dir="18000000" algn="tl" rotWithShape="0">
                    <a:srgbClr val="262626"/>
                  </a:outerShdw>
                </a:effectLst>
                <a:uLnTx/>
                <a:uFillTx/>
                <a:latin typeface="喜鹊招牌体"/>
                <a:ea typeface="喜鹊招牌体"/>
              </a:defRPr>
            </a:lvl1pPr>
          </a:lstStyle>
          <a:p>
            <a:pPr algn="l"/>
            <a:r>
              <a:rPr lang="zh-CN" altLang="en-US" sz="8000" spc="-150" dirty="0">
                <a:ln>
                  <a:noFill/>
                </a:ln>
                <a:solidFill>
                  <a:srgbClr val="3E5586"/>
                </a:solidFill>
                <a:effectLst>
                  <a:outerShdw dist="76200" dir="18000000" algn="tl" rotWithShape="0">
                    <a:schemeClr val="bg1"/>
                  </a:outerShdw>
                </a:effectLst>
              </a:rPr>
              <a:t>菜鸡</a:t>
            </a:r>
            <a:r>
              <a:rPr lang="zh-CN" altLang="en-US" sz="8000" spc="-150">
                <a:ln>
                  <a:noFill/>
                </a:ln>
                <a:solidFill>
                  <a:srgbClr val="3E5586"/>
                </a:solidFill>
                <a:effectLst>
                  <a:outerShdw dist="76200" dir="18000000" algn="tl" rotWithShape="0">
                    <a:schemeClr val="bg1"/>
                  </a:outerShdw>
                </a:effectLst>
              </a:rPr>
              <a:t>穿越回民国</a:t>
            </a:r>
            <a:endParaRPr lang="zh-CN" altLang="en-US" sz="8000" spc="-150" dirty="0">
              <a:ln>
                <a:noFill/>
              </a:ln>
              <a:solidFill>
                <a:srgbClr val="3E5586"/>
              </a:solidFill>
              <a:effectLst>
                <a:outerShdw dist="76200" dir="18000000" algn="tl" rotWithShape="0">
                  <a:schemeClr val="bg1"/>
                </a:outerShdw>
              </a:effectLst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6F040465-A7C5-4E21-B16C-62B28BD13951}"/>
              </a:ext>
            </a:extLst>
          </p:cNvPr>
          <p:cNvGrpSpPr/>
          <p:nvPr/>
        </p:nvGrpSpPr>
        <p:grpSpPr>
          <a:xfrm>
            <a:off x="4577591" y="5269933"/>
            <a:ext cx="7614410" cy="1588067"/>
            <a:chOff x="3701916" y="3157594"/>
            <a:chExt cx="7024141" cy="1588067"/>
          </a:xfrm>
        </p:grpSpPr>
        <p:sp>
          <p:nvSpPr>
            <p:cNvPr id="23" name="直角三角形 22">
              <a:extLst>
                <a:ext uri="{FF2B5EF4-FFF2-40B4-BE49-F238E27FC236}">
                  <a16:creationId xmlns="" xmlns:a16="http://schemas.microsoft.com/office/drawing/2014/main" id="{B4C35AD5-1728-4FC4-B1BB-E7BE0779093A}"/>
                </a:ext>
              </a:extLst>
            </p:cNvPr>
            <p:cNvSpPr/>
            <p:nvPr/>
          </p:nvSpPr>
          <p:spPr>
            <a:xfrm flipH="1">
              <a:off x="4531005" y="3385433"/>
              <a:ext cx="6195052" cy="136022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6C425541-10D3-4E59-BD61-C12DA9C83048}"/>
                </a:ext>
              </a:extLst>
            </p:cNvPr>
            <p:cNvSpPr/>
            <p:nvPr/>
          </p:nvSpPr>
          <p:spPr>
            <a:xfrm>
              <a:off x="3701916" y="3157594"/>
              <a:ext cx="7024141" cy="1588067"/>
            </a:xfrm>
            <a:custGeom>
              <a:avLst/>
              <a:gdLst>
                <a:gd name="connsiteX0" fmla="*/ 522515 w 6676572"/>
                <a:gd name="connsiteY0" fmla="*/ 1509486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70400 w 6676572"/>
                <a:gd name="connsiteY42" fmla="*/ 870857 h 1509486"/>
                <a:gd name="connsiteX43" fmla="*/ 4223657 w 6676572"/>
                <a:gd name="connsiteY43" fmla="*/ 769257 h 1509486"/>
                <a:gd name="connsiteX0" fmla="*/ 522515 w 6676572"/>
                <a:gd name="connsiteY0" fmla="*/ 1509486 h 1525157"/>
                <a:gd name="connsiteX1" fmla="*/ 0 w 6676572"/>
                <a:gd name="connsiteY1" fmla="*/ 1509486 h 1525157"/>
                <a:gd name="connsiteX2" fmla="*/ 130629 w 6676572"/>
                <a:gd name="connsiteY2" fmla="*/ 1436914 h 1525157"/>
                <a:gd name="connsiteX3" fmla="*/ 275772 w 6676572"/>
                <a:gd name="connsiteY3" fmla="*/ 1436914 h 1525157"/>
                <a:gd name="connsiteX4" fmla="*/ 420915 w 6676572"/>
                <a:gd name="connsiteY4" fmla="*/ 1436914 h 1525157"/>
                <a:gd name="connsiteX5" fmla="*/ 508000 w 6676572"/>
                <a:gd name="connsiteY5" fmla="*/ 1422400 h 1525157"/>
                <a:gd name="connsiteX6" fmla="*/ 609600 w 6676572"/>
                <a:gd name="connsiteY6" fmla="*/ 1335314 h 1525157"/>
                <a:gd name="connsiteX7" fmla="*/ 928915 w 6676572"/>
                <a:gd name="connsiteY7" fmla="*/ 1233714 h 1525157"/>
                <a:gd name="connsiteX8" fmla="*/ 1117600 w 6676572"/>
                <a:gd name="connsiteY8" fmla="*/ 1204686 h 1525157"/>
                <a:gd name="connsiteX9" fmla="*/ 1248229 w 6676572"/>
                <a:gd name="connsiteY9" fmla="*/ 1132114 h 1525157"/>
                <a:gd name="connsiteX10" fmla="*/ 1451429 w 6676572"/>
                <a:gd name="connsiteY10" fmla="*/ 1175657 h 1525157"/>
                <a:gd name="connsiteX11" fmla="*/ 1640115 w 6676572"/>
                <a:gd name="connsiteY11" fmla="*/ 1161143 h 1525157"/>
                <a:gd name="connsiteX12" fmla="*/ 1828800 w 6676572"/>
                <a:gd name="connsiteY12" fmla="*/ 1103086 h 1525157"/>
                <a:gd name="connsiteX13" fmla="*/ 1930400 w 6676572"/>
                <a:gd name="connsiteY13" fmla="*/ 1074057 h 1525157"/>
                <a:gd name="connsiteX14" fmla="*/ 2365829 w 6676572"/>
                <a:gd name="connsiteY14" fmla="*/ 957943 h 1525157"/>
                <a:gd name="connsiteX15" fmla="*/ 2569029 w 6676572"/>
                <a:gd name="connsiteY15" fmla="*/ 972457 h 1525157"/>
                <a:gd name="connsiteX16" fmla="*/ 2569029 w 6676572"/>
                <a:gd name="connsiteY16" fmla="*/ 972457 h 1525157"/>
                <a:gd name="connsiteX17" fmla="*/ 2830286 w 6676572"/>
                <a:gd name="connsiteY17" fmla="*/ 899886 h 1525157"/>
                <a:gd name="connsiteX18" fmla="*/ 2989943 w 6676572"/>
                <a:gd name="connsiteY18" fmla="*/ 870857 h 1525157"/>
                <a:gd name="connsiteX19" fmla="*/ 3323772 w 6676572"/>
                <a:gd name="connsiteY19" fmla="*/ 812800 h 1525157"/>
                <a:gd name="connsiteX20" fmla="*/ 3614057 w 6676572"/>
                <a:gd name="connsiteY20" fmla="*/ 740229 h 1525157"/>
                <a:gd name="connsiteX21" fmla="*/ 3846286 w 6676572"/>
                <a:gd name="connsiteY21" fmla="*/ 667657 h 1525157"/>
                <a:gd name="connsiteX22" fmla="*/ 4049486 w 6676572"/>
                <a:gd name="connsiteY22" fmla="*/ 653143 h 1525157"/>
                <a:gd name="connsiteX23" fmla="*/ 4165600 w 6676572"/>
                <a:gd name="connsiteY23" fmla="*/ 638629 h 1525157"/>
                <a:gd name="connsiteX24" fmla="*/ 4572000 w 6676572"/>
                <a:gd name="connsiteY24" fmla="*/ 522514 h 1525157"/>
                <a:gd name="connsiteX25" fmla="*/ 4731657 w 6676572"/>
                <a:gd name="connsiteY25" fmla="*/ 449943 h 1525157"/>
                <a:gd name="connsiteX26" fmla="*/ 5021943 w 6676572"/>
                <a:gd name="connsiteY26" fmla="*/ 362857 h 1525157"/>
                <a:gd name="connsiteX27" fmla="*/ 5370286 w 6676572"/>
                <a:gd name="connsiteY27" fmla="*/ 348343 h 1525157"/>
                <a:gd name="connsiteX28" fmla="*/ 5631543 w 6676572"/>
                <a:gd name="connsiteY28" fmla="*/ 261257 h 1525157"/>
                <a:gd name="connsiteX29" fmla="*/ 6023429 w 6676572"/>
                <a:gd name="connsiteY29" fmla="*/ 232229 h 1525157"/>
                <a:gd name="connsiteX30" fmla="*/ 6342743 w 6676572"/>
                <a:gd name="connsiteY30" fmla="*/ 145143 h 1525157"/>
                <a:gd name="connsiteX31" fmla="*/ 6531429 w 6676572"/>
                <a:gd name="connsiteY31" fmla="*/ 87086 h 1525157"/>
                <a:gd name="connsiteX32" fmla="*/ 6676572 w 6676572"/>
                <a:gd name="connsiteY32" fmla="*/ 0 h 1525157"/>
                <a:gd name="connsiteX33" fmla="*/ 6676572 w 6676572"/>
                <a:gd name="connsiteY33" fmla="*/ 261257 h 1525157"/>
                <a:gd name="connsiteX34" fmla="*/ 6531429 w 6676572"/>
                <a:gd name="connsiteY34" fmla="*/ 246743 h 1525157"/>
                <a:gd name="connsiteX35" fmla="*/ 6183086 w 6676572"/>
                <a:gd name="connsiteY35" fmla="*/ 333829 h 1525157"/>
                <a:gd name="connsiteX36" fmla="*/ 5994400 w 6676572"/>
                <a:gd name="connsiteY36" fmla="*/ 464457 h 1525157"/>
                <a:gd name="connsiteX37" fmla="*/ 5791200 w 6676572"/>
                <a:gd name="connsiteY37" fmla="*/ 478972 h 1525157"/>
                <a:gd name="connsiteX38" fmla="*/ 5457372 w 6676572"/>
                <a:gd name="connsiteY38" fmla="*/ 537029 h 1525157"/>
                <a:gd name="connsiteX39" fmla="*/ 5094515 w 6676572"/>
                <a:gd name="connsiteY39" fmla="*/ 566057 h 1525157"/>
                <a:gd name="connsiteX40" fmla="*/ 4818743 w 6676572"/>
                <a:gd name="connsiteY40" fmla="*/ 638629 h 1525157"/>
                <a:gd name="connsiteX41" fmla="*/ 4644572 w 6676572"/>
                <a:gd name="connsiteY41" fmla="*/ 740229 h 1525157"/>
                <a:gd name="connsiteX42" fmla="*/ 4470400 w 6676572"/>
                <a:gd name="connsiteY42" fmla="*/ 870857 h 1525157"/>
                <a:gd name="connsiteX43" fmla="*/ 508000 w 6676572"/>
                <a:gd name="connsiteY43" fmla="*/ 1524000 h 1525157"/>
                <a:gd name="connsiteX0" fmla="*/ 522515 w 6676572"/>
                <a:gd name="connsiteY0" fmla="*/ 1509486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508000 w 6676572"/>
                <a:gd name="connsiteY43" fmla="*/ 1524000 h 1524000"/>
                <a:gd name="connsiteX0" fmla="*/ 522515 w 6676572"/>
                <a:gd name="connsiteY0" fmla="*/ 1509486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508000 w 6676572"/>
                <a:gd name="connsiteY43" fmla="*/ 1524000 h 1524000"/>
                <a:gd name="connsiteX44" fmla="*/ 522515 w 6676572"/>
                <a:gd name="connsiteY44" fmla="*/ 1509486 h 1524000"/>
                <a:gd name="connsiteX0" fmla="*/ 522515 w 6676572"/>
                <a:gd name="connsiteY0" fmla="*/ 1509486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508000 w 6676572"/>
                <a:gd name="connsiteY44" fmla="*/ 1524000 h 1524000"/>
                <a:gd name="connsiteX45" fmla="*/ 522515 w 6676572"/>
                <a:gd name="connsiteY45" fmla="*/ 1509486 h 1524000"/>
                <a:gd name="connsiteX0" fmla="*/ 522515 w 6676572"/>
                <a:gd name="connsiteY0" fmla="*/ 1509486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1758250 w 6676572"/>
                <a:gd name="connsiteY44" fmla="*/ 1273961 h 1524000"/>
                <a:gd name="connsiteX45" fmla="*/ 508000 w 6676572"/>
                <a:gd name="connsiteY45" fmla="*/ 1524000 h 1524000"/>
                <a:gd name="connsiteX46" fmla="*/ 522515 w 6676572"/>
                <a:gd name="connsiteY46" fmla="*/ 1509486 h 1524000"/>
                <a:gd name="connsiteX0" fmla="*/ 522515 w 6676572"/>
                <a:gd name="connsiteY0" fmla="*/ 1509486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1766912 w 6676572"/>
                <a:gd name="connsiteY44" fmla="*/ 1325929 h 1524000"/>
                <a:gd name="connsiteX45" fmla="*/ 508000 w 6676572"/>
                <a:gd name="connsiteY45" fmla="*/ 1524000 h 1524000"/>
                <a:gd name="connsiteX46" fmla="*/ 522515 w 6676572"/>
                <a:gd name="connsiteY46" fmla="*/ 1509486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1766912 w 6676572"/>
                <a:gd name="connsiteY44" fmla="*/ 1325929 h 1524000"/>
                <a:gd name="connsiteX45" fmla="*/ 508000 w 6676572"/>
                <a:gd name="connsiteY45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1766912 w 6676572"/>
                <a:gd name="connsiteY44" fmla="*/ 1325929 h 1524000"/>
                <a:gd name="connsiteX45" fmla="*/ 1325184 w 6676572"/>
                <a:gd name="connsiteY45" fmla="*/ 1377896 h 1524000"/>
                <a:gd name="connsiteX46" fmla="*/ 508000 w 6676572"/>
                <a:gd name="connsiteY46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2754304 w 6676572"/>
                <a:gd name="connsiteY43" fmla="*/ 1092073 h 1524000"/>
                <a:gd name="connsiteX44" fmla="*/ 1766912 w 6676572"/>
                <a:gd name="connsiteY44" fmla="*/ 1325929 h 1524000"/>
                <a:gd name="connsiteX45" fmla="*/ 1325184 w 6676572"/>
                <a:gd name="connsiteY45" fmla="*/ 1377896 h 1524000"/>
                <a:gd name="connsiteX46" fmla="*/ 796843 w 6676572"/>
                <a:gd name="connsiteY46" fmla="*/ 1447187 h 1524000"/>
                <a:gd name="connsiteX47" fmla="*/ 508000 w 6676572"/>
                <a:gd name="connsiteY47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3533824 w 6676572"/>
                <a:gd name="connsiteY43" fmla="*/ 996798 h 1524000"/>
                <a:gd name="connsiteX44" fmla="*/ 2754304 w 6676572"/>
                <a:gd name="connsiteY44" fmla="*/ 1092073 h 1524000"/>
                <a:gd name="connsiteX45" fmla="*/ 1766912 w 6676572"/>
                <a:gd name="connsiteY45" fmla="*/ 1325929 h 1524000"/>
                <a:gd name="connsiteX46" fmla="*/ 1325184 w 6676572"/>
                <a:gd name="connsiteY46" fmla="*/ 1377896 h 1524000"/>
                <a:gd name="connsiteX47" fmla="*/ 796843 w 6676572"/>
                <a:gd name="connsiteY47" fmla="*/ 1447187 h 1524000"/>
                <a:gd name="connsiteX48" fmla="*/ 508000 w 6676572"/>
                <a:gd name="connsiteY48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4166101 w 6676572"/>
                <a:gd name="connsiteY43" fmla="*/ 927507 h 1524000"/>
                <a:gd name="connsiteX44" fmla="*/ 3533824 w 6676572"/>
                <a:gd name="connsiteY44" fmla="*/ 996798 h 1524000"/>
                <a:gd name="connsiteX45" fmla="*/ 2754304 w 6676572"/>
                <a:gd name="connsiteY45" fmla="*/ 1092073 h 1524000"/>
                <a:gd name="connsiteX46" fmla="*/ 1766912 w 6676572"/>
                <a:gd name="connsiteY46" fmla="*/ 1325929 h 1524000"/>
                <a:gd name="connsiteX47" fmla="*/ 1325184 w 6676572"/>
                <a:gd name="connsiteY47" fmla="*/ 1377896 h 1524000"/>
                <a:gd name="connsiteX48" fmla="*/ 796843 w 6676572"/>
                <a:gd name="connsiteY48" fmla="*/ 1447187 h 1524000"/>
                <a:gd name="connsiteX49" fmla="*/ 508000 w 6676572"/>
                <a:gd name="connsiteY49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4166101 w 6676572"/>
                <a:gd name="connsiteY43" fmla="*/ 927507 h 1524000"/>
                <a:gd name="connsiteX44" fmla="*/ 3533824 w 6676572"/>
                <a:gd name="connsiteY44" fmla="*/ 996798 h 1524000"/>
                <a:gd name="connsiteX45" fmla="*/ 2754304 w 6676572"/>
                <a:gd name="connsiteY45" fmla="*/ 1092073 h 1524000"/>
                <a:gd name="connsiteX46" fmla="*/ 2373205 w 6676572"/>
                <a:gd name="connsiteY46" fmla="*/ 1161363 h 1524000"/>
                <a:gd name="connsiteX47" fmla="*/ 1766912 w 6676572"/>
                <a:gd name="connsiteY47" fmla="*/ 1325929 h 1524000"/>
                <a:gd name="connsiteX48" fmla="*/ 1325184 w 6676572"/>
                <a:gd name="connsiteY48" fmla="*/ 1377896 h 1524000"/>
                <a:gd name="connsiteX49" fmla="*/ 796843 w 6676572"/>
                <a:gd name="connsiteY49" fmla="*/ 1447187 h 1524000"/>
                <a:gd name="connsiteX50" fmla="*/ 508000 w 6676572"/>
                <a:gd name="connsiteY50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70400 w 6676572"/>
                <a:gd name="connsiteY42" fmla="*/ 870857 h 1524000"/>
                <a:gd name="connsiteX43" fmla="*/ 3949568 w 6676572"/>
                <a:gd name="connsiteY43" fmla="*/ 875539 h 1524000"/>
                <a:gd name="connsiteX44" fmla="*/ 3533824 w 6676572"/>
                <a:gd name="connsiteY44" fmla="*/ 996798 h 1524000"/>
                <a:gd name="connsiteX45" fmla="*/ 2754304 w 6676572"/>
                <a:gd name="connsiteY45" fmla="*/ 1092073 h 1524000"/>
                <a:gd name="connsiteX46" fmla="*/ 2373205 w 6676572"/>
                <a:gd name="connsiteY46" fmla="*/ 1161363 h 1524000"/>
                <a:gd name="connsiteX47" fmla="*/ 1766912 w 6676572"/>
                <a:gd name="connsiteY47" fmla="*/ 1325929 h 1524000"/>
                <a:gd name="connsiteX48" fmla="*/ 1325184 w 6676572"/>
                <a:gd name="connsiteY48" fmla="*/ 1377896 h 1524000"/>
                <a:gd name="connsiteX49" fmla="*/ 796843 w 6676572"/>
                <a:gd name="connsiteY49" fmla="*/ 1447187 h 1524000"/>
                <a:gd name="connsiteX50" fmla="*/ 508000 w 6676572"/>
                <a:gd name="connsiteY50" fmla="*/ 1524000 h 1524000"/>
                <a:gd name="connsiteX0" fmla="*/ 508000 w 6676572"/>
                <a:gd name="connsiteY0" fmla="*/ 1524000 h 1524000"/>
                <a:gd name="connsiteX1" fmla="*/ 0 w 6676572"/>
                <a:gd name="connsiteY1" fmla="*/ 1509486 h 1524000"/>
                <a:gd name="connsiteX2" fmla="*/ 130629 w 6676572"/>
                <a:gd name="connsiteY2" fmla="*/ 1436914 h 1524000"/>
                <a:gd name="connsiteX3" fmla="*/ 275772 w 6676572"/>
                <a:gd name="connsiteY3" fmla="*/ 1436914 h 1524000"/>
                <a:gd name="connsiteX4" fmla="*/ 420915 w 6676572"/>
                <a:gd name="connsiteY4" fmla="*/ 1436914 h 1524000"/>
                <a:gd name="connsiteX5" fmla="*/ 508000 w 6676572"/>
                <a:gd name="connsiteY5" fmla="*/ 1422400 h 1524000"/>
                <a:gd name="connsiteX6" fmla="*/ 609600 w 6676572"/>
                <a:gd name="connsiteY6" fmla="*/ 1335314 h 1524000"/>
                <a:gd name="connsiteX7" fmla="*/ 928915 w 6676572"/>
                <a:gd name="connsiteY7" fmla="*/ 1233714 h 1524000"/>
                <a:gd name="connsiteX8" fmla="*/ 1117600 w 6676572"/>
                <a:gd name="connsiteY8" fmla="*/ 1204686 h 1524000"/>
                <a:gd name="connsiteX9" fmla="*/ 1248229 w 6676572"/>
                <a:gd name="connsiteY9" fmla="*/ 1132114 h 1524000"/>
                <a:gd name="connsiteX10" fmla="*/ 1451429 w 6676572"/>
                <a:gd name="connsiteY10" fmla="*/ 1175657 h 1524000"/>
                <a:gd name="connsiteX11" fmla="*/ 1640115 w 6676572"/>
                <a:gd name="connsiteY11" fmla="*/ 1161143 h 1524000"/>
                <a:gd name="connsiteX12" fmla="*/ 1828800 w 6676572"/>
                <a:gd name="connsiteY12" fmla="*/ 1103086 h 1524000"/>
                <a:gd name="connsiteX13" fmla="*/ 1930400 w 6676572"/>
                <a:gd name="connsiteY13" fmla="*/ 1074057 h 1524000"/>
                <a:gd name="connsiteX14" fmla="*/ 2365829 w 6676572"/>
                <a:gd name="connsiteY14" fmla="*/ 957943 h 1524000"/>
                <a:gd name="connsiteX15" fmla="*/ 2569029 w 6676572"/>
                <a:gd name="connsiteY15" fmla="*/ 972457 h 1524000"/>
                <a:gd name="connsiteX16" fmla="*/ 2569029 w 6676572"/>
                <a:gd name="connsiteY16" fmla="*/ 972457 h 1524000"/>
                <a:gd name="connsiteX17" fmla="*/ 2830286 w 6676572"/>
                <a:gd name="connsiteY17" fmla="*/ 899886 h 1524000"/>
                <a:gd name="connsiteX18" fmla="*/ 2989943 w 6676572"/>
                <a:gd name="connsiteY18" fmla="*/ 870857 h 1524000"/>
                <a:gd name="connsiteX19" fmla="*/ 3323772 w 6676572"/>
                <a:gd name="connsiteY19" fmla="*/ 812800 h 1524000"/>
                <a:gd name="connsiteX20" fmla="*/ 3614057 w 6676572"/>
                <a:gd name="connsiteY20" fmla="*/ 740229 h 1524000"/>
                <a:gd name="connsiteX21" fmla="*/ 3846286 w 6676572"/>
                <a:gd name="connsiteY21" fmla="*/ 667657 h 1524000"/>
                <a:gd name="connsiteX22" fmla="*/ 4049486 w 6676572"/>
                <a:gd name="connsiteY22" fmla="*/ 653143 h 1524000"/>
                <a:gd name="connsiteX23" fmla="*/ 4165600 w 6676572"/>
                <a:gd name="connsiteY23" fmla="*/ 638629 h 1524000"/>
                <a:gd name="connsiteX24" fmla="*/ 4572000 w 6676572"/>
                <a:gd name="connsiteY24" fmla="*/ 522514 h 1524000"/>
                <a:gd name="connsiteX25" fmla="*/ 4731657 w 6676572"/>
                <a:gd name="connsiteY25" fmla="*/ 449943 h 1524000"/>
                <a:gd name="connsiteX26" fmla="*/ 5021943 w 6676572"/>
                <a:gd name="connsiteY26" fmla="*/ 362857 h 1524000"/>
                <a:gd name="connsiteX27" fmla="*/ 5370286 w 6676572"/>
                <a:gd name="connsiteY27" fmla="*/ 348343 h 1524000"/>
                <a:gd name="connsiteX28" fmla="*/ 5631543 w 6676572"/>
                <a:gd name="connsiteY28" fmla="*/ 261257 h 1524000"/>
                <a:gd name="connsiteX29" fmla="*/ 6023429 w 6676572"/>
                <a:gd name="connsiteY29" fmla="*/ 232229 h 1524000"/>
                <a:gd name="connsiteX30" fmla="*/ 6342743 w 6676572"/>
                <a:gd name="connsiteY30" fmla="*/ 145143 h 1524000"/>
                <a:gd name="connsiteX31" fmla="*/ 6531429 w 6676572"/>
                <a:gd name="connsiteY31" fmla="*/ 87086 h 1524000"/>
                <a:gd name="connsiteX32" fmla="*/ 6676572 w 6676572"/>
                <a:gd name="connsiteY32" fmla="*/ 0 h 1524000"/>
                <a:gd name="connsiteX33" fmla="*/ 6676572 w 6676572"/>
                <a:gd name="connsiteY33" fmla="*/ 261257 h 1524000"/>
                <a:gd name="connsiteX34" fmla="*/ 6531429 w 6676572"/>
                <a:gd name="connsiteY34" fmla="*/ 246743 h 1524000"/>
                <a:gd name="connsiteX35" fmla="*/ 6183086 w 6676572"/>
                <a:gd name="connsiteY35" fmla="*/ 333829 h 1524000"/>
                <a:gd name="connsiteX36" fmla="*/ 5994400 w 6676572"/>
                <a:gd name="connsiteY36" fmla="*/ 464457 h 1524000"/>
                <a:gd name="connsiteX37" fmla="*/ 5791200 w 6676572"/>
                <a:gd name="connsiteY37" fmla="*/ 478972 h 1524000"/>
                <a:gd name="connsiteX38" fmla="*/ 5457372 w 6676572"/>
                <a:gd name="connsiteY38" fmla="*/ 537029 h 1524000"/>
                <a:gd name="connsiteX39" fmla="*/ 5094515 w 6676572"/>
                <a:gd name="connsiteY39" fmla="*/ 566057 h 1524000"/>
                <a:gd name="connsiteX40" fmla="*/ 4818743 w 6676572"/>
                <a:gd name="connsiteY40" fmla="*/ 638629 h 1524000"/>
                <a:gd name="connsiteX41" fmla="*/ 4644572 w 6676572"/>
                <a:gd name="connsiteY41" fmla="*/ 740229 h 1524000"/>
                <a:gd name="connsiteX42" fmla="*/ 4444416 w 6676572"/>
                <a:gd name="connsiteY42" fmla="*/ 784243 h 1524000"/>
                <a:gd name="connsiteX43" fmla="*/ 3949568 w 6676572"/>
                <a:gd name="connsiteY43" fmla="*/ 875539 h 1524000"/>
                <a:gd name="connsiteX44" fmla="*/ 3533824 w 6676572"/>
                <a:gd name="connsiteY44" fmla="*/ 996798 h 1524000"/>
                <a:gd name="connsiteX45" fmla="*/ 2754304 w 6676572"/>
                <a:gd name="connsiteY45" fmla="*/ 1092073 h 1524000"/>
                <a:gd name="connsiteX46" fmla="*/ 2373205 w 6676572"/>
                <a:gd name="connsiteY46" fmla="*/ 1161363 h 1524000"/>
                <a:gd name="connsiteX47" fmla="*/ 1766912 w 6676572"/>
                <a:gd name="connsiteY47" fmla="*/ 1325929 h 1524000"/>
                <a:gd name="connsiteX48" fmla="*/ 1325184 w 6676572"/>
                <a:gd name="connsiteY48" fmla="*/ 1377896 h 1524000"/>
                <a:gd name="connsiteX49" fmla="*/ 796843 w 6676572"/>
                <a:gd name="connsiteY49" fmla="*/ 1447187 h 1524000"/>
                <a:gd name="connsiteX50" fmla="*/ 508000 w 6676572"/>
                <a:gd name="connsiteY50" fmla="*/ 1524000 h 1524000"/>
                <a:gd name="connsiteX0" fmla="*/ 796843 w 6676572"/>
                <a:gd name="connsiteY0" fmla="*/ 1447187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66912 w 6676572"/>
                <a:gd name="connsiteY47" fmla="*/ 1325929 h 1509486"/>
                <a:gd name="connsiteX48" fmla="*/ 1325184 w 6676572"/>
                <a:gd name="connsiteY48" fmla="*/ 1377896 h 1509486"/>
                <a:gd name="connsiteX49" fmla="*/ 796843 w 6676572"/>
                <a:gd name="connsiteY49" fmla="*/ 1447187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66912 w 6676572"/>
                <a:gd name="connsiteY47" fmla="*/ 1325929 h 1509486"/>
                <a:gd name="connsiteX48" fmla="*/ 1325184 w 6676572"/>
                <a:gd name="connsiteY48" fmla="*/ 1377896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66912 w 6676572"/>
                <a:gd name="connsiteY47" fmla="*/ 1325929 h 1509486"/>
                <a:gd name="connsiteX48" fmla="*/ 1376711 w 6676572"/>
                <a:gd name="connsiteY48" fmla="*/ 1416541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66912 w 6676572"/>
                <a:gd name="connsiteY47" fmla="*/ 1325929 h 1509486"/>
                <a:gd name="connsiteX48" fmla="*/ 1307730 w 6676572"/>
                <a:gd name="connsiteY48" fmla="*/ 1361356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66912 w 6676572"/>
                <a:gd name="connsiteY47" fmla="*/ 1256949 h 1509486"/>
                <a:gd name="connsiteX48" fmla="*/ 1307730 w 6676572"/>
                <a:gd name="connsiteY48" fmla="*/ 1361356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07730 w 6676572"/>
                <a:gd name="connsiteY48" fmla="*/ 1361356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43945 w 6676572"/>
                <a:gd name="connsiteY48" fmla="*/ 1424732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609600 w 6676572"/>
                <a:gd name="connsiteY6" fmla="*/ 1335314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928915 w 6676572"/>
                <a:gd name="connsiteY7" fmla="*/ 1233714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17600 w 6676572"/>
                <a:gd name="connsiteY8" fmla="*/ 1204686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99083 w 6676572"/>
                <a:gd name="connsiteY8" fmla="*/ 1259008 h 1509486"/>
                <a:gd name="connsiteX9" fmla="*/ 1248229 w 6676572"/>
                <a:gd name="connsiteY9" fmla="*/ 1132114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99083 w 6676572"/>
                <a:gd name="connsiteY8" fmla="*/ 1259008 h 1509486"/>
                <a:gd name="connsiteX9" fmla="*/ 1384034 w 6676572"/>
                <a:gd name="connsiteY9" fmla="*/ 1258866 h 1509486"/>
                <a:gd name="connsiteX10" fmla="*/ 1451429 w 6676572"/>
                <a:gd name="connsiteY10" fmla="*/ 1175657 h 1509486"/>
                <a:gd name="connsiteX11" fmla="*/ 1640115 w 6676572"/>
                <a:gd name="connsiteY11" fmla="*/ 116114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99083 w 6676572"/>
                <a:gd name="connsiteY8" fmla="*/ 1259008 h 1509486"/>
                <a:gd name="connsiteX9" fmla="*/ 1384034 w 6676572"/>
                <a:gd name="connsiteY9" fmla="*/ 1258866 h 1509486"/>
                <a:gd name="connsiteX10" fmla="*/ 1451429 w 6676572"/>
                <a:gd name="connsiteY10" fmla="*/ 1175657 h 1509486"/>
                <a:gd name="connsiteX11" fmla="*/ 1685383 w 6676572"/>
                <a:gd name="connsiteY11" fmla="*/ 123357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99083 w 6676572"/>
                <a:gd name="connsiteY8" fmla="*/ 125900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19451 w 6676572"/>
                <a:gd name="connsiteY7" fmla="*/ 1297090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28800 w 6676572"/>
                <a:gd name="connsiteY12" fmla="*/ 1103086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1930400 w 6676572"/>
                <a:gd name="connsiteY13" fmla="*/ 1074057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365829 w 6676572"/>
                <a:gd name="connsiteY14" fmla="*/ 957943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569029 w 6676572"/>
                <a:gd name="connsiteY16" fmla="*/ 972457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830286 w 6676572"/>
                <a:gd name="connsiteY17" fmla="*/ 899886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2989943 w 6676572"/>
                <a:gd name="connsiteY18" fmla="*/ 870857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323772 w 6676572"/>
                <a:gd name="connsiteY19" fmla="*/ 81280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614057 w 6676572"/>
                <a:gd name="connsiteY20" fmla="*/ 740229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846286 w 6676572"/>
                <a:gd name="connsiteY21" fmla="*/ 667657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049486 w 6676572"/>
                <a:gd name="connsiteY22" fmla="*/ 653143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165600 w 6676572"/>
                <a:gd name="connsiteY23" fmla="*/ 638629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572000 w 6676572"/>
                <a:gd name="connsiteY24" fmla="*/ 522514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731657 w 6676572"/>
                <a:gd name="connsiteY25" fmla="*/ 449943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021943 w 6676572"/>
                <a:gd name="connsiteY26" fmla="*/ 362857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370286 w 6676572"/>
                <a:gd name="connsiteY27" fmla="*/ 348343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631543 w 6676572"/>
                <a:gd name="connsiteY28" fmla="*/ 261257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23429 w 6676572"/>
                <a:gd name="connsiteY29" fmla="*/ 232229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342743 w 6676572"/>
                <a:gd name="connsiteY30" fmla="*/ 145143 h 1509486"/>
                <a:gd name="connsiteX31" fmla="*/ 6531429 w 6676572"/>
                <a:gd name="connsiteY31" fmla="*/ 87086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342743 w 6676572"/>
                <a:gd name="connsiteY30" fmla="*/ 145143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56366 w 6676572"/>
                <a:gd name="connsiteY14" fmla="*/ 994158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297475 w 6676572"/>
                <a:gd name="connsiteY30" fmla="*/ 181358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209862 h 1509486"/>
                <a:gd name="connsiteX14" fmla="*/ 2438259 w 6676572"/>
                <a:gd name="connsiteY14" fmla="*/ 1039426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297475 w 6676572"/>
                <a:gd name="connsiteY30" fmla="*/ 181358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166462 h 1509486"/>
                <a:gd name="connsiteX13" fmla="*/ 2048098 w 6676572"/>
                <a:gd name="connsiteY13" fmla="*/ 1137432 h 1509486"/>
                <a:gd name="connsiteX14" fmla="*/ 2438259 w 6676572"/>
                <a:gd name="connsiteY14" fmla="*/ 1039426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297475 w 6676572"/>
                <a:gd name="connsiteY30" fmla="*/ 181358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84034 w 6676572"/>
                <a:gd name="connsiteY9" fmla="*/ 1258866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211731 h 1509486"/>
                <a:gd name="connsiteX13" fmla="*/ 2048098 w 6676572"/>
                <a:gd name="connsiteY13" fmla="*/ 1137432 h 1509486"/>
                <a:gd name="connsiteX14" fmla="*/ 2438259 w 6676572"/>
                <a:gd name="connsiteY14" fmla="*/ 1039426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297475 w 6676572"/>
                <a:gd name="connsiteY30" fmla="*/ 181358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  <a:gd name="connsiteX0" fmla="*/ 977187 w 6676572"/>
                <a:gd name="connsiteY0" fmla="*/ 1485832 h 1509486"/>
                <a:gd name="connsiteX1" fmla="*/ 0 w 6676572"/>
                <a:gd name="connsiteY1" fmla="*/ 1509486 h 1509486"/>
                <a:gd name="connsiteX2" fmla="*/ 130629 w 6676572"/>
                <a:gd name="connsiteY2" fmla="*/ 1436914 h 1509486"/>
                <a:gd name="connsiteX3" fmla="*/ 275772 w 6676572"/>
                <a:gd name="connsiteY3" fmla="*/ 1436914 h 1509486"/>
                <a:gd name="connsiteX4" fmla="*/ 420915 w 6676572"/>
                <a:gd name="connsiteY4" fmla="*/ 1436914 h 1509486"/>
                <a:gd name="connsiteX5" fmla="*/ 508000 w 6676572"/>
                <a:gd name="connsiteY5" fmla="*/ 1422400 h 1509486"/>
                <a:gd name="connsiteX6" fmla="*/ 781620 w 6676572"/>
                <a:gd name="connsiteY6" fmla="*/ 1380582 h 1509486"/>
                <a:gd name="connsiteX7" fmla="*/ 1055666 w 6676572"/>
                <a:gd name="connsiteY7" fmla="*/ 1351412 h 1509486"/>
                <a:gd name="connsiteX8" fmla="*/ 1199083 w 6676572"/>
                <a:gd name="connsiteY8" fmla="*/ 1331438 h 1509486"/>
                <a:gd name="connsiteX9" fmla="*/ 1365927 w 6676572"/>
                <a:gd name="connsiteY9" fmla="*/ 1313188 h 1509486"/>
                <a:gd name="connsiteX10" fmla="*/ 1523859 w 6676572"/>
                <a:gd name="connsiteY10" fmla="*/ 1284302 h 1509486"/>
                <a:gd name="connsiteX11" fmla="*/ 1685383 w 6676572"/>
                <a:gd name="connsiteY11" fmla="*/ 1233573 h 1509486"/>
                <a:gd name="connsiteX12" fmla="*/ 1855961 w 6676572"/>
                <a:gd name="connsiteY12" fmla="*/ 1211731 h 1509486"/>
                <a:gd name="connsiteX13" fmla="*/ 2048098 w 6676572"/>
                <a:gd name="connsiteY13" fmla="*/ 1137432 h 1509486"/>
                <a:gd name="connsiteX14" fmla="*/ 2438259 w 6676572"/>
                <a:gd name="connsiteY14" fmla="*/ 1039426 h 1509486"/>
                <a:gd name="connsiteX15" fmla="*/ 2569029 w 6676572"/>
                <a:gd name="connsiteY15" fmla="*/ 972457 h 1509486"/>
                <a:gd name="connsiteX16" fmla="*/ 2731996 w 6676572"/>
                <a:gd name="connsiteY16" fmla="*/ 999618 h 1509486"/>
                <a:gd name="connsiteX17" fmla="*/ 2957038 w 6676572"/>
                <a:gd name="connsiteY17" fmla="*/ 927047 h 1509486"/>
                <a:gd name="connsiteX18" fmla="*/ 3216286 w 6676572"/>
                <a:gd name="connsiteY18" fmla="*/ 898018 h 1509486"/>
                <a:gd name="connsiteX19" fmla="*/ 3513899 w 6676572"/>
                <a:gd name="connsiteY19" fmla="*/ 885230 h 1509486"/>
                <a:gd name="connsiteX20" fmla="*/ 3767970 w 6676572"/>
                <a:gd name="connsiteY20" fmla="*/ 749283 h 1509486"/>
                <a:gd name="connsiteX21" fmla="*/ 3973038 w 6676572"/>
                <a:gd name="connsiteY21" fmla="*/ 731033 h 1509486"/>
                <a:gd name="connsiteX22" fmla="*/ 4176237 w 6676572"/>
                <a:gd name="connsiteY22" fmla="*/ 698411 h 1509486"/>
                <a:gd name="connsiteX23" fmla="*/ 4464372 w 6676572"/>
                <a:gd name="connsiteY23" fmla="*/ 683898 h 1509486"/>
                <a:gd name="connsiteX24" fmla="*/ 4716859 w 6676572"/>
                <a:gd name="connsiteY24" fmla="*/ 531568 h 1509486"/>
                <a:gd name="connsiteX25" fmla="*/ 4967053 w 6676572"/>
                <a:gd name="connsiteY25" fmla="*/ 477104 h 1509486"/>
                <a:gd name="connsiteX26" fmla="*/ 5230178 w 6676572"/>
                <a:gd name="connsiteY26" fmla="*/ 408126 h 1509486"/>
                <a:gd name="connsiteX27" fmla="*/ 5596629 w 6676572"/>
                <a:gd name="connsiteY27" fmla="*/ 393611 h 1509486"/>
                <a:gd name="connsiteX28" fmla="*/ 5857885 w 6676572"/>
                <a:gd name="connsiteY28" fmla="*/ 351794 h 1509486"/>
                <a:gd name="connsiteX29" fmla="*/ 6077751 w 6676572"/>
                <a:gd name="connsiteY29" fmla="*/ 250336 h 1509486"/>
                <a:gd name="connsiteX30" fmla="*/ 6297475 w 6676572"/>
                <a:gd name="connsiteY30" fmla="*/ 181358 h 1509486"/>
                <a:gd name="connsiteX31" fmla="*/ 6458999 w 6676572"/>
                <a:gd name="connsiteY31" fmla="*/ 150462 h 1509486"/>
                <a:gd name="connsiteX32" fmla="*/ 6676572 w 6676572"/>
                <a:gd name="connsiteY32" fmla="*/ 0 h 1509486"/>
                <a:gd name="connsiteX33" fmla="*/ 6676572 w 6676572"/>
                <a:gd name="connsiteY33" fmla="*/ 261257 h 1509486"/>
                <a:gd name="connsiteX34" fmla="*/ 6531429 w 6676572"/>
                <a:gd name="connsiteY34" fmla="*/ 246743 h 1509486"/>
                <a:gd name="connsiteX35" fmla="*/ 6183086 w 6676572"/>
                <a:gd name="connsiteY35" fmla="*/ 333829 h 1509486"/>
                <a:gd name="connsiteX36" fmla="*/ 5994400 w 6676572"/>
                <a:gd name="connsiteY36" fmla="*/ 464457 h 1509486"/>
                <a:gd name="connsiteX37" fmla="*/ 5791200 w 6676572"/>
                <a:gd name="connsiteY37" fmla="*/ 478972 h 1509486"/>
                <a:gd name="connsiteX38" fmla="*/ 5457372 w 6676572"/>
                <a:gd name="connsiteY38" fmla="*/ 537029 h 1509486"/>
                <a:gd name="connsiteX39" fmla="*/ 5094515 w 6676572"/>
                <a:gd name="connsiteY39" fmla="*/ 566057 h 1509486"/>
                <a:gd name="connsiteX40" fmla="*/ 4818743 w 6676572"/>
                <a:gd name="connsiteY40" fmla="*/ 638629 h 1509486"/>
                <a:gd name="connsiteX41" fmla="*/ 4644572 w 6676572"/>
                <a:gd name="connsiteY41" fmla="*/ 740229 h 1509486"/>
                <a:gd name="connsiteX42" fmla="*/ 4444416 w 6676572"/>
                <a:gd name="connsiteY42" fmla="*/ 784243 h 1509486"/>
                <a:gd name="connsiteX43" fmla="*/ 3949568 w 6676572"/>
                <a:gd name="connsiteY43" fmla="*/ 875539 h 1509486"/>
                <a:gd name="connsiteX44" fmla="*/ 3533824 w 6676572"/>
                <a:gd name="connsiteY44" fmla="*/ 996798 h 1509486"/>
                <a:gd name="connsiteX45" fmla="*/ 2754304 w 6676572"/>
                <a:gd name="connsiteY45" fmla="*/ 1092073 h 1509486"/>
                <a:gd name="connsiteX46" fmla="*/ 2373205 w 6676572"/>
                <a:gd name="connsiteY46" fmla="*/ 1161363 h 1509486"/>
                <a:gd name="connsiteX47" fmla="*/ 1785019 w 6676572"/>
                <a:gd name="connsiteY47" fmla="*/ 1347485 h 1509486"/>
                <a:gd name="connsiteX48" fmla="*/ 1362052 w 6676572"/>
                <a:gd name="connsiteY48" fmla="*/ 1451893 h 1509486"/>
                <a:gd name="connsiteX49" fmla="*/ 977187 w 6676572"/>
                <a:gd name="connsiteY49" fmla="*/ 1485832 h 150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676572" h="1509486">
                  <a:moveTo>
                    <a:pt x="977187" y="1485832"/>
                  </a:moveTo>
                  <a:lnTo>
                    <a:pt x="0" y="1509486"/>
                  </a:lnTo>
                  <a:lnTo>
                    <a:pt x="130629" y="1436914"/>
                  </a:lnTo>
                  <a:lnTo>
                    <a:pt x="275772" y="1436914"/>
                  </a:lnTo>
                  <a:lnTo>
                    <a:pt x="420915" y="1436914"/>
                  </a:lnTo>
                  <a:lnTo>
                    <a:pt x="508000" y="1422400"/>
                  </a:lnTo>
                  <a:lnTo>
                    <a:pt x="781620" y="1380582"/>
                  </a:lnTo>
                  <a:lnTo>
                    <a:pt x="1055666" y="1351412"/>
                  </a:lnTo>
                  <a:lnTo>
                    <a:pt x="1199083" y="1331438"/>
                  </a:lnTo>
                  <a:lnTo>
                    <a:pt x="1365927" y="1313188"/>
                  </a:lnTo>
                  <a:lnTo>
                    <a:pt x="1523859" y="1284302"/>
                  </a:lnTo>
                  <a:lnTo>
                    <a:pt x="1685383" y="1233573"/>
                  </a:lnTo>
                  <a:lnTo>
                    <a:pt x="1855961" y="1211731"/>
                  </a:lnTo>
                  <a:lnTo>
                    <a:pt x="2048098" y="1137432"/>
                  </a:lnTo>
                  <a:lnTo>
                    <a:pt x="2438259" y="1039426"/>
                  </a:lnTo>
                  <a:lnTo>
                    <a:pt x="2569029" y="972457"/>
                  </a:lnTo>
                  <a:lnTo>
                    <a:pt x="2731996" y="999618"/>
                  </a:lnTo>
                  <a:lnTo>
                    <a:pt x="2957038" y="927047"/>
                  </a:lnTo>
                  <a:lnTo>
                    <a:pt x="3216286" y="898018"/>
                  </a:lnTo>
                  <a:lnTo>
                    <a:pt x="3513899" y="885230"/>
                  </a:lnTo>
                  <a:lnTo>
                    <a:pt x="3767970" y="749283"/>
                  </a:lnTo>
                  <a:lnTo>
                    <a:pt x="3973038" y="731033"/>
                  </a:lnTo>
                  <a:lnTo>
                    <a:pt x="4176237" y="698411"/>
                  </a:lnTo>
                  <a:lnTo>
                    <a:pt x="4464372" y="683898"/>
                  </a:lnTo>
                  <a:lnTo>
                    <a:pt x="4716859" y="531568"/>
                  </a:lnTo>
                  <a:lnTo>
                    <a:pt x="4967053" y="477104"/>
                  </a:lnTo>
                  <a:lnTo>
                    <a:pt x="5230178" y="408126"/>
                  </a:lnTo>
                  <a:lnTo>
                    <a:pt x="5596629" y="393611"/>
                  </a:lnTo>
                  <a:lnTo>
                    <a:pt x="5857885" y="351794"/>
                  </a:lnTo>
                  <a:lnTo>
                    <a:pt x="6077751" y="250336"/>
                  </a:lnTo>
                  <a:lnTo>
                    <a:pt x="6297475" y="181358"/>
                  </a:lnTo>
                  <a:lnTo>
                    <a:pt x="6458999" y="150462"/>
                  </a:lnTo>
                  <a:lnTo>
                    <a:pt x="6676572" y="0"/>
                  </a:lnTo>
                  <a:lnTo>
                    <a:pt x="6676572" y="261257"/>
                  </a:lnTo>
                  <a:lnTo>
                    <a:pt x="6531429" y="246743"/>
                  </a:lnTo>
                  <a:lnTo>
                    <a:pt x="6183086" y="333829"/>
                  </a:lnTo>
                  <a:lnTo>
                    <a:pt x="5994400" y="464457"/>
                  </a:lnTo>
                  <a:lnTo>
                    <a:pt x="5791200" y="478972"/>
                  </a:lnTo>
                  <a:lnTo>
                    <a:pt x="5457372" y="537029"/>
                  </a:lnTo>
                  <a:lnTo>
                    <a:pt x="5094515" y="566057"/>
                  </a:lnTo>
                  <a:lnTo>
                    <a:pt x="4818743" y="638629"/>
                  </a:lnTo>
                  <a:lnTo>
                    <a:pt x="4644572" y="740229"/>
                  </a:lnTo>
                  <a:lnTo>
                    <a:pt x="4444416" y="784243"/>
                  </a:lnTo>
                  <a:cubicBezTo>
                    <a:pt x="4364671" y="815456"/>
                    <a:pt x="4105664" y="854549"/>
                    <a:pt x="3949568" y="875539"/>
                  </a:cubicBezTo>
                  <a:cubicBezTo>
                    <a:pt x="3793472" y="896529"/>
                    <a:pt x="3769123" y="969370"/>
                    <a:pt x="3533824" y="996798"/>
                  </a:cubicBezTo>
                  <a:lnTo>
                    <a:pt x="2754304" y="1092073"/>
                  </a:lnTo>
                  <a:cubicBezTo>
                    <a:pt x="2560868" y="1119500"/>
                    <a:pt x="2537770" y="1122387"/>
                    <a:pt x="2373205" y="1161363"/>
                  </a:cubicBezTo>
                  <a:cubicBezTo>
                    <a:pt x="2208640" y="1200339"/>
                    <a:pt x="1959689" y="1311396"/>
                    <a:pt x="1785019" y="1347485"/>
                  </a:cubicBezTo>
                  <a:lnTo>
                    <a:pt x="1362052" y="1451893"/>
                  </a:lnTo>
                  <a:lnTo>
                    <a:pt x="977187" y="14858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88900" dir="16200000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6C7FC208-9E60-4575-BB3B-B3CD8E9C84E8}"/>
              </a:ext>
            </a:extLst>
          </p:cNvPr>
          <p:cNvGrpSpPr/>
          <p:nvPr/>
        </p:nvGrpSpPr>
        <p:grpSpPr>
          <a:xfrm>
            <a:off x="5118012" y="0"/>
            <a:ext cx="7073988" cy="1360228"/>
            <a:chOff x="4237217" y="1616876"/>
            <a:chExt cx="6211708" cy="1360228"/>
          </a:xfrm>
        </p:grpSpPr>
        <p:sp>
          <p:nvSpPr>
            <p:cNvPr id="20" name="直角三角形 19">
              <a:extLst>
                <a:ext uri="{FF2B5EF4-FFF2-40B4-BE49-F238E27FC236}">
                  <a16:creationId xmlns="" xmlns:a16="http://schemas.microsoft.com/office/drawing/2014/main" id="{FC180BD5-0962-42E6-BA00-A37C6814F56F}"/>
                </a:ext>
              </a:extLst>
            </p:cNvPr>
            <p:cNvSpPr/>
            <p:nvPr/>
          </p:nvSpPr>
          <p:spPr>
            <a:xfrm flipH="1" flipV="1">
              <a:off x="4253873" y="1616876"/>
              <a:ext cx="6195052" cy="1360228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05848593-910A-4E50-A74D-8641AE017CFA}"/>
                </a:ext>
              </a:extLst>
            </p:cNvPr>
            <p:cNvSpPr/>
            <p:nvPr/>
          </p:nvSpPr>
          <p:spPr>
            <a:xfrm>
              <a:off x="4237217" y="1616876"/>
              <a:ext cx="6211708" cy="1360228"/>
            </a:xfrm>
            <a:custGeom>
              <a:avLst/>
              <a:gdLst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76850 w 6524625"/>
                <a:gd name="connsiteY40" fmla="*/ 1162050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43425 w 6524625"/>
                <a:gd name="connsiteY44" fmla="*/ 1000125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05200 w 6524625"/>
                <a:gd name="connsiteY50" fmla="*/ 771525 h 1428750"/>
                <a:gd name="connsiteX51" fmla="*/ 3267075 w 6524625"/>
                <a:gd name="connsiteY51" fmla="*/ 704850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14575 w 6524625"/>
                <a:gd name="connsiteY54" fmla="*/ 552450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76850 w 6524625"/>
                <a:gd name="connsiteY40" fmla="*/ 1162050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43425 w 6524625"/>
                <a:gd name="connsiteY44" fmla="*/ 1000125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05200 w 6524625"/>
                <a:gd name="connsiteY50" fmla="*/ 771525 h 1428750"/>
                <a:gd name="connsiteX51" fmla="*/ 3267075 w 6524625"/>
                <a:gd name="connsiteY51" fmla="*/ 704850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76850 w 6524625"/>
                <a:gd name="connsiteY40" fmla="*/ 1162050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05200 w 6524625"/>
                <a:gd name="connsiteY50" fmla="*/ 771525 h 1428750"/>
                <a:gd name="connsiteX51" fmla="*/ 3267075 w 6524625"/>
                <a:gd name="connsiteY51" fmla="*/ 704850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96860 w 6524625"/>
                <a:gd name="connsiteY40" fmla="*/ 1092016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05200 w 6524625"/>
                <a:gd name="connsiteY50" fmla="*/ 771525 h 1428750"/>
                <a:gd name="connsiteX51" fmla="*/ 3267075 w 6524625"/>
                <a:gd name="connsiteY51" fmla="*/ 704850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96860 w 6524625"/>
                <a:gd name="connsiteY40" fmla="*/ 1092016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05200 w 6524625"/>
                <a:gd name="connsiteY50" fmla="*/ 771525 h 1428750"/>
                <a:gd name="connsiteX51" fmla="*/ 3267075 w 6524625"/>
                <a:gd name="connsiteY51" fmla="*/ 654826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24777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96860 w 6524625"/>
                <a:gd name="connsiteY40" fmla="*/ 1092016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35215 w 6524625"/>
                <a:gd name="connsiteY50" fmla="*/ 731506 h 1428750"/>
                <a:gd name="connsiteX51" fmla="*/ 3267075 w 6524625"/>
                <a:gd name="connsiteY51" fmla="*/ 654826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307805 h 1428750"/>
                <a:gd name="connsiteX30" fmla="*/ 6096000 w 6524625"/>
                <a:gd name="connsiteY30" fmla="*/ 1333500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96860 w 6524625"/>
                <a:gd name="connsiteY40" fmla="*/ 1092016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35215 w 6524625"/>
                <a:gd name="connsiteY50" fmla="*/ 731506 h 1428750"/>
                <a:gd name="connsiteX51" fmla="*/ 3267075 w 6524625"/>
                <a:gd name="connsiteY51" fmla="*/ 654826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  <a:gd name="connsiteX0" fmla="*/ 390525 w 6524625"/>
                <a:gd name="connsiteY0" fmla="*/ 0 h 1428750"/>
                <a:gd name="connsiteX1" fmla="*/ 0 w 6524625"/>
                <a:gd name="connsiteY1" fmla="*/ 0 h 1428750"/>
                <a:gd name="connsiteX2" fmla="*/ 171450 w 6524625"/>
                <a:gd name="connsiteY2" fmla="*/ 47625 h 1428750"/>
                <a:gd name="connsiteX3" fmla="*/ 314325 w 6524625"/>
                <a:gd name="connsiteY3" fmla="*/ 114300 h 1428750"/>
                <a:gd name="connsiteX4" fmla="*/ 409575 w 6524625"/>
                <a:gd name="connsiteY4" fmla="*/ 114300 h 1428750"/>
                <a:gd name="connsiteX5" fmla="*/ 495300 w 6524625"/>
                <a:gd name="connsiteY5" fmla="*/ 152400 h 1428750"/>
                <a:gd name="connsiteX6" fmla="*/ 685800 w 6524625"/>
                <a:gd name="connsiteY6" fmla="*/ 200025 h 1428750"/>
                <a:gd name="connsiteX7" fmla="*/ 847725 w 6524625"/>
                <a:gd name="connsiteY7" fmla="*/ 285750 h 1428750"/>
                <a:gd name="connsiteX8" fmla="*/ 933450 w 6524625"/>
                <a:gd name="connsiteY8" fmla="*/ 295275 h 1428750"/>
                <a:gd name="connsiteX9" fmla="*/ 1104900 w 6524625"/>
                <a:gd name="connsiteY9" fmla="*/ 333375 h 1428750"/>
                <a:gd name="connsiteX10" fmla="*/ 1285875 w 6524625"/>
                <a:gd name="connsiteY10" fmla="*/ 390525 h 1428750"/>
                <a:gd name="connsiteX11" fmla="*/ 1495425 w 6524625"/>
                <a:gd name="connsiteY11" fmla="*/ 419100 h 1428750"/>
                <a:gd name="connsiteX12" fmla="*/ 1676400 w 6524625"/>
                <a:gd name="connsiteY12" fmla="*/ 485775 h 1428750"/>
                <a:gd name="connsiteX13" fmla="*/ 1847850 w 6524625"/>
                <a:gd name="connsiteY13" fmla="*/ 504825 h 1428750"/>
                <a:gd name="connsiteX14" fmla="*/ 2114550 w 6524625"/>
                <a:gd name="connsiteY14" fmla="*/ 600075 h 1428750"/>
                <a:gd name="connsiteX15" fmla="*/ 2314575 w 6524625"/>
                <a:gd name="connsiteY15" fmla="*/ 628650 h 1428750"/>
                <a:gd name="connsiteX16" fmla="*/ 2495550 w 6524625"/>
                <a:gd name="connsiteY16" fmla="*/ 638175 h 1428750"/>
                <a:gd name="connsiteX17" fmla="*/ 2743200 w 6524625"/>
                <a:gd name="connsiteY17" fmla="*/ 742950 h 1428750"/>
                <a:gd name="connsiteX18" fmla="*/ 2952750 w 6524625"/>
                <a:gd name="connsiteY18" fmla="*/ 752475 h 1428750"/>
                <a:gd name="connsiteX19" fmla="*/ 3162300 w 6524625"/>
                <a:gd name="connsiteY19" fmla="*/ 790575 h 1428750"/>
                <a:gd name="connsiteX20" fmla="*/ 3409950 w 6524625"/>
                <a:gd name="connsiteY20" fmla="*/ 828675 h 1428750"/>
                <a:gd name="connsiteX21" fmla="*/ 3609975 w 6524625"/>
                <a:gd name="connsiteY21" fmla="*/ 876300 h 1428750"/>
                <a:gd name="connsiteX22" fmla="*/ 3790950 w 6524625"/>
                <a:gd name="connsiteY22" fmla="*/ 904875 h 1428750"/>
                <a:gd name="connsiteX23" fmla="*/ 3962400 w 6524625"/>
                <a:gd name="connsiteY23" fmla="*/ 981075 h 1428750"/>
                <a:gd name="connsiteX24" fmla="*/ 4238625 w 6524625"/>
                <a:gd name="connsiteY24" fmla="*/ 1076325 h 1428750"/>
                <a:gd name="connsiteX25" fmla="*/ 4619625 w 6524625"/>
                <a:gd name="connsiteY25" fmla="*/ 1114425 h 1428750"/>
                <a:gd name="connsiteX26" fmla="*/ 4972050 w 6524625"/>
                <a:gd name="connsiteY26" fmla="*/ 1181100 h 1428750"/>
                <a:gd name="connsiteX27" fmla="*/ 5133975 w 6524625"/>
                <a:gd name="connsiteY27" fmla="*/ 1171575 h 1428750"/>
                <a:gd name="connsiteX28" fmla="*/ 5534025 w 6524625"/>
                <a:gd name="connsiteY28" fmla="*/ 1247775 h 1428750"/>
                <a:gd name="connsiteX29" fmla="*/ 5743575 w 6524625"/>
                <a:gd name="connsiteY29" fmla="*/ 1307805 h 1428750"/>
                <a:gd name="connsiteX30" fmla="*/ 6096000 w 6524625"/>
                <a:gd name="connsiteY30" fmla="*/ 1363514 h 1428750"/>
                <a:gd name="connsiteX31" fmla="*/ 6315075 w 6524625"/>
                <a:gd name="connsiteY31" fmla="*/ 1400175 h 1428750"/>
                <a:gd name="connsiteX32" fmla="*/ 6524625 w 6524625"/>
                <a:gd name="connsiteY32" fmla="*/ 1428750 h 1428750"/>
                <a:gd name="connsiteX33" fmla="*/ 6515100 w 6524625"/>
                <a:gd name="connsiteY33" fmla="*/ 1343025 h 1428750"/>
                <a:gd name="connsiteX34" fmla="*/ 6162675 w 6524625"/>
                <a:gd name="connsiteY34" fmla="*/ 1266825 h 1428750"/>
                <a:gd name="connsiteX35" fmla="*/ 6029325 w 6524625"/>
                <a:gd name="connsiteY35" fmla="*/ 1219200 h 1428750"/>
                <a:gd name="connsiteX36" fmla="*/ 5848350 w 6524625"/>
                <a:gd name="connsiteY36" fmla="*/ 1133475 h 1428750"/>
                <a:gd name="connsiteX37" fmla="*/ 5762625 w 6524625"/>
                <a:gd name="connsiteY37" fmla="*/ 1171575 h 1428750"/>
                <a:gd name="connsiteX38" fmla="*/ 5619750 w 6524625"/>
                <a:gd name="connsiteY38" fmla="*/ 1171575 h 1428750"/>
                <a:gd name="connsiteX39" fmla="*/ 5476875 w 6524625"/>
                <a:gd name="connsiteY39" fmla="*/ 1171575 h 1428750"/>
                <a:gd name="connsiteX40" fmla="*/ 5296860 w 6524625"/>
                <a:gd name="connsiteY40" fmla="*/ 1092016 h 1428750"/>
                <a:gd name="connsiteX41" fmla="*/ 5133975 w 6524625"/>
                <a:gd name="connsiteY41" fmla="*/ 1095375 h 1428750"/>
                <a:gd name="connsiteX42" fmla="*/ 4972050 w 6524625"/>
                <a:gd name="connsiteY42" fmla="*/ 1028700 h 1428750"/>
                <a:gd name="connsiteX43" fmla="*/ 4724400 w 6524625"/>
                <a:gd name="connsiteY43" fmla="*/ 1000125 h 1428750"/>
                <a:gd name="connsiteX44" fmla="*/ 4553430 w 6524625"/>
                <a:gd name="connsiteY44" fmla="*/ 950101 h 1428750"/>
                <a:gd name="connsiteX45" fmla="*/ 4438650 w 6524625"/>
                <a:gd name="connsiteY45" fmla="*/ 952500 h 1428750"/>
                <a:gd name="connsiteX46" fmla="*/ 4210050 w 6524625"/>
                <a:gd name="connsiteY46" fmla="*/ 895350 h 1428750"/>
                <a:gd name="connsiteX47" fmla="*/ 3924300 w 6524625"/>
                <a:gd name="connsiteY47" fmla="*/ 781050 h 1428750"/>
                <a:gd name="connsiteX48" fmla="*/ 3829050 w 6524625"/>
                <a:gd name="connsiteY48" fmla="*/ 771525 h 1428750"/>
                <a:gd name="connsiteX49" fmla="*/ 3695700 w 6524625"/>
                <a:gd name="connsiteY49" fmla="*/ 771525 h 1428750"/>
                <a:gd name="connsiteX50" fmla="*/ 3535215 w 6524625"/>
                <a:gd name="connsiteY50" fmla="*/ 731506 h 1428750"/>
                <a:gd name="connsiteX51" fmla="*/ 3267075 w 6524625"/>
                <a:gd name="connsiteY51" fmla="*/ 654826 h 1428750"/>
                <a:gd name="connsiteX52" fmla="*/ 2971800 w 6524625"/>
                <a:gd name="connsiteY52" fmla="*/ 619125 h 1428750"/>
                <a:gd name="connsiteX53" fmla="*/ 2667000 w 6524625"/>
                <a:gd name="connsiteY53" fmla="*/ 561975 h 1428750"/>
                <a:gd name="connsiteX54" fmla="*/ 2324580 w 6524625"/>
                <a:gd name="connsiteY54" fmla="*/ 462407 h 1428750"/>
                <a:gd name="connsiteX55" fmla="*/ 2057400 w 6524625"/>
                <a:gd name="connsiteY55" fmla="*/ 428625 h 1428750"/>
                <a:gd name="connsiteX56" fmla="*/ 1914525 w 6524625"/>
                <a:gd name="connsiteY56" fmla="*/ 409575 h 1428750"/>
                <a:gd name="connsiteX57" fmla="*/ 1543050 w 6524625"/>
                <a:gd name="connsiteY57" fmla="*/ 285750 h 1428750"/>
                <a:gd name="connsiteX58" fmla="*/ 1285875 w 6524625"/>
                <a:gd name="connsiteY58" fmla="*/ 247650 h 1428750"/>
                <a:gd name="connsiteX59" fmla="*/ 1095375 w 6524625"/>
                <a:gd name="connsiteY59" fmla="*/ 171450 h 1428750"/>
                <a:gd name="connsiteX60" fmla="*/ 866775 w 6524625"/>
                <a:gd name="connsiteY60" fmla="*/ 104775 h 1428750"/>
                <a:gd name="connsiteX61" fmla="*/ 619125 w 6524625"/>
                <a:gd name="connsiteY61" fmla="*/ 47625 h 1428750"/>
                <a:gd name="connsiteX62" fmla="*/ 390525 w 6524625"/>
                <a:gd name="connsiteY62" fmla="*/ 0 h 142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6524625" h="1428750">
                  <a:moveTo>
                    <a:pt x="390525" y="0"/>
                  </a:moveTo>
                  <a:lnTo>
                    <a:pt x="0" y="0"/>
                  </a:lnTo>
                  <a:lnTo>
                    <a:pt x="171450" y="47625"/>
                  </a:lnTo>
                  <a:lnTo>
                    <a:pt x="314325" y="114300"/>
                  </a:lnTo>
                  <a:lnTo>
                    <a:pt x="409575" y="114300"/>
                  </a:lnTo>
                  <a:lnTo>
                    <a:pt x="495300" y="152400"/>
                  </a:lnTo>
                  <a:lnTo>
                    <a:pt x="685800" y="200025"/>
                  </a:lnTo>
                  <a:lnTo>
                    <a:pt x="847725" y="285750"/>
                  </a:lnTo>
                  <a:lnTo>
                    <a:pt x="933450" y="295275"/>
                  </a:lnTo>
                  <a:lnTo>
                    <a:pt x="1104900" y="333375"/>
                  </a:lnTo>
                  <a:lnTo>
                    <a:pt x="1285875" y="390525"/>
                  </a:lnTo>
                  <a:lnTo>
                    <a:pt x="1495425" y="419100"/>
                  </a:lnTo>
                  <a:lnTo>
                    <a:pt x="1676400" y="485775"/>
                  </a:lnTo>
                  <a:lnTo>
                    <a:pt x="1847850" y="504825"/>
                  </a:lnTo>
                  <a:lnTo>
                    <a:pt x="2114550" y="600075"/>
                  </a:lnTo>
                  <a:lnTo>
                    <a:pt x="2314575" y="628650"/>
                  </a:lnTo>
                  <a:lnTo>
                    <a:pt x="2495550" y="638175"/>
                  </a:lnTo>
                  <a:lnTo>
                    <a:pt x="2743200" y="742950"/>
                  </a:lnTo>
                  <a:lnTo>
                    <a:pt x="2952750" y="752475"/>
                  </a:lnTo>
                  <a:lnTo>
                    <a:pt x="3162300" y="790575"/>
                  </a:lnTo>
                  <a:lnTo>
                    <a:pt x="3409950" y="828675"/>
                  </a:lnTo>
                  <a:lnTo>
                    <a:pt x="3609975" y="876300"/>
                  </a:lnTo>
                  <a:lnTo>
                    <a:pt x="3790950" y="904875"/>
                  </a:lnTo>
                  <a:lnTo>
                    <a:pt x="3962400" y="981075"/>
                  </a:lnTo>
                  <a:lnTo>
                    <a:pt x="4238625" y="1076325"/>
                  </a:lnTo>
                  <a:lnTo>
                    <a:pt x="4619625" y="1114425"/>
                  </a:lnTo>
                  <a:lnTo>
                    <a:pt x="4972050" y="1181100"/>
                  </a:lnTo>
                  <a:lnTo>
                    <a:pt x="5133975" y="1171575"/>
                  </a:lnTo>
                  <a:lnTo>
                    <a:pt x="5534025" y="1247775"/>
                  </a:lnTo>
                  <a:lnTo>
                    <a:pt x="5743575" y="1307805"/>
                  </a:lnTo>
                  <a:lnTo>
                    <a:pt x="6096000" y="1363514"/>
                  </a:lnTo>
                  <a:lnTo>
                    <a:pt x="6315075" y="1400175"/>
                  </a:lnTo>
                  <a:lnTo>
                    <a:pt x="6524625" y="1428750"/>
                  </a:lnTo>
                  <a:lnTo>
                    <a:pt x="6515100" y="1343025"/>
                  </a:lnTo>
                  <a:lnTo>
                    <a:pt x="6162675" y="1266825"/>
                  </a:lnTo>
                  <a:lnTo>
                    <a:pt x="6029325" y="1219200"/>
                  </a:lnTo>
                  <a:lnTo>
                    <a:pt x="5848350" y="1133475"/>
                  </a:lnTo>
                  <a:lnTo>
                    <a:pt x="5762625" y="1171575"/>
                  </a:lnTo>
                  <a:lnTo>
                    <a:pt x="5619750" y="1171575"/>
                  </a:lnTo>
                  <a:lnTo>
                    <a:pt x="5476875" y="1171575"/>
                  </a:lnTo>
                  <a:lnTo>
                    <a:pt x="5296860" y="1092016"/>
                  </a:lnTo>
                  <a:lnTo>
                    <a:pt x="5133975" y="1095375"/>
                  </a:lnTo>
                  <a:lnTo>
                    <a:pt x="4972050" y="1028700"/>
                  </a:lnTo>
                  <a:lnTo>
                    <a:pt x="4724400" y="1000125"/>
                  </a:lnTo>
                  <a:lnTo>
                    <a:pt x="4553430" y="950101"/>
                  </a:lnTo>
                  <a:lnTo>
                    <a:pt x="4438650" y="952500"/>
                  </a:lnTo>
                  <a:lnTo>
                    <a:pt x="4210050" y="895350"/>
                  </a:lnTo>
                  <a:lnTo>
                    <a:pt x="3924300" y="781050"/>
                  </a:lnTo>
                  <a:lnTo>
                    <a:pt x="3829050" y="771525"/>
                  </a:lnTo>
                  <a:lnTo>
                    <a:pt x="3695700" y="771525"/>
                  </a:lnTo>
                  <a:lnTo>
                    <a:pt x="3535215" y="731506"/>
                  </a:lnTo>
                  <a:lnTo>
                    <a:pt x="3267075" y="654826"/>
                  </a:lnTo>
                  <a:lnTo>
                    <a:pt x="2971800" y="619125"/>
                  </a:lnTo>
                  <a:lnTo>
                    <a:pt x="2667000" y="561975"/>
                  </a:lnTo>
                  <a:lnTo>
                    <a:pt x="2324580" y="462407"/>
                  </a:lnTo>
                  <a:lnTo>
                    <a:pt x="2057400" y="428625"/>
                  </a:lnTo>
                  <a:lnTo>
                    <a:pt x="1914525" y="409575"/>
                  </a:lnTo>
                  <a:lnTo>
                    <a:pt x="1543050" y="285750"/>
                  </a:lnTo>
                  <a:lnTo>
                    <a:pt x="1285875" y="247650"/>
                  </a:lnTo>
                  <a:lnTo>
                    <a:pt x="1095375" y="171450"/>
                  </a:lnTo>
                  <a:lnTo>
                    <a:pt x="866775" y="104775"/>
                  </a:lnTo>
                  <a:lnTo>
                    <a:pt x="619125" y="47625"/>
                  </a:lnTo>
                  <a:lnTo>
                    <a:pt x="39052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0" dist="88900" dir="2700000" algn="tl" rotWithShape="0">
                <a:prstClr val="black">
                  <a:alpha val="8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466C8F17-4240-4AFC-BF85-9B3D25C27CEF}"/>
              </a:ext>
            </a:extLst>
          </p:cNvPr>
          <p:cNvGrpSpPr/>
          <p:nvPr/>
        </p:nvGrpSpPr>
        <p:grpSpPr>
          <a:xfrm>
            <a:off x="7613135" y="-140819"/>
            <a:ext cx="5538256" cy="1093806"/>
            <a:chOff x="4619625" y="3138487"/>
            <a:chExt cx="2941891" cy="581025"/>
          </a:xfr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82F68626-3F8E-421E-A90F-5C73D7D6C939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BD83F4AA-E336-48DE-8753-03BA05FE22D8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74D33810-0CE6-4151-9BA8-5BD0EBC4C00F}"/>
                </a:ext>
              </a:extLst>
            </p:cNvPr>
            <p:cNvSpPr/>
            <p:nvPr/>
          </p:nvSpPr>
          <p:spPr>
            <a:xfrm>
              <a:off x="4885849" y="3138487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99846EE-6E26-4895-AAD3-1D2621256F6B}"/>
              </a:ext>
            </a:extLst>
          </p:cNvPr>
          <p:cNvGrpSpPr/>
          <p:nvPr/>
        </p:nvGrpSpPr>
        <p:grpSpPr>
          <a:xfrm>
            <a:off x="7552503" y="5943533"/>
            <a:ext cx="5538256" cy="1093806"/>
            <a:chOff x="4619625" y="3138487"/>
            <a:chExt cx="2941891" cy="581025"/>
          </a:xfrm>
          <a:blipFill dpi="0"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ctr"/>
          </a:blipFill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B24EA1D8-B06D-4445-9F97-AD1755D2B8BC}"/>
                </a:ext>
              </a:extLst>
            </p:cNvPr>
            <p:cNvSpPr/>
            <p:nvPr/>
          </p:nvSpPr>
          <p:spPr>
            <a:xfrm>
              <a:off x="7132891" y="3168014"/>
              <a:ext cx="428625" cy="485775"/>
            </a:xfrm>
            <a:custGeom>
              <a:avLst/>
              <a:gdLst>
                <a:gd name="connsiteX0" fmla="*/ 233077 w 428625"/>
                <a:gd name="connsiteY0" fmla="*/ 234029 h 485775"/>
                <a:gd name="connsiteX1" fmla="*/ 229743 w 428625"/>
                <a:gd name="connsiteY1" fmla="*/ 231362 h 485775"/>
                <a:gd name="connsiteX2" fmla="*/ 231648 w 428625"/>
                <a:gd name="connsiteY2" fmla="*/ 227552 h 485775"/>
                <a:gd name="connsiteX3" fmla="*/ 342233 w 428625"/>
                <a:gd name="connsiteY3" fmla="*/ 0 h 485775"/>
                <a:gd name="connsiteX4" fmla="*/ 89440 w 428625"/>
                <a:gd name="connsiteY4" fmla="*/ 59912 h 485775"/>
                <a:gd name="connsiteX5" fmla="*/ 159925 w 428625"/>
                <a:gd name="connsiteY5" fmla="*/ 366046 h 485775"/>
                <a:gd name="connsiteX6" fmla="*/ 161068 w 428625"/>
                <a:gd name="connsiteY6" fmla="*/ 371189 h 485775"/>
                <a:gd name="connsiteX7" fmla="*/ 155925 w 428625"/>
                <a:gd name="connsiteY7" fmla="*/ 372332 h 485775"/>
                <a:gd name="connsiteX8" fmla="*/ 0 w 428625"/>
                <a:gd name="connsiteY8" fmla="*/ 406908 h 485775"/>
                <a:gd name="connsiteX9" fmla="*/ 17431 w 428625"/>
                <a:gd name="connsiteY9" fmla="*/ 488823 h 485775"/>
                <a:gd name="connsiteX10" fmla="*/ 436436 w 428625"/>
                <a:gd name="connsiteY10" fmla="*/ 391954 h 485775"/>
                <a:gd name="connsiteX11" fmla="*/ 233077 w 428625"/>
                <a:gd name="connsiteY11" fmla="*/ 23402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8625" h="485775">
                  <a:moveTo>
                    <a:pt x="233077" y="234029"/>
                  </a:moveTo>
                  <a:lnTo>
                    <a:pt x="229743" y="231362"/>
                  </a:lnTo>
                  <a:lnTo>
                    <a:pt x="231648" y="227552"/>
                  </a:lnTo>
                  <a:lnTo>
                    <a:pt x="342233" y="0"/>
                  </a:lnTo>
                  <a:cubicBezTo>
                    <a:pt x="257651" y="20288"/>
                    <a:pt x="173260" y="40672"/>
                    <a:pt x="89440" y="59912"/>
                  </a:cubicBezTo>
                  <a:lnTo>
                    <a:pt x="159925" y="366046"/>
                  </a:lnTo>
                  <a:lnTo>
                    <a:pt x="161068" y="371189"/>
                  </a:lnTo>
                  <a:lnTo>
                    <a:pt x="155925" y="372332"/>
                  </a:lnTo>
                  <a:cubicBezTo>
                    <a:pt x="104204" y="384048"/>
                    <a:pt x="52388" y="395954"/>
                    <a:pt x="0" y="406908"/>
                  </a:cubicBezTo>
                  <a:lnTo>
                    <a:pt x="17431" y="488823"/>
                  </a:lnTo>
                  <a:cubicBezTo>
                    <a:pt x="160020" y="458438"/>
                    <a:pt x="299180" y="424815"/>
                    <a:pt x="436436" y="391954"/>
                  </a:cubicBezTo>
                  <a:lnTo>
                    <a:pt x="233077" y="23402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AF9BDAD6-7017-4137-B7DF-154B8FDA2F9B}"/>
                </a:ext>
              </a:extLst>
            </p:cNvPr>
            <p:cNvSpPr/>
            <p:nvPr/>
          </p:nvSpPr>
          <p:spPr>
            <a:xfrm>
              <a:off x="4619625" y="3271837"/>
              <a:ext cx="466725" cy="447675"/>
            </a:xfrm>
            <a:custGeom>
              <a:avLst/>
              <a:gdLst>
                <a:gd name="connsiteX0" fmla="*/ 323945 w 466725"/>
                <a:gd name="connsiteY0" fmla="*/ 314897 h 447675"/>
                <a:gd name="connsiteX1" fmla="*/ 323088 w 466725"/>
                <a:gd name="connsiteY1" fmla="*/ 309753 h 447675"/>
                <a:gd name="connsiteX2" fmla="*/ 270605 w 466725"/>
                <a:gd name="connsiteY2" fmla="*/ 0 h 447675"/>
                <a:gd name="connsiteX3" fmla="*/ 0 w 466725"/>
                <a:gd name="connsiteY3" fmla="*/ 57055 h 447675"/>
                <a:gd name="connsiteX4" fmla="*/ 200692 w 466725"/>
                <a:gd name="connsiteY4" fmla="*/ 212217 h 447675"/>
                <a:gd name="connsiteX5" fmla="*/ 203930 w 466725"/>
                <a:gd name="connsiteY5" fmla="*/ 214884 h 447675"/>
                <a:gd name="connsiteX6" fmla="*/ 202025 w 466725"/>
                <a:gd name="connsiteY6" fmla="*/ 218599 h 447675"/>
                <a:gd name="connsiteX7" fmla="*/ 93059 w 466725"/>
                <a:gd name="connsiteY7" fmla="*/ 449199 h 447675"/>
                <a:gd name="connsiteX8" fmla="*/ 473678 w 466725"/>
                <a:gd name="connsiteY8" fmla="*/ 379667 h 447675"/>
                <a:gd name="connsiteX9" fmla="*/ 466344 w 466725"/>
                <a:gd name="connsiteY9" fmla="*/ 296228 h 447675"/>
                <a:gd name="connsiteX10" fmla="*/ 328613 w 466725"/>
                <a:gd name="connsiteY10" fmla="*/ 314039 h 447675"/>
                <a:gd name="connsiteX11" fmla="*/ 323945 w 466725"/>
                <a:gd name="connsiteY11" fmla="*/ 314897 h 4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6725" h="447675">
                  <a:moveTo>
                    <a:pt x="323945" y="314897"/>
                  </a:moveTo>
                  <a:lnTo>
                    <a:pt x="323088" y="309753"/>
                  </a:lnTo>
                  <a:lnTo>
                    <a:pt x="270605" y="0"/>
                  </a:lnTo>
                  <a:cubicBezTo>
                    <a:pt x="177356" y="15907"/>
                    <a:pt x="87440" y="36290"/>
                    <a:pt x="0" y="57055"/>
                  </a:cubicBezTo>
                  <a:cubicBezTo>
                    <a:pt x="67913" y="107918"/>
                    <a:pt x="135541" y="159449"/>
                    <a:pt x="200692" y="212217"/>
                  </a:cubicBezTo>
                  <a:lnTo>
                    <a:pt x="203930" y="214884"/>
                  </a:lnTo>
                  <a:lnTo>
                    <a:pt x="202025" y="218599"/>
                  </a:lnTo>
                  <a:cubicBezTo>
                    <a:pt x="164116" y="295180"/>
                    <a:pt x="128492" y="371951"/>
                    <a:pt x="93059" y="449199"/>
                  </a:cubicBezTo>
                  <a:cubicBezTo>
                    <a:pt x="227648" y="417576"/>
                    <a:pt x="354235" y="389192"/>
                    <a:pt x="473678" y="379667"/>
                  </a:cubicBezTo>
                  <a:lnTo>
                    <a:pt x="466344" y="296228"/>
                  </a:lnTo>
                  <a:cubicBezTo>
                    <a:pt x="420815" y="299942"/>
                    <a:pt x="375095" y="306038"/>
                    <a:pt x="328613" y="314039"/>
                  </a:cubicBezTo>
                  <a:lnTo>
                    <a:pt x="323945" y="3148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FE342AE6-EE5D-4D8A-96A7-ACB886F7AF89}"/>
                </a:ext>
              </a:extLst>
            </p:cNvPr>
            <p:cNvSpPr/>
            <p:nvPr/>
          </p:nvSpPr>
          <p:spPr>
            <a:xfrm>
              <a:off x="4885849" y="3138487"/>
              <a:ext cx="2390775" cy="523875"/>
            </a:xfrm>
            <a:custGeom>
              <a:avLst/>
              <a:gdLst>
                <a:gd name="connsiteX0" fmla="*/ 2305241 w 2390775"/>
                <a:gd name="connsiteY0" fmla="*/ 0 h 523875"/>
                <a:gd name="connsiteX1" fmla="*/ 1220819 w 2390775"/>
                <a:gd name="connsiteY1" fmla="*/ 117062 h 523875"/>
                <a:gd name="connsiteX2" fmla="*/ 655510 w 2390775"/>
                <a:gd name="connsiteY2" fmla="*/ 39243 h 523875"/>
                <a:gd name="connsiteX3" fmla="*/ 332708 w 2390775"/>
                <a:gd name="connsiteY3" fmla="*/ 10382 h 523875"/>
                <a:gd name="connsiteX4" fmla="*/ 0 w 2390775"/>
                <a:gd name="connsiteY4" fmla="*/ 38576 h 523875"/>
                <a:gd name="connsiteX5" fmla="*/ 65532 w 2390775"/>
                <a:gd name="connsiteY5" fmla="*/ 436340 h 523875"/>
                <a:gd name="connsiteX6" fmla="*/ 602075 w 2390775"/>
                <a:gd name="connsiteY6" fmla="*/ 438817 h 523875"/>
                <a:gd name="connsiteX7" fmla="*/ 1190434 w 2390775"/>
                <a:gd name="connsiteY7" fmla="*/ 519113 h 523875"/>
                <a:gd name="connsiteX8" fmla="*/ 2395442 w 2390775"/>
                <a:gd name="connsiteY8" fmla="*/ 392906 h 523875"/>
                <a:gd name="connsiteX9" fmla="*/ 2305241 w 2390775"/>
                <a:gd name="connsiteY9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90775" h="523875">
                  <a:moveTo>
                    <a:pt x="2305241" y="0"/>
                  </a:moveTo>
                  <a:cubicBezTo>
                    <a:pt x="1932527" y="87249"/>
                    <a:pt x="1574102" y="145637"/>
                    <a:pt x="1220819" y="117062"/>
                  </a:cubicBezTo>
                  <a:cubicBezTo>
                    <a:pt x="1053656" y="102870"/>
                    <a:pt x="852964" y="64865"/>
                    <a:pt x="655510" y="39243"/>
                  </a:cubicBezTo>
                  <a:cubicBezTo>
                    <a:pt x="549212" y="27051"/>
                    <a:pt x="465963" y="11430"/>
                    <a:pt x="332708" y="10382"/>
                  </a:cubicBezTo>
                  <a:cubicBezTo>
                    <a:pt x="219170" y="9811"/>
                    <a:pt x="106490" y="20860"/>
                    <a:pt x="0" y="38576"/>
                  </a:cubicBezTo>
                  <a:lnTo>
                    <a:pt x="65532" y="436340"/>
                  </a:lnTo>
                  <a:cubicBezTo>
                    <a:pt x="249555" y="403574"/>
                    <a:pt x="407575" y="409099"/>
                    <a:pt x="602075" y="438817"/>
                  </a:cubicBezTo>
                  <a:cubicBezTo>
                    <a:pt x="792956" y="463106"/>
                    <a:pt x="979265" y="500348"/>
                    <a:pt x="1190434" y="519113"/>
                  </a:cubicBezTo>
                  <a:cubicBezTo>
                    <a:pt x="1603534" y="552545"/>
                    <a:pt x="2012918" y="482537"/>
                    <a:pt x="2395442" y="392906"/>
                  </a:cubicBezTo>
                  <a:lnTo>
                    <a:pt x="23052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31" name="图片 30" descr="有钟表的建筑&#10;&#10;描述已自动生成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860500" y="3152202"/>
            <a:ext cx="4253444" cy="4253444"/>
          </a:xfrm>
          <a:prstGeom prst="rect">
            <a:avLst/>
          </a:prstGeom>
          <a:effectLst>
            <a:outerShdw dist="50800" sx="102000" sy="102000" algn="l" rotWithShape="0">
              <a:srgbClr val="EEB13B"/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540000">
            <a:off x="114098" y="648670"/>
            <a:ext cx="3919869" cy="5680971"/>
          </a:xfrm>
          <a:prstGeom prst="rect">
            <a:avLst/>
          </a:prstGeom>
          <a:effectLst>
            <a:outerShdw dist="76200" sx="102000" sy="102000" algn="l" rotWithShape="0">
              <a:srgbClr val="EEB13B"/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等腰三角形 187">
            <a:extLst>
              <a:ext uri="{FF2B5EF4-FFF2-40B4-BE49-F238E27FC236}">
                <a16:creationId xmlns="" xmlns:a16="http://schemas.microsoft.com/office/drawing/2014/main" id="{8C61C310-F9DA-4DFC-AD0E-B5E6C248FFBF}"/>
              </a:ext>
            </a:extLst>
          </p:cNvPr>
          <p:cNvSpPr/>
          <p:nvPr/>
        </p:nvSpPr>
        <p:spPr>
          <a:xfrm>
            <a:off x="-7201" y="1935480"/>
            <a:ext cx="4289834" cy="4922520"/>
          </a:xfrm>
          <a:prstGeom prst="triangle">
            <a:avLst>
              <a:gd name="adj" fmla="val 0"/>
            </a:avLst>
          </a:prstGeom>
          <a:blipFill dpi="0" rotWithShape="0">
            <a:blip r:embed="rId3"/>
            <a:srcRect/>
            <a:tile tx="0" ty="0" sx="100000" sy="100000" flip="none" algn="b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0" name="等腰三角形 189">
            <a:extLst>
              <a:ext uri="{FF2B5EF4-FFF2-40B4-BE49-F238E27FC236}">
                <a16:creationId xmlns="" xmlns:a16="http://schemas.microsoft.com/office/drawing/2014/main" id="{3315A0BD-722E-49D5-8309-DA13F247F846}"/>
              </a:ext>
            </a:extLst>
          </p:cNvPr>
          <p:cNvSpPr/>
          <p:nvPr/>
        </p:nvSpPr>
        <p:spPr>
          <a:xfrm flipH="1">
            <a:off x="7902166" y="1935480"/>
            <a:ext cx="4289834" cy="4922520"/>
          </a:xfrm>
          <a:prstGeom prst="triangle">
            <a:avLst>
              <a:gd name="adj" fmla="val 0"/>
            </a:avLst>
          </a:prstGeom>
          <a:blipFill dpi="0" rotWithShape="0">
            <a:blip r:embed="rId3"/>
            <a:srcRect/>
            <a:tile tx="0" ty="0" sx="100000" sy="100000" flip="none" algn="br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4" name="矩形 213">
            <a:extLst>
              <a:ext uri="{FF2B5EF4-FFF2-40B4-BE49-F238E27FC236}">
                <a16:creationId xmlns="" xmlns:a16="http://schemas.microsoft.com/office/drawing/2014/main" id="{0C893F1B-7DB5-4381-ACF2-384BD61B8D1A}"/>
              </a:ext>
            </a:extLst>
          </p:cNvPr>
          <p:cNvSpPr/>
          <p:nvPr/>
        </p:nvSpPr>
        <p:spPr>
          <a:xfrm>
            <a:off x="868471" y="1"/>
            <a:ext cx="10459929" cy="68649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6" name="图片 185" descr="图片包含 游戏机, 黑暗, 夜晚, 灯光&#10;&#10;描述已自动生成">
            <a:extLst>
              <a:ext uri="{FF2B5EF4-FFF2-40B4-BE49-F238E27FC236}">
                <a16:creationId xmlns="" xmlns:a16="http://schemas.microsoft.com/office/drawing/2014/main" id="{45262469-0B2F-4A43-BA2C-B071B84A492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-1" y="-6991"/>
            <a:ext cx="12191999" cy="6871979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25345563-14E2-4959-A082-2E722099F336}"/>
              </a:ext>
            </a:extLst>
          </p:cNvPr>
          <p:cNvGrpSpPr/>
          <p:nvPr/>
        </p:nvGrpSpPr>
        <p:grpSpPr>
          <a:xfrm>
            <a:off x="1082621" y="2154673"/>
            <a:ext cx="10026758" cy="4402539"/>
            <a:chOff x="1082621" y="2567642"/>
            <a:chExt cx="10026758" cy="3604558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D2E0F04-AAEF-4912-8D32-9BCF73B86F05}"/>
                </a:ext>
              </a:extLst>
            </p:cNvPr>
            <p:cNvGrpSpPr/>
            <p:nvPr/>
          </p:nvGrpSpPr>
          <p:grpSpPr>
            <a:xfrm>
              <a:off x="1082621" y="2567642"/>
              <a:ext cx="10026758" cy="3604558"/>
              <a:chOff x="191344" y="2401453"/>
              <a:chExt cx="11816614" cy="4248000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30803DF6-7B50-4DEF-9C87-BC56D7B36CE2}"/>
                  </a:ext>
                </a:extLst>
              </p:cNvPr>
              <p:cNvSpPr/>
              <p:nvPr/>
            </p:nvSpPr>
            <p:spPr>
              <a:xfrm>
                <a:off x="6247958" y="2401453"/>
                <a:ext cx="5760000" cy="4248000"/>
              </a:xfrm>
              <a:prstGeom prst="rect">
                <a:avLst/>
              </a:prstGeom>
              <a:solidFill>
                <a:schemeClr val="accent3"/>
              </a:solidFill>
              <a:ln w="107950">
                <a:solidFill>
                  <a:srgbClr val="3E558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AB9570DF-3AEE-4086-A205-39256A6126C7}"/>
                  </a:ext>
                </a:extLst>
              </p:cNvPr>
              <p:cNvSpPr/>
              <p:nvPr/>
            </p:nvSpPr>
            <p:spPr>
              <a:xfrm>
                <a:off x="191344" y="2401453"/>
                <a:ext cx="5760000" cy="4248000"/>
              </a:xfrm>
              <a:prstGeom prst="rect">
                <a:avLst/>
              </a:prstGeom>
              <a:solidFill>
                <a:schemeClr val="accent3"/>
              </a:solidFill>
              <a:ln w="107950">
                <a:solidFill>
                  <a:srgbClr val="3E558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84E701E-CB6E-4312-9516-2417EDED46AB}"/>
                </a:ext>
              </a:extLst>
            </p:cNvPr>
            <p:cNvGrpSpPr/>
            <p:nvPr/>
          </p:nvGrpSpPr>
          <p:grpSpPr>
            <a:xfrm>
              <a:off x="1126122" y="2595852"/>
              <a:ext cx="9935633" cy="3490624"/>
              <a:chOff x="1126122" y="2595852"/>
              <a:chExt cx="9935633" cy="3490624"/>
            </a:xfrm>
          </p:grpSpPr>
          <p:pic>
            <p:nvPicPr>
              <p:cNvPr id="8" name="图片 7" descr="图片包含 游戏机, 树&#10;&#10;描述已自动生成">
                <a:extLst>
                  <a:ext uri="{FF2B5EF4-FFF2-40B4-BE49-F238E27FC236}">
                    <a16:creationId xmlns="" xmlns:a16="http://schemas.microsoft.com/office/drawing/2014/main" id="{39900E84-3C1A-414C-A248-2E94B1FB2F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21843" y="2595852"/>
                <a:ext cx="4839912" cy="3490624"/>
              </a:xfrm>
              <a:prstGeom prst="rect">
                <a:avLst/>
              </a:prstGeom>
            </p:spPr>
          </p:pic>
          <p:pic>
            <p:nvPicPr>
              <p:cNvPr id="11" name="图片 10" descr="图片包含 游戏机, 树&#10;&#10;描述已自动生成">
                <a:extLst>
                  <a:ext uri="{FF2B5EF4-FFF2-40B4-BE49-F238E27FC236}">
                    <a16:creationId xmlns="" xmlns:a16="http://schemas.microsoft.com/office/drawing/2014/main" id="{D081FDAE-6A83-4FDA-A51B-659EB09AAD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1126122" y="2595852"/>
                <a:ext cx="4844034" cy="3490624"/>
              </a:xfrm>
              <a:prstGeom prst="rect">
                <a:avLst/>
              </a:prstGeom>
            </p:spPr>
          </p:pic>
        </p:grp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26278D3F-14A9-4397-94D9-93EFD5279400}"/>
              </a:ext>
            </a:extLst>
          </p:cNvPr>
          <p:cNvGrpSpPr/>
          <p:nvPr/>
        </p:nvGrpSpPr>
        <p:grpSpPr>
          <a:xfrm>
            <a:off x="5028233" y="3156287"/>
            <a:ext cx="2029862" cy="2029862"/>
            <a:chOff x="5028233" y="3156287"/>
            <a:chExt cx="2029862" cy="2029862"/>
          </a:xfrm>
        </p:grpSpPr>
        <p:grpSp>
          <p:nvGrpSpPr>
            <p:cNvPr id="14" name="组合 1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5571B53D-139C-4151-A2CC-A9CC25CDFBDD}"/>
                </a:ext>
              </a:extLst>
            </p:cNvPr>
            <p:cNvGrpSpPr/>
            <p:nvPr/>
          </p:nvGrpSpPr>
          <p:grpSpPr>
            <a:xfrm>
              <a:off x="5028233" y="3156287"/>
              <a:ext cx="2029862" cy="2029862"/>
              <a:chOff x="1677726" y="819384"/>
              <a:chExt cx="1875099" cy="1875099"/>
            </a:xfrm>
          </p:grpSpPr>
          <p:sp>
            <p:nvSpPr>
              <p:cNvPr id="15" name="椭圆 14">
                <a:extLst>
                  <a:ext uri="{FF2B5EF4-FFF2-40B4-BE49-F238E27FC236}">
                    <a16:creationId xmlns="" xmlns:a16="http://schemas.microsoft.com/office/drawing/2014/main" id="{EC8E6488-8C25-45EC-BCB4-0D61327D7F3C}"/>
                  </a:ext>
                </a:extLst>
              </p:cNvPr>
              <p:cNvSpPr/>
              <p:nvPr/>
            </p:nvSpPr>
            <p:spPr>
              <a:xfrm>
                <a:off x="1677726" y="819384"/>
                <a:ext cx="1875099" cy="1875099"/>
              </a:xfrm>
              <a:prstGeom prst="ellipse">
                <a:avLst/>
              </a:prstGeom>
              <a:solidFill>
                <a:schemeClr val="accent4"/>
              </a:solidFill>
              <a:ln w="38100" cap="flat" cmpd="sng" algn="ctr">
                <a:solidFill>
                  <a:srgbClr val="262626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="" xmlns:a16="http://schemas.microsoft.com/office/drawing/2014/main" id="{436ADD22-DD05-408D-B05B-B7627E2A7F11}"/>
                  </a:ext>
                </a:extLst>
              </p:cNvPr>
              <p:cNvSpPr/>
              <p:nvPr/>
            </p:nvSpPr>
            <p:spPr>
              <a:xfrm>
                <a:off x="1864181" y="1005840"/>
                <a:ext cx="1502188" cy="1502185"/>
              </a:xfrm>
              <a:prstGeom prst="ellipse">
                <a:avLst/>
              </a:prstGeom>
              <a:solidFill>
                <a:schemeClr val="accent1"/>
              </a:solid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grpSp>
          <p:nvGrpSpPr>
            <p:cNvPr id="17" name="组合 1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47BD016D-3242-49A9-8CB7-C55F3ADA2FD1}"/>
                </a:ext>
              </a:extLst>
            </p:cNvPr>
            <p:cNvGrpSpPr/>
            <p:nvPr/>
          </p:nvGrpSpPr>
          <p:grpSpPr>
            <a:xfrm>
              <a:off x="5243141" y="3371196"/>
              <a:ext cx="1600045" cy="1600043"/>
              <a:chOff x="2988945" y="603885"/>
              <a:chExt cx="2485959" cy="2485959"/>
            </a:xfrm>
            <a:solidFill>
              <a:srgbClr val="E3DFDA">
                <a:alpha val="42000"/>
              </a:srgbClr>
            </a:solidFill>
          </p:grpSpPr>
          <p:sp>
            <p:nvSpPr>
              <p:cNvPr id="18" name="任意多边形: 形状 17">
                <a:extLst>
                  <a:ext uri="{FF2B5EF4-FFF2-40B4-BE49-F238E27FC236}">
                    <a16:creationId xmlns="" xmlns:a16="http://schemas.microsoft.com/office/drawing/2014/main" id="{E7A696F9-791A-42AB-AF4B-3A7DF6372778}"/>
                  </a:ext>
                </a:extLst>
              </p:cNvPr>
              <p:cNvSpPr/>
              <p:nvPr/>
            </p:nvSpPr>
            <p:spPr>
              <a:xfrm>
                <a:off x="4485870" y="2432619"/>
                <a:ext cx="295275" cy="657225"/>
              </a:xfrm>
              <a:custGeom>
                <a:avLst/>
                <a:gdLst>
                  <a:gd name="connsiteX0" fmla="*/ 281298 w 295275"/>
                  <a:gd name="connsiteY0" fmla="*/ 663197 h 657225"/>
                  <a:gd name="connsiteX1" fmla="*/ 240626 w 295275"/>
                  <a:gd name="connsiteY1" fmla="*/ 589378 h 657225"/>
                  <a:gd name="connsiteX2" fmla="*/ 214527 w 295275"/>
                  <a:gd name="connsiteY2" fmla="*/ 527275 h 657225"/>
                  <a:gd name="connsiteX3" fmla="*/ 198811 w 295275"/>
                  <a:gd name="connsiteY3" fmla="*/ 499748 h 657225"/>
                  <a:gd name="connsiteX4" fmla="*/ 177570 w 295275"/>
                  <a:gd name="connsiteY4" fmla="*/ 448598 h 657225"/>
                  <a:gd name="connsiteX5" fmla="*/ 109181 w 295275"/>
                  <a:gd name="connsiteY5" fmla="*/ 264004 h 657225"/>
                  <a:gd name="connsiteX6" fmla="*/ 28028 w 295275"/>
                  <a:gd name="connsiteY6" fmla="*/ 82934 h 657225"/>
                  <a:gd name="connsiteX7" fmla="*/ 23075 w 295275"/>
                  <a:gd name="connsiteY7" fmla="*/ 62264 h 657225"/>
                  <a:gd name="connsiteX8" fmla="*/ 120 w 295275"/>
                  <a:gd name="connsiteY8" fmla="*/ 352 h 657225"/>
                  <a:gd name="connsiteX9" fmla="*/ 19551 w 295275"/>
                  <a:gd name="connsiteY9" fmla="*/ 26069 h 657225"/>
                  <a:gd name="connsiteX10" fmla="*/ 30885 w 295275"/>
                  <a:gd name="connsiteY10" fmla="*/ 57121 h 657225"/>
                  <a:gd name="connsiteX11" fmla="*/ 59746 w 295275"/>
                  <a:gd name="connsiteY11" fmla="*/ 115985 h 657225"/>
                  <a:gd name="connsiteX12" fmla="*/ 85940 w 295275"/>
                  <a:gd name="connsiteY12" fmla="*/ 175136 h 657225"/>
                  <a:gd name="connsiteX13" fmla="*/ 106419 w 295275"/>
                  <a:gd name="connsiteY13" fmla="*/ 228285 h 657225"/>
                  <a:gd name="connsiteX14" fmla="*/ 119468 w 295275"/>
                  <a:gd name="connsiteY14" fmla="*/ 250383 h 657225"/>
                  <a:gd name="connsiteX15" fmla="*/ 123754 w 295275"/>
                  <a:gd name="connsiteY15" fmla="*/ 271434 h 657225"/>
                  <a:gd name="connsiteX16" fmla="*/ 134803 w 295275"/>
                  <a:gd name="connsiteY16" fmla="*/ 292674 h 657225"/>
                  <a:gd name="connsiteX17" fmla="*/ 165378 w 295275"/>
                  <a:gd name="connsiteY17" fmla="*/ 357730 h 657225"/>
                  <a:gd name="connsiteX18" fmla="*/ 182333 w 295275"/>
                  <a:gd name="connsiteY18" fmla="*/ 396021 h 657225"/>
                  <a:gd name="connsiteX19" fmla="*/ 207669 w 295275"/>
                  <a:gd name="connsiteY19" fmla="*/ 448598 h 657225"/>
                  <a:gd name="connsiteX20" fmla="*/ 239292 w 295275"/>
                  <a:gd name="connsiteY20" fmla="*/ 514797 h 657225"/>
                  <a:gd name="connsiteX21" fmla="*/ 266820 w 295275"/>
                  <a:gd name="connsiteY21" fmla="*/ 576234 h 657225"/>
                  <a:gd name="connsiteX22" fmla="*/ 295776 w 295275"/>
                  <a:gd name="connsiteY22" fmla="*/ 651862 h 657225"/>
                  <a:gd name="connsiteX23" fmla="*/ 281298 w 295275"/>
                  <a:gd name="connsiteY23" fmla="*/ 663197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95275" h="657225">
                    <a:moveTo>
                      <a:pt x="281298" y="663197"/>
                    </a:moveTo>
                    <a:cubicBezTo>
                      <a:pt x="256818" y="647671"/>
                      <a:pt x="246150" y="618048"/>
                      <a:pt x="240626" y="589378"/>
                    </a:cubicBezTo>
                    <a:cubicBezTo>
                      <a:pt x="225291" y="576519"/>
                      <a:pt x="222528" y="548611"/>
                      <a:pt x="214527" y="527275"/>
                    </a:cubicBezTo>
                    <a:cubicBezTo>
                      <a:pt x="211098" y="518036"/>
                      <a:pt x="202335" y="509749"/>
                      <a:pt x="198811" y="499748"/>
                    </a:cubicBezTo>
                    <a:cubicBezTo>
                      <a:pt x="191763" y="479936"/>
                      <a:pt x="193572" y="458505"/>
                      <a:pt x="177570" y="448598"/>
                    </a:cubicBezTo>
                    <a:cubicBezTo>
                      <a:pt x="161092" y="386781"/>
                      <a:pt x="135946" y="325059"/>
                      <a:pt x="109181" y="264004"/>
                    </a:cubicBezTo>
                    <a:cubicBezTo>
                      <a:pt x="82416" y="202949"/>
                      <a:pt x="53936" y="142179"/>
                      <a:pt x="28028" y="82934"/>
                    </a:cubicBezTo>
                    <a:cubicBezTo>
                      <a:pt x="25170" y="76361"/>
                      <a:pt x="23551" y="69313"/>
                      <a:pt x="23075" y="62264"/>
                    </a:cubicBezTo>
                    <a:cubicBezTo>
                      <a:pt x="11931" y="45881"/>
                      <a:pt x="-1404" y="13687"/>
                      <a:pt x="120" y="352"/>
                    </a:cubicBezTo>
                    <a:cubicBezTo>
                      <a:pt x="7835" y="-2791"/>
                      <a:pt x="14502" y="15878"/>
                      <a:pt x="19551" y="26069"/>
                    </a:cubicBezTo>
                    <a:cubicBezTo>
                      <a:pt x="25647" y="38357"/>
                      <a:pt x="32314" y="50358"/>
                      <a:pt x="30885" y="57121"/>
                    </a:cubicBezTo>
                    <a:cubicBezTo>
                      <a:pt x="42030" y="74456"/>
                      <a:pt x="51174" y="95221"/>
                      <a:pt x="59746" y="115985"/>
                    </a:cubicBezTo>
                    <a:cubicBezTo>
                      <a:pt x="68319" y="136750"/>
                      <a:pt x="76320" y="157705"/>
                      <a:pt x="85940" y="175136"/>
                    </a:cubicBezTo>
                    <a:cubicBezTo>
                      <a:pt x="94989" y="191519"/>
                      <a:pt x="98894" y="209997"/>
                      <a:pt x="106419" y="228285"/>
                    </a:cubicBezTo>
                    <a:cubicBezTo>
                      <a:pt x="109467" y="235715"/>
                      <a:pt x="116229" y="242763"/>
                      <a:pt x="119468" y="250383"/>
                    </a:cubicBezTo>
                    <a:cubicBezTo>
                      <a:pt x="122040" y="256670"/>
                      <a:pt x="121278" y="264671"/>
                      <a:pt x="123754" y="271434"/>
                    </a:cubicBezTo>
                    <a:cubicBezTo>
                      <a:pt x="126231" y="278292"/>
                      <a:pt x="131660" y="285054"/>
                      <a:pt x="134803" y="292674"/>
                    </a:cubicBezTo>
                    <a:cubicBezTo>
                      <a:pt x="144233" y="315058"/>
                      <a:pt x="154520" y="340966"/>
                      <a:pt x="165378" y="357730"/>
                    </a:cubicBezTo>
                    <a:cubicBezTo>
                      <a:pt x="172998" y="369446"/>
                      <a:pt x="175475" y="384876"/>
                      <a:pt x="182333" y="396021"/>
                    </a:cubicBezTo>
                    <a:cubicBezTo>
                      <a:pt x="190334" y="409165"/>
                      <a:pt x="210051" y="429453"/>
                      <a:pt x="207669" y="448598"/>
                    </a:cubicBezTo>
                    <a:cubicBezTo>
                      <a:pt x="218623" y="467648"/>
                      <a:pt x="237387" y="492032"/>
                      <a:pt x="239292" y="514797"/>
                    </a:cubicBezTo>
                    <a:cubicBezTo>
                      <a:pt x="252723" y="530228"/>
                      <a:pt x="264629" y="556803"/>
                      <a:pt x="266820" y="576234"/>
                    </a:cubicBezTo>
                    <a:cubicBezTo>
                      <a:pt x="284250" y="596807"/>
                      <a:pt x="295680" y="626525"/>
                      <a:pt x="295776" y="651862"/>
                    </a:cubicBezTo>
                    <a:cubicBezTo>
                      <a:pt x="296157" y="656529"/>
                      <a:pt x="289680" y="660054"/>
                      <a:pt x="281298" y="66319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="" xmlns:a16="http://schemas.microsoft.com/office/drawing/2014/main" id="{B0563053-CCB9-478C-903C-465A7ED475CB}"/>
                  </a:ext>
                </a:extLst>
              </p:cNvPr>
              <p:cNvSpPr/>
              <p:nvPr/>
            </p:nvSpPr>
            <p:spPr>
              <a:xfrm>
                <a:off x="4661395" y="2022202"/>
                <a:ext cx="742950" cy="314325"/>
              </a:xfrm>
              <a:custGeom>
                <a:avLst/>
                <a:gdLst>
                  <a:gd name="connsiteX0" fmla="*/ 560115 w 742950"/>
                  <a:gd name="connsiteY0" fmla="*/ 243224 h 314325"/>
                  <a:gd name="connsiteX1" fmla="*/ 531159 w 742950"/>
                  <a:gd name="connsiteY1" fmla="*/ 231032 h 314325"/>
                  <a:gd name="connsiteX2" fmla="*/ 514014 w 742950"/>
                  <a:gd name="connsiteY2" fmla="*/ 229223 h 314325"/>
                  <a:gd name="connsiteX3" fmla="*/ 473247 w 742950"/>
                  <a:gd name="connsiteY3" fmla="*/ 206553 h 314325"/>
                  <a:gd name="connsiteX4" fmla="*/ 434385 w 742950"/>
                  <a:gd name="connsiteY4" fmla="*/ 193123 h 314325"/>
                  <a:gd name="connsiteX5" fmla="*/ 400666 w 742950"/>
                  <a:gd name="connsiteY5" fmla="*/ 174359 h 314325"/>
                  <a:gd name="connsiteX6" fmla="*/ 364947 w 742950"/>
                  <a:gd name="connsiteY6" fmla="*/ 163119 h 314325"/>
                  <a:gd name="connsiteX7" fmla="*/ 332372 w 742950"/>
                  <a:gd name="connsiteY7" fmla="*/ 151499 h 314325"/>
                  <a:gd name="connsiteX8" fmla="*/ 324371 w 742950"/>
                  <a:gd name="connsiteY8" fmla="*/ 143688 h 314325"/>
                  <a:gd name="connsiteX9" fmla="*/ 162636 w 742950"/>
                  <a:gd name="connsiteY9" fmla="*/ 77299 h 314325"/>
                  <a:gd name="connsiteX10" fmla="*/ 4140 w 742950"/>
                  <a:gd name="connsiteY10" fmla="*/ 9481 h 314325"/>
                  <a:gd name="connsiteX11" fmla="*/ 14713 w 742950"/>
                  <a:gd name="connsiteY11" fmla="*/ 1861 h 314325"/>
                  <a:gd name="connsiteX12" fmla="*/ 51098 w 742950"/>
                  <a:gd name="connsiteY12" fmla="*/ 16625 h 314325"/>
                  <a:gd name="connsiteX13" fmla="*/ 329324 w 742950"/>
                  <a:gd name="connsiteY13" fmla="*/ 127019 h 314325"/>
                  <a:gd name="connsiteX14" fmla="*/ 341897 w 742950"/>
                  <a:gd name="connsiteY14" fmla="*/ 127686 h 314325"/>
                  <a:gd name="connsiteX15" fmla="*/ 372567 w 742950"/>
                  <a:gd name="connsiteY15" fmla="*/ 141878 h 314325"/>
                  <a:gd name="connsiteX16" fmla="*/ 405238 w 742950"/>
                  <a:gd name="connsiteY16" fmla="*/ 158833 h 314325"/>
                  <a:gd name="connsiteX17" fmla="*/ 567163 w 742950"/>
                  <a:gd name="connsiteY17" fmla="*/ 221507 h 314325"/>
                  <a:gd name="connsiteX18" fmla="*/ 636695 w 742950"/>
                  <a:gd name="connsiteY18" fmla="*/ 249130 h 314325"/>
                  <a:gd name="connsiteX19" fmla="*/ 667366 w 742950"/>
                  <a:gd name="connsiteY19" fmla="*/ 257131 h 314325"/>
                  <a:gd name="connsiteX20" fmla="*/ 702132 w 742950"/>
                  <a:gd name="connsiteY20" fmla="*/ 275038 h 314325"/>
                  <a:gd name="connsiteX21" fmla="*/ 747281 w 742950"/>
                  <a:gd name="connsiteY21" fmla="*/ 295136 h 314325"/>
                  <a:gd name="connsiteX22" fmla="*/ 726993 w 742950"/>
                  <a:gd name="connsiteY22" fmla="*/ 316472 h 314325"/>
                  <a:gd name="connsiteX23" fmla="*/ 693845 w 742950"/>
                  <a:gd name="connsiteY23" fmla="*/ 299708 h 314325"/>
                  <a:gd name="connsiteX24" fmla="*/ 655079 w 742950"/>
                  <a:gd name="connsiteY24" fmla="*/ 287516 h 314325"/>
                  <a:gd name="connsiteX25" fmla="*/ 560115 w 742950"/>
                  <a:gd name="connsiteY25" fmla="*/ 243224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2950" h="314325">
                    <a:moveTo>
                      <a:pt x="560115" y="243224"/>
                    </a:moveTo>
                    <a:cubicBezTo>
                      <a:pt x="547827" y="246177"/>
                      <a:pt x="542207" y="234747"/>
                      <a:pt x="531159" y="231032"/>
                    </a:cubicBezTo>
                    <a:cubicBezTo>
                      <a:pt x="526206" y="229318"/>
                      <a:pt x="519348" y="231318"/>
                      <a:pt x="514014" y="229223"/>
                    </a:cubicBezTo>
                    <a:cubicBezTo>
                      <a:pt x="500488" y="223984"/>
                      <a:pt x="487915" y="212935"/>
                      <a:pt x="473247" y="206553"/>
                    </a:cubicBezTo>
                    <a:cubicBezTo>
                      <a:pt x="460483" y="201029"/>
                      <a:pt x="447053" y="197600"/>
                      <a:pt x="434385" y="193123"/>
                    </a:cubicBezTo>
                    <a:cubicBezTo>
                      <a:pt x="421716" y="188741"/>
                      <a:pt x="410191" y="183407"/>
                      <a:pt x="400666" y="174359"/>
                    </a:cubicBezTo>
                    <a:cubicBezTo>
                      <a:pt x="388474" y="175406"/>
                      <a:pt x="376377" y="169120"/>
                      <a:pt x="364947" y="163119"/>
                    </a:cubicBezTo>
                    <a:cubicBezTo>
                      <a:pt x="353422" y="157023"/>
                      <a:pt x="342468" y="151118"/>
                      <a:pt x="332372" y="151499"/>
                    </a:cubicBezTo>
                    <a:cubicBezTo>
                      <a:pt x="329990" y="148736"/>
                      <a:pt x="327228" y="146260"/>
                      <a:pt x="324371" y="143688"/>
                    </a:cubicBezTo>
                    <a:cubicBezTo>
                      <a:pt x="266649" y="121971"/>
                      <a:pt x="214357" y="99587"/>
                      <a:pt x="162636" y="77299"/>
                    </a:cubicBezTo>
                    <a:cubicBezTo>
                      <a:pt x="110820" y="54915"/>
                      <a:pt x="59481" y="32627"/>
                      <a:pt x="4140" y="9481"/>
                    </a:cubicBezTo>
                    <a:cubicBezTo>
                      <a:pt x="-5194" y="-1282"/>
                      <a:pt x="2521" y="-1378"/>
                      <a:pt x="14713" y="1861"/>
                    </a:cubicBezTo>
                    <a:cubicBezTo>
                      <a:pt x="26905" y="5195"/>
                      <a:pt x="43383" y="12148"/>
                      <a:pt x="51098" y="16625"/>
                    </a:cubicBezTo>
                    <a:cubicBezTo>
                      <a:pt x="148825" y="53486"/>
                      <a:pt x="231883" y="84252"/>
                      <a:pt x="329324" y="127019"/>
                    </a:cubicBezTo>
                    <a:cubicBezTo>
                      <a:pt x="334563" y="129305"/>
                      <a:pt x="337230" y="126543"/>
                      <a:pt x="341897" y="127686"/>
                    </a:cubicBezTo>
                    <a:cubicBezTo>
                      <a:pt x="348374" y="134735"/>
                      <a:pt x="360280" y="138164"/>
                      <a:pt x="372567" y="141878"/>
                    </a:cubicBezTo>
                    <a:cubicBezTo>
                      <a:pt x="384855" y="145593"/>
                      <a:pt x="397523" y="149594"/>
                      <a:pt x="405238" y="158833"/>
                    </a:cubicBezTo>
                    <a:cubicBezTo>
                      <a:pt x="463436" y="173978"/>
                      <a:pt x="519252" y="197885"/>
                      <a:pt x="567163" y="221507"/>
                    </a:cubicBezTo>
                    <a:cubicBezTo>
                      <a:pt x="590309" y="223508"/>
                      <a:pt x="611931" y="238081"/>
                      <a:pt x="636695" y="249130"/>
                    </a:cubicBezTo>
                    <a:cubicBezTo>
                      <a:pt x="645268" y="252940"/>
                      <a:pt x="656984" y="253226"/>
                      <a:pt x="667366" y="257131"/>
                    </a:cubicBezTo>
                    <a:cubicBezTo>
                      <a:pt x="679463" y="261703"/>
                      <a:pt x="690417" y="270656"/>
                      <a:pt x="702132" y="275038"/>
                    </a:cubicBezTo>
                    <a:cubicBezTo>
                      <a:pt x="718325" y="281229"/>
                      <a:pt x="741185" y="278086"/>
                      <a:pt x="747281" y="295136"/>
                    </a:cubicBezTo>
                    <a:cubicBezTo>
                      <a:pt x="746995" y="316376"/>
                      <a:pt x="738042" y="319710"/>
                      <a:pt x="726993" y="316472"/>
                    </a:cubicBezTo>
                    <a:cubicBezTo>
                      <a:pt x="715944" y="313233"/>
                      <a:pt x="702894" y="303803"/>
                      <a:pt x="693845" y="299708"/>
                    </a:cubicBezTo>
                    <a:cubicBezTo>
                      <a:pt x="681939" y="294278"/>
                      <a:pt x="667176" y="292659"/>
                      <a:pt x="655079" y="287516"/>
                    </a:cubicBezTo>
                    <a:cubicBezTo>
                      <a:pt x="623932" y="274371"/>
                      <a:pt x="584308" y="255797"/>
                      <a:pt x="560115" y="2432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="" xmlns:a16="http://schemas.microsoft.com/office/drawing/2014/main" id="{F4CD0107-33DD-4657-B267-084DB375C4A0}"/>
                  </a:ext>
                </a:extLst>
              </p:cNvPr>
              <p:cNvSpPr/>
              <p:nvPr/>
            </p:nvSpPr>
            <p:spPr>
              <a:xfrm>
                <a:off x="4937951" y="2537841"/>
                <a:ext cx="133350" cy="133350"/>
              </a:xfrm>
              <a:custGeom>
                <a:avLst/>
                <a:gdLst>
                  <a:gd name="connsiteX0" fmla="*/ 125825 w 133350"/>
                  <a:gd name="connsiteY0" fmla="*/ 140780 h 133350"/>
                  <a:gd name="connsiteX1" fmla="*/ 72009 w 133350"/>
                  <a:gd name="connsiteY1" fmla="*/ 84487 h 133350"/>
                  <a:gd name="connsiteX2" fmla="*/ 22193 w 133350"/>
                  <a:gd name="connsiteY2" fmla="*/ 34862 h 133350"/>
                  <a:gd name="connsiteX3" fmla="*/ 95 w 133350"/>
                  <a:gd name="connsiteY3" fmla="*/ 8192 h 133350"/>
                  <a:gd name="connsiteX4" fmla="*/ 7905 w 133350"/>
                  <a:gd name="connsiteY4" fmla="*/ 0 h 133350"/>
                  <a:gd name="connsiteX5" fmla="*/ 56578 w 133350"/>
                  <a:gd name="connsiteY5" fmla="*/ 42291 h 133350"/>
                  <a:gd name="connsiteX6" fmla="*/ 79533 w 133350"/>
                  <a:gd name="connsiteY6" fmla="*/ 59436 h 133350"/>
                  <a:gd name="connsiteX7" fmla="*/ 120205 w 133350"/>
                  <a:gd name="connsiteY7" fmla="*/ 103537 h 133350"/>
                  <a:gd name="connsiteX8" fmla="*/ 125825 w 133350"/>
                  <a:gd name="connsiteY8" fmla="*/ 14078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33350">
                    <a:moveTo>
                      <a:pt x="125825" y="140780"/>
                    </a:moveTo>
                    <a:cubicBezTo>
                      <a:pt x="106584" y="120968"/>
                      <a:pt x="84772" y="106108"/>
                      <a:pt x="72009" y="84487"/>
                    </a:cubicBezTo>
                    <a:cubicBezTo>
                      <a:pt x="51339" y="75248"/>
                      <a:pt x="38766" y="51054"/>
                      <a:pt x="22193" y="34862"/>
                    </a:cubicBezTo>
                    <a:cubicBezTo>
                      <a:pt x="13716" y="26575"/>
                      <a:pt x="-1334" y="22479"/>
                      <a:pt x="95" y="8192"/>
                    </a:cubicBezTo>
                    <a:lnTo>
                      <a:pt x="7905" y="0"/>
                    </a:lnTo>
                    <a:cubicBezTo>
                      <a:pt x="28098" y="5906"/>
                      <a:pt x="41529" y="26384"/>
                      <a:pt x="56578" y="42291"/>
                    </a:cubicBezTo>
                    <a:cubicBezTo>
                      <a:pt x="62103" y="48197"/>
                      <a:pt x="73056" y="52102"/>
                      <a:pt x="79533" y="59436"/>
                    </a:cubicBezTo>
                    <a:cubicBezTo>
                      <a:pt x="90487" y="71914"/>
                      <a:pt x="108585" y="89059"/>
                      <a:pt x="120205" y="103537"/>
                    </a:cubicBezTo>
                    <a:cubicBezTo>
                      <a:pt x="133350" y="119825"/>
                      <a:pt x="157638" y="124397"/>
                      <a:pt x="125825" y="14078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="" xmlns:a16="http://schemas.microsoft.com/office/drawing/2014/main" id="{05772511-3E26-4BA9-AB8B-D464CC8FCC03}"/>
                  </a:ext>
                </a:extLst>
              </p:cNvPr>
              <p:cNvSpPr/>
              <p:nvPr/>
            </p:nvSpPr>
            <p:spPr>
              <a:xfrm>
                <a:off x="5020791" y="2363734"/>
                <a:ext cx="76200" cy="57150"/>
              </a:xfrm>
              <a:custGeom>
                <a:avLst/>
                <a:gdLst>
                  <a:gd name="connsiteX0" fmla="*/ 18315 w 76200"/>
                  <a:gd name="connsiteY0" fmla="*/ 23231 h 57150"/>
                  <a:gd name="connsiteX1" fmla="*/ 503 w 76200"/>
                  <a:gd name="connsiteY1" fmla="*/ 3895 h 57150"/>
                  <a:gd name="connsiteX2" fmla="*/ 24792 w 76200"/>
                  <a:gd name="connsiteY2" fmla="*/ 10467 h 57150"/>
                  <a:gd name="connsiteX3" fmla="*/ 51367 w 76200"/>
                  <a:gd name="connsiteY3" fmla="*/ 23898 h 57150"/>
                  <a:gd name="connsiteX4" fmla="*/ 77465 w 76200"/>
                  <a:gd name="connsiteY4" fmla="*/ 36566 h 57150"/>
                  <a:gd name="connsiteX5" fmla="*/ 60701 w 76200"/>
                  <a:gd name="connsiteY5" fmla="*/ 59617 h 57150"/>
                  <a:gd name="connsiteX6" fmla="*/ 51938 w 76200"/>
                  <a:gd name="connsiteY6" fmla="*/ 45710 h 57150"/>
                  <a:gd name="connsiteX7" fmla="*/ 18315 w 76200"/>
                  <a:gd name="connsiteY7" fmla="*/ 2323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00" h="57150">
                    <a:moveTo>
                      <a:pt x="18315" y="23231"/>
                    </a:moveTo>
                    <a:cubicBezTo>
                      <a:pt x="8123" y="22659"/>
                      <a:pt x="-2449" y="13611"/>
                      <a:pt x="503" y="3895"/>
                    </a:cubicBezTo>
                    <a:cubicBezTo>
                      <a:pt x="6980" y="-3725"/>
                      <a:pt x="21268" y="562"/>
                      <a:pt x="24792" y="10467"/>
                    </a:cubicBezTo>
                    <a:cubicBezTo>
                      <a:pt x="36032" y="10753"/>
                      <a:pt x="43747" y="17326"/>
                      <a:pt x="51367" y="23898"/>
                    </a:cubicBezTo>
                    <a:cubicBezTo>
                      <a:pt x="58987" y="30470"/>
                      <a:pt x="66416" y="37042"/>
                      <a:pt x="77465" y="36566"/>
                    </a:cubicBezTo>
                    <a:cubicBezTo>
                      <a:pt x="89753" y="51996"/>
                      <a:pt x="74798" y="67522"/>
                      <a:pt x="60701" y="59617"/>
                    </a:cubicBezTo>
                    <a:cubicBezTo>
                      <a:pt x="56701" y="57426"/>
                      <a:pt x="56796" y="49330"/>
                      <a:pt x="51938" y="45710"/>
                    </a:cubicBezTo>
                    <a:cubicBezTo>
                      <a:pt x="43080" y="39138"/>
                      <a:pt x="20030" y="38947"/>
                      <a:pt x="18315" y="232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="" xmlns:a16="http://schemas.microsoft.com/office/drawing/2014/main" id="{50E8E1A9-4DC7-41D1-94DC-E437AE86C1A1}"/>
                  </a:ext>
                </a:extLst>
              </p:cNvPr>
              <p:cNvSpPr/>
              <p:nvPr/>
            </p:nvSpPr>
            <p:spPr>
              <a:xfrm>
                <a:off x="5205520" y="2033501"/>
                <a:ext cx="19050" cy="9525"/>
              </a:xfrm>
              <a:custGeom>
                <a:avLst/>
                <a:gdLst>
                  <a:gd name="connsiteX0" fmla="*/ 21229 w 19050"/>
                  <a:gd name="connsiteY0" fmla="*/ 17517 h 9525"/>
                  <a:gd name="connsiteX1" fmla="*/ 83 w 19050"/>
                  <a:gd name="connsiteY1" fmla="*/ 8278 h 9525"/>
                  <a:gd name="connsiteX2" fmla="*/ 21229 w 19050"/>
                  <a:gd name="connsiteY2" fmla="*/ 1751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9525">
                    <a:moveTo>
                      <a:pt x="21229" y="17517"/>
                    </a:moveTo>
                    <a:cubicBezTo>
                      <a:pt x="11704" y="19708"/>
                      <a:pt x="-1155" y="18565"/>
                      <a:pt x="83" y="8278"/>
                    </a:cubicBezTo>
                    <a:cubicBezTo>
                      <a:pt x="2083" y="-7819"/>
                      <a:pt x="35802" y="1896"/>
                      <a:pt x="21229" y="175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1ED730F1-FBD5-463E-9764-2EBD92D6485F}"/>
                  </a:ext>
                </a:extLst>
              </p:cNvPr>
              <p:cNvSpPr/>
              <p:nvPr/>
            </p:nvSpPr>
            <p:spPr>
              <a:xfrm>
                <a:off x="4741604" y="2590904"/>
                <a:ext cx="28575" cy="38100"/>
              </a:xfrm>
              <a:custGeom>
                <a:avLst/>
                <a:gdLst>
                  <a:gd name="connsiteX0" fmla="*/ 29469 w 28575"/>
                  <a:gd name="connsiteY0" fmla="*/ 42092 h 38100"/>
                  <a:gd name="connsiteX1" fmla="*/ 6418 w 28575"/>
                  <a:gd name="connsiteY1" fmla="*/ 24089 h 38100"/>
                  <a:gd name="connsiteX2" fmla="*/ 132 w 28575"/>
                  <a:gd name="connsiteY2" fmla="*/ 10945 h 38100"/>
                  <a:gd name="connsiteX3" fmla="*/ 4799 w 28575"/>
                  <a:gd name="connsiteY3" fmla="*/ 944 h 38100"/>
                  <a:gd name="connsiteX4" fmla="*/ 29469 w 28575"/>
                  <a:gd name="connsiteY4" fmla="*/ 42092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38100">
                    <a:moveTo>
                      <a:pt x="29469" y="42092"/>
                    </a:moveTo>
                    <a:cubicBezTo>
                      <a:pt x="23373" y="41044"/>
                      <a:pt x="13086" y="33043"/>
                      <a:pt x="6418" y="24089"/>
                    </a:cubicBezTo>
                    <a:cubicBezTo>
                      <a:pt x="3085" y="19613"/>
                      <a:pt x="703" y="14945"/>
                      <a:pt x="132" y="10945"/>
                    </a:cubicBezTo>
                    <a:cubicBezTo>
                      <a:pt x="-440" y="6849"/>
                      <a:pt x="798" y="3230"/>
                      <a:pt x="4799" y="944"/>
                    </a:cubicBezTo>
                    <a:cubicBezTo>
                      <a:pt x="17086" y="-6200"/>
                      <a:pt x="39661" y="29138"/>
                      <a:pt x="29469" y="420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="" xmlns:a16="http://schemas.microsoft.com/office/drawing/2014/main" id="{E14B781C-87DE-45F1-88C8-6A3CACD31D23}"/>
                  </a:ext>
                </a:extLst>
              </p:cNvPr>
              <p:cNvSpPr/>
              <p:nvPr/>
            </p:nvSpPr>
            <p:spPr>
              <a:xfrm>
                <a:off x="4750032" y="2353846"/>
                <a:ext cx="133350" cy="133350"/>
              </a:xfrm>
              <a:custGeom>
                <a:avLst/>
                <a:gdLst>
                  <a:gd name="connsiteX0" fmla="*/ 134769 w 133350"/>
                  <a:gd name="connsiteY0" fmla="*/ 139513 h 133350"/>
                  <a:gd name="connsiteX1" fmla="*/ 106194 w 133350"/>
                  <a:gd name="connsiteY1" fmla="*/ 115224 h 133350"/>
                  <a:gd name="connsiteX2" fmla="*/ 86287 w 133350"/>
                  <a:gd name="connsiteY2" fmla="*/ 101223 h 133350"/>
                  <a:gd name="connsiteX3" fmla="*/ 80763 w 133350"/>
                  <a:gd name="connsiteY3" fmla="*/ 89792 h 133350"/>
                  <a:gd name="connsiteX4" fmla="*/ 57808 w 133350"/>
                  <a:gd name="connsiteY4" fmla="*/ 72552 h 133350"/>
                  <a:gd name="connsiteX5" fmla="*/ 38376 w 133350"/>
                  <a:gd name="connsiteY5" fmla="*/ 47597 h 133350"/>
                  <a:gd name="connsiteX6" fmla="*/ 14088 w 133350"/>
                  <a:gd name="connsiteY6" fmla="*/ 26356 h 133350"/>
                  <a:gd name="connsiteX7" fmla="*/ 1134 w 133350"/>
                  <a:gd name="connsiteY7" fmla="*/ 2067 h 133350"/>
                  <a:gd name="connsiteX8" fmla="*/ 31042 w 133350"/>
                  <a:gd name="connsiteY8" fmla="*/ 22737 h 133350"/>
                  <a:gd name="connsiteX9" fmla="*/ 46092 w 133350"/>
                  <a:gd name="connsiteY9" fmla="*/ 37310 h 133350"/>
                  <a:gd name="connsiteX10" fmla="*/ 72571 w 133350"/>
                  <a:gd name="connsiteY10" fmla="*/ 57312 h 133350"/>
                  <a:gd name="connsiteX11" fmla="*/ 91240 w 133350"/>
                  <a:gd name="connsiteY11" fmla="*/ 78934 h 133350"/>
                  <a:gd name="connsiteX12" fmla="*/ 102765 w 133350"/>
                  <a:gd name="connsiteY12" fmla="*/ 84173 h 133350"/>
                  <a:gd name="connsiteX13" fmla="*/ 113910 w 133350"/>
                  <a:gd name="connsiteY13" fmla="*/ 100651 h 133350"/>
                  <a:gd name="connsiteX14" fmla="*/ 134769 w 133350"/>
                  <a:gd name="connsiteY14" fmla="*/ 139513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3350" h="133350">
                    <a:moveTo>
                      <a:pt x="134769" y="139513"/>
                    </a:moveTo>
                    <a:cubicBezTo>
                      <a:pt x="123244" y="143704"/>
                      <a:pt x="119720" y="127321"/>
                      <a:pt x="106194" y="115224"/>
                    </a:cubicBezTo>
                    <a:cubicBezTo>
                      <a:pt x="99527" y="109319"/>
                      <a:pt x="90859" y="106271"/>
                      <a:pt x="86287" y="101223"/>
                    </a:cubicBezTo>
                    <a:cubicBezTo>
                      <a:pt x="83334" y="98079"/>
                      <a:pt x="83811" y="93698"/>
                      <a:pt x="80763" y="89792"/>
                    </a:cubicBezTo>
                    <a:cubicBezTo>
                      <a:pt x="76191" y="83982"/>
                      <a:pt x="65809" y="80267"/>
                      <a:pt x="57808" y="72552"/>
                    </a:cubicBezTo>
                    <a:cubicBezTo>
                      <a:pt x="49521" y="64551"/>
                      <a:pt x="44092" y="52645"/>
                      <a:pt x="38376" y="47597"/>
                    </a:cubicBezTo>
                    <a:cubicBezTo>
                      <a:pt x="35043" y="44644"/>
                      <a:pt x="23613" y="35786"/>
                      <a:pt x="14088" y="26356"/>
                    </a:cubicBezTo>
                    <a:cubicBezTo>
                      <a:pt x="4658" y="16926"/>
                      <a:pt x="-2962" y="7020"/>
                      <a:pt x="1134" y="2067"/>
                    </a:cubicBezTo>
                    <a:cubicBezTo>
                      <a:pt x="8373" y="-6600"/>
                      <a:pt x="28280" y="14259"/>
                      <a:pt x="31042" y="22737"/>
                    </a:cubicBezTo>
                    <a:cubicBezTo>
                      <a:pt x="40281" y="22737"/>
                      <a:pt x="40663" y="31119"/>
                      <a:pt x="46092" y="37310"/>
                    </a:cubicBezTo>
                    <a:cubicBezTo>
                      <a:pt x="50854" y="42739"/>
                      <a:pt x="63808" y="48168"/>
                      <a:pt x="72571" y="57312"/>
                    </a:cubicBezTo>
                    <a:cubicBezTo>
                      <a:pt x="80382" y="65504"/>
                      <a:pt x="85716" y="74933"/>
                      <a:pt x="91240" y="78934"/>
                    </a:cubicBezTo>
                    <a:cubicBezTo>
                      <a:pt x="94193" y="81029"/>
                      <a:pt x="99908" y="81792"/>
                      <a:pt x="102765" y="84173"/>
                    </a:cubicBezTo>
                    <a:cubicBezTo>
                      <a:pt x="106004" y="86935"/>
                      <a:pt x="108290" y="94174"/>
                      <a:pt x="113910" y="100651"/>
                    </a:cubicBezTo>
                    <a:cubicBezTo>
                      <a:pt x="127150" y="116367"/>
                      <a:pt x="153819" y="122463"/>
                      <a:pt x="134769" y="1395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CE80E446-BF06-41FC-9C65-CCBB9448060F}"/>
                  </a:ext>
                </a:extLst>
              </p:cNvPr>
              <p:cNvSpPr/>
              <p:nvPr/>
            </p:nvSpPr>
            <p:spPr>
              <a:xfrm>
                <a:off x="4770461" y="1950530"/>
                <a:ext cx="352425" cy="76200"/>
              </a:xfrm>
              <a:custGeom>
                <a:avLst/>
                <a:gdLst>
                  <a:gd name="connsiteX0" fmla="*/ 356370 w 352425"/>
                  <a:gd name="connsiteY0" fmla="*/ 72676 h 76200"/>
                  <a:gd name="connsiteX1" fmla="*/ 354084 w 352425"/>
                  <a:gd name="connsiteY1" fmla="*/ 76771 h 76200"/>
                  <a:gd name="connsiteX2" fmla="*/ 265025 w 352425"/>
                  <a:gd name="connsiteY2" fmla="*/ 64579 h 76200"/>
                  <a:gd name="connsiteX3" fmla="*/ 214924 w 352425"/>
                  <a:gd name="connsiteY3" fmla="*/ 55531 h 76200"/>
                  <a:gd name="connsiteX4" fmla="*/ 201017 w 352425"/>
                  <a:gd name="connsiteY4" fmla="*/ 48863 h 76200"/>
                  <a:gd name="connsiteX5" fmla="*/ 190064 w 352425"/>
                  <a:gd name="connsiteY5" fmla="*/ 50387 h 76200"/>
                  <a:gd name="connsiteX6" fmla="*/ 123579 w 352425"/>
                  <a:gd name="connsiteY6" fmla="*/ 38862 h 76200"/>
                  <a:gd name="connsiteX7" fmla="*/ 99195 w 352425"/>
                  <a:gd name="connsiteY7" fmla="*/ 31528 h 76200"/>
                  <a:gd name="connsiteX8" fmla="*/ 59190 w 352425"/>
                  <a:gd name="connsiteY8" fmla="*/ 25241 h 76200"/>
                  <a:gd name="connsiteX9" fmla="*/ 40997 w 352425"/>
                  <a:gd name="connsiteY9" fmla="*/ 17526 h 76200"/>
                  <a:gd name="connsiteX10" fmla="*/ 8898 w 352425"/>
                  <a:gd name="connsiteY10" fmla="*/ 12382 h 76200"/>
                  <a:gd name="connsiteX11" fmla="*/ 4517 w 352425"/>
                  <a:gd name="connsiteY11" fmla="*/ 0 h 76200"/>
                  <a:gd name="connsiteX12" fmla="*/ 54618 w 352425"/>
                  <a:gd name="connsiteY12" fmla="*/ 8096 h 76200"/>
                  <a:gd name="connsiteX13" fmla="*/ 101576 w 352425"/>
                  <a:gd name="connsiteY13" fmla="*/ 18002 h 76200"/>
                  <a:gd name="connsiteX14" fmla="*/ 146058 w 352425"/>
                  <a:gd name="connsiteY14" fmla="*/ 26384 h 76200"/>
                  <a:gd name="connsiteX15" fmla="*/ 191302 w 352425"/>
                  <a:gd name="connsiteY15" fmla="*/ 34576 h 76200"/>
                  <a:gd name="connsiteX16" fmla="*/ 200922 w 352425"/>
                  <a:gd name="connsiteY16" fmla="*/ 40100 h 76200"/>
                  <a:gd name="connsiteX17" fmla="*/ 217781 w 352425"/>
                  <a:gd name="connsiteY17" fmla="*/ 39433 h 76200"/>
                  <a:gd name="connsiteX18" fmla="*/ 227402 w 352425"/>
                  <a:gd name="connsiteY18" fmla="*/ 45148 h 76200"/>
                  <a:gd name="connsiteX19" fmla="*/ 356370 w 352425"/>
                  <a:gd name="connsiteY19" fmla="*/ 72676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52425" h="76200">
                    <a:moveTo>
                      <a:pt x="356370" y="72676"/>
                    </a:moveTo>
                    <a:cubicBezTo>
                      <a:pt x="356370" y="75152"/>
                      <a:pt x="354560" y="74962"/>
                      <a:pt x="354084" y="76771"/>
                    </a:cubicBezTo>
                    <a:cubicBezTo>
                      <a:pt x="320937" y="70294"/>
                      <a:pt x="293696" y="70009"/>
                      <a:pt x="265025" y="64579"/>
                    </a:cubicBezTo>
                    <a:cubicBezTo>
                      <a:pt x="249404" y="61531"/>
                      <a:pt x="230640" y="51911"/>
                      <a:pt x="214924" y="55531"/>
                    </a:cubicBezTo>
                    <a:cubicBezTo>
                      <a:pt x="211876" y="52483"/>
                      <a:pt x="204827" y="51530"/>
                      <a:pt x="201017" y="48863"/>
                    </a:cubicBezTo>
                    <a:cubicBezTo>
                      <a:pt x="196445" y="48292"/>
                      <a:pt x="193969" y="50101"/>
                      <a:pt x="190064" y="50387"/>
                    </a:cubicBezTo>
                    <a:cubicBezTo>
                      <a:pt x="171395" y="39624"/>
                      <a:pt x="148154" y="42196"/>
                      <a:pt x="123579" y="38862"/>
                    </a:cubicBezTo>
                    <a:cubicBezTo>
                      <a:pt x="115483" y="37814"/>
                      <a:pt x="108339" y="33528"/>
                      <a:pt x="99195" y="31528"/>
                    </a:cubicBezTo>
                    <a:cubicBezTo>
                      <a:pt x="86336" y="28765"/>
                      <a:pt x="72430" y="29051"/>
                      <a:pt x="59190" y="25241"/>
                    </a:cubicBezTo>
                    <a:cubicBezTo>
                      <a:pt x="52713" y="23336"/>
                      <a:pt x="47379" y="19240"/>
                      <a:pt x="40997" y="17526"/>
                    </a:cubicBezTo>
                    <a:cubicBezTo>
                      <a:pt x="30901" y="14764"/>
                      <a:pt x="17566" y="14192"/>
                      <a:pt x="8898" y="12382"/>
                    </a:cubicBezTo>
                    <a:cubicBezTo>
                      <a:pt x="326" y="10573"/>
                      <a:pt x="-3770" y="7620"/>
                      <a:pt x="4517" y="0"/>
                    </a:cubicBezTo>
                    <a:cubicBezTo>
                      <a:pt x="21471" y="4477"/>
                      <a:pt x="38330" y="6191"/>
                      <a:pt x="54618" y="8096"/>
                    </a:cubicBezTo>
                    <a:cubicBezTo>
                      <a:pt x="70906" y="10001"/>
                      <a:pt x="86813" y="12001"/>
                      <a:pt x="101576" y="18002"/>
                    </a:cubicBezTo>
                    <a:cubicBezTo>
                      <a:pt x="115102" y="17335"/>
                      <a:pt x="130532" y="21717"/>
                      <a:pt x="146058" y="26384"/>
                    </a:cubicBezTo>
                    <a:cubicBezTo>
                      <a:pt x="161584" y="31051"/>
                      <a:pt x="177205" y="35814"/>
                      <a:pt x="191302" y="34576"/>
                    </a:cubicBezTo>
                    <a:cubicBezTo>
                      <a:pt x="196922" y="35052"/>
                      <a:pt x="197779" y="38195"/>
                      <a:pt x="200922" y="40100"/>
                    </a:cubicBezTo>
                    <a:cubicBezTo>
                      <a:pt x="204923" y="38005"/>
                      <a:pt x="212447" y="40100"/>
                      <a:pt x="217781" y="39433"/>
                    </a:cubicBezTo>
                    <a:cubicBezTo>
                      <a:pt x="221496" y="40957"/>
                      <a:pt x="224925" y="42767"/>
                      <a:pt x="227402" y="45148"/>
                    </a:cubicBezTo>
                    <a:cubicBezTo>
                      <a:pt x="271788" y="49339"/>
                      <a:pt x="313603" y="62103"/>
                      <a:pt x="356370" y="726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="" xmlns:a16="http://schemas.microsoft.com/office/drawing/2014/main" id="{0038D15F-5118-4F54-A5DD-094BC950888C}"/>
                  </a:ext>
                </a:extLst>
              </p:cNvPr>
              <p:cNvSpPr/>
              <p:nvPr/>
            </p:nvSpPr>
            <p:spPr>
              <a:xfrm>
                <a:off x="4915536" y="2296190"/>
                <a:ext cx="38100" cy="28575"/>
              </a:xfrm>
              <a:custGeom>
                <a:avLst/>
                <a:gdLst>
                  <a:gd name="connsiteX0" fmla="*/ 317 w 38100"/>
                  <a:gd name="connsiteY0" fmla="*/ 192 h 28575"/>
                  <a:gd name="connsiteX1" fmla="*/ 44608 w 38100"/>
                  <a:gd name="connsiteY1" fmla="*/ 30958 h 28575"/>
                  <a:gd name="connsiteX2" fmla="*/ 28796 w 38100"/>
                  <a:gd name="connsiteY2" fmla="*/ 30577 h 28575"/>
                  <a:gd name="connsiteX3" fmla="*/ 317 w 38100"/>
                  <a:gd name="connsiteY3" fmla="*/ 19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28575">
                    <a:moveTo>
                      <a:pt x="317" y="192"/>
                    </a:moveTo>
                    <a:cubicBezTo>
                      <a:pt x="11746" y="-2189"/>
                      <a:pt x="53847" y="18099"/>
                      <a:pt x="44608" y="30958"/>
                    </a:cubicBezTo>
                    <a:cubicBezTo>
                      <a:pt x="41274" y="35530"/>
                      <a:pt x="33083" y="32672"/>
                      <a:pt x="28796" y="30577"/>
                    </a:cubicBezTo>
                    <a:cubicBezTo>
                      <a:pt x="18223" y="25529"/>
                      <a:pt x="-2827" y="7717"/>
                      <a:pt x="317" y="1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851BF7B6-9DBB-4CA2-904D-CAC617A90B96}"/>
                  </a:ext>
                </a:extLst>
              </p:cNvPr>
              <p:cNvSpPr/>
              <p:nvPr/>
            </p:nvSpPr>
            <p:spPr>
              <a:xfrm>
                <a:off x="4766086" y="2197182"/>
                <a:ext cx="123825" cy="85725"/>
              </a:xfrm>
              <a:custGeom>
                <a:avLst/>
                <a:gdLst>
                  <a:gd name="connsiteX0" fmla="*/ 128621 w 123825"/>
                  <a:gd name="connsiteY0" fmla="*/ 82245 h 85725"/>
                  <a:gd name="connsiteX1" fmla="*/ 97569 w 123825"/>
                  <a:gd name="connsiteY1" fmla="*/ 75292 h 85725"/>
                  <a:gd name="connsiteX2" fmla="*/ 50325 w 123825"/>
                  <a:gd name="connsiteY2" fmla="*/ 46241 h 85725"/>
                  <a:gd name="connsiteX3" fmla="*/ 41086 w 123825"/>
                  <a:gd name="connsiteY3" fmla="*/ 35859 h 85725"/>
                  <a:gd name="connsiteX4" fmla="*/ 414 w 123825"/>
                  <a:gd name="connsiteY4" fmla="*/ 2235 h 85725"/>
                  <a:gd name="connsiteX5" fmla="*/ 45277 w 123825"/>
                  <a:gd name="connsiteY5" fmla="*/ 23762 h 85725"/>
                  <a:gd name="connsiteX6" fmla="*/ 60993 w 123825"/>
                  <a:gd name="connsiteY6" fmla="*/ 29763 h 85725"/>
                  <a:gd name="connsiteX7" fmla="*/ 105094 w 123825"/>
                  <a:gd name="connsiteY7" fmla="*/ 60814 h 85725"/>
                  <a:gd name="connsiteX8" fmla="*/ 128621 w 123825"/>
                  <a:gd name="connsiteY8" fmla="*/ 82245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85725">
                    <a:moveTo>
                      <a:pt x="128621" y="82245"/>
                    </a:moveTo>
                    <a:cubicBezTo>
                      <a:pt x="125287" y="99390"/>
                      <a:pt x="111476" y="84817"/>
                      <a:pt x="97569" y="75292"/>
                    </a:cubicBezTo>
                    <a:cubicBezTo>
                      <a:pt x="83853" y="65958"/>
                      <a:pt x="61184" y="55480"/>
                      <a:pt x="50325" y="46241"/>
                    </a:cubicBezTo>
                    <a:cubicBezTo>
                      <a:pt x="44896" y="41669"/>
                      <a:pt x="45372" y="39192"/>
                      <a:pt x="41086" y="35859"/>
                    </a:cubicBezTo>
                    <a:cubicBezTo>
                      <a:pt x="27560" y="25572"/>
                      <a:pt x="-3967" y="10903"/>
                      <a:pt x="414" y="2235"/>
                    </a:cubicBezTo>
                    <a:cubicBezTo>
                      <a:pt x="5081" y="-7099"/>
                      <a:pt x="30799" y="15285"/>
                      <a:pt x="45277" y="23762"/>
                    </a:cubicBezTo>
                    <a:cubicBezTo>
                      <a:pt x="52135" y="27667"/>
                      <a:pt x="54707" y="26619"/>
                      <a:pt x="60993" y="29763"/>
                    </a:cubicBezTo>
                    <a:cubicBezTo>
                      <a:pt x="73947" y="36240"/>
                      <a:pt x="91378" y="52242"/>
                      <a:pt x="105094" y="60814"/>
                    </a:cubicBezTo>
                    <a:cubicBezTo>
                      <a:pt x="117286" y="68720"/>
                      <a:pt x="131002" y="69958"/>
                      <a:pt x="128621" y="8224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="" xmlns:a16="http://schemas.microsoft.com/office/drawing/2014/main" id="{80AD2802-2B87-466B-BA8A-E5E4B24043A7}"/>
                  </a:ext>
                </a:extLst>
              </p:cNvPr>
              <p:cNvSpPr/>
              <p:nvPr/>
            </p:nvSpPr>
            <p:spPr>
              <a:xfrm>
                <a:off x="4590764" y="2371059"/>
                <a:ext cx="57150" cy="76200"/>
              </a:xfrm>
              <a:custGeom>
                <a:avLst/>
                <a:gdLst>
                  <a:gd name="connsiteX0" fmla="*/ 60198 w 57150"/>
                  <a:gd name="connsiteY0" fmla="*/ 84677 h 76200"/>
                  <a:gd name="connsiteX1" fmla="*/ 38671 w 57150"/>
                  <a:gd name="connsiteY1" fmla="*/ 61436 h 76200"/>
                  <a:gd name="connsiteX2" fmla="*/ 0 w 57150"/>
                  <a:gd name="connsiteY2" fmla="*/ 4476 h 76200"/>
                  <a:gd name="connsiteX3" fmla="*/ 857 w 57150"/>
                  <a:gd name="connsiteY3" fmla="*/ 2000 h 76200"/>
                  <a:gd name="connsiteX4" fmla="*/ 12763 w 57150"/>
                  <a:gd name="connsiteY4" fmla="*/ 2667 h 76200"/>
                  <a:gd name="connsiteX5" fmla="*/ 46292 w 57150"/>
                  <a:gd name="connsiteY5" fmla="*/ 54197 h 76200"/>
                  <a:gd name="connsiteX6" fmla="*/ 60198 w 57150"/>
                  <a:gd name="connsiteY6" fmla="*/ 84677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76200">
                    <a:moveTo>
                      <a:pt x="60198" y="84677"/>
                    </a:moveTo>
                    <a:cubicBezTo>
                      <a:pt x="51435" y="87534"/>
                      <a:pt x="41434" y="70866"/>
                      <a:pt x="38671" y="61436"/>
                    </a:cubicBezTo>
                    <a:cubicBezTo>
                      <a:pt x="23813" y="47244"/>
                      <a:pt x="11716" y="23431"/>
                      <a:pt x="0" y="4476"/>
                    </a:cubicBezTo>
                    <a:cubicBezTo>
                      <a:pt x="1143" y="4000"/>
                      <a:pt x="1333" y="3143"/>
                      <a:pt x="857" y="2000"/>
                    </a:cubicBezTo>
                    <a:cubicBezTo>
                      <a:pt x="4763" y="-2001"/>
                      <a:pt x="8763" y="952"/>
                      <a:pt x="12763" y="2667"/>
                    </a:cubicBezTo>
                    <a:cubicBezTo>
                      <a:pt x="21241" y="18954"/>
                      <a:pt x="35338" y="36480"/>
                      <a:pt x="46292" y="54197"/>
                    </a:cubicBezTo>
                    <a:cubicBezTo>
                      <a:pt x="53245" y="65817"/>
                      <a:pt x="67913" y="74580"/>
                      <a:pt x="60198" y="846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="" xmlns:a16="http://schemas.microsoft.com/office/drawing/2014/main" id="{6E35B205-591B-4493-8333-7C8874AC625E}"/>
                  </a:ext>
                </a:extLst>
              </p:cNvPr>
              <p:cNvSpPr/>
              <p:nvPr/>
            </p:nvSpPr>
            <p:spPr>
              <a:xfrm>
                <a:off x="4360900" y="2439448"/>
                <a:ext cx="28575" cy="123825"/>
              </a:xfrm>
              <a:custGeom>
                <a:avLst/>
                <a:gdLst>
                  <a:gd name="connsiteX0" fmla="*/ 2026 w 28575"/>
                  <a:gd name="connsiteY0" fmla="*/ 0 h 123825"/>
                  <a:gd name="connsiteX1" fmla="*/ 16695 w 28575"/>
                  <a:gd name="connsiteY1" fmla="*/ 42672 h 123825"/>
                  <a:gd name="connsiteX2" fmla="*/ 25363 w 28575"/>
                  <a:gd name="connsiteY2" fmla="*/ 76009 h 123825"/>
                  <a:gd name="connsiteX3" fmla="*/ 36507 w 28575"/>
                  <a:gd name="connsiteY3" fmla="*/ 109061 h 123825"/>
                  <a:gd name="connsiteX4" fmla="*/ 26410 w 28575"/>
                  <a:gd name="connsiteY4" fmla="*/ 129540 h 123825"/>
                  <a:gd name="connsiteX5" fmla="*/ 20219 w 28575"/>
                  <a:gd name="connsiteY5" fmla="*/ 123253 h 123825"/>
                  <a:gd name="connsiteX6" fmla="*/ 8789 w 28575"/>
                  <a:gd name="connsiteY6" fmla="*/ 46006 h 123825"/>
                  <a:gd name="connsiteX7" fmla="*/ 2026 w 28575"/>
                  <a:gd name="connsiteY7" fmla="*/ 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75" h="123825">
                    <a:moveTo>
                      <a:pt x="2026" y="0"/>
                    </a:moveTo>
                    <a:cubicBezTo>
                      <a:pt x="12123" y="762"/>
                      <a:pt x="18409" y="30289"/>
                      <a:pt x="16695" y="42672"/>
                    </a:cubicBezTo>
                    <a:cubicBezTo>
                      <a:pt x="22219" y="51054"/>
                      <a:pt x="23363" y="65056"/>
                      <a:pt x="25363" y="76009"/>
                    </a:cubicBezTo>
                    <a:cubicBezTo>
                      <a:pt x="27268" y="86677"/>
                      <a:pt x="33554" y="98965"/>
                      <a:pt x="36507" y="109061"/>
                    </a:cubicBezTo>
                    <a:cubicBezTo>
                      <a:pt x="39460" y="119253"/>
                      <a:pt x="38793" y="127254"/>
                      <a:pt x="26410" y="129540"/>
                    </a:cubicBezTo>
                    <a:cubicBezTo>
                      <a:pt x="24505" y="127159"/>
                      <a:pt x="22315" y="125349"/>
                      <a:pt x="20219" y="123253"/>
                    </a:cubicBezTo>
                    <a:cubicBezTo>
                      <a:pt x="17838" y="93250"/>
                      <a:pt x="9551" y="72580"/>
                      <a:pt x="8789" y="46006"/>
                    </a:cubicBezTo>
                    <a:cubicBezTo>
                      <a:pt x="1455" y="34671"/>
                      <a:pt x="-2736" y="8953"/>
                      <a:pt x="202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="" xmlns:a16="http://schemas.microsoft.com/office/drawing/2014/main" id="{02BA0126-9A8C-4674-A7EA-F6285D8F32B3}"/>
                  </a:ext>
                </a:extLst>
              </p:cNvPr>
              <p:cNvSpPr/>
              <p:nvPr/>
            </p:nvSpPr>
            <p:spPr>
              <a:xfrm>
                <a:off x="4434014" y="2044429"/>
                <a:ext cx="266700" cy="257175"/>
              </a:xfrm>
              <a:custGeom>
                <a:avLst/>
                <a:gdLst>
                  <a:gd name="connsiteX0" fmla="*/ 254572 w 266700"/>
                  <a:gd name="connsiteY0" fmla="*/ 262050 h 257175"/>
                  <a:gd name="connsiteX1" fmla="*/ 215901 w 266700"/>
                  <a:gd name="connsiteY1" fmla="*/ 224521 h 257175"/>
                  <a:gd name="connsiteX2" fmla="*/ 210662 w 266700"/>
                  <a:gd name="connsiteY2" fmla="*/ 215092 h 257175"/>
                  <a:gd name="connsiteX3" fmla="*/ 176562 w 266700"/>
                  <a:gd name="connsiteY3" fmla="*/ 183469 h 257175"/>
                  <a:gd name="connsiteX4" fmla="*/ 159894 w 266700"/>
                  <a:gd name="connsiteY4" fmla="*/ 162037 h 257175"/>
                  <a:gd name="connsiteX5" fmla="*/ 142749 w 266700"/>
                  <a:gd name="connsiteY5" fmla="*/ 148702 h 257175"/>
                  <a:gd name="connsiteX6" fmla="*/ 125889 w 266700"/>
                  <a:gd name="connsiteY6" fmla="*/ 130414 h 257175"/>
                  <a:gd name="connsiteX7" fmla="*/ 107316 w 266700"/>
                  <a:gd name="connsiteY7" fmla="*/ 112412 h 257175"/>
                  <a:gd name="connsiteX8" fmla="*/ 87885 w 266700"/>
                  <a:gd name="connsiteY8" fmla="*/ 94315 h 257175"/>
                  <a:gd name="connsiteX9" fmla="*/ 80836 w 266700"/>
                  <a:gd name="connsiteY9" fmla="*/ 84504 h 257175"/>
                  <a:gd name="connsiteX10" fmla="*/ 42450 w 266700"/>
                  <a:gd name="connsiteY10" fmla="*/ 47737 h 257175"/>
                  <a:gd name="connsiteX11" fmla="*/ 2064 w 266700"/>
                  <a:gd name="connsiteY11" fmla="*/ 6685 h 257175"/>
                  <a:gd name="connsiteX12" fmla="*/ 1969 w 266700"/>
                  <a:gd name="connsiteY12" fmla="*/ 17 h 257175"/>
                  <a:gd name="connsiteX13" fmla="*/ 14447 w 266700"/>
                  <a:gd name="connsiteY13" fmla="*/ 10780 h 257175"/>
                  <a:gd name="connsiteX14" fmla="*/ 58452 w 266700"/>
                  <a:gd name="connsiteY14" fmla="*/ 51452 h 257175"/>
                  <a:gd name="connsiteX15" fmla="*/ 84646 w 266700"/>
                  <a:gd name="connsiteY15" fmla="*/ 78217 h 257175"/>
                  <a:gd name="connsiteX16" fmla="*/ 94647 w 266700"/>
                  <a:gd name="connsiteY16" fmla="*/ 85075 h 257175"/>
                  <a:gd name="connsiteX17" fmla="*/ 128556 w 266700"/>
                  <a:gd name="connsiteY17" fmla="*/ 118222 h 257175"/>
                  <a:gd name="connsiteX18" fmla="*/ 160656 w 266700"/>
                  <a:gd name="connsiteY18" fmla="*/ 152512 h 257175"/>
                  <a:gd name="connsiteX19" fmla="*/ 212757 w 266700"/>
                  <a:gd name="connsiteY19" fmla="*/ 198804 h 257175"/>
                  <a:gd name="connsiteX20" fmla="*/ 265907 w 266700"/>
                  <a:gd name="connsiteY20" fmla="*/ 248239 h 257175"/>
                  <a:gd name="connsiteX21" fmla="*/ 261811 w 266700"/>
                  <a:gd name="connsiteY21" fmla="*/ 263479 h 257175"/>
                  <a:gd name="connsiteX22" fmla="*/ 254572 w 266700"/>
                  <a:gd name="connsiteY22" fmla="*/ 262050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66700" h="257175">
                    <a:moveTo>
                      <a:pt x="254572" y="262050"/>
                    </a:moveTo>
                    <a:cubicBezTo>
                      <a:pt x="243618" y="247858"/>
                      <a:pt x="227426" y="237475"/>
                      <a:pt x="215901" y="224521"/>
                    </a:cubicBezTo>
                    <a:cubicBezTo>
                      <a:pt x="213234" y="221473"/>
                      <a:pt x="213424" y="218425"/>
                      <a:pt x="210662" y="215092"/>
                    </a:cubicBezTo>
                    <a:cubicBezTo>
                      <a:pt x="200756" y="203185"/>
                      <a:pt x="186754" y="194232"/>
                      <a:pt x="176562" y="183469"/>
                    </a:cubicBezTo>
                    <a:cubicBezTo>
                      <a:pt x="171133" y="177754"/>
                      <a:pt x="164942" y="168038"/>
                      <a:pt x="159894" y="162037"/>
                    </a:cubicBezTo>
                    <a:cubicBezTo>
                      <a:pt x="156465" y="157942"/>
                      <a:pt x="149702" y="153846"/>
                      <a:pt x="142749" y="148702"/>
                    </a:cubicBezTo>
                    <a:cubicBezTo>
                      <a:pt x="135891" y="143559"/>
                      <a:pt x="129128" y="137558"/>
                      <a:pt x="125889" y="130414"/>
                    </a:cubicBezTo>
                    <a:cubicBezTo>
                      <a:pt x="118460" y="125842"/>
                      <a:pt x="113031" y="119080"/>
                      <a:pt x="107316" y="112412"/>
                    </a:cubicBezTo>
                    <a:cubicBezTo>
                      <a:pt x="101601" y="105745"/>
                      <a:pt x="95695" y="99077"/>
                      <a:pt x="87885" y="94315"/>
                    </a:cubicBezTo>
                    <a:cubicBezTo>
                      <a:pt x="84456" y="90600"/>
                      <a:pt x="81789" y="87171"/>
                      <a:pt x="80836" y="84504"/>
                    </a:cubicBezTo>
                    <a:cubicBezTo>
                      <a:pt x="68073" y="73931"/>
                      <a:pt x="55404" y="61072"/>
                      <a:pt x="42450" y="47737"/>
                    </a:cubicBezTo>
                    <a:cubicBezTo>
                      <a:pt x="29496" y="34307"/>
                      <a:pt x="16066" y="20305"/>
                      <a:pt x="2064" y="6685"/>
                    </a:cubicBezTo>
                    <a:cubicBezTo>
                      <a:pt x="540" y="3065"/>
                      <a:pt x="-1651" y="-269"/>
                      <a:pt x="1969" y="17"/>
                    </a:cubicBezTo>
                    <a:cubicBezTo>
                      <a:pt x="6351" y="1541"/>
                      <a:pt x="10065" y="6780"/>
                      <a:pt x="14447" y="10780"/>
                    </a:cubicBezTo>
                    <a:cubicBezTo>
                      <a:pt x="28353" y="23544"/>
                      <a:pt x="45022" y="37831"/>
                      <a:pt x="58452" y="51452"/>
                    </a:cubicBezTo>
                    <a:cubicBezTo>
                      <a:pt x="66072" y="59167"/>
                      <a:pt x="75883" y="67645"/>
                      <a:pt x="84646" y="78217"/>
                    </a:cubicBezTo>
                    <a:cubicBezTo>
                      <a:pt x="87980" y="80599"/>
                      <a:pt x="91599" y="83361"/>
                      <a:pt x="94647" y="85075"/>
                    </a:cubicBezTo>
                    <a:cubicBezTo>
                      <a:pt x="104744" y="97553"/>
                      <a:pt x="116650" y="107935"/>
                      <a:pt x="128556" y="118222"/>
                    </a:cubicBezTo>
                    <a:cubicBezTo>
                      <a:pt x="140367" y="128605"/>
                      <a:pt x="152083" y="138892"/>
                      <a:pt x="160656" y="152512"/>
                    </a:cubicBezTo>
                    <a:cubicBezTo>
                      <a:pt x="179039" y="167467"/>
                      <a:pt x="195898" y="182802"/>
                      <a:pt x="212757" y="198804"/>
                    </a:cubicBezTo>
                    <a:cubicBezTo>
                      <a:pt x="229617" y="214806"/>
                      <a:pt x="246571" y="231379"/>
                      <a:pt x="265907" y="248239"/>
                    </a:cubicBezTo>
                    <a:cubicBezTo>
                      <a:pt x="268669" y="253858"/>
                      <a:pt x="267717" y="259002"/>
                      <a:pt x="261811" y="263479"/>
                    </a:cubicBezTo>
                    <a:cubicBezTo>
                      <a:pt x="259239" y="262145"/>
                      <a:pt x="256953" y="261764"/>
                      <a:pt x="254572" y="26205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="" xmlns:a16="http://schemas.microsoft.com/office/drawing/2014/main" id="{A664D6AB-A715-4F8D-87E2-6209899E8254}"/>
                  </a:ext>
                </a:extLst>
              </p:cNvPr>
              <p:cNvSpPr/>
              <p:nvPr/>
            </p:nvSpPr>
            <p:spPr>
              <a:xfrm>
                <a:off x="4491323" y="2225421"/>
                <a:ext cx="76200" cy="104775"/>
              </a:xfrm>
              <a:custGeom>
                <a:avLst/>
                <a:gdLst>
                  <a:gd name="connsiteX0" fmla="*/ 0 w 76200"/>
                  <a:gd name="connsiteY0" fmla="*/ 2286 h 104775"/>
                  <a:gd name="connsiteX1" fmla="*/ 5715 w 76200"/>
                  <a:gd name="connsiteY1" fmla="*/ 0 h 104775"/>
                  <a:gd name="connsiteX2" fmla="*/ 38386 w 76200"/>
                  <a:gd name="connsiteY2" fmla="*/ 46577 h 104775"/>
                  <a:gd name="connsiteX3" fmla="*/ 76010 w 76200"/>
                  <a:gd name="connsiteY3" fmla="*/ 96964 h 104775"/>
                  <a:gd name="connsiteX4" fmla="*/ 79058 w 76200"/>
                  <a:gd name="connsiteY4" fmla="*/ 111347 h 104775"/>
                  <a:gd name="connsiteX5" fmla="*/ 36862 w 76200"/>
                  <a:gd name="connsiteY5" fmla="*/ 62389 h 104775"/>
                  <a:gd name="connsiteX6" fmla="*/ 0 w 76200"/>
                  <a:gd name="connsiteY6" fmla="*/ 228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104775">
                    <a:moveTo>
                      <a:pt x="0" y="2286"/>
                    </a:moveTo>
                    <a:cubicBezTo>
                      <a:pt x="1715" y="190"/>
                      <a:pt x="3715" y="286"/>
                      <a:pt x="5715" y="0"/>
                    </a:cubicBezTo>
                    <a:cubicBezTo>
                      <a:pt x="17240" y="11239"/>
                      <a:pt x="26194" y="29813"/>
                      <a:pt x="38386" y="46577"/>
                    </a:cubicBezTo>
                    <a:cubicBezTo>
                      <a:pt x="51435" y="64484"/>
                      <a:pt x="67437" y="81439"/>
                      <a:pt x="76010" y="96964"/>
                    </a:cubicBezTo>
                    <a:cubicBezTo>
                      <a:pt x="78486" y="101536"/>
                      <a:pt x="81725" y="108775"/>
                      <a:pt x="79058" y="111347"/>
                    </a:cubicBezTo>
                    <a:cubicBezTo>
                      <a:pt x="72390" y="117729"/>
                      <a:pt x="44291" y="74962"/>
                      <a:pt x="36862" y="62389"/>
                    </a:cubicBezTo>
                    <a:cubicBezTo>
                      <a:pt x="26194" y="44672"/>
                      <a:pt x="7049" y="18478"/>
                      <a:pt x="0" y="228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="" xmlns:a16="http://schemas.microsoft.com/office/drawing/2014/main" id="{6863D9A1-8527-4E97-BA8D-B1B6BF2DEDDD}"/>
                  </a:ext>
                </a:extLst>
              </p:cNvPr>
              <p:cNvSpPr/>
              <p:nvPr/>
            </p:nvSpPr>
            <p:spPr>
              <a:xfrm>
                <a:off x="4316158" y="2222849"/>
                <a:ext cx="38100" cy="161925"/>
              </a:xfrm>
              <a:custGeom>
                <a:avLst/>
                <a:gdLst>
                  <a:gd name="connsiteX0" fmla="*/ 32766 w 38100"/>
                  <a:gd name="connsiteY0" fmla="*/ 169164 h 161925"/>
                  <a:gd name="connsiteX1" fmla="*/ 14764 w 38100"/>
                  <a:gd name="connsiteY1" fmla="*/ 84582 h 161925"/>
                  <a:gd name="connsiteX2" fmla="*/ 0 w 38100"/>
                  <a:gd name="connsiteY2" fmla="*/ 0 h 161925"/>
                  <a:gd name="connsiteX3" fmla="*/ 15812 w 38100"/>
                  <a:gd name="connsiteY3" fmla="*/ 56197 h 161925"/>
                  <a:gd name="connsiteX4" fmla="*/ 34481 w 38100"/>
                  <a:gd name="connsiteY4" fmla="*/ 131731 h 161925"/>
                  <a:gd name="connsiteX5" fmla="*/ 41624 w 38100"/>
                  <a:gd name="connsiteY5" fmla="*/ 166973 h 161925"/>
                  <a:gd name="connsiteX6" fmla="*/ 32766 w 38100"/>
                  <a:gd name="connsiteY6" fmla="*/ 16916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" h="161925">
                    <a:moveTo>
                      <a:pt x="32766" y="169164"/>
                    </a:moveTo>
                    <a:cubicBezTo>
                      <a:pt x="27813" y="143637"/>
                      <a:pt x="20955" y="114205"/>
                      <a:pt x="14764" y="84582"/>
                    </a:cubicBezTo>
                    <a:cubicBezTo>
                      <a:pt x="8573" y="55054"/>
                      <a:pt x="3143" y="25432"/>
                      <a:pt x="0" y="0"/>
                    </a:cubicBezTo>
                    <a:cubicBezTo>
                      <a:pt x="8382" y="12954"/>
                      <a:pt x="11335" y="35624"/>
                      <a:pt x="15812" y="56197"/>
                    </a:cubicBezTo>
                    <a:cubicBezTo>
                      <a:pt x="21336" y="81343"/>
                      <a:pt x="29718" y="108013"/>
                      <a:pt x="34481" y="131731"/>
                    </a:cubicBezTo>
                    <a:cubicBezTo>
                      <a:pt x="36671" y="142875"/>
                      <a:pt x="38481" y="154686"/>
                      <a:pt x="41624" y="166973"/>
                    </a:cubicBezTo>
                    <a:cubicBezTo>
                      <a:pt x="38576" y="170783"/>
                      <a:pt x="37052" y="171069"/>
                      <a:pt x="32766" y="1691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="" xmlns:a16="http://schemas.microsoft.com/office/drawing/2014/main" id="{9F4BCA6D-BEE7-43DC-A0EF-402BE77ADE15}"/>
                  </a:ext>
                </a:extLst>
              </p:cNvPr>
              <p:cNvSpPr/>
              <p:nvPr/>
            </p:nvSpPr>
            <p:spPr>
              <a:xfrm>
                <a:off x="4613428" y="1849850"/>
                <a:ext cx="704850" cy="9525"/>
              </a:xfrm>
              <a:custGeom>
                <a:avLst/>
                <a:gdLst>
                  <a:gd name="connsiteX0" fmla="*/ 407199 w 704850"/>
                  <a:gd name="connsiteY0" fmla="*/ 8001 h 9525"/>
                  <a:gd name="connsiteX1" fmla="*/ 417582 w 704850"/>
                  <a:gd name="connsiteY1" fmla="*/ 12002 h 9525"/>
                  <a:gd name="connsiteX2" fmla="*/ 468541 w 704850"/>
                  <a:gd name="connsiteY2" fmla="*/ 8573 h 9525"/>
                  <a:gd name="connsiteX3" fmla="*/ 493877 w 704850"/>
                  <a:gd name="connsiteY3" fmla="*/ 13145 h 9525"/>
                  <a:gd name="connsiteX4" fmla="*/ 592746 w 704850"/>
                  <a:gd name="connsiteY4" fmla="*/ 9811 h 9525"/>
                  <a:gd name="connsiteX5" fmla="*/ 603129 w 704850"/>
                  <a:gd name="connsiteY5" fmla="*/ 14764 h 9525"/>
                  <a:gd name="connsiteX6" fmla="*/ 633609 w 704850"/>
                  <a:gd name="connsiteY6" fmla="*/ 11525 h 9525"/>
                  <a:gd name="connsiteX7" fmla="*/ 664565 w 704850"/>
                  <a:gd name="connsiteY7" fmla="*/ 12287 h 9525"/>
                  <a:gd name="connsiteX8" fmla="*/ 674947 w 704850"/>
                  <a:gd name="connsiteY8" fmla="*/ 15812 h 9525"/>
                  <a:gd name="connsiteX9" fmla="*/ 711142 w 704850"/>
                  <a:gd name="connsiteY9" fmla="*/ 2096 h 9525"/>
                  <a:gd name="connsiteX10" fmla="*/ 711047 w 704850"/>
                  <a:gd name="connsiteY10" fmla="*/ 0 h 9525"/>
                  <a:gd name="connsiteX11" fmla="*/ 101 w 704850"/>
                  <a:gd name="connsiteY11" fmla="*/ 0 h 9525"/>
                  <a:gd name="connsiteX12" fmla="*/ 24009 w 704850"/>
                  <a:gd name="connsiteY12" fmla="*/ 4191 h 9525"/>
                  <a:gd name="connsiteX13" fmla="*/ 127164 w 704850"/>
                  <a:gd name="connsiteY13" fmla="*/ 7715 h 9525"/>
                  <a:gd name="connsiteX14" fmla="*/ 142214 w 704850"/>
                  <a:gd name="connsiteY14" fmla="*/ 4477 h 9525"/>
                  <a:gd name="connsiteX15" fmla="*/ 152596 w 704850"/>
                  <a:gd name="connsiteY15" fmla="*/ 8096 h 9525"/>
                  <a:gd name="connsiteX16" fmla="*/ 275469 w 704850"/>
                  <a:gd name="connsiteY16" fmla="*/ 9239 h 9525"/>
                  <a:gd name="connsiteX17" fmla="*/ 407199 w 704850"/>
                  <a:gd name="connsiteY17" fmla="*/ 8001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9525">
                    <a:moveTo>
                      <a:pt x="407199" y="8001"/>
                    </a:moveTo>
                    <a:cubicBezTo>
                      <a:pt x="411200" y="8954"/>
                      <a:pt x="414820" y="10096"/>
                      <a:pt x="417582" y="12002"/>
                    </a:cubicBezTo>
                    <a:cubicBezTo>
                      <a:pt x="433774" y="6477"/>
                      <a:pt x="451967" y="15812"/>
                      <a:pt x="468541" y="8573"/>
                    </a:cubicBezTo>
                    <a:cubicBezTo>
                      <a:pt x="476160" y="11906"/>
                      <a:pt x="485495" y="12763"/>
                      <a:pt x="493877" y="13145"/>
                    </a:cubicBezTo>
                    <a:cubicBezTo>
                      <a:pt x="525405" y="14383"/>
                      <a:pt x="571696" y="16383"/>
                      <a:pt x="592746" y="9811"/>
                    </a:cubicBezTo>
                    <a:cubicBezTo>
                      <a:pt x="595223" y="12383"/>
                      <a:pt x="598080" y="14669"/>
                      <a:pt x="603129" y="14764"/>
                    </a:cubicBezTo>
                    <a:cubicBezTo>
                      <a:pt x="612749" y="7906"/>
                      <a:pt x="623131" y="9334"/>
                      <a:pt x="633609" y="11525"/>
                    </a:cubicBezTo>
                    <a:cubicBezTo>
                      <a:pt x="644086" y="13716"/>
                      <a:pt x="654564" y="16764"/>
                      <a:pt x="664565" y="12287"/>
                    </a:cubicBezTo>
                    <a:cubicBezTo>
                      <a:pt x="667804" y="13716"/>
                      <a:pt x="669518" y="16764"/>
                      <a:pt x="674947" y="15812"/>
                    </a:cubicBezTo>
                    <a:cubicBezTo>
                      <a:pt x="685044" y="4858"/>
                      <a:pt x="708951" y="20860"/>
                      <a:pt x="711142" y="2096"/>
                    </a:cubicBezTo>
                    <a:cubicBezTo>
                      <a:pt x="711237" y="1333"/>
                      <a:pt x="711047" y="667"/>
                      <a:pt x="711047" y="0"/>
                    </a:cubicBezTo>
                    <a:lnTo>
                      <a:pt x="101" y="0"/>
                    </a:lnTo>
                    <a:cubicBezTo>
                      <a:pt x="-1423" y="5144"/>
                      <a:pt x="14674" y="4096"/>
                      <a:pt x="24009" y="4191"/>
                    </a:cubicBezTo>
                    <a:cubicBezTo>
                      <a:pt x="61061" y="4382"/>
                      <a:pt x="98304" y="6763"/>
                      <a:pt x="127164" y="7715"/>
                    </a:cubicBezTo>
                    <a:cubicBezTo>
                      <a:pt x="130689" y="5810"/>
                      <a:pt x="137070" y="5525"/>
                      <a:pt x="142214" y="4477"/>
                    </a:cubicBezTo>
                    <a:cubicBezTo>
                      <a:pt x="145167" y="5905"/>
                      <a:pt x="147643" y="7715"/>
                      <a:pt x="152596" y="8096"/>
                    </a:cubicBezTo>
                    <a:cubicBezTo>
                      <a:pt x="191172" y="6287"/>
                      <a:pt x="232606" y="7715"/>
                      <a:pt x="275469" y="9239"/>
                    </a:cubicBezTo>
                    <a:cubicBezTo>
                      <a:pt x="318522" y="10668"/>
                      <a:pt x="362813" y="12478"/>
                      <a:pt x="407199" y="800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="" xmlns:a16="http://schemas.microsoft.com/office/drawing/2014/main" id="{2BE10AC1-4E6C-459D-A943-D05843294B21}"/>
                  </a:ext>
                </a:extLst>
              </p:cNvPr>
              <p:cNvSpPr/>
              <p:nvPr/>
            </p:nvSpPr>
            <p:spPr>
              <a:xfrm>
                <a:off x="4234720" y="2228564"/>
                <a:ext cx="9525" cy="704850"/>
              </a:xfrm>
              <a:custGeom>
                <a:avLst/>
                <a:gdLst>
                  <a:gd name="connsiteX0" fmla="*/ 8477 w 9525"/>
                  <a:gd name="connsiteY0" fmla="*/ 685514 h 704850"/>
                  <a:gd name="connsiteX1" fmla="*/ 15240 w 9525"/>
                  <a:gd name="connsiteY1" fmla="*/ 674846 h 704850"/>
                  <a:gd name="connsiteX2" fmla="*/ 9335 w 9525"/>
                  <a:gd name="connsiteY2" fmla="*/ 591122 h 704850"/>
                  <a:gd name="connsiteX3" fmla="*/ 13907 w 9525"/>
                  <a:gd name="connsiteY3" fmla="*/ 579025 h 704850"/>
                  <a:gd name="connsiteX4" fmla="*/ 6763 w 9525"/>
                  <a:gd name="connsiteY4" fmla="*/ 466915 h 704850"/>
                  <a:gd name="connsiteX5" fmla="*/ 10192 w 9525"/>
                  <a:gd name="connsiteY5" fmla="*/ 443008 h 704850"/>
                  <a:gd name="connsiteX6" fmla="*/ 10287 w 9525"/>
                  <a:gd name="connsiteY6" fmla="*/ 417385 h 704850"/>
                  <a:gd name="connsiteX7" fmla="*/ 6287 w 9525"/>
                  <a:gd name="connsiteY7" fmla="*/ 405479 h 704850"/>
                  <a:gd name="connsiteX8" fmla="*/ 10287 w 9525"/>
                  <a:gd name="connsiteY8" fmla="*/ 354806 h 704850"/>
                  <a:gd name="connsiteX9" fmla="*/ 7620 w 9525"/>
                  <a:gd name="connsiteY9" fmla="*/ 297656 h 704850"/>
                  <a:gd name="connsiteX10" fmla="*/ 4858 w 9525"/>
                  <a:gd name="connsiteY10" fmla="*/ 228886 h 704850"/>
                  <a:gd name="connsiteX11" fmla="*/ 7715 w 9525"/>
                  <a:gd name="connsiteY11" fmla="*/ 219837 h 704850"/>
                  <a:gd name="connsiteX12" fmla="*/ 7715 w 9525"/>
                  <a:gd name="connsiteY12" fmla="*/ 152495 h 704850"/>
                  <a:gd name="connsiteX13" fmla="*/ 4096 w 9525"/>
                  <a:gd name="connsiteY13" fmla="*/ 139160 h 704850"/>
                  <a:gd name="connsiteX14" fmla="*/ 5715 w 9525"/>
                  <a:gd name="connsiteY14" fmla="*/ 88963 h 704850"/>
                  <a:gd name="connsiteX15" fmla="*/ 3334 w 9525"/>
                  <a:gd name="connsiteY15" fmla="*/ 40386 h 704850"/>
                  <a:gd name="connsiteX16" fmla="*/ 476 w 9525"/>
                  <a:gd name="connsiteY16" fmla="*/ 95 h 704850"/>
                  <a:gd name="connsiteX17" fmla="*/ 0 w 9525"/>
                  <a:gd name="connsiteY17" fmla="*/ 0 h 704850"/>
                  <a:gd name="connsiteX18" fmla="*/ 0 w 9525"/>
                  <a:gd name="connsiteY18" fmla="*/ 710946 h 704850"/>
                  <a:gd name="connsiteX19" fmla="*/ 8477 w 9525"/>
                  <a:gd name="connsiteY19" fmla="*/ 685514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25" h="704850">
                    <a:moveTo>
                      <a:pt x="8477" y="685514"/>
                    </a:moveTo>
                    <a:cubicBezTo>
                      <a:pt x="11716" y="682752"/>
                      <a:pt x="12478" y="677989"/>
                      <a:pt x="15240" y="674846"/>
                    </a:cubicBezTo>
                    <a:cubicBezTo>
                      <a:pt x="10097" y="647224"/>
                      <a:pt x="10573" y="618268"/>
                      <a:pt x="9335" y="591122"/>
                    </a:cubicBezTo>
                    <a:cubicBezTo>
                      <a:pt x="12954" y="587597"/>
                      <a:pt x="13526" y="583406"/>
                      <a:pt x="13907" y="579025"/>
                    </a:cubicBezTo>
                    <a:cubicBezTo>
                      <a:pt x="17050" y="543687"/>
                      <a:pt x="11335" y="500824"/>
                      <a:pt x="6763" y="466915"/>
                    </a:cubicBezTo>
                    <a:cubicBezTo>
                      <a:pt x="11430" y="460438"/>
                      <a:pt x="11049" y="451866"/>
                      <a:pt x="10192" y="443008"/>
                    </a:cubicBezTo>
                    <a:cubicBezTo>
                      <a:pt x="9335" y="434149"/>
                      <a:pt x="8001" y="425101"/>
                      <a:pt x="10287" y="417385"/>
                    </a:cubicBezTo>
                    <a:cubicBezTo>
                      <a:pt x="11049" y="411004"/>
                      <a:pt x="6001" y="411385"/>
                      <a:pt x="6287" y="405479"/>
                    </a:cubicBezTo>
                    <a:cubicBezTo>
                      <a:pt x="11240" y="390049"/>
                      <a:pt x="11240" y="372999"/>
                      <a:pt x="10287" y="354806"/>
                    </a:cubicBezTo>
                    <a:cubicBezTo>
                      <a:pt x="9335" y="336709"/>
                      <a:pt x="7334" y="317468"/>
                      <a:pt x="7620" y="297656"/>
                    </a:cubicBezTo>
                    <a:cubicBezTo>
                      <a:pt x="8001" y="271272"/>
                      <a:pt x="10478" y="248317"/>
                      <a:pt x="4858" y="228886"/>
                    </a:cubicBezTo>
                    <a:cubicBezTo>
                      <a:pt x="6096" y="226219"/>
                      <a:pt x="8192" y="224885"/>
                      <a:pt x="7715" y="219837"/>
                    </a:cubicBezTo>
                    <a:cubicBezTo>
                      <a:pt x="4477" y="199644"/>
                      <a:pt x="7334" y="176689"/>
                      <a:pt x="7715" y="152495"/>
                    </a:cubicBezTo>
                    <a:cubicBezTo>
                      <a:pt x="6572" y="147828"/>
                      <a:pt x="4667" y="144685"/>
                      <a:pt x="4096" y="139160"/>
                    </a:cubicBezTo>
                    <a:cubicBezTo>
                      <a:pt x="6763" y="124873"/>
                      <a:pt x="6477" y="106870"/>
                      <a:pt x="5715" y="88963"/>
                    </a:cubicBezTo>
                    <a:cubicBezTo>
                      <a:pt x="4953" y="71152"/>
                      <a:pt x="3620" y="53626"/>
                      <a:pt x="3334" y="40386"/>
                    </a:cubicBezTo>
                    <a:cubicBezTo>
                      <a:pt x="3048" y="24765"/>
                      <a:pt x="5620" y="2095"/>
                      <a:pt x="476" y="95"/>
                    </a:cubicBezTo>
                    <a:cubicBezTo>
                      <a:pt x="286" y="0"/>
                      <a:pt x="95" y="0"/>
                      <a:pt x="0" y="0"/>
                    </a:cubicBezTo>
                    <a:lnTo>
                      <a:pt x="0" y="710946"/>
                    </a:lnTo>
                    <a:cubicBezTo>
                      <a:pt x="10668" y="710089"/>
                      <a:pt x="15716" y="697230"/>
                      <a:pt x="8477" y="6855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="" xmlns:a16="http://schemas.microsoft.com/office/drawing/2014/main" id="{B78C887A-1B5D-452E-9E7F-9DB4FF64EA18}"/>
                  </a:ext>
                </a:extLst>
              </p:cNvPr>
              <p:cNvSpPr/>
              <p:nvPr/>
            </p:nvSpPr>
            <p:spPr>
              <a:xfrm>
                <a:off x="2988945" y="2100810"/>
                <a:ext cx="657225" cy="295275"/>
              </a:xfrm>
              <a:custGeom>
                <a:avLst/>
                <a:gdLst>
                  <a:gd name="connsiteX0" fmla="*/ 0 w 657225"/>
                  <a:gd name="connsiteY0" fmla="*/ 281298 h 295275"/>
                  <a:gd name="connsiteX1" fmla="*/ 73819 w 657225"/>
                  <a:gd name="connsiteY1" fmla="*/ 240626 h 295275"/>
                  <a:gd name="connsiteX2" fmla="*/ 135922 w 657225"/>
                  <a:gd name="connsiteY2" fmla="*/ 214527 h 295275"/>
                  <a:gd name="connsiteX3" fmla="*/ 163449 w 657225"/>
                  <a:gd name="connsiteY3" fmla="*/ 198811 h 295275"/>
                  <a:gd name="connsiteX4" fmla="*/ 214598 w 657225"/>
                  <a:gd name="connsiteY4" fmla="*/ 177570 h 295275"/>
                  <a:gd name="connsiteX5" fmla="*/ 399193 w 657225"/>
                  <a:gd name="connsiteY5" fmla="*/ 109181 h 295275"/>
                  <a:gd name="connsiteX6" fmla="*/ 580263 w 657225"/>
                  <a:gd name="connsiteY6" fmla="*/ 28028 h 295275"/>
                  <a:gd name="connsiteX7" fmla="*/ 600932 w 657225"/>
                  <a:gd name="connsiteY7" fmla="*/ 23075 h 295275"/>
                  <a:gd name="connsiteX8" fmla="*/ 662845 w 657225"/>
                  <a:gd name="connsiteY8" fmla="*/ 120 h 295275"/>
                  <a:gd name="connsiteX9" fmla="*/ 637127 w 657225"/>
                  <a:gd name="connsiteY9" fmla="*/ 19551 h 295275"/>
                  <a:gd name="connsiteX10" fmla="*/ 606076 w 657225"/>
                  <a:gd name="connsiteY10" fmla="*/ 30885 h 295275"/>
                  <a:gd name="connsiteX11" fmla="*/ 547211 w 657225"/>
                  <a:gd name="connsiteY11" fmla="*/ 59746 h 295275"/>
                  <a:gd name="connsiteX12" fmla="*/ 488061 w 657225"/>
                  <a:gd name="connsiteY12" fmla="*/ 85940 h 295275"/>
                  <a:gd name="connsiteX13" fmla="*/ 434912 w 657225"/>
                  <a:gd name="connsiteY13" fmla="*/ 106419 h 295275"/>
                  <a:gd name="connsiteX14" fmla="*/ 412814 w 657225"/>
                  <a:gd name="connsiteY14" fmla="*/ 119468 h 295275"/>
                  <a:gd name="connsiteX15" fmla="*/ 391763 w 657225"/>
                  <a:gd name="connsiteY15" fmla="*/ 123754 h 295275"/>
                  <a:gd name="connsiteX16" fmla="*/ 370523 w 657225"/>
                  <a:gd name="connsiteY16" fmla="*/ 134803 h 295275"/>
                  <a:gd name="connsiteX17" fmla="*/ 305467 w 657225"/>
                  <a:gd name="connsiteY17" fmla="*/ 165378 h 295275"/>
                  <a:gd name="connsiteX18" fmla="*/ 267176 w 657225"/>
                  <a:gd name="connsiteY18" fmla="*/ 182333 h 295275"/>
                  <a:gd name="connsiteX19" fmla="*/ 214598 w 657225"/>
                  <a:gd name="connsiteY19" fmla="*/ 207669 h 295275"/>
                  <a:gd name="connsiteX20" fmla="*/ 148400 w 657225"/>
                  <a:gd name="connsiteY20" fmla="*/ 239292 h 295275"/>
                  <a:gd name="connsiteX21" fmla="*/ 86963 w 657225"/>
                  <a:gd name="connsiteY21" fmla="*/ 266820 h 295275"/>
                  <a:gd name="connsiteX22" fmla="*/ 11335 w 657225"/>
                  <a:gd name="connsiteY22" fmla="*/ 295776 h 295275"/>
                  <a:gd name="connsiteX23" fmla="*/ 0 w 657225"/>
                  <a:gd name="connsiteY23" fmla="*/ 28129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57225" h="295275">
                    <a:moveTo>
                      <a:pt x="0" y="281298"/>
                    </a:moveTo>
                    <a:cubicBezTo>
                      <a:pt x="15526" y="256818"/>
                      <a:pt x="45148" y="246150"/>
                      <a:pt x="73819" y="240626"/>
                    </a:cubicBezTo>
                    <a:cubicBezTo>
                      <a:pt x="86678" y="225291"/>
                      <a:pt x="114586" y="222528"/>
                      <a:pt x="135922" y="214527"/>
                    </a:cubicBezTo>
                    <a:cubicBezTo>
                      <a:pt x="145161" y="211098"/>
                      <a:pt x="153448" y="202335"/>
                      <a:pt x="163449" y="198811"/>
                    </a:cubicBezTo>
                    <a:cubicBezTo>
                      <a:pt x="183261" y="191763"/>
                      <a:pt x="204692" y="193572"/>
                      <a:pt x="214598" y="177570"/>
                    </a:cubicBezTo>
                    <a:cubicBezTo>
                      <a:pt x="276416" y="161092"/>
                      <a:pt x="338138" y="135946"/>
                      <a:pt x="399193" y="109181"/>
                    </a:cubicBezTo>
                    <a:cubicBezTo>
                      <a:pt x="460248" y="82416"/>
                      <a:pt x="521018" y="53936"/>
                      <a:pt x="580263" y="28028"/>
                    </a:cubicBezTo>
                    <a:cubicBezTo>
                      <a:pt x="586835" y="25170"/>
                      <a:pt x="593884" y="23551"/>
                      <a:pt x="600932" y="23075"/>
                    </a:cubicBezTo>
                    <a:cubicBezTo>
                      <a:pt x="617315" y="11931"/>
                      <a:pt x="649510" y="-1404"/>
                      <a:pt x="662845" y="120"/>
                    </a:cubicBezTo>
                    <a:cubicBezTo>
                      <a:pt x="665988" y="7835"/>
                      <a:pt x="647319" y="14502"/>
                      <a:pt x="637127" y="19551"/>
                    </a:cubicBezTo>
                    <a:cubicBezTo>
                      <a:pt x="624840" y="25647"/>
                      <a:pt x="612838" y="32314"/>
                      <a:pt x="606076" y="30885"/>
                    </a:cubicBezTo>
                    <a:cubicBezTo>
                      <a:pt x="588740" y="42030"/>
                      <a:pt x="567976" y="51174"/>
                      <a:pt x="547211" y="59746"/>
                    </a:cubicBezTo>
                    <a:cubicBezTo>
                      <a:pt x="526447" y="68319"/>
                      <a:pt x="505492" y="76320"/>
                      <a:pt x="488061" y="85940"/>
                    </a:cubicBezTo>
                    <a:cubicBezTo>
                      <a:pt x="471678" y="94989"/>
                      <a:pt x="453200" y="98894"/>
                      <a:pt x="434912" y="106419"/>
                    </a:cubicBezTo>
                    <a:cubicBezTo>
                      <a:pt x="427482" y="109467"/>
                      <a:pt x="420434" y="116229"/>
                      <a:pt x="412814" y="119468"/>
                    </a:cubicBezTo>
                    <a:cubicBezTo>
                      <a:pt x="406527" y="122040"/>
                      <a:pt x="398526" y="121278"/>
                      <a:pt x="391763" y="123754"/>
                    </a:cubicBezTo>
                    <a:cubicBezTo>
                      <a:pt x="384905" y="126231"/>
                      <a:pt x="378143" y="131660"/>
                      <a:pt x="370523" y="134803"/>
                    </a:cubicBezTo>
                    <a:cubicBezTo>
                      <a:pt x="348139" y="144233"/>
                      <a:pt x="322231" y="154520"/>
                      <a:pt x="305467" y="165378"/>
                    </a:cubicBezTo>
                    <a:cubicBezTo>
                      <a:pt x="293751" y="172998"/>
                      <a:pt x="278321" y="175475"/>
                      <a:pt x="267176" y="182333"/>
                    </a:cubicBezTo>
                    <a:cubicBezTo>
                      <a:pt x="254032" y="190334"/>
                      <a:pt x="233744" y="210051"/>
                      <a:pt x="214598" y="207669"/>
                    </a:cubicBezTo>
                    <a:cubicBezTo>
                      <a:pt x="195548" y="218623"/>
                      <a:pt x="171164" y="237387"/>
                      <a:pt x="148400" y="239292"/>
                    </a:cubicBezTo>
                    <a:cubicBezTo>
                      <a:pt x="132969" y="252723"/>
                      <a:pt x="106394" y="264629"/>
                      <a:pt x="86963" y="266820"/>
                    </a:cubicBezTo>
                    <a:cubicBezTo>
                      <a:pt x="66389" y="284250"/>
                      <a:pt x="36671" y="295680"/>
                      <a:pt x="11335" y="295776"/>
                    </a:cubicBezTo>
                    <a:cubicBezTo>
                      <a:pt x="6668" y="296157"/>
                      <a:pt x="3143" y="289680"/>
                      <a:pt x="0" y="2812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="" xmlns:a16="http://schemas.microsoft.com/office/drawing/2014/main" id="{7E6A8085-F515-4834-AAF9-A7525E4F969C}"/>
                  </a:ext>
                </a:extLst>
              </p:cNvPr>
              <p:cNvSpPr/>
              <p:nvPr/>
            </p:nvSpPr>
            <p:spPr>
              <a:xfrm>
                <a:off x="3745021" y="2276335"/>
                <a:ext cx="314325" cy="742950"/>
              </a:xfrm>
              <a:custGeom>
                <a:avLst/>
                <a:gdLst>
                  <a:gd name="connsiteX0" fmla="*/ 74313 w 314325"/>
                  <a:gd name="connsiteY0" fmla="*/ 560115 h 742950"/>
                  <a:gd name="connsiteX1" fmla="*/ 86505 w 314325"/>
                  <a:gd name="connsiteY1" fmla="*/ 531159 h 742950"/>
                  <a:gd name="connsiteX2" fmla="*/ 88315 w 314325"/>
                  <a:gd name="connsiteY2" fmla="*/ 514014 h 742950"/>
                  <a:gd name="connsiteX3" fmla="*/ 110984 w 314325"/>
                  <a:gd name="connsiteY3" fmla="*/ 473247 h 742950"/>
                  <a:gd name="connsiteX4" fmla="*/ 124415 w 314325"/>
                  <a:gd name="connsiteY4" fmla="*/ 434385 h 742950"/>
                  <a:gd name="connsiteX5" fmla="*/ 143179 w 314325"/>
                  <a:gd name="connsiteY5" fmla="*/ 400666 h 742950"/>
                  <a:gd name="connsiteX6" fmla="*/ 154418 w 314325"/>
                  <a:gd name="connsiteY6" fmla="*/ 364947 h 742950"/>
                  <a:gd name="connsiteX7" fmla="*/ 166039 w 314325"/>
                  <a:gd name="connsiteY7" fmla="*/ 332372 h 742950"/>
                  <a:gd name="connsiteX8" fmla="*/ 173849 w 314325"/>
                  <a:gd name="connsiteY8" fmla="*/ 324371 h 742950"/>
                  <a:gd name="connsiteX9" fmla="*/ 240239 w 314325"/>
                  <a:gd name="connsiteY9" fmla="*/ 162636 h 742950"/>
                  <a:gd name="connsiteX10" fmla="*/ 308057 w 314325"/>
                  <a:gd name="connsiteY10" fmla="*/ 4140 h 742950"/>
                  <a:gd name="connsiteX11" fmla="*/ 315677 w 314325"/>
                  <a:gd name="connsiteY11" fmla="*/ 14713 h 742950"/>
                  <a:gd name="connsiteX12" fmla="*/ 300913 w 314325"/>
                  <a:gd name="connsiteY12" fmla="*/ 51098 h 742950"/>
                  <a:gd name="connsiteX13" fmla="*/ 190518 w 314325"/>
                  <a:gd name="connsiteY13" fmla="*/ 329324 h 742950"/>
                  <a:gd name="connsiteX14" fmla="*/ 189851 w 314325"/>
                  <a:gd name="connsiteY14" fmla="*/ 341897 h 742950"/>
                  <a:gd name="connsiteX15" fmla="*/ 175659 w 314325"/>
                  <a:gd name="connsiteY15" fmla="*/ 372567 h 742950"/>
                  <a:gd name="connsiteX16" fmla="*/ 158705 w 314325"/>
                  <a:gd name="connsiteY16" fmla="*/ 405238 h 742950"/>
                  <a:gd name="connsiteX17" fmla="*/ 96030 w 314325"/>
                  <a:gd name="connsiteY17" fmla="*/ 567163 h 742950"/>
                  <a:gd name="connsiteX18" fmla="*/ 68408 w 314325"/>
                  <a:gd name="connsiteY18" fmla="*/ 636695 h 742950"/>
                  <a:gd name="connsiteX19" fmla="*/ 60407 w 314325"/>
                  <a:gd name="connsiteY19" fmla="*/ 667366 h 742950"/>
                  <a:gd name="connsiteX20" fmla="*/ 42500 w 314325"/>
                  <a:gd name="connsiteY20" fmla="*/ 702132 h 742950"/>
                  <a:gd name="connsiteX21" fmla="*/ 22402 w 314325"/>
                  <a:gd name="connsiteY21" fmla="*/ 747281 h 742950"/>
                  <a:gd name="connsiteX22" fmla="*/ 1066 w 314325"/>
                  <a:gd name="connsiteY22" fmla="*/ 726993 h 742950"/>
                  <a:gd name="connsiteX23" fmla="*/ 17830 w 314325"/>
                  <a:gd name="connsiteY23" fmla="*/ 693845 h 742950"/>
                  <a:gd name="connsiteX24" fmla="*/ 30022 w 314325"/>
                  <a:gd name="connsiteY24" fmla="*/ 655079 h 742950"/>
                  <a:gd name="connsiteX25" fmla="*/ 74313 w 314325"/>
                  <a:gd name="connsiteY25" fmla="*/ 560115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4325" h="742950">
                    <a:moveTo>
                      <a:pt x="74313" y="560115"/>
                    </a:moveTo>
                    <a:cubicBezTo>
                      <a:pt x="71360" y="547827"/>
                      <a:pt x="82790" y="542207"/>
                      <a:pt x="86505" y="531159"/>
                    </a:cubicBezTo>
                    <a:cubicBezTo>
                      <a:pt x="88220" y="526206"/>
                      <a:pt x="86219" y="519348"/>
                      <a:pt x="88315" y="514014"/>
                    </a:cubicBezTo>
                    <a:cubicBezTo>
                      <a:pt x="93554" y="500488"/>
                      <a:pt x="104603" y="487915"/>
                      <a:pt x="110984" y="473247"/>
                    </a:cubicBezTo>
                    <a:cubicBezTo>
                      <a:pt x="116509" y="460483"/>
                      <a:pt x="119938" y="447053"/>
                      <a:pt x="124415" y="434385"/>
                    </a:cubicBezTo>
                    <a:cubicBezTo>
                      <a:pt x="128796" y="421716"/>
                      <a:pt x="134130" y="410191"/>
                      <a:pt x="143179" y="400666"/>
                    </a:cubicBezTo>
                    <a:cubicBezTo>
                      <a:pt x="142131" y="388474"/>
                      <a:pt x="148418" y="376377"/>
                      <a:pt x="154418" y="364947"/>
                    </a:cubicBezTo>
                    <a:cubicBezTo>
                      <a:pt x="160514" y="353422"/>
                      <a:pt x="166420" y="342468"/>
                      <a:pt x="166039" y="332372"/>
                    </a:cubicBezTo>
                    <a:cubicBezTo>
                      <a:pt x="168801" y="329990"/>
                      <a:pt x="171278" y="327228"/>
                      <a:pt x="173849" y="324371"/>
                    </a:cubicBezTo>
                    <a:cubicBezTo>
                      <a:pt x="195566" y="266649"/>
                      <a:pt x="217950" y="214357"/>
                      <a:pt x="240239" y="162636"/>
                    </a:cubicBezTo>
                    <a:cubicBezTo>
                      <a:pt x="262622" y="110820"/>
                      <a:pt x="284911" y="59481"/>
                      <a:pt x="308057" y="4140"/>
                    </a:cubicBezTo>
                    <a:cubicBezTo>
                      <a:pt x="318820" y="-5194"/>
                      <a:pt x="318915" y="2521"/>
                      <a:pt x="315677" y="14713"/>
                    </a:cubicBezTo>
                    <a:cubicBezTo>
                      <a:pt x="312343" y="26905"/>
                      <a:pt x="305390" y="43383"/>
                      <a:pt x="300913" y="51098"/>
                    </a:cubicBezTo>
                    <a:cubicBezTo>
                      <a:pt x="264051" y="148825"/>
                      <a:pt x="233285" y="231883"/>
                      <a:pt x="190518" y="329324"/>
                    </a:cubicBezTo>
                    <a:cubicBezTo>
                      <a:pt x="188232" y="334563"/>
                      <a:pt x="190994" y="337230"/>
                      <a:pt x="189851" y="341897"/>
                    </a:cubicBezTo>
                    <a:cubicBezTo>
                      <a:pt x="182803" y="348374"/>
                      <a:pt x="179374" y="360280"/>
                      <a:pt x="175659" y="372567"/>
                    </a:cubicBezTo>
                    <a:cubicBezTo>
                      <a:pt x="171944" y="384855"/>
                      <a:pt x="167944" y="397523"/>
                      <a:pt x="158705" y="405238"/>
                    </a:cubicBezTo>
                    <a:cubicBezTo>
                      <a:pt x="143560" y="463436"/>
                      <a:pt x="119652" y="519252"/>
                      <a:pt x="96030" y="567163"/>
                    </a:cubicBezTo>
                    <a:cubicBezTo>
                      <a:pt x="94030" y="590309"/>
                      <a:pt x="79361" y="611931"/>
                      <a:pt x="68408" y="636695"/>
                    </a:cubicBezTo>
                    <a:cubicBezTo>
                      <a:pt x="64598" y="645268"/>
                      <a:pt x="64312" y="656984"/>
                      <a:pt x="60407" y="667366"/>
                    </a:cubicBezTo>
                    <a:cubicBezTo>
                      <a:pt x="55835" y="679463"/>
                      <a:pt x="46881" y="690417"/>
                      <a:pt x="42500" y="702132"/>
                    </a:cubicBezTo>
                    <a:cubicBezTo>
                      <a:pt x="36308" y="718325"/>
                      <a:pt x="39452" y="741185"/>
                      <a:pt x="22402" y="747281"/>
                    </a:cubicBezTo>
                    <a:cubicBezTo>
                      <a:pt x="1161" y="746995"/>
                      <a:pt x="-2173" y="738042"/>
                      <a:pt x="1066" y="726993"/>
                    </a:cubicBezTo>
                    <a:cubicBezTo>
                      <a:pt x="4304" y="715944"/>
                      <a:pt x="13734" y="702894"/>
                      <a:pt x="17830" y="693845"/>
                    </a:cubicBezTo>
                    <a:cubicBezTo>
                      <a:pt x="23259" y="681939"/>
                      <a:pt x="24878" y="667176"/>
                      <a:pt x="30022" y="655079"/>
                    </a:cubicBezTo>
                    <a:cubicBezTo>
                      <a:pt x="43071" y="623932"/>
                      <a:pt x="61645" y="584308"/>
                      <a:pt x="74313" y="5601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="" xmlns:a16="http://schemas.microsoft.com/office/drawing/2014/main" id="{98B97516-38C4-4D37-BE02-64AB1F5ECCBE}"/>
                  </a:ext>
                </a:extLst>
              </p:cNvPr>
              <p:cNvSpPr/>
              <p:nvPr/>
            </p:nvSpPr>
            <p:spPr>
              <a:xfrm>
                <a:off x="3406140" y="2552891"/>
                <a:ext cx="133350" cy="133350"/>
              </a:xfrm>
              <a:custGeom>
                <a:avLst/>
                <a:gdLst>
                  <a:gd name="connsiteX0" fmla="*/ 0 w 133350"/>
                  <a:gd name="connsiteY0" fmla="*/ 125825 h 133350"/>
                  <a:gd name="connsiteX1" fmla="*/ 56293 w 133350"/>
                  <a:gd name="connsiteY1" fmla="*/ 72009 h 133350"/>
                  <a:gd name="connsiteX2" fmla="*/ 105918 w 133350"/>
                  <a:gd name="connsiteY2" fmla="*/ 22193 h 133350"/>
                  <a:gd name="connsiteX3" fmla="*/ 132588 w 133350"/>
                  <a:gd name="connsiteY3" fmla="*/ 95 h 133350"/>
                  <a:gd name="connsiteX4" fmla="*/ 140780 w 133350"/>
                  <a:gd name="connsiteY4" fmla="*/ 7905 h 133350"/>
                  <a:gd name="connsiteX5" fmla="*/ 98489 w 133350"/>
                  <a:gd name="connsiteY5" fmla="*/ 56578 h 133350"/>
                  <a:gd name="connsiteX6" fmla="*/ 81344 w 133350"/>
                  <a:gd name="connsiteY6" fmla="*/ 79533 h 133350"/>
                  <a:gd name="connsiteX7" fmla="*/ 37243 w 133350"/>
                  <a:gd name="connsiteY7" fmla="*/ 120205 h 133350"/>
                  <a:gd name="connsiteX8" fmla="*/ 0 w 133350"/>
                  <a:gd name="connsiteY8" fmla="*/ 125825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33350">
                    <a:moveTo>
                      <a:pt x="0" y="125825"/>
                    </a:moveTo>
                    <a:cubicBezTo>
                      <a:pt x="19812" y="106584"/>
                      <a:pt x="34671" y="84772"/>
                      <a:pt x="56293" y="72009"/>
                    </a:cubicBezTo>
                    <a:cubicBezTo>
                      <a:pt x="65532" y="51339"/>
                      <a:pt x="89726" y="38766"/>
                      <a:pt x="105918" y="22193"/>
                    </a:cubicBezTo>
                    <a:cubicBezTo>
                      <a:pt x="114205" y="13716"/>
                      <a:pt x="118301" y="-1334"/>
                      <a:pt x="132588" y="95"/>
                    </a:cubicBezTo>
                    <a:lnTo>
                      <a:pt x="140780" y="7905"/>
                    </a:lnTo>
                    <a:cubicBezTo>
                      <a:pt x="134874" y="28098"/>
                      <a:pt x="114395" y="41529"/>
                      <a:pt x="98489" y="56578"/>
                    </a:cubicBezTo>
                    <a:cubicBezTo>
                      <a:pt x="92583" y="62103"/>
                      <a:pt x="88678" y="73056"/>
                      <a:pt x="81344" y="79533"/>
                    </a:cubicBezTo>
                    <a:cubicBezTo>
                      <a:pt x="68866" y="90487"/>
                      <a:pt x="51721" y="108585"/>
                      <a:pt x="37243" y="120205"/>
                    </a:cubicBezTo>
                    <a:cubicBezTo>
                      <a:pt x="20860" y="133350"/>
                      <a:pt x="16383" y="157638"/>
                      <a:pt x="0" y="1258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C52827D6-4073-4DFF-999F-EE80E1984D10}"/>
                  </a:ext>
                </a:extLst>
              </p:cNvPr>
              <p:cNvSpPr/>
              <p:nvPr/>
            </p:nvSpPr>
            <p:spPr>
              <a:xfrm>
                <a:off x="3659279" y="2635731"/>
                <a:ext cx="57150" cy="76200"/>
              </a:xfrm>
              <a:custGeom>
                <a:avLst/>
                <a:gdLst>
                  <a:gd name="connsiteX0" fmla="*/ 38516 w 57150"/>
                  <a:gd name="connsiteY0" fmla="*/ 18315 h 76200"/>
                  <a:gd name="connsiteX1" fmla="*/ 57852 w 57150"/>
                  <a:gd name="connsiteY1" fmla="*/ 503 h 76200"/>
                  <a:gd name="connsiteX2" fmla="*/ 51280 w 57150"/>
                  <a:gd name="connsiteY2" fmla="*/ 24792 h 76200"/>
                  <a:gd name="connsiteX3" fmla="*/ 37850 w 57150"/>
                  <a:gd name="connsiteY3" fmla="*/ 51367 h 76200"/>
                  <a:gd name="connsiteX4" fmla="*/ 25181 w 57150"/>
                  <a:gd name="connsiteY4" fmla="*/ 77465 h 76200"/>
                  <a:gd name="connsiteX5" fmla="*/ 2131 w 57150"/>
                  <a:gd name="connsiteY5" fmla="*/ 60701 h 76200"/>
                  <a:gd name="connsiteX6" fmla="*/ 16037 w 57150"/>
                  <a:gd name="connsiteY6" fmla="*/ 51938 h 76200"/>
                  <a:gd name="connsiteX7" fmla="*/ 38516 w 57150"/>
                  <a:gd name="connsiteY7" fmla="*/ 1831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0" h="76200">
                    <a:moveTo>
                      <a:pt x="38516" y="18315"/>
                    </a:moveTo>
                    <a:cubicBezTo>
                      <a:pt x="39088" y="8123"/>
                      <a:pt x="48137" y="-2449"/>
                      <a:pt x="57852" y="503"/>
                    </a:cubicBezTo>
                    <a:cubicBezTo>
                      <a:pt x="65472" y="6980"/>
                      <a:pt x="61186" y="21268"/>
                      <a:pt x="51280" y="24792"/>
                    </a:cubicBezTo>
                    <a:cubicBezTo>
                      <a:pt x="50994" y="36032"/>
                      <a:pt x="44422" y="43747"/>
                      <a:pt x="37850" y="51367"/>
                    </a:cubicBezTo>
                    <a:cubicBezTo>
                      <a:pt x="31277" y="58987"/>
                      <a:pt x="24705" y="66416"/>
                      <a:pt x="25181" y="77465"/>
                    </a:cubicBezTo>
                    <a:cubicBezTo>
                      <a:pt x="9751" y="89753"/>
                      <a:pt x="-5775" y="74798"/>
                      <a:pt x="2131" y="60701"/>
                    </a:cubicBezTo>
                    <a:cubicBezTo>
                      <a:pt x="4322" y="56701"/>
                      <a:pt x="12418" y="56796"/>
                      <a:pt x="16037" y="51938"/>
                    </a:cubicBezTo>
                    <a:cubicBezTo>
                      <a:pt x="22610" y="43080"/>
                      <a:pt x="22800" y="20030"/>
                      <a:pt x="38516" y="1831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="" xmlns:a16="http://schemas.microsoft.com/office/drawing/2014/main" id="{19A060FC-DAE0-4488-A2F3-66110CE63F41}"/>
                  </a:ext>
                </a:extLst>
              </p:cNvPr>
              <p:cNvSpPr/>
              <p:nvPr/>
            </p:nvSpPr>
            <p:spPr>
              <a:xfrm>
                <a:off x="4032811" y="2820460"/>
                <a:ext cx="9525" cy="19050"/>
              </a:xfrm>
              <a:custGeom>
                <a:avLst/>
                <a:gdLst>
                  <a:gd name="connsiteX0" fmla="*/ 931 w 9525"/>
                  <a:gd name="connsiteY0" fmla="*/ 21229 h 19050"/>
                  <a:gd name="connsiteX1" fmla="*/ 10170 w 9525"/>
                  <a:gd name="connsiteY1" fmla="*/ 83 h 19050"/>
                  <a:gd name="connsiteX2" fmla="*/ 931 w 9525"/>
                  <a:gd name="connsiteY2" fmla="*/ 2122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931" y="21229"/>
                    </a:moveTo>
                    <a:cubicBezTo>
                      <a:pt x="-1260" y="11704"/>
                      <a:pt x="-117" y="-1155"/>
                      <a:pt x="10170" y="83"/>
                    </a:cubicBezTo>
                    <a:cubicBezTo>
                      <a:pt x="26268" y="2083"/>
                      <a:pt x="16552" y="35802"/>
                      <a:pt x="931" y="212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C82A3420-290D-43E5-ADD1-427891FC7698}"/>
                  </a:ext>
                </a:extLst>
              </p:cNvPr>
              <p:cNvSpPr/>
              <p:nvPr/>
            </p:nvSpPr>
            <p:spPr>
              <a:xfrm>
                <a:off x="3451765" y="2356544"/>
                <a:ext cx="38100" cy="28575"/>
              </a:xfrm>
              <a:custGeom>
                <a:avLst/>
                <a:gdLst>
                  <a:gd name="connsiteX0" fmla="*/ 0 w 38100"/>
                  <a:gd name="connsiteY0" fmla="*/ 29469 h 28575"/>
                  <a:gd name="connsiteX1" fmla="*/ 18002 w 38100"/>
                  <a:gd name="connsiteY1" fmla="*/ 6418 h 28575"/>
                  <a:gd name="connsiteX2" fmla="*/ 31147 w 38100"/>
                  <a:gd name="connsiteY2" fmla="*/ 132 h 28575"/>
                  <a:gd name="connsiteX3" fmla="*/ 41148 w 38100"/>
                  <a:gd name="connsiteY3" fmla="*/ 4799 h 28575"/>
                  <a:gd name="connsiteX4" fmla="*/ 0 w 38100"/>
                  <a:gd name="connsiteY4" fmla="*/ 2946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28575">
                    <a:moveTo>
                      <a:pt x="0" y="29469"/>
                    </a:moveTo>
                    <a:cubicBezTo>
                      <a:pt x="1048" y="23373"/>
                      <a:pt x="9049" y="13086"/>
                      <a:pt x="18002" y="6418"/>
                    </a:cubicBezTo>
                    <a:cubicBezTo>
                      <a:pt x="22479" y="3085"/>
                      <a:pt x="27146" y="703"/>
                      <a:pt x="31147" y="132"/>
                    </a:cubicBezTo>
                    <a:cubicBezTo>
                      <a:pt x="35243" y="-440"/>
                      <a:pt x="38862" y="798"/>
                      <a:pt x="41148" y="4799"/>
                    </a:cubicBezTo>
                    <a:cubicBezTo>
                      <a:pt x="48197" y="17086"/>
                      <a:pt x="12954" y="39661"/>
                      <a:pt x="0" y="294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="" xmlns:a16="http://schemas.microsoft.com/office/drawing/2014/main" id="{811DBE2E-DCE1-4C77-B73F-8D4FAA3811FE}"/>
                  </a:ext>
                </a:extLst>
              </p:cNvPr>
              <p:cNvSpPr/>
              <p:nvPr/>
            </p:nvSpPr>
            <p:spPr>
              <a:xfrm>
                <a:off x="3590732" y="2364972"/>
                <a:ext cx="133350" cy="133350"/>
              </a:xfrm>
              <a:custGeom>
                <a:avLst/>
                <a:gdLst>
                  <a:gd name="connsiteX0" fmla="*/ 669 w 133350"/>
                  <a:gd name="connsiteY0" fmla="*/ 134769 h 133350"/>
                  <a:gd name="connsiteX1" fmla="*/ 24958 w 133350"/>
                  <a:gd name="connsiteY1" fmla="*/ 106194 h 133350"/>
                  <a:gd name="connsiteX2" fmla="*/ 38960 w 133350"/>
                  <a:gd name="connsiteY2" fmla="*/ 86287 h 133350"/>
                  <a:gd name="connsiteX3" fmla="*/ 50390 w 133350"/>
                  <a:gd name="connsiteY3" fmla="*/ 80763 h 133350"/>
                  <a:gd name="connsiteX4" fmla="*/ 67630 w 133350"/>
                  <a:gd name="connsiteY4" fmla="*/ 57808 h 133350"/>
                  <a:gd name="connsiteX5" fmla="*/ 92586 w 133350"/>
                  <a:gd name="connsiteY5" fmla="*/ 38376 h 133350"/>
                  <a:gd name="connsiteX6" fmla="*/ 113826 w 133350"/>
                  <a:gd name="connsiteY6" fmla="*/ 14088 h 133350"/>
                  <a:gd name="connsiteX7" fmla="*/ 138115 w 133350"/>
                  <a:gd name="connsiteY7" fmla="*/ 1134 h 133350"/>
                  <a:gd name="connsiteX8" fmla="*/ 117446 w 133350"/>
                  <a:gd name="connsiteY8" fmla="*/ 31042 h 133350"/>
                  <a:gd name="connsiteX9" fmla="*/ 102873 w 133350"/>
                  <a:gd name="connsiteY9" fmla="*/ 46092 h 133350"/>
                  <a:gd name="connsiteX10" fmla="*/ 82870 w 133350"/>
                  <a:gd name="connsiteY10" fmla="*/ 72571 h 133350"/>
                  <a:gd name="connsiteX11" fmla="*/ 61248 w 133350"/>
                  <a:gd name="connsiteY11" fmla="*/ 91240 h 133350"/>
                  <a:gd name="connsiteX12" fmla="*/ 56010 w 133350"/>
                  <a:gd name="connsiteY12" fmla="*/ 102765 h 133350"/>
                  <a:gd name="connsiteX13" fmla="*/ 39531 w 133350"/>
                  <a:gd name="connsiteY13" fmla="*/ 113910 h 133350"/>
                  <a:gd name="connsiteX14" fmla="*/ 669 w 133350"/>
                  <a:gd name="connsiteY14" fmla="*/ 13476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3350" h="133350">
                    <a:moveTo>
                      <a:pt x="669" y="134769"/>
                    </a:moveTo>
                    <a:cubicBezTo>
                      <a:pt x="-3522" y="123244"/>
                      <a:pt x="12861" y="119720"/>
                      <a:pt x="24958" y="106194"/>
                    </a:cubicBezTo>
                    <a:cubicBezTo>
                      <a:pt x="30864" y="99527"/>
                      <a:pt x="33912" y="90859"/>
                      <a:pt x="38960" y="86287"/>
                    </a:cubicBezTo>
                    <a:cubicBezTo>
                      <a:pt x="42103" y="83334"/>
                      <a:pt x="46485" y="83811"/>
                      <a:pt x="50390" y="80763"/>
                    </a:cubicBezTo>
                    <a:cubicBezTo>
                      <a:pt x="56200" y="76191"/>
                      <a:pt x="59915" y="65809"/>
                      <a:pt x="67630" y="57808"/>
                    </a:cubicBezTo>
                    <a:cubicBezTo>
                      <a:pt x="75631" y="49521"/>
                      <a:pt x="87537" y="44092"/>
                      <a:pt x="92586" y="38376"/>
                    </a:cubicBezTo>
                    <a:cubicBezTo>
                      <a:pt x="95538" y="35043"/>
                      <a:pt x="104397" y="23613"/>
                      <a:pt x="113826" y="14088"/>
                    </a:cubicBezTo>
                    <a:cubicBezTo>
                      <a:pt x="123256" y="4658"/>
                      <a:pt x="133162" y="-2962"/>
                      <a:pt x="138115" y="1134"/>
                    </a:cubicBezTo>
                    <a:cubicBezTo>
                      <a:pt x="146783" y="8373"/>
                      <a:pt x="125923" y="28280"/>
                      <a:pt x="117446" y="31042"/>
                    </a:cubicBezTo>
                    <a:cubicBezTo>
                      <a:pt x="117446" y="40281"/>
                      <a:pt x="109064" y="40663"/>
                      <a:pt x="102873" y="46092"/>
                    </a:cubicBezTo>
                    <a:cubicBezTo>
                      <a:pt x="97443" y="50854"/>
                      <a:pt x="92014" y="63808"/>
                      <a:pt x="82870" y="72571"/>
                    </a:cubicBezTo>
                    <a:cubicBezTo>
                      <a:pt x="74679" y="80382"/>
                      <a:pt x="65249" y="85716"/>
                      <a:pt x="61248" y="91240"/>
                    </a:cubicBezTo>
                    <a:cubicBezTo>
                      <a:pt x="59153" y="94193"/>
                      <a:pt x="58391" y="99908"/>
                      <a:pt x="56010" y="102765"/>
                    </a:cubicBezTo>
                    <a:cubicBezTo>
                      <a:pt x="53247" y="106004"/>
                      <a:pt x="46008" y="108290"/>
                      <a:pt x="39531" y="113910"/>
                    </a:cubicBezTo>
                    <a:cubicBezTo>
                      <a:pt x="23815" y="127150"/>
                      <a:pt x="17624" y="153819"/>
                      <a:pt x="669" y="1347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B2D27903-F82B-49DA-A2B8-ECC9E5F0FDA9}"/>
                  </a:ext>
                </a:extLst>
              </p:cNvPr>
              <p:cNvSpPr/>
              <p:nvPr/>
            </p:nvSpPr>
            <p:spPr>
              <a:xfrm>
                <a:off x="4057460" y="2385401"/>
                <a:ext cx="76200" cy="352425"/>
              </a:xfrm>
              <a:custGeom>
                <a:avLst/>
                <a:gdLst>
                  <a:gd name="connsiteX0" fmla="*/ 4096 w 76200"/>
                  <a:gd name="connsiteY0" fmla="*/ 356370 h 352425"/>
                  <a:gd name="connsiteX1" fmla="*/ 0 w 76200"/>
                  <a:gd name="connsiteY1" fmla="*/ 354084 h 352425"/>
                  <a:gd name="connsiteX2" fmla="*/ 12192 w 76200"/>
                  <a:gd name="connsiteY2" fmla="*/ 265025 h 352425"/>
                  <a:gd name="connsiteX3" fmla="*/ 21241 w 76200"/>
                  <a:gd name="connsiteY3" fmla="*/ 214924 h 352425"/>
                  <a:gd name="connsiteX4" fmla="*/ 27908 w 76200"/>
                  <a:gd name="connsiteY4" fmla="*/ 201017 h 352425"/>
                  <a:gd name="connsiteX5" fmla="*/ 26384 w 76200"/>
                  <a:gd name="connsiteY5" fmla="*/ 190064 h 352425"/>
                  <a:gd name="connsiteX6" fmla="*/ 37910 w 76200"/>
                  <a:gd name="connsiteY6" fmla="*/ 123579 h 352425"/>
                  <a:gd name="connsiteX7" fmla="*/ 45244 w 76200"/>
                  <a:gd name="connsiteY7" fmla="*/ 99195 h 352425"/>
                  <a:gd name="connsiteX8" fmla="*/ 51530 w 76200"/>
                  <a:gd name="connsiteY8" fmla="*/ 59190 h 352425"/>
                  <a:gd name="connsiteX9" fmla="*/ 59246 w 76200"/>
                  <a:gd name="connsiteY9" fmla="*/ 40997 h 352425"/>
                  <a:gd name="connsiteX10" fmla="*/ 64389 w 76200"/>
                  <a:gd name="connsiteY10" fmla="*/ 8898 h 352425"/>
                  <a:gd name="connsiteX11" fmla="*/ 76771 w 76200"/>
                  <a:gd name="connsiteY11" fmla="*/ 4517 h 352425"/>
                  <a:gd name="connsiteX12" fmla="*/ 68675 w 76200"/>
                  <a:gd name="connsiteY12" fmla="*/ 54618 h 352425"/>
                  <a:gd name="connsiteX13" fmla="*/ 58769 w 76200"/>
                  <a:gd name="connsiteY13" fmla="*/ 101576 h 352425"/>
                  <a:gd name="connsiteX14" fmla="*/ 50387 w 76200"/>
                  <a:gd name="connsiteY14" fmla="*/ 146058 h 352425"/>
                  <a:gd name="connsiteX15" fmla="*/ 42196 w 76200"/>
                  <a:gd name="connsiteY15" fmla="*/ 191302 h 352425"/>
                  <a:gd name="connsiteX16" fmla="*/ 36671 w 76200"/>
                  <a:gd name="connsiteY16" fmla="*/ 200922 h 352425"/>
                  <a:gd name="connsiteX17" fmla="*/ 37338 w 76200"/>
                  <a:gd name="connsiteY17" fmla="*/ 217781 h 352425"/>
                  <a:gd name="connsiteX18" fmla="*/ 31718 w 76200"/>
                  <a:gd name="connsiteY18" fmla="*/ 227402 h 352425"/>
                  <a:gd name="connsiteX19" fmla="*/ 4096 w 76200"/>
                  <a:gd name="connsiteY19" fmla="*/ 35637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00" h="352425">
                    <a:moveTo>
                      <a:pt x="4096" y="356370"/>
                    </a:moveTo>
                    <a:cubicBezTo>
                      <a:pt x="1619" y="356370"/>
                      <a:pt x="1810" y="354560"/>
                      <a:pt x="0" y="354084"/>
                    </a:cubicBezTo>
                    <a:cubicBezTo>
                      <a:pt x="6477" y="320937"/>
                      <a:pt x="6763" y="293696"/>
                      <a:pt x="12192" y="265025"/>
                    </a:cubicBezTo>
                    <a:cubicBezTo>
                      <a:pt x="15240" y="249404"/>
                      <a:pt x="24860" y="230640"/>
                      <a:pt x="21241" y="214924"/>
                    </a:cubicBezTo>
                    <a:cubicBezTo>
                      <a:pt x="24289" y="211876"/>
                      <a:pt x="25241" y="204827"/>
                      <a:pt x="27908" y="201017"/>
                    </a:cubicBezTo>
                    <a:cubicBezTo>
                      <a:pt x="28480" y="196445"/>
                      <a:pt x="26670" y="193969"/>
                      <a:pt x="26384" y="190064"/>
                    </a:cubicBezTo>
                    <a:cubicBezTo>
                      <a:pt x="37148" y="171395"/>
                      <a:pt x="34576" y="148154"/>
                      <a:pt x="37910" y="123579"/>
                    </a:cubicBezTo>
                    <a:cubicBezTo>
                      <a:pt x="38957" y="115483"/>
                      <a:pt x="43244" y="108339"/>
                      <a:pt x="45244" y="99195"/>
                    </a:cubicBezTo>
                    <a:cubicBezTo>
                      <a:pt x="48006" y="86336"/>
                      <a:pt x="47720" y="72430"/>
                      <a:pt x="51530" y="59190"/>
                    </a:cubicBezTo>
                    <a:cubicBezTo>
                      <a:pt x="53435" y="52713"/>
                      <a:pt x="57531" y="47379"/>
                      <a:pt x="59246" y="40997"/>
                    </a:cubicBezTo>
                    <a:cubicBezTo>
                      <a:pt x="62008" y="30901"/>
                      <a:pt x="62579" y="17566"/>
                      <a:pt x="64389" y="8898"/>
                    </a:cubicBezTo>
                    <a:cubicBezTo>
                      <a:pt x="66199" y="326"/>
                      <a:pt x="69152" y="-3770"/>
                      <a:pt x="76771" y="4517"/>
                    </a:cubicBezTo>
                    <a:cubicBezTo>
                      <a:pt x="72295" y="21471"/>
                      <a:pt x="70580" y="38330"/>
                      <a:pt x="68675" y="54618"/>
                    </a:cubicBezTo>
                    <a:cubicBezTo>
                      <a:pt x="66770" y="70906"/>
                      <a:pt x="64770" y="86813"/>
                      <a:pt x="58769" y="101576"/>
                    </a:cubicBezTo>
                    <a:cubicBezTo>
                      <a:pt x="59436" y="115102"/>
                      <a:pt x="55054" y="130532"/>
                      <a:pt x="50387" y="146058"/>
                    </a:cubicBezTo>
                    <a:cubicBezTo>
                      <a:pt x="45720" y="161584"/>
                      <a:pt x="40958" y="177205"/>
                      <a:pt x="42196" y="191302"/>
                    </a:cubicBezTo>
                    <a:cubicBezTo>
                      <a:pt x="41719" y="196922"/>
                      <a:pt x="38576" y="197779"/>
                      <a:pt x="36671" y="200922"/>
                    </a:cubicBezTo>
                    <a:cubicBezTo>
                      <a:pt x="38767" y="204923"/>
                      <a:pt x="36671" y="212447"/>
                      <a:pt x="37338" y="217781"/>
                    </a:cubicBezTo>
                    <a:cubicBezTo>
                      <a:pt x="35814" y="221496"/>
                      <a:pt x="34004" y="224925"/>
                      <a:pt x="31718" y="227402"/>
                    </a:cubicBezTo>
                    <a:cubicBezTo>
                      <a:pt x="27337" y="271788"/>
                      <a:pt x="14573" y="313603"/>
                      <a:pt x="4096" y="356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BA4DCE5F-BC20-44FA-AFD3-0B47087F3092}"/>
                  </a:ext>
                </a:extLst>
              </p:cNvPr>
              <p:cNvSpPr/>
              <p:nvPr/>
            </p:nvSpPr>
            <p:spPr>
              <a:xfrm>
                <a:off x="3755072" y="2530476"/>
                <a:ext cx="28575" cy="38100"/>
              </a:xfrm>
              <a:custGeom>
                <a:avLst/>
                <a:gdLst>
                  <a:gd name="connsiteX0" fmla="*/ 33211 w 28575"/>
                  <a:gd name="connsiteY0" fmla="*/ 317 h 38100"/>
                  <a:gd name="connsiteX1" fmla="*/ 2445 w 28575"/>
                  <a:gd name="connsiteY1" fmla="*/ 44608 h 38100"/>
                  <a:gd name="connsiteX2" fmla="*/ 2826 w 28575"/>
                  <a:gd name="connsiteY2" fmla="*/ 28796 h 38100"/>
                  <a:gd name="connsiteX3" fmla="*/ 33211 w 28575"/>
                  <a:gd name="connsiteY3" fmla="*/ 31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38100">
                    <a:moveTo>
                      <a:pt x="33211" y="317"/>
                    </a:moveTo>
                    <a:cubicBezTo>
                      <a:pt x="35592" y="11746"/>
                      <a:pt x="15304" y="53847"/>
                      <a:pt x="2445" y="44608"/>
                    </a:cubicBezTo>
                    <a:cubicBezTo>
                      <a:pt x="-2127" y="41274"/>
                      <a:pt x="731" y="33083"/>
                      <a:pt x="2826" y="28796"/>
                    </a:cubicBezTo>
                    <a:cubicBezTo>
                      <a:pt x="7970" y="18223"/>
                      <a:pt x="25781" y="-2827"/>
                      <a:pt x="33211" y="3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A7DF1E18-AEC8-422D-873D-C37150399C66}"/>
                  </a:ext>
                </a:extLst>
              </p:cNvPr>
              <p:cNvSpPr/>
              <p:nvPr/>
            </p:nvSpPr>
            <p:spPr>
              <a:xfrm>
                <a:off x="3797303" y="2381026"/>
                <a:ext cx="85725" cy="123825"/>
              </a:xfrm>
              <a:custGeom>
                <a:avLst/>
                <a:gdLst>
                  <a:gd name="connsiteX0" fmla="*/ 7934 w 85725"/>
                  <a:gd name="connsiteY0" fmla="*/ 128621 h 123825"/>
                  <a:gd name="connsiteX1" fmla="*/ 14888 w 85725"/>
                  <a:gd name="connsiteY1" fmla="*/ 97569 h 123825"/>
                  <a:gd name="connsiteX2" fmla="*/ 43939 w 85725"/>
                  <a:gd name="connsiteY2" fmla="*/ 50325 h 123825"/>
                  <a:gd name="connsiteX3" fmla="*/ 54321 w 85725"/>
                  <a:gd name="connsiteY3" fmla="*/ 41086 h 123825"/>
                  <a:gd name="connsiteX4" fmla="*/ 87944 w 85725"/>
                  <a:gd name="connsiteY4" fmla="*/ 414 h 123825"/>
                  <a:gd name="connsiteX5" fmla="*/ 66418 w 85725"/>
                  <a:gd name="connsiteY5" fmla="*/ 45277 h 123825"/>
                  <a:gd name="connsiteX6" fmla="*/ 60417 w 85725"/>
                  <a:gd name="connsiteY6" fmla="*/ 60993 h 123825"/>
                  <a:gd name="connsiteX7" fmla="*/ 29365 w 85725"/>
                  <a:gd name="connsiteY7" fmla="*/ 105094 h 123825"/>
                  <a:gd name="connsiteX8" fmla="*/ 7934 w 85725"/>
                  <a:gd name="connsiteY8" fmla="*/ 128621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123825">
                    <a:moveTo>
                      <a:pt x="7934" y="128621"/>
                    </a:moveTo>
                    <a:cubicBezTo>
                      <a:pt x="-9211" y="125287"/>
                      <a:pt x="5363" y="111476"/>
                      <a:pt x="14888" y="97569"/>
                    </a:cubicBezTo>
                    <a:cubicBezTo>
                      <a:pt x="24222" y="83853"/>
                      <a:pt x="34700" y="61184"/>
                      <a:pt x="43939" y="50325"/>
                    </a:cubicBezTo>
                    <a:cubicBezTo>
                      <a:pt x="48511" y="44896"/>
                      <a:pt x="50987" y="45372"/>
                      <a:pt x="54321" y="41086"/>
                    </a:cubicBezTo>
                    <a:cubicBezTo>
                      <a:pt x="64608" y="27560"/>
                      <a:pt x="79277" y="-3967"/>
                      <a:pt x="87944" y="414"/>
                    </a:cubicBezTo>
                    <a:cubicBezTo>
                      <a:pt x="97279" y="5081"/>
                      <a:pt x="74895" y="30799"/>
                      <a:pt x="66418" y="45277"/>
                    </a:cubicBezTo>
                    <a:cubicBezTo>
                      <a:pt x="62513" y="52135"/>
                      <a:pt x="63560" y="54707"/>
                      <a:pt x="60417" y="60993"/>
                    </a:cubicBezTo>
                    <a:cubicBezTo>
                      <a:pt x="53940" y="73947"/>
                      <a:pt x="37938" y="91378"/>
                      <a:pt x="29365" y="105094"/>
                    </a:cubicBezTo>
                    <a:cubicBezTo>
                      <a:pt x="21555" y="117286"/>
                      <a:pt x="20221" y="131002"/>
                      <a:pt x="7934" y="128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="" xmlns:a16="http://schemas.microsoft.com/office/drawing/2014/main" id="{6A320A76-26BD-4017-9FA3-C5D9D45A5639}"/>
                  </a:ext>
                </a:extLst>
              </p:cNvPr>
              <p:cNvSpPr/>
              <p:nvPr/>
            </p:nvSpPr>
            <p:spPr>
              <a:xfrm>
                <a:off x="3628605" y="2205704"/>
                <a:ext cx="76200" cy="57150"/>
              </a:xfrm>
              <a:custGeom>
                <a:avLst/>
                <a:gdLst>
                  <a:gd name="connsiteX0" fmla="*/ 325 w 76200"/>
                  <a:gd name="connsiteY0" fmla="*/ 60198 h 57150"/>
                  <a:gd name="connsiteX1" fmla="*/ 23566 w 76200"/>
                  <a:gd name="connsiteY1" fmla="*/ 38671 h 57150"/>
                  <a:gd name="connsiteX2" fmla="*/ 80525 w 76200"/>
                  <a:gd name="connsiteY2" fmla="*/ 0 h 57150"/>
                  <a:gd name="connsiteX3" fmla="*/ 83002 w 76200"/>
                  <a:gd name="connsiteY3" fmla="*/ 857 h 57150"/>
                  <a:gd name="connsiteX4" fmla="*/ 82335 w 76200"/>
                  <a:gd name="connsiteY4" fmla="*/ 12763 h 57150"/>
                  <a:gd name="connsiteX5" fmla="*/ 30805 w 76200"/>
                  <a:gd name="connsiteY5" fmla="*/ 46292 h 57150"/>
                  <a:gd name="connsiteX6" fmla="*/ 325 w 76200"/>
                  <a:gd name="connsiteY6" fmla="*/ 6019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57150">
                    <a:moveTo>
                      <a:pt x="325" y="60198"/>
                    </a:moveTo>
                    <a:cubicBezTo>
                      <a:pt x="-2533" y="51435"/>
                      <a:pt x="14136" y="41434"/>
                      <a:pt x="23566" y="38671"/>
                    </a:cubicBezTo>
                    <a:cubicBezTo>
                      <a:pt x="37758" y="23813"/>
                      <a:pt x="61571" y="11716"/>
                      <a:pt x="80525" y="0"/>
                    </a:cubicBezTo>
                    <a:cubicBezTo>
                      <a:pt x="81002" y="1143"/>
                      <a:pt x="81859" y="1333"/>
                      <a:pt x="83002" y="857"/>
                    </a:cubicBezTo>
                    <a:cubicBezTo>
                      <a:pt x="87002" y="4763"/>
                      <a:pt x="84050" y="8763"/>
                      <a:pt x="82335" y="12763"/>
                    </a:cubicBezTo>
                    <a:cubicBezTo>
                      <a:pt x="66047" y="21241"/>
                      <a:pt x="48521" y="35338"/>
                      <a:pt x="30805" y="46292"/>
                    </a:cubicBezTo>
                    <a:cubicBezTo>
                      <a:pt x="19280" y="53245"/>
                      <a:pt x="10421" y="67913"/>
                      <a:pt x="325" y="6019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="" xmlns:a16="http://schemas.microsoft.com/office/drawing/2014/main" id="{1D5A4E5C-452B-41BF-8D4D-72133AFCBC1A}"/>
                  </a:ext>
                </a:extLst>
              </p:cNvPr>
              <p:cNvSpPr/>
              <p:nvPr/>
            </p:nvSpPr>
            <p:spPr>
              <a:xfrm>
                <a:off x="3515677" y="1975840"/>
                <a:ext cx="123825" cy="28575"/>
              </a:xfrm>
              <a:custGeom>
                <a:avLst/>
                <a:gdLst>
                  <a:gd name="connsiteX0" fmla="*/ 129540 w 123825"/>
                  <a:gd name="connsiteY0" fmla="*/ 2026 h 28575"/>
                  <a:gd name="connsiteX1" fmla="*/ 86868 w 123825"/>
                  <a:gd name="connsiteY1" fmla="*/ 16695 h 28575"/>
                  <a:gd name="connsiteX2" fmla="*/ 53530 w 123825"/>
                  <a:gd name="connsiteY2" fmla="*/ 25363 h 28575"/>
                  <a:gd name="connsiteX3" fmla="*/ 20479 w 123825"/>
                  <a:gd name="connsiteY3" fmla="*/ 36507 h 28575"/>
                  <a:gd name="connsiteX4" fmla="*/ 0 w 123825"/>
                  <a:gd name="connsiteY4" fmla="*/ 26410 h 28575"/>
                  <a:gd name="connsiteX5" fmla="*/ 6286 w 123825"/>
                  <a:gd name="connsiteY5" fmla="*/ 20219 h 28575"/>
                  <a:gd name="connsiteX6" fmla="*/ 83534 w 123825"/>
                  <a:gd name="connsiteY6" fmla="*/ 8789 h 28575"/>
                  <a:gd name="connsiteX7" fmla="*/ 129540 w 123825"/>
                  <a:gd name="connsiteY7" fmla="*/ 202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28575">
                    <a:moveTo>
                      <a:pt x="129540" y="2026"/>
                    </a:moveTo>
                    <a:cubicBezTo>
                      <a:pt x="128778" y="12123"/>
                      <a:pt x="99251" y="18409"/>
                      <a:pt x="86868" y="16695"/>
                    </a:cubicBezTo>
                    <a:cubicBezTo>
                      <a:pt x="78486" y="22219"/>
                      <a:pt x="64484" y="23363"/>
                      <a:pt x="53530" y="25363"/>
                    </a:cubicBezTo>
                    <a:cubicBezTo>
                      <a:pt x="42863" y="27268"/>
                      <a:pt x="30575" y="33554"/>
                      <a:pt x="20479" y="36507"/>
                    </a:cubicBezTo>
                    <a:cubicBezTo>
                      <a:pt x="10287" y="39460"/>
                      <a:pt x="2286" y="38793"/>
                      <a:pt x="0" y="26410"/>
                    </a:cubicBezTo>
                    <a:cubicBezTo>
                      <a:pt x="2381" y="24505"/>
                      <a:pt x="4191" y="22315"/>
                      <a:pt x="6286" y="20219"/>
                    </a:cubicBezTo>
                    <a:cubicBezTo>
                      <a:pt x="36290" y="17838"/>
                      <a:pt x="56959" y="9551"/>
                      <a:pt x="83534" y="8789"/>
                    </a:cubicBezTo>
                    <a:cubicBezTo>
                      <a:pt x="94964" y="1455"/>
                      <a:pt x="120587" y="-2736"/>
                      <a:pt x="129540" y="20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="" xmlns:a16="http://schemas.microsoft.com/office/drawing/2014/main" id="{3B99DDB2-3B6F-427E-8C17-97D13E3361B2}"/>
                  </a:ext>
                </a:extLst>
              </p:cNvPr>
              <p:cNvSpPr/>
              <p:nvPr/>
            </p:nvSpPr>
            <p:spPr>
              <a:xfrm>
                <a:off x="3776758" y="2048954"/>
                <a:ext cx="257175" cy="266700"/>
              </a:xfrm>
              <a:custGeom>
                <a:avLst/>
                <a:gdLst>
                  <a:gd name="connsiteX0" fmla="*/ 1429 w 257175"/>
                  <a:gd name="connsiteY0" fmla="*/ 254572 h 266700"/>
                  <a:gd name="connsiteX1" fmla="*/ 38957 w 257175"/>
                  <a:gd name="connsiteY1" fmla="*/ 215901 h 266700"/>
                  <a:gd name="connsiteX2" fmla="*/ 48387 w 257175"/>
                  <a:gd name="connsiteY2" fmla="*/ 210662 h 266700"/>
                  <a:gd name="connsiteX3" fmla="*/ 80010 w 257175"/>
                  <a:gd name="connsiteY3" fmla="*/ 176562 h 266700"/>
                  <a:gd name="connsiteX4" fmla="*/ 101441 w 257175"/>
                  <a:gd name="connsiteY4" fmla="*/ 159894 h 266700"/>
                  <a:gd name="connsiteX5" fmla="*/ 114776 w 257175"/>
                  <a:gd name="connsiteY5" fmla="*/ 142749 h 266700"/>
                  <a:gd name="connsiteX6" fmla="*/ 133064 w 257175"/>
                  <a:gd name="connsiteY6" fmla="*/ 125889 h 266700"/>
                  <a:gd name="connsiteX7" fmla="*/ 151067 w 257175"/>
                  <a:gd name="connsiteY7" fmla="*/ 107316 h 266700"/>
                  <a:gd name="connsiteX8" fmla="*/ 169164 w 257175"/>
                  <a:gd name="connsiteY8" fmla="*/ 87885 h 266700"/>
                  <a:gd name="connsiteX9" fmla="*/ 178975 w 257175"/>
                  <a:gd name="connsiteY9" fmla="*/ 80836 h 266700"/>
                  <a:gd name="connsiteX10" fmla="*/ 215741 w 257175"/>
                  <a:gd name="connsiteY10" fmla="*/ 42450 h 266700"/>
                  <a:gd name="connsiteX11" fmla="*/ 256794 w 257175"/>
                  <a:gd name="connsiteY11" fmla="*/ 2064 h 266700"/>
                  <a:gd name="connsiteX12" fmla="*/ 263462 w 257175"/>
                  <a:gd name="connsiteY12" fmla="*/ 1969 h 266700"/>
                  <a:gd name="connsiteX13" fmla="*/ 252698 w 257175"/>
                  <a:gd name="connsiteY13" fmla="*/ 14447 h 266700"/>
                  <a:gd name="connsiteX14" fmla="*/ 212027 w 257175"/>
                  <a:gd name="connsiteY14" fmla="*/ 58452 h 266700"/>
                  <a:gd name="connsiteX15" fmla="*/ 185261 w 257175"/>
                  <a:gd name="connsiteY15" fmla="*/ 84646 h 266700"/>
                  <a:gd name="connsiteX16" fmla="*/ 178403 w 257175"/>
                  <a:gd name="connsiteY16" fmla="*/ 94647 h 266700"/>
                  <a:gd name="connsiteX17" fmla="*/ 145256 w 257175"/>
                  <a:gd name="connsiteY17" fmla="*/ 128556 h 266700"/>
                  <a:gd name="connsiteX18" fmla="*/ 110966 w 257175"/>
                  <a:gd name="connsiteY18" fmla="*/ 160656 h 266700"/>
                  <a:gd name="connsiteX19" fmla="*/ 64675 w 257175"/>
                  <a:gd name="connsiteY19" fmla="*/ 212757 h 266700"/>
                  <a:gd name="connsiteX20" fmla="*/ 15240 w 257175"/>
                  <a:gd name="connsiteY20" fmla="*/ 265907 h 266700"/>
                  <a:gd name="connsiteX21" fmla="*/ 0 w 257175"/>
                  <a:gd name="connsiteY21" fmla="*/ 261811 h 266700"/>
                  <a:gd name="connsiteX22" fmla="*/ 1429 w 257175"/>
                  <a:gd name="connsiteY22" fmla="*/ 254572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7175" h="266700">
                    <a:moveTo>
                      <a:pt x="1429" y="254572"/>
                    </a:moveTo>
                    <a:cubicBezTo>
                      <a:pt x="15621" y="243618"/>
                      <a:pt x="26003" y="227426"/>
                      <a:pt x="38957" y="215901"/>
                    </a:cubicBezTo>
                    <a:cubicBezTo>
                      <a:pt x="42005" y="213234"/>
                      <a:pt x="45053" y="213424"/>
                      <a:pt x="48387" y="210662"/>
                    </a:cubicBezTo>
                    <a:cubicBezTo>
                      <a:pt x="60293" y="200756"/>
                      <a:pt x="69247" y="186754"/>
                      <a:pt x="80010" y="176562"/>
                    </a:cubicBezTo>
                    <a:cubicBezTo>
                      <a:pt x="85725" y="171133"/>
                      <a:pt x="95441" y="164942"/>
                      <a:pt x="101441" y="159894"/>
                    </a:cubicBezTo>
                    <a:cubicBezTo>
                      <a:pt x="105537" y="156465"/>
                      <a:pt x="109633" y="149702"/>
                      <a:pt x="114776" y="142749"/>
                    </a:cubicBezTo>
                    <a:cubicBezTo>
                      <a:pt x="119920" y="135891"/>
                      <a:pt x="125921" y="129128"/>
                      <a:pt x="133064" y="125889"/>
                    </a:cubicBezTo>
                    <a:cubicBezTo>
                      <a:pt x="137636" y="118460"/>
                      <a:pt x="144399" y="113031"/>
                      <a:pt x="151067" y="107316"/>
                    </a:cubicBezTo>
                    <a:cubicBezTo>
                      <a:pt x="157734" y="101601"/>
                      <a:pt x="164402" y="95695"/>
                      <a:pt x="169164" y="87885"/>
                    </a:cubicBezTo>
                    <a:cubicBezTo>
                      <a:pt x="172879" y="84456"/>
                      <a:pt x="176308" y="81789"/>
                      <a:pt x="178975" y="80836"/>
                    </a:cubicBezTo>
                    <a:cubicBezTo>
                      <a:pt x="189548" y="68073"/>
                      <a:pt x="202406" y="55404"/>
                      <a:pt x="215741" y="42450"/>
                    </a:cubicBezTo>
                    <a:cubicBezTo>
                      <a:pt x="229171" y="29496"/>
                      <a:pt x="243173" y="16066"/>
                      <a:pt x="256794" y="2064"/>
                    </a:cubicBezTo>
                    <a:cubicBezTo>
                      <a:pt x="260414" y="540"/>
                      <a:pt x="263747" y="-1651"/>
                      <a:pt x="263462" y="1969"/>
                    </a:cubicBezTo>
                    <a:cubicBezTo>
                      <a:pt x="261938" y="6351"/>
                      <a:pt x="256699" y="10065"/>
                      <a:pt x="252698" y="14447"/>
                    </a:cubicBezTo>
                    <a:cubicBezTo>
                      <a:pt x="239935" y="28353"/>
                      <a:pt x="225647" y="45022"/>
                      <a:pt x="212027" y="58452"/>
                    </a:cubicBezTo>
                    <a:cubicBezTo>
                      <a:pt x="204311" y="66072"/>
                      <a:pt x="195834" y="75883"/>
                      <a:pt x="185261" y="84646"/>
                    </a:cubicBezTo>
                    <a:cubicBezTo>
                      <a:pt x="182880" y="87980"/>
                      <a:pt x="180118" y="91599"/>
                      <a:pt x="178403" y="94647"/>
                    </a:cubicBezTo>
                    <a:cubicBezTo>
                      <a:pt x="165925" y="104744"/>
                      <a:pt x="155543" y="116650"/>
                      <a:pt x="145256" y="128556"/>
                    </a:cubicBezTo>
                    <a:cubicBezTo>
                      <a:pt x="134874" y="140367"/>
                      <a:pt x="124587" y="152083"/>
                      <a:pt x="110966" y="160656"/>
                    </a:cubicBezTo>
                    <a:cubicBezTo>
                      <a:pt x="96012" y="179039"/>
                      <a:pt x="80677" y="195898"/>
                      <a:pt x="64675" y="212757"/>
                    </a:cubicBezTo>
                    <a:cubicBezTo>
                      <a:pt x="48673" y="229617"/>
                      <a:pt x="32099" y="246571"/>
                      <a:pt x="15240" y="265907"/>
                    </a:cubicBezTo>
                    <a:cubicBezTo>
                      <a:pt x="9620" y="268669"/>
                      <a:pt x="4477" y="267717"/>
                      <a:pt x="0" y="261811"/>
                    </a:cubicBezTo>
                    <a:cubicBezTo>
                      <a:pt x="1429" y="259239"/>
                      <a:pt x="1810" y="256858"/>
                      <a:pt x="1429" y="2545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="" xmlns:a16="http://schemas.microsoft.com/office/drawing/2014/main" id="{16B0BDBD-A078-4E3A-BF2D-5BF1519FC756}"/>
                  </a:ext>
                </a:extLst>
              </p:cNvPr>
              <p:cNvSpPr/>
              <p:nvPr/>
            </p:nvSpPr>
            <p:spPr>
              <a:xfrm>
                <a:off x="3747252" y="2106263"/>
                <a:ext cx="104775" cy="76200"/>
              </a:xfrm>
              <a:custGeom>
                <a:avLst/>
                <a:gdLst>
                  <a:gd name="connsiteX0" fmla="*/ 109706 w 104775"/>
                  <a:gd name="connsiteY0" fmla="*/ 0 h 76200"/>
                  <a:gd name="connsiteX1" fmla="*/ 111992 w 104775"/>
                  <a:gd name="connsiteY1" fmla="*/ 5715 h 76200"/>
                  <a:gd name="connsiteX2" fmla="*/ 65415 w 104775"/>
                  <a:gd name="connsiteY2" fmla="*/ 38386 h 76200"/>
                  <a:gd name="connsiteX3" fmla="*/ 15028 w 104775"/>
                  <a:gd name="connsiteY3" fmla="*/ 76010 h 76200"/>
                  <a:gd name="connsiteX4" fmla="*/ 645 w 104775"/>
                  <a:gd name="connsiteY4" fmla="*/ 79058 h 76200"/>
                  <a:gd name="connsiteX5" fmla="*/ 49604 w 104775"/>
                  <a:gd name="connsiteY5" fmla="*/ 36862 h 76200"/>
                  <a:gd name="connsiteX6" fmla="*/ 109706 w 104775"/>
                  <a:gd name="connsiteY6" fmla="*/ 0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76200">
                    <a:moveTo>
                      <a:pt x="109706" y="0"/>
                    </a:moveTo>
                    <a:cubicBezTo>
                      <a:pt x="111802" y="1715"/>
                      <a:pt x="111707" y="3715"/>
                      <a:pt x="111992" y="5715"/>
                    </a:cubicBezTo>
                    <a:cubicBezTo>
                      <a:pt x="100753" y="17240"/>
                      <a:pt x="82179" y="26194"/>
                      <a:pt x="65415" y="38386"/>
                    </a:cubicBezTo>
                    <a:cubicBezTo>
                      <a:pt x="47508" y="51435"/>
                      <a:pt x="30554" y="67437"/>
                      <a:pt x="15028" y="76010"/>
                    </a:cubicBezTo>
                    <a:cubicBezTo>
                      <a:pt x="10456" y="78486"/>
                      <a:pt x="3217" y="81725"/>
                      <a:pt x="645" y="79058"/>
                    </a:cubicBezTo>
                    <a:cubicBezTo>
                      <a:pt x="-5737" y="72390"/>
                      <a:pt x="37031" y="44291"/>
                      <a:pt x="49604" y="36862"/>
                    </a:cubicBezTo>
                    <a:cubicBezTo>
                      <a:pt x="67320" y="26194"/>
                      <a:pt x="93514" y="7049"/>
                      <a:pt x="10970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="" xmlns:a16="http://schemas.microsoft.com/office/drawing/2014/main" id="{0A630A4C-4B81-4124-854D-83ABC93A609B}"/>
                  </a:ext>
                </a:extLst>
              </p:cNvPr>
              <p:cNvSpPr/>
              <p:nvPr/>
            </p:nvSpPr>
            <p:spPr>
              <a:xfrm>
                <a:off x="3691528" y="1931098"/>
                <a:ext cx="161925" cy="38100"/>
              </a:xfrm>
              <a:custGeom>
                <a:avLst/>
                <a:gdLst>
                  <a:gd name="connsiteX0" fmla="*/ 1124 w 161925"/>
                  <a:gd name="connsiteY0" fmla="*/ 32766 h 38100"/>
                  <a:gd name="connsiteX1" fmla="*/ 85706 w 161925"/>
                  <a:gd name="connsiteY1" fmla="*/ 14764 h 38100"/>
                  <a:gd name="connsiteX2" fmla="*/ 170288 w 161925"/>
                  <a:gd name="connsiteY2" fmla="*/ 0 h 38100"/>
                  <a:gd name="connsiteX3" fmla="*/ 114090 w 161925"/>
                  <a:gd name="connsiteY3" fmla="*/ 15812 h 38100"/>
                  <a:gd name="connsiteX4" fmla="*/ 38557 w 161925"/>
                  <a:gd name="connsiteY4" fmla="*/ 34481 h 38100"/>
                  <a:gd name="connsiteX5" fmla="*/ 3315 w 161925"/>
                  <a:gd name="connsiteY5" fmla="*/ 41624 h 38100"/>
                  <a:gd name="connsiteX6" fmla="*/ 1124 w 161925"/>
                  <a:gd name="connsiteY6" fmla="*/ 3276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38100">
                    <a:moveTo>
                      <a:pt x="1124" y="32766"/>
                    </a:moveTo>
                    <a:cubicBezTo>
                      <a:pt x="26651" y="27813"/>
                      <a:pt x="56083" y="20955"/>
                      <a:pt x="85706" y="14764"/>
                    </a:cubicBezTo>
                    <a:cubicBezTo>
                      <a:pt x="115233" y="8573"/>
                      <a:pt x="144856" y="3143"/>
                      <a:pt x="170288" y="0"/>
                    </a:cubicBezTo>
                    <a:cubicBezTo>
                      <a:pt x="157334" y="8382"/>
                      <a:pt x="134665" y="11335"/>
                      <a:pt x="114090" y="15812"/>
                    </a:cubicBezTo>
                    <a:cubicBezTo>
                      <a:pt x="88944" y="21336"/>
                      <a:pt x="62275" y="29718"/>
                      <a:pt x="38557" y="34481"/>
                    </a:cubicBezTo>
                    <a:cubicBezTo>
                      <a:pt x="27413" y="36671"/>
                      <a:pt x="15602" y="38481"/>
                      <a:pt x="3315" y="41624"/>
                    </a:cubicBezTo>
                    <a:cubicBezTo>
                      <a:pt x="-400" y="38576"/>
                      <a:pt x="-781" y="37052"/>
                      <a:pt x="1124" y="32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="" xmlns:a16="http://schemas.microsoft.com/office/drawing/2014/main" id="{09409ABF-54A5-4380-8661-F49327B16168}"/>
                  </a:ext>
                </a:extLst>
              </p:cNvPr>
              <p:cNvSpPr/>
              <p:nvPr/>
            </p:nvSpPr>
            <p:spPr>
              <a:xfrm>
                <a:off x="4218918" y="2228368"/>
                <a:ext cx="9525" cy="704850"/>
              </a:xfrm>
              <a:custGeom>
                <a:avLst/>
                <a:gdLst>
                  <a:gd name="connsiteX0" fmla="*/ 7992 w 9525"/>
                  <a:gd name="connsiteY0" fmla="*/ 407199 h 704850"/>
                  <a:gd name="connsiteX1" fmla="*/ 3991 w 9525"/>
                  <a:gd name="connsiteY1" fmla="*/ 417582 h 704850"/>
                  <a:gd name="connsiteX2" fmla="*/ 7420 w 9525"/>
                  <a:gd name="connsiteY2" fmla="*/ 468541 h 704850"/>
                  <a:gd name="connsiteX3" fmla="*/ 2848 w 9525"/>
                  <a:gd name="connsiteY3" fmla="*/ 493877 h 704850"/>
                  <a:gd name="connsiteX4" fmla="*/ 6182 w 9525"/>
                  <a:gd name="connsiteY4" fmla="*/ 592746 h 704850"/>
                  <a:gd name="connsiteX5" fmla="*/ 1229 w 9525"/>
                  <a:gd name="connsiteY5" fmla="*/ 603129 h 704850"/>
                  <a:gd name="connsiteX6" fmla="*/ 4467 w 9525"/>
                  <a:gd name="connsiteY6" fmla="*/ 633609 h 704850"/>
                  <a:gd name="connsiteX7" fmla="*/ 3705 w 9525"/>
                  <a:gd name="connsiteY7" fmla="*/ 664565 h 704850"/>
                  <a:gd name="connsiteX8" fmla="*/ 181 w 9525"/>
                  <a:gd name="connsiteY8" fmla="*/ 674947 h 704850"/>
                  <a:gd name="connsiteX9" fmla="*/ 13897 w 9525"/>
                  <a:gd name="connsiteY9" fmla="*/ 711142 h 704850"/>
                  <a:gd name="connsiteX10" fmla="*/ 15993 w 9525"/>
                  <a:gd name="connsiteY10" fmla="*/ 711047 h 704850"/>
                  <a:gd name="connsiteX11" fmla="*/ 15993 w 9525"/>
                  <a:gd name="connsiteY11" fmla="*/ 101 h 704850"/>
                  <a:gd name="connsiteX12" fmla="*/ 11801 w 9525"/>
                  <a:gd name="connsiteY12" fmla="*/ 24009 h 704850"/>
                  <a:gd name="connsiteX13" fmla="*/ 8277 w 9525"/>
                  <a:gd name="connsiteY13" fmla="*/ 127164 h 704850"/>
                  <a:gd name="connsiteX14" fmla="*/ 11516 w 9525"/>
                  <a:gd name="connsiteY14" fmla="*/ 142214 h 704850"/>
                  <a:gd name="connsiteX15" fmla="*/ 7896 w 9525"/>
                  <a:gd name="connsiteY15" fmla="*/ 152596 h 704850"/>
                  <a:gd name="connsiteX16" fmla="*/ 6753 w 9525"/>
                  <a:gd name="connsiteY16" fmla="*/ 275469 h 704850"/>
                  <a:gd name="connsiteX17" fmla="*/ 7992 w 9525"/>
                  <a:gd name="connsiteY17" fmla="*/ 407199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" h="704850">
                    <a:moveTo>
                      <a:pt x="7992" y="407199"/>
                    </a:moveTo>
                    <a:cubicBezTo>
                      <a:pt x="7039" y="411200"/>
                      <a:pt x="5896" y="414820"/>
                      <a:pt x="3991" y="417582"/>
                    </a:cubicBezTo>
                    <a:cubicBezTo>
                      <a:pt x="9516" y="433774"/>
                      <a:pt x="181" y="451967"/>
                      <a:pt x="7420" y="468541"/>
                    </a:cubicBezTo>
                    <a:cubicBezTo>
                      <a:pt x="4086" y="476160"/>
                      <a:pt x="3229" y="485495"/>
                      <a:pt x="2848" y="493877"/>
                    </a:cubicBezTo>
                    <a:cubicBezTo>
                      <a:pt x="1610" y="525405"/>
                      <a:pt x="-390" y="571696"/>
                      <a:pt x="6182" y="592746"/>
                    </a:cubicBezTo>
                    <a:cubicBezTo>
                      <a:pt x="3610" y="595223"/>
                      <a:pt x="1324" y="598080"/>
                      <a:pt x="1229" y="603129"/>
                    </a:cubicBezTo>
                    <a:cubicBezTo>
                      <a:pt x="8087" y="612749"/>
                      <a:pt x="6658" y="623131"/>
                      <a:pt x="4467" y="633609"/>
                    </a:cubicBezTo>
                    <a:cubicBezTo>
                      <a:pt x="2276" y="644086"/>
                      <a:pt x="-771" y="654564"/>
                      <a:pt x="3705" y="664565"/>
                    </a:cubicBezTo>
                    <a:cubicBezTo>
                      <a:pt x="2276" y="667804"/>
                      <a:pt x="-771" y="669518"/>
                      <a:pt x="181" y="674947"/>
                    </a:cubicBezTo>
                    <a:cubicBezTo>
                      <a:pt x="11135" y="685044"/>
                      <a:pt x="-4867" y="708951"/>
                      <a:pt x="13897" y="711142"/>
                    </a:cubicBezTo>
                    <a:cubicBezTo>
                      <a:pt x="14659" y="711237"/>
                      <a:pt x="15326" y="711047"/>
                      <a:pt x="15993" y="711047"/>
                    </a:cubicBezTo>
                    <a:lnTo>
                      <a:pt x="15993" y="101"/>
                    </a:lnTo>
                    <a:cubicBezTo>
                      <a:pt x="10849" y="-1423"/>
                      <a:pt x="11897" y="14674"/>
                      <a:pt x="11801" y="24009"/>
                    </a:cubicBezTo>
                    <a:cubicBezTo>
                      <a:pt x="11611" y="61061"/>
                      <a:pt x="9230" y="98304"/>
                      <a:pt x="8277" y="127164"/>
                    </a:cubicBezTo>
                    <a:cubicBezTo>
                      <a:pt x="10182" y="130689"/>
                      <a:pt x="10468" y="137070"/>
                      <a:pt x="11516" y="142214"/>
                    </a:cubicBezTo>
                    <a:cubicBezTo>
                      <a:pt x="10087" y="145167"/>
                      <a:pt x="8277" y="147643"/>
                      <a:pt x="7896" y="152596"/>
                    </a:cubicBezTo>
                    <a:cubicBezTo>
                      <a:pt x="9706" y="191172"/>
                      <a:pt x="8277" y="232606"/>
                      <a:pt x="6753" y="275469"/>
                    </a:cubicBezTo>
                    <a:cubicBezTo>
                      <a:pt x="5229" y="318522"/>
                      <a:pt x="3515" y="362813"/>
                      <a:pt x="7992" y="4071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="" xmlns:a16="http://schemas.microsoft.com/office/drawing/2014/main" id="{5F1E7794-F85B-4B37-910D-442B3808F48F}"/>
                  </a:ext>
                </a:extLst>
              </p:cNvPr>
              <p:cNvSpPr/>
              <p:nvPr/>
            </p:nvSpPr>
            <p:spPr>
              <a:xfrm>
                <a:off x="3145155" y="1849660"/>
                <a:ext cx="704850" cy="9525"/>
              </a:xfrm>
              <a:custGeom>
                <a:avLst/>
                <a:gdLst>
                  <a:gd name="connsiteX0" fmla="*/ 25527 w 704850"/>
                  <a:gd name="connsiteY0" fmla="*/ 8477 h 9525"/>
                  <a:gd name="connsiteX1" fmla="*/ 36195 w 704850"/>
                  <a:gd name="connsiteY1" fmla="*/ 15240 h 9525"/>
                  <a:gd name="connsiteX2" fmla="*/ 119920 w 704850"/>
                  <a:gd name="connsiteY2" fmla="*/ 9335 h 9525"/>
                  <a:gd name="connsiteX3" fmla="*/ 132017 w 704850"/>
                  <a:gd name="connsiteY3" fmla="*/ 13907 h 9525"/>
                  <a:gd name="connsiteX4" fmla="*/ 244126 w 704850"/>
                  <a:gd name="connsiteY4" fmla="*/ 6763 h 9525"/>
                  <a:gd name="connsiteX5" fmla="*/ 268034 w 704850"/>
                  <a:gd name="connsiteY5" fmla="*/ 10192 h 9525"/>
                  <a:gd name="connsiteX6" fmla="*/ 293656 w 704850"/>
                  <a:gd name="connsiteY6" fmla="*/ 10287 h 9525"/>
                  <a:gd name="connsiteX7" fmla="*/ 305562 w 704850"/>
                  <a:gd name="connsiteY7" fmla="*/ 6287 h 9525"/>
                  <a:gd name="connsiteX8" fmla="*/ 356235 w 704850"/>
                  <a:gd name="connsiteY8" fmla="*/ 10287 h 9525"/>
                  <a:gd name="connsiteX9" fmla="*/ 413385 w 704850"/>
                  <a:gd name="connsiteY9" fmla="*/ 7620 h 9525"/>
                  <a:gd name="connsiteX10" fmla="*/ 482155 w 704850"/>
                  <a:gd name="connsiteY10" fmla="*/ 4858 h 9525"/>
                  <a:gd name="connsiteX11" fmla="*/ 491204 w 704850"/>
                  <a:gd name="connsiteY11" fmla="*/ 7715 h 9525"/>
                  <a:gd name="connsiteX12" fmla="*/ 558546 w 704850"/>
                  <a:gd name="connsiteY12" fmla="*/ 7715 h 9525"/>
                  <a:gd name="connsiteX13" fmla="*/ 571881 w 704850"/>
                  <a:gd name="connsiteY13" fmla="*/ 4096 h 9525"/>
                  <a:gd name="connsiteX14" fmla="*/ 622078 w 704850"/>
                  <a:gd name="connsiteY14" fmla="*/ 5715 h 9525"/>
                  <a:gd name="connsiteX15" fmla="*/ 670655 w 704850"/>
                  <a:gd name="connsiteY15" fmla="*/ 3334 h 9525"/>
                  <a:gd name="connsiteX16" fmla="*/ 710946 w 704850"/>
                  <a:gd name="connsiteY16" fmla="*/ 476 h 9525"/>
                  <a:gd name="connsiteX17" fmla="*/ 711041 w 704850"/>
                  <a:gd name="connsiteY17" fmla="*/ 0 h 9525"/>
                  <a:gd name="connsiteX18" fmla="*/ 0 w 704850"/>
                  <a:gd name="connsiteY18" fmla="*/ 0 h 9525"/>
                  <a:gd name="connsiteX19" fmla="*/ 25527 w 704850"/>
                  <a:gd name="connsiteY19" fmla="*/ 8477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4850" h="9525">
                    <a:moveTo>
                      <a:pt x="25527" y="8477"/>
                    </a:moveTo>
                    <a:cubicBezTo>
                      <a:pt x="28194" y="11716"/>
                      <a:pt x="33052" y="12478"/>
                      <a:pt x="36195" y="15240"/>
                    </a:cubicBezTo>
                    <a:cubicBezTo>
                      <a:pt x="63818" y="10097"/>
                      <a:pt x="92774" y="10573"/>
                      <a:pt x="119920" y="9335"/>
                    </a:cubicBezTo>
                    <a:cubicBezTo>
                      <a:pt x="123444" y="12954"/>
                      <a:pt x="127635" y="13526"/>
                      <a:pt x="132017" y="13907"/>
                    </a:cubicBezTo>
                    <a:cubicBezTo>
                      <a:pt x="167354" y="17050"/>
                      <a:pt x="210217" y="11335"/>
                      <a:pt x="244126" y="6763"/>
                    </a:cubicBezTo>
                    <a:cubicBezTo>
                      <a:pt x="250603" y="11430"/>
                      <a:pt x="259175" y="11049"/>
                      <a:pt x="268034" y="10192"/>
                    </a:cubicBezTo>
                    <a:cubicBezTo>
                      <a:pt x="276892" y="9335"/>
                      <a:pt x="285941" y="8001"/>
                      <a:pt x="293656" y="10287"/>
                    </a:cubicBezTo>
                    <a:cubicBezTo>
                      <a:pt x="300038" y="11049"/>
                      <a:pt x="299657" y="6001"/>
                      <a:pt x="305562" y="6287"/>
                    </a:cubicBezTo>
                    <a:cubicBezTo>
                      <a:pt x="320993" y="11240"/>
                      <a:pt x="338042" y="11240"/>
                      <a:pt x="356235" y="10287"/>
                    </a:cubicBezTo>
                    <a:cubicBezTo>
                      <a:pt x="374333" y="9335"/>
                      <a:pt x="393573" y="7334"/>
                      <a:pt x="413385" y="7620"/>
                    </a:cubicBezTo>
                    <a:cubicBezTo>
                      <a:pt x="439769" y="8001"/>
                      <a:pt x="462725" y="10478"/>
                      <a:pt x="482155" y="4858"/>
                    </a:cubicBezTo>
                    <a:cubicBezTo>
                      <a:pt x="484823" y="6096"/>
                      <a:pt x="486156" y="8192"/>
                      <a:pt x="491204" y="7715"/>
                    </a:cubicBezTo>
                    <a:cubicBezTo>
                      <a:pt x="511397" y="4477"/>
                      <a:pt x="534353" y="7334"/>
                      <a:pt x="558546" y="7715"/>
                    </a:cubicBezTo>
                    <a:cubicBezTo>
                      <a:pt x="563213" y="6572"/>
                      <a:pt x="566357" y="4667"/>
                      <a:pt x="571881" y="4096"/>
                    </a:cubicBezTo>
                    <a:cubicBezTo>
                      <a:pt x="586169" y="6763"/>
                      <a:pt x="604171" y="6477"/>
                      <a:pt x="622078" y="5715"/>
                    </a:cubicBezTo>
                    <a:cubicBezTo>
                      <a:pt x="639890" y="4953"/>
                      <a:pt x="657416" y="3620"/>
                      <a:pt x="670655" y="3334"/>
                    </a:cubicBezTo>
                    <a:cubicBezTo>
                      <a:pt x="686276" y="3048"/>
                      <a:pt x="708946" y="5620"/>
                      <a:pt x="710946" y="476"/>
                    </a:cubicBezTo>
                    <a:cubicBezTo>
                      <a:pt x="711041" y="286"/>
                      <a:pt x="711041" y="95"/>
                      <a:pt x="711041" y="0"/>
                    </a:cubicBezTo>
                    <a:lnTo>
                      <a:pt x="0" y="0"/>
                    </a:lnTo>
                    <a:cubicBezTo>
                      <a:pt x="857" y="10668"/>
                      <a:pt x="13716" y="15716"/>
                      <a:pt x="25527" y="847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="" xmlns:a16="http://schemas.microsoft.com/office/drawing/2014/main" id="{D40A0BF8-1C27-40CA-8ECA-7665A3B714D1}"/>
                  </a:ext>
                </a:extLst>
              </p:cNvPr>
              <p:cNvSpPr/>
              <p:nvPr/>
            </p:nvSpPr>
            <p:spPr>
              <a:xfrm>
                <a:off x="3688236" y="603885"/>
                <a:ext cx="295275" cy="657225"/>
              </a:xfrm>
              <a:custGeom>
                <a:avLst/>
                <a:gdLst>
                  <a:gd name="connsiteX0" fmla="*/ 14417 w 295275"/>
                  <a:gd name="connsiteY0" fmla="*/ 0 h 657225"/>
                  <a:gd name="connsiteX1" fmla="*/ 55089 w 295275"/>
                  <a:gd name="connsiteY1" fmla="*/ 73819 h 657225"/>
                  <a:gd name="connsiteX2" fmla="*/ 81188 w 295275"/>
                  <a:gd name="connsiteY2" fmla="*/ 135922 h 657225"/>
                  <a:gd name="connsiteX3" fmla="*/ 96904 w 295275"/>
                  <a:gd name="connsiteY3" fmla="*/ 163449 h 657225"/>
                  <a:gd name="connsiteX4" fmla="*/ 118145 w 295275"/>
                  <a:gd name="connsiteY4" fmla="*/ 214598 h 657225"/>
                  <a:gd name="connsiteX5" fmla="*/ 186534 w 295275"/>
                  <a:gd name="connsiteY5" fmla="*/ 399193 h 657225"/>
                  <a:gd name="connsiteX6" fmla="*/ 267687 w 295275"/>
                  <a:gd name="connsiteY6" fmla="*/ 580263 h 657225"/>
                  <a:gd name="connsiteX7" fmla="*/ 272640 w 295275"/>
                  <a:gd name="connsiteY7" fmla="*/ 600932 h 657225"/>
                  <a:gd name="connsiteX8" fmla="*/ 295595 w 295275"/>
                  <a:gd name="connsiteY8" fmla="*/ 662845 h 657225"/>
                  <a:gd name="connsiteX9" fmla="*/ 276164 w 295275"/>
                  <a:gd name="connsiteY9" fmla="*/ 637127 h 657225"/>
                  <a:gd name="connsiteX10" fmla="*/ 264830 w 295275"/>
                  <a:gd name="connsiteY10" fmla="*/ 606076 h 657225"/>
                  <a:gd name="connsiteX11" fmla="*/ 235969 w 295275"/>
                  <a:gd name="connsiteY11" fmla="*/ 547211 h 657225"/>
                  <a:gd name="connsiteX12" fmla="*/ 209775 w 295275"/>
                  <a:gd name="connsiteY12" fmla="*/ 488061 h 657225"/>
                  <a:gd name="connsiteX13" fmla="*/ 189296 w 295275"/>
                  <a:gd name="connsiteY13" fmla="*/ 434912 h 657225"/>
                  <a:gd name="connsiteX14" fmla="*/ 176342 w 295275"/>
                  <a:gd name="connsiteY14" fmla="*/ 412814 h 657225"/>
                  <a:gd name="connsiteX15" fmla="*/ 172056 w 295275"/>
                  <a:gd name="connsiteY15" fmla="*/ 391763 h 657225"/>
                  <a:gd name="connsiteX16" fmla="*/ 161007 w 295275"/>
                  <a:gd name="connsiteY16" fmla="*/ 370523 h 657225"/>
                  <a:gd name="connsiteX17" fmla="*/ 130432 w 295275"/>
                  <a:gd name="connsiteY17" fmla="*/ 305467 h 657225"/>
                  <a:gd name="connsiteX18" fmla="*/ 113477 w 295275"/>
                  <a:gd name="connsiteY18" fmla="*/ 267176 h 657225"/>
                  <a:gd name="connsiteX19" fmla="*/ 88141 w 295275"/>
                  <a:gd name="connsiteY19" fmla="*/ 214598 h 657225"/>
                  <a:gd name="connsiteX20" fmla="*/ 56518 w 295275"/>
                  <a:gd name="connsiteY20" fmla="*/ 148400 h 657225"/>
                  <a:gd name="connsiteX21" fmla="*/ 28991 w 295275"/>
                  <a:gd name="connsiteY21" fmla="*/ 86963 h 657225"/>
                  <a:gd name="connsiteX22" fmla="*/ 35 w 295275"/>
                  <a:gd name="connsiteY22" fmla="*/ 11335 h 657225"/>
                  <a:gd name="connsiteX23" fmla="*/ 14417 w 295275"/>
                  <a:gd name="connsiteY23" fmla="*/ 0 h 657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95275" h="657225">
                    <a:moveTo>
                      <a:pt x="14417" y="0"/>
                    </a:moveTo>
                    <a:cubicBezTo>
                      <a:pt x="38897" y="15526"/>
                      <a:pt x="49565" y="45148"/>
                      <a:pt x="55089" y="73819"/>
                    </a:cubicBezTo>
                    <a:cubicBezTo>
                      <a:pt x="70424" y="86678"/>
                      <a:pt x="73187" y="114586"/>
                      <a:pt x="81188" y="135922"/>
                    </a:cubicBezTo>
                    <a:cubicBezTo>
                      <a:pt x="84617" y="145161"/>
                      <a:pt x="93380" y="153448"/>
                      <a:pt x="96904" y="163449"/>
                    </a:cubicBezTo>
                    <a:cubicBezTo>
                      <a:pt x="103952" y="183261"/>
                      <a:pt x="102143" y="204692"/>
                      <a:pt x="118145" y="214598"/>
                    </a:cubicBezTo>
                    <a:cubicBezTo>
                      <a:pt x="134623" y="276416"/>
                      <a:pt x="159769" y="338138"/>
                      <a:pt x="186534" y="399193"/>
                    </a:cubicBezTo>
                    <a:cubicBezTo>
                      <a:pt x="213299" y="460248"/>
                      <a:pt x="241779" y="521018"/>
                      <a:pt x="267687" y="580263"/>
                    </a:cubicBezTo>
                    <a:cubicBezTo>
                      <a:pt x="270545" y="586835"/>
                      <a:pt x="272164" y="593884"/>
                      <a:pt x="272640" y="600932"/>
                    </a:cubicBezTo>
                    <a:cubicBezTo>
                      <a:pt x="283784" y="617315"/>
                      <a:pt x="297119" y="649510"/>
                      <a:pt x="295595" y="662845"/>
                    </a:cubicBezTo>
                    <a:cubicBezTo>
                      <a:pt x="287880" y="665988"/>
                      <a:pt x="281213" y="647319"/>
                      <a:pt x="276164" y="637127"/>
                    </a:cubicBezTo>
                    <a:cubicBezTo>
                      <a:pt x="270068" y="624840"/>
                      <a:pt x="263401" y="612838"/>
                      <a:pt x="264830" y="606076"/>
                    </a:cubicBezTo>
                    <a:cubicBezTo>
                      <a:pt x="253685" y="588740"/>
                      <a:pt x="244541" y="567976"/>
                      <a:pt x="235969" y="547211"/>
                    </a:cubicBezTo>
                    <a:cubicBezTo>
                      <a:pt x="227396" y="526447"/>
                      <a:pt x="219395" y="505492"/>
                      <a:pt x="209775" y="488061"/>
                    </a:cubicBezTo>
                    <a:cubicBezTo>
                      <a:pt x="200726" y="471678"/>
                      <a:pt x="196821" y="453200"/>
                      <a:pt x="189296" y="434912"/>
                    </a:cubicBezTo>
                    <a:cubicBezTo>
                      <a:pt x="186248" y="427482"/>
                      <a:pt x="179486" y="420434"/>
                      <a:pt x="176342" y="412814"/>
                    </a:cubicBezTo>
                    <a:cubicBezTo>
                      <a:pt x="173771" y="406527"/>
                      <a:pt x="174533" y="398526"/>
                      <a:pt x="172056" y="391763"/>
                    </a:cubicBezTo>
                    <a:cubicBezTo>
                      <a:pt x="169580" y="384905"/>
                      <a:pt x="164150" y="378047"/>
                      <a:pt x="161007" y="370523"/>
                    </a:cubicBezTo>
                    <a:cubicBezTo>
                      <a:pt x="151577" y="348139"/>
                      <a:pt x="141290" y="322231"/>
                      <a:pt x="130432" y="305467"/>
                    </a:cubicBezTo>
                    <a:cubicBezTo>
                      <a:pt x="122812" y="293751"/>
                      <a:pt x="120335" y="278321"/>
                      <a:pt x="113477" y="267176"/>
                    </a:cubicBezTo>
                    <a:cubicBezTo>
                      <a:pt x="105476" y="254032"/>
                      <a:pt x="85760" y="233744"/>
                      <a:pt x="88141" y="214598"/>
                    </a:cubicBezTo>
                    <a:cubicBezTo>
                      <a:pt x="77187" y="195548"/>
                      <a:pt x="58423" y="171164"/>
                      <a:pt x="56518" y="148400"/>
                    </a:cubicBezTo>
                    <a:cubicBezTo>
                      <a:pt x="43088" y="132969"/>
                      <a:pt x="31181" y="106394"/>
                      <a:pt x="28991" y="86963"/>
                    </a:cubicBezTo>
                    <a:cubicBezTo>
                      <a:pt x="11560" y="66389"/>
                      <a:pt x="130" y="36671"/>
                      <a:pt x="35" y="11335"/>
                    </a:cubicBezTo>
                    <a:cubicBezTo>
                      <a:pt x="-537" y="6668"/>
                      <a:pt x="6035" y="3143"/>
                      <a:pt x="14417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015B87BF-9814-45F8-98F7-0CD3F7BABF6F}"/>
                  </a:ext>
                </a:extLst>
              </p:cNvPr>
              <p:cNvSpPr/>
              <p:nvPr/>
            </p:nvSpPr>
            <p:spPr>
              <a:xfrm>
                <a:off x="3061144" y="1359961"/>
                <a:ext cx="742950" cy="314325"/>
              </a:xfrm>
              <a:custGeom>
                <a:avLst/>
                <a:gdLst>
                  <a:gd name="connsiteX0" fmla="*/ 187166 w 742950"/>
                  <a:gd name="connsiteY0" fmla="*/ 74313 h 314325"/>
                  <a:gd name="connsiteX1" fmla="*/ 216122 w 742950"/>
                  <a:gd name="connsiteY1" fmla="*/ 86505 h 314325"/>
                  <a:gd name="connsiteX2" fmla="*/ 233267 w 742950"/>
                  <a:gd name="connsiteY2" fmla="*/ 88315 h 314325"/>
                  <a:gd name="connsiteX3" fmla="*/ 274034 w 742950"/>
                  <a:gd name="connsiteY3" fmla="*/ 110984 h 314325"/>
                  <a:gd name="connsiteX4" fmla="*/ 312896 w 742950"/>
                  <a:gd name="connsiteY4" fmla="*/ 124415 h 314325"/>
                  <a:gd name="connsiteX5" fmla="*/ 346615 w 742950"/>
                  <a:gd name="connsiteY5" fmla="*/ 143179 h 314325"/>
                  <a:gd name="connsiteX6" fmla="*/ 382334 w 742950"/>
                  <a:gd name="connsiteY6" fmla="*/ 154418 h 314325"/>
                  <a:gd name="connsiteX7" fmla="*/ 414909 w 742950"/>
                  <a:gd name="connsiteY7" fmla="*/ 166039 h 314325"/>
                  <a:gd name="connsiteX8" fmla="*/ 422910 w 742950"/>
                  <a:gd name="connsiteY8" fmla="*/ 173849 h 314325"/>
                  <a:gd name="connsiteX9" fmla="*/ 584645 w 742950"/>
                  <a:gd name="connsiteY9" fmla="*/ 240239 h 314325"/>
                  <a:gd name="connsiteX10" fmla="*/ 743141 w 742950"/>
                  <a:gd name="connsiteY10" fmla="*/ 308057 h 314325"/>
                  <a:gd name="connsiteX11" fmla="*/ 732568 w 742950"/>
                  <a:gd name="connsiteY11" fmla="*/ 315677 h 314325"/>
                  <a:gd name="connsiteX12" fmla="*/ 696182 w 742950"/>
                  <a:gd name="connsiteY12" fmla="*/ 300913 h 314325"/>
                  <a:gd name="connsiteX13" fmla="*/ 417957 w 742950"/>
                  <a:gd name="connsiteY13" fmla="*/ 190518 h 314325"/>
                  <a:gd name="connsiteX14" fmla="*/ 405384 w 742950"/>
                  <a:gd name="connsiteY14" fmla="*/ 189851 h 314325"/>
                  <a:gd name="connsiteX15" fmla="*/ 374713 w 742950"/>
                  <a:gd name="connsiteY15" fmla="*/ 175659 h 314325"/>
                  <a:gd name="connsiteX16" fmla="*/ 342043 w 742950"/>
                  <a:gd name="connsiteY16" fmla="*/ 158705 h 314325"/>
                  <a:gd name="connsiteX17" fmla="*/ 180118 w 742950"/>
                  <a:gd name="connsiteY17" fmla="*/ 96030 h 314325"/>
                  <a:gd name="connsiteX18" fmla="*/ 110585 w 742950"/>
                  <a:gd name="connsiteY18" fmla="*/ 68408 h 314325"/>
                  <a:gd name="connsiteX19" fmla="*/ 79915 w 742950"/>
                  <a:gd name="connsiteY19" fmla="*/ 60407 h 314325"/>
                  <a:gd name="connsiteX20" fmla="*/ 45148 w 742950"/>
                  <a:gd name="connsiteY20" fmla="*/ 42500 h 314325"/>
                  <a:gd name="connsiteX21" fmla="*/ 0 w 742950"/>
                  <a:gd name="connsiteY21" fmla="*/ 22402 h 314325"/>
                  <a:gd name="connsiteX22" fmla="*/ 20288 w 742950"/>
                  <a:gd name="connsiteY22" fmla="*/ 1066 h 314325"/>
                  <a:gd name="connsiteX23" fmla="*/ 53435 w 742950"/>
                  <a:gd name="connsiteY23" fmla="*/ 17830 h 314325"/>
                  <a:gd name="connsiteX24" fmla="*/ 92202 w 742950"/>
                  <a:gd name="connsiteY24" fmla="*/ 30022 h 314325"/>
                  <a:gd name="connsiteX25" fmla="*/ 187166 w 742950"/>
                  <a:gd name="connsiteY25" fmla="*/ 7431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42950" h="314325">
                    <a:moveTo>
                      <a:pt x="187166" y="74313"/>
                    </a:moveTo>
                    <a:cubicBezTo>
                      <a:pt x="199454" y="71360"/>
                      <a:pt x="205073" y="82790"/>
                      <a:pt x="216122" y="86505"/>
                    </a:cubicBezTo>
                    <a:cubicBezTo>
                      <a:pt x="221075" y="88220"/>
                      <a:pt x="227933" y="86219"/>
                      <a:pt x="233267" y="88315"/>
                    </a:cubicBezTo>
                    <a:cubicBezTo>
                      <a:pt x="246793" y="93554"/>
                      <a:pt x="259366" y="104603"/>
                      <a:pt x="274034" y="110984"/>
                    </a:cubicBezTo>
                    <a:cubicBezTo>
                      <a:pt x="286798" y="116509"/>
                      <a:pt x="300228" y="119938"/>
                      <a:pt x="312896" y="124415"/>
                    </a:cubicBezTo>
                    <a:cubicBezTo>
                      <a:pt x="325565" y="128796"/>
                      <a:pt x="337090" y="134130"/>
                      <a:pt x="346615" y="143179"/>
                    </a:cubicBezTo>
                    <a:cubicBezTo>
                      <a:pt x="358807" y="142131"/>
                      <a:pt x="370904" y="148418"/>
                      <a:pt x="382334" y="154418"/>
                    </a:cubicBezTo>
                    <a:cubicBezTo>
                      <a:pt x="393859" y="160514"/>
                      <a:pt x="404813" y="166420"/>
                      <a:pt x="414909" y="166039"/>
                    </a:cubicBezTo>
                    <a:cubicBezTo>
                      <a:pt x="417290" y="168801"/>
                      <a:pt x="420053" y="171278"/>
                      <a:pt x="422910" y="173849"/>
                    </a:cubicBezTo>
                    <a:cubicBezTo>
                      <a:pt x="480632" y="195566"/>
                      <a:pt x="532924" y="217950"/>
                      <a:pt x="584645" y="240239"/>
                    </a:cubicBezTo>
                    <a:cubicBezTo>
                      <a:pt x="636461" y="262622"/>
                      <a:pt x="687800" y="284911"/>
                      <a:pt x="743141" y="308057"/>
                    </a:cubicBezTo>
                    <a:cubicBezTo>
                      <a:pt x="752475" y="318820"/>
                      <a:pt x="744760" y="318915"/>
                      <a:pt x="732568" y="315677"/>
                    </a:cubicBezTo>
                    <a:cubicBezTo>
                      <a:pt x="720376" y="312343"/>
                      <a:pt x="703898" y="305390"/>
                      <a:pt x="696182" y="300913"/>
                    </a:cubicBezTo>
                    <a:cubicBezTo>
                      <a:pt x="598456" y="264051"/>
                      <a:pt x="515398" y="233285"/>
                      <a:pt x="417957" y="190518"/>
                    </a:cubicBezTo>
                    <a:cubicBezTo>
                      <a:pt x="412718" y="188232"/>
                      <a:pt x="410051" y="190994"/>
                      <a:pt x="405384" y="189851"/>
                    </a:cubicBezTo>
                    <a:cubicBezTo>
                      <a:pt x="398907" y="182803"/>
                      <a:pt x="387001" y="179374"/>
                      <a:pt x="374713" y="175659"/>
                    </a:cubicBezTo>
                    <a:cubicBezTo>
                      <a:pt x="362426" y="171944"/>
                      <a:pt x="349758" y="167944"/>
                      <a:pt x="342043" y="158705"/>
                    </a:cubicBezTo>
                    <a:cubicBezTo>
                      <a:pt x="283845" y="143560"/>
                      <a:pt x="228029" y="119652"/>
                      <a:pt x="180118" y="96030"/>
                    </a:cubicBezTo>
                    <a:cubicBezTo>
                      <a:pt x="156972" y="94030"/>
                      <a:pt x="135350" y="79457"/>
                      <a:pt x="110585" y="68408"/>
                    </a:cubicBezTo>
                    <a:cubicBezTo>
                      <a:pt x="102013" y="64598"/>
                      <a:pt x="90297" y="64312"/>
                      <a:pt x="79915" y="60407"/>
                    </a:cubicBezTo>
                    <a:cubicBezTo>
                      <a:pt x="67818" y="55835"/>
                      <a:pt x="56864" y="46881"/>
                      <a:pt x="45148" y="42500"/>
                    </a:cubicBezTo>
                    <a:cubicBezTo>
                      <a:pt x="28956" y="36308"/>
                      <a:pt x="6096" y="39452"/>
                      <a:pt x="0" y="22402"/>
                    </a:cubicBezTo>
                    <a:cubicBezTo>
                      <a:pt x="286" y="1161"/>
                      <a:pt x="9239" y="-2173"/>
                      <a:pt x="20288" y="1066"/>
                    </a:cubicBezTo>
                    <a:cubicBezTo>
                      <a:pt x="31337" y="4304"/>
                      <a:pt x="44387" y="13734"/>
                      <a:pt x="53435" y="17830"/>
                    </a:cubicBezTo>
                    <a:cubicBezTo>
                      <a:pt x="65341" y="23259"/>
                      <a:pt x="80105" y="24878"/>
                      <a:pt x="92202" y="30022"/>
                    </a:cubicBezTo>
                    <a:cubicBezTo>
                      <a:pt x="123254" y="43071"/>
                      <a:pt x="162878" y="61645"/>
                      <a:pt x="187166" y="7431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ABE42906-A241-4461-8DD3-07898A6CBD64}"/>
                  </a:ext>
                </a:extLst>
              </p:cNvPr>
              <p:cNvSpPr/>
              <p:nvPr/>
            </p:nvSpPr>
            <p:spPr>
              <a:xfrm>
                <a:off x="3390319" y="1021080"/>
                <a:ext cx="133350" cy="133350"/>
              </a:xfrm>
              <a:custGeom>
                <a:avLst/>
                <a:gdLst>
                  <a:gd name="connsiteX0" fmla="*/ 15726 w 133350"/>
                  <a:gd name="connsiteY0" fmla="*/ 0 h 133350"/>
                  <a:gd name="connsiteX1" fmla="*/ 69542 w 133350"/>
                  <a:gd name="connsiteY1" fmla="*/ 56293 h 133350"/>
                  <a:gd name="connsiteX2" fmla="*/ 119358 w 133350"/>
                  <a:gd name="connsiteY2" fmla="*/ 105918 h 133350"/>
                  <a:gd name="connsiteX3" fmla="*/ 141456 w 133350"/>
                  <a:gd name="connsiteY3" fmla="*/ 132588 h 133350"/>
                  <a:gd name="connsiteX4" fmla="*/ 133646 w 133350"/>
                  <a:gd name="connsiteY4" fmla="*/ 140780 h 133350"/>
                  <a:gd name="connsiteX5" fmla="*/ 84973 w 133350"/>
                  <a:gd name="connsiteY5" fmla="*/ 98489 h 133350"/>
                  <a:gd name="connsiteX6" fmla="*/ 62018 w 133350"/>
                  <a:gd name="connsiteY6" fmla="*/ 81344 h 133350"/>
                  <a:gd name="connsiteX7" fmla="*/ 21346 w 133350"/>
                  <a:gd name="connsiteY7" fmla="*/ 37243 h 133350"/>
                  <a:gd name="connsiteX8" fmla="*/ 15726 w 133350"/>
                  <a:gd name="connsiteY8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33350">
                    <a:moveTo>
                      <a:pt x="15726" y="0"/>
                    </a:moveTo>
                    <a:cubicBezTo>
                      <a:pt x="34967" y="19812"/>
                      <a:pt x="56779" y="34671"/>
                      <a:pt x="69542" y="56293"/>
                    </a:cubicBezTo>
                    <a:cubicBezTo>
                      <a:pt x="90212" y="65532"/>
                      <a:pt x="102785" y="89726"/>
                      <a:pt x="119358" y="105918"/>
                    </a:cubicBezTo>
                    <a:cubicBezTo>
                      <a:pt x="127835" y="114205"/>
                      <a:pt x="142885" y="118301"/>
                      <a:pt x="141456" y="132588"/>
                    </a:cubicBezTo>
                    <a:lnTo>
                      <a:pt x="133646" y="140780"/>
                    </a:lnTo>
                    <a:cubicBezTo>
                      <a:pt x="113453" y="134874"/>
                      <a:pt x="100022" y="114395"/>
                      <a:pt x="84973" y="98489"/>
                    </a:cubicBezTo>
                    <a:cubicBezTo>
                      <a:pt x="79448" y="92583"/>
                      <a:pt x="68495" y="88678"/>
                      <a:pt x="62018" y="81344"/>
                    </a:cubicBezTo>
                    <a:cubicBezTo>
                      <a:pt x="51064" y="68866"/>
                      <a:pt x="32966" y="51721"/>
                      <a:pt x="21346" y="37243"/>
                    </a:cubicBezTo>
                    <a:cubicBezTo>
                      <a:pt x="8201" y="20860"/>
                      <a:pt x="-16183" y="16383"/>
                      <a:pt x="1572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2F78AEF6-FC05-446B-AFCC-BF234C01DB9B}"/>
                  </a:ext>
                </a:extLst>
              </p:cNvPr>
              <p:cNvSpPr/>
              <p:nvPr/>
            </p:nvSpPr>
            <p:spPr>
              <a:xfrm>
                <a:off x="3366916" y="1274219"/>
                <a:ext cx="76200" cy="57150"/>
              </a:xfrm>
              <a:custGeom>
                <a:avLst/>
                <a:gdLst>
                  <a:gd name="connsiteX0" fmla="*/ 63704 w 76200"/>
                  <a:gd name="connsiteY0" fmla="*/ 38516 h 57150"/>
                  <a:gd name="connsiteX1" fmla="*/ 81515 w 76200"/>
                  <a:gd name="connsiteY1" fmla="*/ 57852 h 57150"/>
                  <a:gd name="connsiteX2" fmla="*/ 57227 w 76200"/>
                  <a:gd name="connsiteY2" fmla="*/ 51280 h 57150"/>
                  <a:gd name="connsiteX3" fmla="*/ 30652 w 76200"/>
                  <a:gd name="connsiteY3" fmla="*/ 37850 h 57150"/>
                  <a:gd name="connsiteX4" fmla="*/ 4553 w 76200"/>
                  <a:gd name="connsiteY4" fmla="*/ 25181 h 57150"/>
                  <a:gd name="connsiteX5" fmla="*/ 21317 w 76200"/>
                  <a:gd name="connsiteY5" fmla="*/ 2131 h 57150"/>
                  <a:gd name="connsiteX6" fmla="*/ 30080 w 76200"/>
                  <a:gd name="connsiteY6" fmla="*/ 16037 h 57150"/>
                  <a:gd name="connsiteX7" fmla="*/ 63704 w 76200"/>
                  <a:gd name="connsiteY7" fmla="*/ 385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6200" h="57150">
                    <a:moveTo>
                      <a:pt x="63704" y="38516"/>
                    </a:moveTo>
                    <a:cubicBezTo>
                      <a:pt x="73895" y="39088"/>
                      <a:pt x="84468" y="48137"/>
                      <a:pt x="81515" y="57852"/>
                    </a:cubicBezTo>
                    <a:cubicBezTo>
                      <a:pt x="75038" y="65472"/>
                      <a:pt x="60751" y="61186"/>
                      <a:pt x="57227" y="51280"/>
                    </a:cubicBezTo>
                    <a:cubicBezTo>
                      <a:pt x="45987" y="50994"/>
                      <a:pt x="38272" y="44422"/>
                      <a:pt x="30652" y="37850"/>
                    </a:cubicBezTo>
                    <a:cubicBezTo>
                      <a:pt x="23032" y="31277"/>
                      <a:pt x="15602" y="24705"/>
                      <a:pt x="4553" y="25181"/>
                    </a:cubicBezTo>
                    <a:cubicBezTo>
                      <a:pt x="-7734" y="9751"/>
                      <a:pt x="7220" y="-5775"/>
                      <a:pt x="21317" y="2131"/>
                    </a:cubicBezTo>
                    <a:cubicBezTo>
                      <a:pt x="25318" y="4322"/>
                      <a:pt x="25223" y="12418"/>
                      <a:pt x="30080" y="16037"/>
                    </a:cubicBezTo>
                    <a:cubicBezTo>
                      <a:pt x="39034" y="22610"/>
                      <a:pt x="62084" y="22800"/>
                      <a:pt x="63704" y="385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4C965B74-D7E4-4A7B-A7D4-F7BD2A9FA992}"/>
                  </a:ext>
                </a:extLst>
              </p:cNvPr>
              <p:cNvSpPr/>
              <p:nvPr/>
            </p:nvSpPr>
            <p:spPr>
              <a:xfrm>
                <a:off x="3239333" y="1647751"/>
                <a:ext cx="19050" cy="9525"/>
              </a:xfrm>
              <a:custGeom>
                <a:avLst/>
                <a:gdLst>
                  <a:gd name="connsiteX0" fmla="*/ 3643 w 19050"/>
                  <a:gd name="connsiteY0" fmla="*/ 931 h 9525"/>
                  <a:gd name="connsiteX1" fmla="*/ 24789 w 19050"/>
                  <a:gd name="connsiteY1" fmla="*/ 10170 h 9525"/>
                  <a:gd name="connsiteX2" fmla="*/ 3643 w 19050"/>
                  <a:gd name="connsiteY2" fmla="*/ 931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" h="9525">
                    <a:moveTo>
                      <a:pt x="3643" y="931"/>
                    </a:moveTo>
                    <a:cubicBezTo>
                      <a:pt x="13168" y="-1260"/>
                      <a:pt x="26027" y="-117"/>
                      <a:pt x="24789" y="10170"/>
                    </a:cubicBezTo>
                    <a:cubicBezTo>
                      <a:pt x="22789" y="26268"/>
                      <a:pt x="-10930" y="16552"/>
                      <a:pt x="3643" y="9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="" xmlns:a16="http://schemas.microsoft.com/office/drawing/2014/main" id="{3C3ACDC0-9EB2-48C6-8F6A-DDC0B2F0D7E0}"/>
                  </a:ext>
                </a:extLst>
              </p:cNvPr>
              <p:cNvSpPr/>
              <p:nvPr/>
            </p:nvSpPr>
            <p:spPr>
              <a:xfrm>
                <a:off x="3696170" y="1066705"/>
                <a:ext cx="28575" cy="38100"/>
              </a:xfrm>
              <a:custGeom>
                <a:avLst/>
                <a:gdLst>
                  <a:gd name="connsiteX0" fmla="*/ 2578 w 28575"/>
                  <a:gd name="connsiteY0" fmla="*/ 0 h 38100"/>
                  <a:gd name="connsiteX1" fmla="*/ 25629 w 28575"/>
                  <a:gd name="connsiteY1" fmla="*/ 18002 h 38100"/>
                  <a:gd name="connsiteX2" fmla="*/ 31915 w 28575"/>
                  <a:gd name="connsiteY2" fmla="*/ 31147 h 38100"/>
                  <a:gd name="connsiteX3" fmla="*/ 27248 w 28575"/>
                  <a:gd name="connsiteY3" fmla="*/ 41148 h 38100"/>
                  <a:gd name="connsiteX4" fmla="*/ 2578 w 28575"/>
                  <a:gd name="connsiteY4" fmla="*/ 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38100">
                    <a:moveTo>
                      <a:pt x="2578" y="0"/>
                    </a:moveTo>
                    <a:cubicBezTo>
                      <a:pt x="8674" y="1048"/>
                      <a:pt x="18961" y="9049"/>
                      <a:pt x="25629" y="18002"/>
                    </a:cubicBezTo>
                    <a:cubicBezTo>
                      <a:pt x="28963" y="22479"/>
                      <a:pt x="31344" y="27146"/>
                      <a:pt x="31915" y="31147"/>
                    </a:cubicBezTo>
                    <a:cubicBezTo>
                      <a:pt x="32487" y="35243"/>
                      <a:pt x="31249" y="38862"/>
                      <a:pt x="27248" y="41148"/>
                    </a:cubicBezTo>
                    <a:cubicBezTo>
                      <a:pt x="14866" y="48197"/>
                      <a:pt x="-7613" y="12954"/>
                      <a:pt x="2578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="" xmlns:a16="http://schemas.microsoft.com/office/drawing/2014/main" id="{AEED77BB-DF36-417D-AC42-1F2FBD4EAECA}"/>
                  </a:ext>
                </a:extLst>
              </p:cNvPr>
              <p:cNvSpPr/>
              <p:nvPr/>
            </p:nvSpPr>
            <p:spPr>
              <a:xfrm>
                <a:off x="3578285" y="1205672"/>
                <a:ext cx="133350" cy="133350"/>
              </a:xfrm>
              <a:custGeom>
                <a:avLst/>
                <a:gdLst>
                  <a:gd name="connsiteX0" fmla="*/ 6640 w 133350"/>
                  <a:gd name="connsiteY0" fmla="*/ 669 h 133350"/>
                  <a:gd name="connsiteX1" fmla="*/ 35215 w 133350"/>
                  <a:gd name="connsiteY1" fmla="*/ 24958 h 133350"/>
                  <a:gd name="connsiteX2" fmla="*/ 55122 w 133350"/>
                  <a:gd name="connsiteY2" fmla="*/ 38960 h 133350"/>
                  <a:gd name="connsiteX3" fmla="*/ 60646 w 133350"/>
                  <a:gd name="connsiteY3" fmla="*/ 50390 h 133350"/>
                  <a:gd name="connsiteX4" fmla="*/ 83602 w 133350"/>
                  <a:gd name="connsiteY4" fmla="*/ 67630 h 133350"/>
                  <a:gd name="connsiteX5" fmla="*/ 103033 w 133350"/>
                  <a:gd name="connsiteY5" fmla="*/ 92586 h 133350"/>
                  <a:gd name="connsiteX6" fmla="*/ 127321 w 133350"/>
                  <a:gd name="connsiteY6" fmla="*/ 113826 h 133350"/>
                  <a:gd name="connsiteX7" fmla="*/ 140275 w 133350"/>
                  <a:gd name="connsiteY7" fmla="*/ 138115 h 133350"/>
                  <a:gd name="connsiteX8" fmla="*/ 110367 w 133350"/>
                  <a:gd name="connsiteY8" fmla="*/ 117446 h 133350"/>
                  <a:gd name="connsiteX9" fmla="*/ 95317 w 133350"/>
                  <a:gd name="connsiteY9" fmla="*/ 102873 h 133350"/>
                  <a:gd name="connsiteX10" fmla="*/ 68838 w 133350"/>
                  <a:gd name="connsiteY10" fmla="*/ 82870 h 133350"/>
                  <a:gd name="connsiteX11" fmla="*/ 50169 w 133350"/>
                  <a:gd name="connsiteY11" fmla="*/ 61248 h 133350"/>
                  <a:gd name="connsiteX12" fmla="*/ 38644 w 133350"/>
                  <a:gd name="connsiteY12" fmla="*/ 56010 h 133350"/>
                  <a:gd name="connsiteX13" fmla="*/ 27499 w 133350"/>
                  <a:gd name="connsiteY13" fmla="*/ 39531 h 133350"/>
                  <a:gd name="connsiteX14" fmla="*/ 6640 w 133350"/>
                  <a:gd name="connsiteY14" fmla="*/ 669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3350" h="133350">
                    <a:moveTo>
                      <a:pt x="6640" y="669"/>
                    </a:moveTo>
                    <a:cubicBezTo>
                      <a:pt x="18165" y="-3522"/>
                      <a:pt x="21689" y="12861"/>
                      <a:pt x="35215" y="24958"/>
                    </a:cubicBezTo>
                    <a:cubicBezTo>
                      <a:pt x="41882" y="30864"/>
                      <a:pt x="50550" y="33912"/>
                      <a:pt x="55122" y="38960"/>
                    </a:cubicBezTo>
                    <a:cubicBezTo>
                      <a:pt x="58075" y="42103"/>
                      <a:pt x="57598" y="46485"/>
                      <a:pt x="60646" y="50390"/>
                    </a:cubicBezTo>
                    <a:cubicBezTo>
                      <a:pt x="65218" y="56200"/>
                      <a:pt x="75601" y="59915"/>
                      <a:pt x="83602" y="67630"/>
                    </a:cubicBezTo>
                    <a:cubicBezTo>
                      <a:pt x="91888" y="75631"/>
                      <a:pt x="97318" y="87537"/>
                      <a:pt x="103033" y="92586"/>
                    </a:cubicBezTo>
                    <a:cubicBezTo>
                      <a:pt x="106366" y="95538"/>
                      <a:pt x="117796" y="104397"/>
                      <a:pt x="127321" y="113826"/>
                    </a:cubicBezTo>
                    <a:cubicBezTo>
                      <a:pt x="136751" y="123256"/>
                      <a:pt x="144371" y="133162"/>
                      <a:pt x="140275" y="138115"/>
                    </a:cubicBezTo>
                    <a:cubicBezTo>
                      <a:pt x="133036" y="146783"/>
                      <a:pt x="113129" y="125923"/>
                      <a:pt x="110367" y="117446"/>
                    </a:cubicBezTo>
                    <a:cubicBezTo>
                      <a:pt x="101128" y="117446"/>
                      <a:pt x="100747" y="109064"/>
                      <a:pt x="95317" y="102873"/>
                    </a:cubicBezTo>
                    <a:cubicBezTo>
                      <a:pt x="90555" y="97443"/>
                      <a:pt x="77601" y="92014"/>
                      <a:pt x="68838" y="82870"/>
                    </a:cubicBezTo>
                    <a:cubicBezTo>
                      <a:pt x="61027" y="74679"/>
                      <a:pt x="55693" y="65154"/>
                      <a:pt x="50169" y="61248"/>
                    </a:cubicBezTo>
                    <a:cubicBezTo>
                      <a:pt x="47216" y="59153"/>
                      <a:pt x="41501" y="58391"/>
                      <a:pt x="38644" y="56010"/>
                    </a:cubicBezTo>
                    <a:cubicBezTo>
                      <a:pt x="35405" y="53247"/>
                      <a:pt x="33119" y="46008"/>
                      <a:pt x="27499" y="39531"/>
                    </a:cubicBezTo>
                    <a:cubicBezTo>
                      <a:pt x="14260" y="23815"/>
                      <a:pt x="-12410" y="17624"/>
                      <a:pt x="6640" y="6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="" xmlns:a16="http://schemas.microsoft.com/office/drawing/2014/main" id="{26EE5736-E3D5-43D8-BFFA-17DC71C5103F}"/>
                  </a:ext>
                </a:extLst>
              </p:cNvPr>
              <p:cNvSpPr/>
              <p:nvPr/>
            </p:nvSpPr>
            <p:spPr>
              <a:xfrm>
                <a:off x="3342894" y="1672400"/>
                <a:ext cx="352425" cy="76200"/>
              </a:xfrm>
              <a:custGeom>
                <a:avLst/>
                <a:gdLst>
                  <a:gd name="connsiteX0" fmla="*/ 0 w 352425"/>
                  <a:gd name="connsiteY0" fmla="*/ 4096 h 76200"/>
                  <a:gd name="connsiteX1" fmla="*/ 2286 w 352425"/>
                  <a:gd name="connsiteY1" fmla="*/ 0 h 76200"/>
                  <a:gd name="connsiteX2" fmla="*/ 91345 w 352425"/>
                  <a:gd name="connsiteY2" fmla="*/ 12192 h 76200"/>
                  <a:gd name="connsiteX3" fmla="*/ 141446 w 352425"/>
                  <a:gd name="connsiteY3" fmla="*/ 21241 h 76200"/>
                  <a:gd name="connsiteX4" fmla="*/ 155353 w 352425"/>
                  <a:gd name="connsiteY4" fmla="*/ 27908 h 76200"/>
                  <a:gd name="connsiteX5" fmla="*/ 166306 w 352425"/>
                  <a:gd name="connsiteY5" fmla="*/ 26384 h 76200"/>
                  <a:gd name="connsiteX6" fmla="*/ 232791 w 352425"/>
                  <a:gd name="connsiteY6" fmla="*/ 37910 h 76200"/>
                  <a:gd name="connsiteX7" fmla="*/ 257175 w 352425"/>
                  <a:gd name="connsiteY7" fmla="*/ 45244 h 76200"/>
                  <a:gd name="connsiteX8" fmla="*/ 297180 w 352425"/>
                  <a:gd name="connsiteY8" fmla="*/ 51530 h 76200"/>
                  <a:gd name="connsiteX9" fmla="*/ 315373 w 352425"/>
                  <a:gd name="connsiteY9" fmla="*/ 59246 h 76200"/>
                  <a:gd name="connsiteX10" fmla="*/ 347472 w 352425"/>
                  <a:gd name="connsiteY10" fmla="*/ 64389 h 76200"/>
                  <a:gd name="connsiteX11" fmla="*/ 351854 w 352425"/>
                  <a:gd name="connsiteY11" fmla="*/ 76771 h 76200"/>
                  <a:gd name="connsiteX12" fmla="*/ 301752 w 352425"/>
                  <a:gd name="connsiteY12" fmla="*/ 68675 h 76200"/>
                  <a:gd name="connsiteX13" fmla="*/ 254794 w 352425"/>
                  <a:gd name="connsiteY13" fmla="*/ 58769 h 76200"/>
                  <a:gd name="connsiteX14" fmla="*/ 210312 w 352425"/>
                  <a:gd name="connsiteY14" fmla="*/ 50387 h 76200"/>
                  <a:gd name="connsiteX15" fmla="*/ 165068 w 352425"/>
                  <a:gd name="connsiteY15" fmla="*/ 42196 h 76200"/>
                  <a:gd name="connsiteX16" fmla="*/ 155448 w 352425"/>
                  <a:gd name="connsiteY16" fmla="*/ 36671 h 76200"/>
                  <a:gd name="connsiteX17" fmla="*/ 138589 w 352425"/>
                  <a:gd name="connsiteY17" fmla="*/ 37338 h 76200"/>
                  <a:gd name="connsiteX18" fmla="*/ 128969 w 352425"/>
                  <a:gd name="connsiteY18" fmla="*/ 31623 h 76200"/>
                  <a:gd name="connsiteX19" fmla="*/ 0 w 352425"/>
                  <a:gd name="connsiteY19" fmla="*/ 4096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52425" h="76200">
                    <a:moveTo>
                      <a:pt x="0" y="4096"/>
                    </a:moveTo>
                    <a:cubicBezTo>
                      <a:pt x="0" y="1619"/>
                      <a:pt x="1810" y="1810"/>
                      <a:pt x="2286" y="0"/>
                    </a:cubicBezTo>
                    <a:cubicBezTo>
                      <a:pt x="35433" y="6477"/>
                      <a:pt x="62675" y="6763"/>
                      <a:pt x="91345" y="12192"/>
                    </a:cubicBezTo>
                    <a:cubicBezTo>
                      <a:pt x="106966" y="15240"/>
                      <a:pt x="125730" y="24860"/>
                      <a:pt x="141446" y="21241"/>
                    </a:cubicBezTo>
                    <a:cubicBezTo>
                      <a:pt x="144494" y="24289"/>
                      <a:pt x="151543" y="25241"/>
                      <a:pt x="155353" y="27908"/>
                    </a:cubicBezTo>
                    <a:cubicBezTo>
                      <a:pt x="159925" y="28480"/>
                      <a:pt x="162401" y="26670"/>
                      <a:pt x="166306" y="26384"/>
                    </a:cubicBezTo>
                    <a:cubicBezTo>
                      <a:pt x="184976" y="37148"/>
                      <a:pt x="208217" y="34576"/>
                      <a:pt x="232791" y="37910"/>
                    </a:cubicBezTo>
                    <a:cubicBezTo>
                      <a:pt x="240887" y="38957"/>
                      <a:pt x="248031" y="43244"/>
                      <a:pt x="257175" y="45244"/>
                    </a:cubicBezTo>
                    <a:cubicBezTo>
                      <a:pt x="270034" y="48006"/>
                      <a:pt x="283940" y="47720"/>
                      <a:pt x="297180" y="51530"/>
                    </a:cubicBezTo>
                    <a:cubicBezTo>
                      <a:pt x="303657" y="53435"/>
                      <a:pt x="308991" y="57531"/>
                      <a:pt x="315373" y="59246"/>
                    </a:cubicBezTo>
                    <a:cubicBezTo>
                      <a:pt x="325469" y="62008"/>
                      <a:pt x="338804" y="62579"/>
                      <a:pt x="347472" y="64389"/>
                    </a:cubicBezTo>
                    <a:cubicBezTo>
                      <a:pt x="356045" y="66199"/>
                      <a:pt x="360140" y="69152"/>
                      <a:pt x="351854" y="76771"/>
                    </a:cubicBezTo>
                    <a:cubicBezTo>
                      <a:pt x="334899" y="72295"/>
                      <a:pt x="318040" y="70580"/>
                      <a:pt x="301752" y="68675"/>
                    </a:cubicBezTo>
                    <a:cubicBezTo>
                      <a:pt x="285464" y="66770"/>
                      <a:pt x="269558" y="64770"/>
                      <a:pt x="254794" y="58769"/>
                    </a:cubicBezTo>
                    <a:cubicBezTo>
                      <a:pt x="241268" y="59436"/>
                      <a:pt x="225838" y="55054"/>
                      <a:pt x="210312" y="50387"/>
                    </a:cubicBezTo>
                    <a:cubicBezTo>
                      <a:pt x="194786" y="45720"/>
                      <a:pt x="179165" y="40958"/>
                      <a:pt x="165068" y="42196"/>
                    </a:cubicBezTo>
                    <a:cubicBezTo>
                      <a:pt x="159449" y="41719"/>
                      <a:pt x="158591" y="38576"/>
                      <a:pt x="155448" y="36671"/>
                    </a:cubicBezTo>
                    <a:cubicBezTo>
                      <a:pt x="151448" y="38767"/>
                      <a:pt x="143923" y="36671"/>
                      <a:pt x="138589" y="37338"/>
                    </a:cubicBezTo>
                    <a:cubicBezTo>
                      <a:pt x="134874" y="35814"/>
                      <a:pt x="131445" y="34004"/>
                      <a:pt x="128969" y="31623"/>
                    </a:cubicBezTo>
                    <a:cubicBezTo>
                      <a:pt x="84677" y="27337"/>
                      <a:pt x="42863" y="14573"/>
                      <a:pt x="0" y="409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="" xmlns:a16="http://schemas.microsoft.com/office/drawing/2014/main" id="{791D9583-3F4F-4150-85D9-B256433A56AD}"/>
                  </a:ext>
                </a:extLst>
              </p:cNvPr>
              <p:cNvSpPr/>
              <p:nvPr/>
            </p:nvSpPr>
            <p:spPr>
              <a:xfrm>
                <a:off x="3508362" y="1370012"/>
                <a:ext cx="38100" cy="28575"/>
              </a:xfrm>
              <a:custGeom>
                <a:avLst/>
                <a:gdLst>
                  <a:gd name="connsiteX0" fmla="*/ 45606 w 38100"/>
                  <a:gd name="connsiteY0" fmla="*/ 33211 h 28575"/>
                  <a:gd name="connsiteX1" fmla="*/ 1314 w 38100"/>
                  <a:gd name="connsiteY1" fmla="*/ 2445 h 28575"/>
                  <a:gd name="connsiteX2" fmla="*/ 17126 w 38100"/>
                  <a:gd name="connsiteY2" fmla="*/ 2826 h 28575"/>
                  <a:gd name="connsiteX3" fmla="*/ 45606 w 38100"/>
                  <a:gd name="connsiteY3" fmla="*/ 3321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28575">
                    <a:moveTo>
                      <a:pt x="45606" y="33211"/>
                    </a:moveTo>
                    <a:cubicBezTo>
                      <a:pt x="34176" y="35592"/>
                      <a:pt x="-7925" y="15304"/>
                      <a:pt x="1314" y="2445"/>
                    </a:cubicBezTo>
                    <a:cubicBezTo>
                      <a:pt x="4648" y="-2127"/>
                      <a:pt x="12935" y="731"/>
                      <a:pt x="17126" y="2826"/>
                    </a:cubicBezTo>
                    <a:cubicBezTo>
                      <a:pt x="27603" y="7970"/>
                      <a:pt x="48654" y="25781"/>
                      <a:pt x="45606" y="332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="" xmlns:a16="http://schemas.microsoft.com/office/drawing/2014/main" id="{95646C5A-6C87-4622-B5F7-365B02D77E37}"/>
                  </a:ext>
                </a:extLst>
              </p:cNvPr>
              <p:cNvSpPr/>
              <p:nvPr/>
            </p:nvSpPr>
            <p:spPr>
              <a:xfrm>
                <a:off x="3574842" y="1412243"/>
                <a:ext cx="123825" cy="85725"/>
              </a:xfrm>
              <a:custGeom>
                <a:avLst/>
                <a:gdLst>
                  <a:gd name="connsiteX0" fmla="*/ 272 w 123825"/>
                  <a:gd name="connsiteY0" fmla="*/ 7934 h 85725"/>
                  <a:gd name="connsiteX1" fmla="*/ 31323 w 123825"/>
                  <a:gd name="connsiteY1" fmla="*/ 14888 h 85725"/>
                  <a:gd name="connsiteX2" fmla="*/ 78567 w 123825"/>
                  <a:gd name="connsiteY2" fmla="*/ 43939 h 85725"/>
                  <a:gd name="connsiteX3" fmla="*/ 87807 w 123825"/>
                  <a:gd name="connsiteY3" fmla="*/ 54321 h 85725"/>
                  <a:gd name="connsiteX4" fmla="*/ 128478 w 123825"/>
                  <a:gd name="connsiteY4" fmla="*/ 87944 h 85725"/>
                  <a:gd name="connsiteX5" fmla="*/ 83616 w 123825"/>
                  <a:gd name="connsiteY5" fmla="*/ 66418 h 85725"/>
                  <a:gd name="connsiteX6" fmla="*/ 67899 w 123825"/>
                  <a:gd name="connsiteY6" fmla="*/ 60417 h 85725"/>
                  <a:gd name="connsiteX7" fmla="*/ 23799 w 123825"/>
                  <a:gd name="connsiteY7" fmla="*/ 29365 h 85725"/>
                  <a:gd name="connsiteX8" fmla="*/ 272 w 123825"/>
                  <a:gd name="connsiteY8" fmla="*/ 793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825" h="85725">
                    <a:moveTo>
                      <a:pt x="272" y="7934"/>
                    </a:moveTo>
                    <a:cubicBezTo>
                      <a:pt x="3606" y="-9211"/>
                      <a:pt x="17417" y="5363"/>
                      <a:pt x="31323" y="14888"/>
                    </a:cubicBezTo>
                    <a:cubicBezTo>
                      <a:pt x="45039" y="24222"/>
                      <a:pt x="67709" y="34700"/>
                      <a:pt x="78567" y="43939"/>
                    </a:cubicBezTo>
                    <a:cubicBezTo>
                      <a:pt x="83997" y="48511"/>
                      <a:pt x="83520" y="50987"/>
                      <a:pt x="87807" y="54321"/>
                    </a:cubicBezTo>
                    <a:cubicBezTo>
                      <a:pt x="101332" y="64608"/>
                      <a:pt x="132860" y="79277"/>
                      <a:pt x="128478" y="87944"/>
                    </a:cubicBezTo>
                    <a:cubicBezTo>
                      <a:pt x="123811" y="97279"/>
                      <a:pt x="98094" y="74895"/>
                      <a:pt x="83616" y="66418"/>
                    </a:cubicBezTo>
                    <a:cubicBezTo>
                      <a:pt x="76758" y="62513"/>
                      <a:pt x="74186" y="63560"/>
                      <a:pt x="67899" y="60417"/>
                    </a:cubicBezTo>
                    <a:cubicBezTo>
                      <a:pt x="54945" y="53940"/>
                      <a:pt x="37515" y="37938"/>
                      <a:pt x="23799" y="29365"/>
                    </a:cubicBezTo>
                    <a:cubicBezTo>
                      <a:pt x="11607" y="21555"/>
                      <a:pt x="-2109" y="20221"/>
                      <a:pt x="272" y="79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="" xmlns:a16="http://schemas.microsoft.com/office/drawing/2014/main" id="{AC2FFD20-EA68-41D3-881D-2C93936739AD}"/>
                  </a:ext>
                </a:extLst>
              </p:cNvPr>
              <p:cNvSpPr/>
              <p:nvPr/>
            </p:nvSpPr>
            <p:spPr>
              <a:xfrm>
                <a:off x="3816616" y="1243545"/>
                <a:ext cx="57150" cy="76200"/>
              </a:xfrm>
              <a:custGeom>
                <a:avLst/>
                <a:gdLst>
                  <a:gd name="connsiteX0" fmla="*/ 2148 w 57150"/>
                  <a:gd name="connsiteY0" fmla="*/ 325 h 76200"/>
                  <a:gd name="connsiteX1" fmla="*/ 23674 w 57150"/>
                  <a:gd name="connsiteY1" fmla="*/ 23566 h 76200"/>
                  <a:gd name="connsiteX2" fmla="*/ 62346 w 57150"/>
                  <a:gd name="connsiteY2" fmla="*/ 80525 h 76200"/>
                  <a:gd name="connsiteX3" fmla="*/ 61488 w 57150"/>
                  <a:gd name="connsiteY3" fmla="*/ 83002 h 76200"/>
                  <a:gd name="connsiteX4" fmla="*/ 49582 w 57150"/>
                  <a:gd name="connsiteY4" fmla="*/ 82335 h 76200"/>
                  <a:gd name="connsiteX5" fmla="*/ 16054 w 57150"/>
                  <a:gd name="connsiteY5" fmla="*/ 30805 h 76200"/>
                  <a:gd name="connsiteX6" fmla="*/ 2148 w 57150"/>
                  <a:gd name="connsiteY6" fmla="*/ 325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50" h="76200">
                    <a:moveTo>
                      <a:pt x="2148" y="325"/>
                    </a:moveTo>
                    <a:cubicBezTo>
                      <a:pt x="10911" y="-2533"/>
                      <a:pt x="20912" y="14136"/>
                      <a:pt x="23674" y="23566"/>
                    </a:cubicBezTo>
                    <a:cubicBezTo>
                      <a:pt x="38533" y="37758"/>
                      <a:pt x="50630" y="61571"/>
                      <a:pt x="62346" y="80525"/>
                    </a:cubicBezTo>
                    <a:cubicBezTo>
                      <a:pt x="61202" y="81002"/>
                      <a:pt x="61012" y="81859"/>
                      <a:pt x="61488" y="83002"/>
                    </a:cubicBezTo>
                    <a:cubicBezTo>
                      <a:pt x="57583" y="87002"/>
                      <a:pt x="53582" y="84050"/>
                      <a:pt x="49582" y="82335"/>
                    </a:cubicBezTo>
                    <a:cubicBezTo>
                      <a:pt x="41105" y="66047"/>
                      <a:pt x="27008" y="48521"/>
                      <a:pt x="16054" y="30805"/>
                    </a:cubicBezTo>
                    <a:cubicBezTo>
                      <a:pt x="9101" y="19280"/>
                      <a:pt x="-5473" y="10421"/>
                      <a:pt x="2148" y="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="" xmlns:a16="http://schemas.microsoft.com/office/drawing/2014/main" id="{D53C4DC6-A5A2-442A-8D64-280ABE8B3394}"/>
                  </a:ext>
                </a:extLst>
              </p:cNvPr>
              <p:cNvSpPr/>
              <p:nvPr/>
            </p:nvSpPr>
            <p:spPr>
              <a:xfrm>
                <a:off x="4070952" y="1130617"/>
                <a:ext cx="28575" cy="123825"/>
              </a:xfrm>
              <a:custGeom>
                <a:avLst/>
                <a:gdLst>
                  <a:gd name="connsiteX0" fmla="*/ 35942 w 28575"/>
                  <a:gd name="connsiteY0" fmla="*/ 129540 h 123825"/>
                  <a:gd name="connsiteX1" fmla="*/ 21274 w 28575"/>
                  <a:gd name="connsiteY1" fmla="*/ 86868 h 123825"/>
                  <a:gd name="connsiteX2" fmla="*/ 12606 w 28575"/>
                  <a:gd name="connsiteY2" fmla="*/ 53530 h 123825"/>
                  <a:gd name="connsiteX3" fmla="*/ 1462 w 28575"/>
                  <a:gd name="connsiteY3" fmla="*/ 20479 h 123825"/>
                  <a:gd name="connsiteX4" fmla="*/ 11558 w 28575"/>
                  <a:gd name="connsiteY4" fmla="*/ 0 h 123825"/>
                  <a:gd name="connsiteX5" fmla="*/ 17750 w 28575"/>
                  <a:gd name="connsiteY5" fmla="*/ 6286 h 123825"/>
                  <a:gd name="connsiteX6" fmla="*/ 29180 w 28575"/>
                  <a:gd name="connsiteY6" fmla="*/ 83534 h 123825"/>
                  <a:gd name="connsiteX7" fmla="*/ 35942 w 28575"/>
                  <a:gd name="connsiteY7" fmla="*/ 129540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575" h="123825">
                    <a:moveTo>
                      <a:pt x="35942" y="129540"/>
                    </a:moveTo>
                    <a:cubicBezTo>
                      <a:pt x="25846" y="128778"/>
                      <a:pt x="19559" y="99251"/>
                      <a:pt x="21274" y="86868"/>
                    </a:cubicBezTo>
                    <a:cubicBezTo>
                      <a:pt x="15749" y="78486"/>
                      <a:pt x="14606" y="64484"/>
                      <a:pt x="12606" y="53530"/>
                    </a:cubicBezTo>
                    <a:cubicBezTo>
                      <a:pt x="10701" y="42863"/>
                      <a:pt x="4415" y="30575"/>
                      <a:pt x="1462" y="20479"/>
                    </a:cubicBezTo>
                    <a:cubicBezTo>
                      <a:pt x="-1491" y="10287"/>
                      <a:pt x="-824" y="2286"/>
                      <a:pt x="11558" y="0"/>
                    </a:cubicBezTo>
                    <a:cubicBezTo>
                      <a:pt x="13463" y="2381"/>
                      <a:pt x="15654" y="4191"/>
                      <a:pt x="17750" y="6286"/>
                    </a:cubicBezTo>
                    <a:cubicBezTo>
                      <a:pt x="20131" y="36290"/>
                      <a:pt x="28418" y="56959"/>
                      <a:pt x="29180" y="83534"/>
                    </a:cubicBezTo>
                    <a:cubicBezTo>
                      <a:pt x="36514" y="94964"/>
                      <a:pt x="40705" y="120587"/>
                      <a:pt x="35942" y="1295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082526BD-32B6-4DA1-BED5-E9CE42856040}"/>
                  </a:ext>
                </a:extLst>
              </p:cNvPr>
              <p:cNvSpPr/>
              <p:nvPr/>
            </p:nvSpPr>
            <p:spPr>
              <a:xfrm>
                <a:off x="3768418" y="1391698"/>
                <a:ext cx="266700" cy="257175"/>
              </a:xfrm>
              <a:custGeom>
                <a:avLst/>
                <a:gdLst>
                  <a:gd name="connsiteX0" fmla="*/ 12817 w 266700"/>
                  <a:gd name="connsiteY0" fmla="*/ 1429 h 257175"/>
                  <a:gd name="connsiteX1" fmla="*/ 51488 w 266700"/>
                  <a:gd name="connsiteY1" fmla="*/ 38957 h 257175"/>
                  <a:gd name="connsiteX2" fmla="*/ 56727 w 266700"/>
                  <a:gd name="connsiteY2" fmla="*/ 48387 h 257175"/>
                  <a:gd name="connsiteX3" fmla="*/ 90827 w 266700"/>
                  <a:gd name="connsiteY3" fmla="*/ 80010 h 257175"/>
                  <a:gd name="connsiteX4" fmla="*/ 107495 w 266700"/>
                  <a:gd name="connsiteY4" fmla="*/ 101441 h 257175"/>
                  <a:gd name="connsiteX5" fmla="*/ 124640 w 266700"/>
                  <a:gd name="connsiteY5" fmla="*/ 114776 h 257175"/>
                  <a:gd name="connsiteX6" fmla="*/ 141500 w 266700"/>
                  <a:gd name="connsiteY6" fmla="*/ 133064 h 257175"/>
                  <a:gd name="connsiteX7" fmla="*/ 160073 w 266700"/>
                  <a:gd name="connsiteY7" fmla="*/ 151067 h 257175"/>
                  <a:gd name="connsiteX8" fmla="*/ 179504 w 266700"/>
                  <a:gd name="connsiteY8" fmla="*/ 169164 h 257175"/>
                  <a:gd name="connsiteX9" fmla="*/ 186553 w 266700"/>
                  <a:gd name="connsiteY9" fmla="*/ 178975 h 257175"/>
                  <a:gd name="connsiteX10" fmla="*/ 224939 w 266700"/>
                  <a:gd name="connsiteY10" fmla="*/ 215741 h 257175"/>
                  <a:gd name="connsiteX11" fmla="*/ 265325 w 266700"/>
                  <a:gd name="connsiteY11" fmla="*/ 256794 h 257175"/>
                  <a:gd name="connsiteX12" fmla="*/ 265420 w 266700"/>
                  <a:gd name="connsiteY12" fmla="*/ 263462 h 257175"/>
                  <a:gd name="connsiteX13" fmla="*/ 252942 w 266700"/>
                  <a:gd name="connsiteY13" fmla="*/ 252698 h 257175"/>
                  <a:gd name="connsiteX14" fmla="*/ 208937 w 266700"/>
                  <a:gd name="connsiteY14" fmla="*/ 212027 h 257175"/>
                  <a:gd name="connsiteX15" fmla="*/ 182743 w 266700"/>
                  <a:gd name="connsiteY15" fmla="*/ 185261 h 257175"/>
                  <a:gd name="connsiteX16" fmla="*/ 172742 w 266700"/>
                  <a:gd name="connsiteY16" fmla="*/ 178403 h 257175"/>
                  <a:gd name="connsiteX17" fmla="*/ 138833 w 266700"/>
                  <a:gd name="connsiteY17" fmla="*/ 145256 h 257175"/>
                  <a:gd name="connsiteX18" fmla="*/ 106733 w 266700"/>
                  <a:gd name="connsiteY18" fmla="*/ 110966 h 257175"/>
                  <a:gd name="connsiteX19" fmla="*/ 54632 w 266700"/>
                  <a:gd name="connsiteY19" fmla="*/ 64675 h 257175"/>
                  <a:gd name="connsiteX20" fmla="*/ 1482 w 266700"/>
                  <a:gd name="connsiteY20" fmla="*/ 15240 h 257175"/>
                  <a:gd name="connsiteX21" fmla="*/ 5578 w 266700"/>
                  <a:gd name="connsiteY21" fmla="*/ 0 h 257175"/>
                  <a:gd name="connsiteX22" fmla="*/ 12817 w 266700"/>
                  <a:gd name="connsiteY22" fmla="*/ 1429 h 257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66700" h="257175">
                    <a:moveTo>
                      <a:pt x="12817" y="1429"/>
                    </a:moveTo>
                    <a:cubicBezTo>
                      <a:pt x="23771" y="15621"/>
                      <a:pt x="39963" y="26003"/>
                      <a:pt x="51488" y="38957"/>
                    </a:cubicBezTo>
                    <a:cubicBezTo>
                      <a:pt x="54155" y="42005"/>
                      <a:pt x="53965" y="45053"/>
                      <a:pt x="56727" y="48387"/>
                    </a:cubicBezTo>
                    <a:cubicBezTo>
                      <a:pt x="66633" y="60293"/>
                      <a:pt x="80635" y="69247"/>
                      <a:pt x="90827" y="80010"/>
                    </a:cubicBezTo>
                    <a:cubicBezTo>
                      <a:pt x="96256" y="85725"/>
                      <a:pt x="102447" y="95441"/>
                      <a:pt x="107495" y="101441"/>
                    </a:cubicBezTo>
                    <a:cubicBezTo>
                      <a:pt x="110924" y="105537"/>
                      <a:pt x="117687" y="109633"/>
                      <a:pt x="124640" y="114776"/>
                    </a:cubicBezTo>
                    <a:cubicBezTo>
                      <a:pt x="131498" y="119920"/>
                      <a:pt x="138261" y="125921"/>
                      <a:pt x="141500" y="133064"/>
                    </a:cubicBezTo>
                    <a:cubicBezTo>
                      <a:pt x="148929" y="137636"/>
                      <a:pt x="154358" y="144399"/>
                      <a:pt x="160073" y="151067"/>
                    </a:cubicBezTo>
                    <a:cubicBezTo>
                      <a:pt x="165788" y="157734"/>
                      <a:pt x="171694" y="164402"/>
                      <a:pt x="179504" y="169164"/>
                    </a:cubicBezTo>
                    <a:cubicBezTo>
                      <a:pt x="182933" y="172879"/>
                      <a:pt x="185600" y="176308"/>
                      <a:pt x="186553" y="178975"/>
                    </a:cubicBezTo>
                    <a:cubicBezTo>
                      <a:pt x="199316" y="189548"/>
                      <a:pt x="211985" y="202406"/>
                      <a:pt x="224939" y="215741"/>
                    </a:cubicBezTo>
                    <a:cubicBezTo>
                      <a:pt x="237893" y="229171"/>
                      <a:pt x="251323" y="243173"/>
                      <a:pt x="265325" y="256794"/>
                    </a:cubicBezTo>
                    <a:cubicBezTo>
                      <a:pt x="266849" y="260414"/>
                      <a:pt x="269039" y="263747"/>
                      <a:pt x="265420" y="263462"/>
                    </a:cubicBezTo>
                    <a:cubicBezTo>
                      <a:pt x="261038" y="261938"/>
                      <a:pt x="257324" y="256699"/>
                      <a:pt x="252942" y="252698"/>
                    </a:cubicBezTo>
                    <a:cubicBezTo>
                      <a:pt x="239036" y="239935"/>
                      <a:pt x="222367" y="225647"/>
                      <a:pt x="208937" y="212027"/>
                    </a:cubicBezTo>
                    <a:cubicBezTo>
                      <a:pt x="201317" y="204311"/>
                      <a:pt x="191506" y="195834"/>
                      <a:pt x="182743" y="185261"/>
                    </a:cubicBezTo>
                    <a:cubicBezTo>
                      <a:pt x="179409" y="182880"/>
                      <a:pt x="175790" y="180118"/>
                      <a:pt x="172742" y="178403"/>
                    </a:cubicBezTo>
                    <a:cubicBezTo>
                      <a:pt x="162645" y="165925"/>
                      <a:pt x="150739" y="155543"/>
                      <a:pt x="138833" y="145256"/>
                    </a:cubicBezTo>
                    <a:cubicBezTo>
                      <a:pt x="127022" y="134874"/>
                      <a:pt x="115306" y="124587"/>
                      <a:pt x="106733" y="110966"/>
                    </a:cubicBezTo>
                    <a:cubicBezTo>
                      <a:pt x="88350" y="96012"/>
                      <a:pt x="71491" y="80677"/>
                      <a:pt x="54632" y="64675"/>
                    </a:cubicBezTo>
                    <a:cubicBezTo>
                      <a:pt x="37772" y="48673"/>
                      <a:pt x="20818" y="32099"/>
                      <a:pt x="1482" y="15240"/>
                    </a:cubicBezTo>
                    <a:cubicBezTo>
                      <a:pt x="-1280" y="9620"/>
                      <a:pt x="-328" y="4477"/>
                      <a:pt x="5578" y="0"/>
                    </a:cubicBezTo>
                    <a:cubicBezTo>
                      <a:pt x="8054" y="1429"/>
                      <a:pt x="10436" y="1810"/>
                      <a:pt x="12817" y="14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D5A8259D-3A3C-4EE0-B5B0-A06C56369F87}"/>
                  </a:ext>
                </a:extLst>
              </p:cNvPr>
              <p:cNvSpPr/>
              <p:nvPr/>
            </p:nvSpPr>
            <p:spPr>
              <a:xfrm>
                <a:off x="3898344" y="1362192"/>
                <a:ext cx="76200" cy="104775"/>
              </a:xfrm>
              <a:custGeom>
                <a:avLst/>
                <a:gdLst>
                  <a:gd name="connsiteX0" fmla="*/ 80058 w 76200"/>
                  <a:gd name="connsiteY0" fmla="*/ 109706 h 104775"/>
                  <a:gd name="connsiteX1" fmla="*/ 74343 w 76200"/>
                  <a:gd name="connsiteY1" fmla="*/ 111992 h 104775"/>
                  <a:gd name="connsiteX2" fmla="*/ 41672 w 76200"/>
                  <a:gd name="connsiteY2" fmla="*/ 65415 h 104775"/>
                  <a:gd name="connsiteX3" fmla="*/ 4048 w 76200"/>
                  <a:gd name="connsiteY3" fmla="*/ 15028 h 104775"/>
                  <a:gd name="connsiteX4" fmla="*/ 1000 w 76200"/>
                  <a:gd name="connsiteY4" fmla="*/ 645 h 104775"/>
                  <a:gd name="connsiteX5" fmla="*/ 43196 w 76200"/>
                  <a:gd name="connsiteY5" fmla="*/ 49604 h 104775"/>
                  <a:gd name="connsiteX6" fmla="*/ 80058 w 76200"/>
                  <a:gd name="connsiteY6" fmla="*/ 10970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104775">
                    <a:moveTo>
                      <a:pt x="80058" y="109706"/>
                    </a:moveTo>
                    <a:cubicBezTo>
                      <a:pt x="78343" y="111802"/>
                      <a:pt x="76343" y="111707"/>
                      <a:pt x="74343" y="111992"/>
                    </a:cubicBezTo>
                    <a:cubicBezTo>
                      <a:pt x="62817" y="100753"/>
                      <a:pt x="53864" y="82179"/>
                      <a:pt x="41672" y="65415"/>
                    </a:cubicBezTo>
                    <a:cubicBezTo>
                      <a:pt x="28623" y="47508"/>
                      <a:pt x="12621" y="30554"/>
                      <a:pt x="4048" y="15028"/>
                    </a:cubicBezTo>
                    <a:cubicBezTo>
                      <a:pt x="1572" y="10456"/>
                      <a:pt x="-1667" y="3217"/>
                      <a:pt x="1000" y="645"/>
                    </a:cubicBezTo>
                    <a:cubicBezTo>
                      <a:pt x="7668" y="-5737"/>
                      <a:pt x="35766" y="37031"/>
                      <a:pt x="43196" y="49604"/>
                    </a:cubicBezTo>
                    <a:cubicBezTo>
                      <a:pt x="53864" y="67320"/>
                      <a:pt x="73104" y="93514"/>
                      <a:pt x="80058" y="1097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="" xmlns:a16="http://schemas.microsoft.com/office/drawing/2014/main" id="{9167E4E5-4A55-46F4-9C5D-46926651FAB0}"/>
                  </a:ext>
                </a:extLst>
              </p:cNvPr>
              <p:cNvSpPr/>
              <p:nvPr/>
            </p:nvSpPr>
            <p:spPr>
              <a:xfrm>
                <a:off x="4111943" y="1306468"/>
                <a:ext cx="38100" cy="161925"/>
              </a:xfrm>
              <a:custGeom>
                <a:avLst/>
                <a:gdLst>
                  <a:gd name="connsiteX0" fmla="*/ 8858 w 38100"/>
                  <a:gd name="connsiteY0" fmla="*/ 1124 h 161925"/>
                  <a:gd name="connsiteX1" fmla="*/ 26860 w 38100"/>
                  <a:gd name="connsiteY1" fmla="*/ 85706 h 161925"/>
                  <a:gd name="connsiteX2" fmla="*/ 41624 w 38100"/>
                  <a:gd name="connsiteY2" fmla="*/ 170288 h 161925"/>
                  <a:gd name="connsiteX3" fmla="*/ 25813 w 38100"/>
                  <a:gd name="connsiteY3" fmla="*/ 114090 h 161925"/>
                  <a:gd name="connsiteX4" fmla="*/ 7144 w 38100"/>
                  <a:gd name="connsiteY4" fmla="*/ 38557 h 161925"/>
                  <a:gd name="connsiteX5" fmla="*/ 0 w 38100"/>
                  <a:gd name="connsiteY5" fmla="*/ 3315 h 161925"/>
                  <a:gd name="connsiteX6" fmla="*/ 8858 w 38100"/>
                  <a:gd name="connsiteY6" fmla="*/ 1124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" h="161925">
                    <a:moveTo>
                      <a:pt x="8858" y="1124"/>
                    </a:moveTo>
                    <a:cubicBezTo>
                      <a:pt x="13811" y="26651"/>
                      <a:pt x="20669" y="56083"/>
                      <a:pt x="26860" y="85706"/>
                    </a:cubicBezTo>
                    <a:cubicBezTo>
                      <a:pt x="33052" y="115233"/>
                      <a:pt x="38481" y="144856"/>
                      <a:pt x="41624" y="170288"/>
                    </a:cubicBezTo>
                    <a:cubicBezTo>
                      <a:pt x="33242" y="157334"/>
                      <a:pt x="30290" y="134665"/>
                      <a:pt x="25813" y="114090"/>
                    </a:cubicBezTo>
                    <a:cubicBezTo>
                      <a:pt x="20288" y="88944"/>
                      <a:pt x="11906" y="62275"/>
                      <a:pt x="7144" y="38557"/>
                    </a:cubicBezTo>
                    <a:cubicBezTo>
                      <a:pt x="4953" y="27413"/>
                      <a:pt x="3143" y="15602"/>
                      <a:pt x="0" y="3315"/>
                    </a:cubicBezTo>
                    <a:cubicBezTo>
                      <a:pt x="3143" y="-400"/>
                      <a:pt x="4572" y="-781"/>
                      <a:pt x="8858" y="11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="" xmlns:a16="http://schemas.microsoft.com/office/drawing/2014/main" id="{75E9CC92-DEDA-4932-9192-994851A61F97}"/>
                  </a:ext>
                </a:extLst>
              </p:cNvPr>
              <p:cNvSpPr/>
              <p:nvPr/>
            </p:nvSpPr>
            <p:spPr>
              <a:xfrm>
                <a:off x="3145128" y="1833858"/>
                <a:ext cx="704850" cy="9525"/>
              </a:xfrm>
              <a:custGeom>
                <a:avLst/>
                <a:gdLst>
                  <a:gd name="connsiteX0" fmla="*/ 303969 w 704850"/>
                  <a:gd name="connsiteY0" fmla="*/ 7992 h 9525"/>
                  <a:gd name="connsiteX1" fmla="*/ 293587 w 704850"/>
                  <a:gd name="connsiteY1" fmla="*/ 3991 h 9525"/>
                  <a:gd name="connsiteX2" fmla="*/ 242628 w 704850"/>
                  <a:gd name="connsiteY2" fmla="*/ 7420 h 9525"/>
                  <a:gd name="connsiteX3" fmla="*/ 217292 w 704850"/>
                  <a:gd name="connsiteY3" fmla="*/ 2848 h 9525"/>
                  <a:gd name="connsiteX4" fmla="*/ 118422 w 704850"/>
                  <a:gd name="connsiteY4" fmla="*/ 6182 h 9525"/>
                  <a:gd name="connsiteX5" fmla="*/ 108040 w 704850"/>
                  <a:gd name="connsiteY5" fmla="*/ 1229 h 9525"/>
                  <a:gd name="connsiteX6" fmla="*/ 77560 w 704850"/>
                  <a:gd name="connsiteY6" fmla="*/ 4467 h 9525"/>
                  <a:gd name="connsiteX7" fmla="*/ 46604 w 704850"/>
                  <a:gd name="connsiteY7" fmla="*/ 3705 h 9525"/>
                  <a:gd name="connsiteX8" fmla="*/ 36222 w 704850"/>
                  <a:gd name="connsiteY8" fmla="*/ 181 h 9525"/>
                  <a:gd name="connsiteX9" fmla="*/ 27 w 704850"/>
                  <a:gd name="connsiteY9" fmla="*/ 13897 h 9525"/>
                  <a:gd name="connsiteX10" fmla="*/ 122 w 704850"/>
                  <a:gd name="connsiteY10" fmla="*/ 15993 h 9525"/>
                  <a:gd name="connsiteX11" fmla="*/ 711068 w 704850"/>
                  <a:gd name="connsiteY11" fmla="*/ 15993 h 9525"/>
                  <a:gd name="connsiteX12" fmla="*/ 687160 w 704850"/>
                  <a:gd name="connsiteY12" fmla="*/ 11801 h 9525"/>
                  <a:gd name="connsiteX13" fmla="*/ 584004 w 704850"/>
                  <a:gd name="connsiteY13" fmla="*/ 8277 h 9525"/>
                  <a:gd name="connsiteX14" fmla="*/ 568955 w 704850"/>
                  <a:gd name="connsiteY14" fmla="*/ 11516 h 9525"/>
                  <a:gd name="connsiteX15" fmla="*/ 558573 w 704850"/>
                  <a:gd name="connsiteY15" fmla="*/ 7896 h 9525"/>
                  <a:gd name="connsiteX16" fmla="*/ 435700 w 704850"/>
                  <a:gd name="connsiteY16" fmla="*/ 6753 h 9525"/>
                  <a:gd name="connsiteX17" fmla="*/ 303969 w 704850"/>
                  <a:gd name="connsiteY17" fmla="*/ 7992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4850" h="9525">
                    <a:moveTo>
                      <a:pt x="303969" y="7992"/>
                    </a:moveTo>
                    <a:cubicBezTo>
                      <a:pt x="299969" y="7039"/>
                      <a:pt x="296349" y="5896"/>
                      <a:pt x="293587" y="3991"/>
                    </a:cubicBezTo>
                    <a:cubicBezTo>
                      <a:pt x="277395" y="9516"/>
                      <a:pt x="259202" y="181"/>
                      <a:pt x="242628" y="7420"/>
                    </a:cubicBezTo>
                    <a:cubicBezTo>
                      <a:pt x="235008" y="4086"/>
                      <a:pt x="225674" y="3229"/>
                      <a:pt x="217292" y="2848"/>
                    </a:cubicBezTo>
                    <a:cubicBezTo>
                      <a:pt x="185764" y="1610"/>
                      <a:pt x="139473" y="-390"/>
                      <a:pt x="118422" y="6182"/>
                    </a:cubicBezTo>
                    <a:cubicBezTo>
                      <a:pt x="115946" y="3610"/>
                      <a:pt x="113088" y="1324"/>
                      <a:pt x="108040" y="1229"/>
                    </a:cubicBezTo>
                    <a:cubicBezTo>
                      <a:pt x="98420" y="8087"/>
                      <a:pt x="88038" y="6658"/>
                      <a:pt x="77560" y="4467"/>
                    </a:cubicBezTo>
                    <a:cubicBezTo>
                      <a:pt x="67083" y="2276"/>
                      <a:pt x="56605" y="-771"/>
                      <a:pt x="46604" y="3705"/>
                    </a:cubicBezTo>
                    <a:cubicBezTo>
                      <a:pt x="43365" y="2276"/>
                      <a:pt x="41651" y="-771"/>
                      <a:pt x="36222" y="181"/>
                    </a:cubicBezTo>
                    <a:cubicBezTo>
                      <a:pt x="26125" y="11135"/>
                      <a:pt x="2217" y="-4867"/>
                      <a:pt x="27" y="13897"/>
                    </a:cubicBezTo>
                    <a:cubicBezTo>
                      <a:pt x="-69" y="14659"/>
                      <a:pt x="122" y="15326"/>
                      <a:pt x="122" y="15993"/>
                    </a:cubicBezTo>
                    <a:lnTo>
                      <a:pt x="711068" y="15993"/>
                    </a:lnTo>
                    <a:cubicBezTo>
                      <a:pt x="712592" y="10849"/>
                      <a:pt x="696495" y="11897"/>
                      <a:pt x="687160" y="11801"/>
                    </a:cubicBezTo>
                    <a:cubicBezTo>
                      <a:pt x="650108" y="11611"/>
                      <a:pt x="612865" y="9230"/>
                      <a:pt x="584004" y="8277"/>
                    </a:cubicBezTo>
                    <a:cubicBezTo>
                      <a:pt x="580480" y="10182"/>
                      <a:pt x="574098" y="10468"/>
                      <a:pt x="568955" y="11516"/>
                    </a:cubicBezTo>
                    <a:cubicBezTo>
                      <a:pt x="566002" y="10087"/>
                      <a:pt x="563526" y="8277"/>
                      <a:pt x="558573" y="7896"/>
                    </a:cubicBezTo>
                    <a:cubicBezTo>
                      <a:pt x="519996" y="9706"/>
                      <a:pt x="478563" y="8277"/>
                      <a:pt x="435700" y="6753"/>
                    </a:cubicBezTo>
                    <a:cubicBezTo>
                      <a:pt x="392742" y="5229"/>
                      <a:pt x="348451" y="3515"/>
                      <a:pt x="303969" y="799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D05C68D3-3522-41E3-B723-407878B2510B}"/>
                  </a:ext>
                </a:extLst>
              </p:cNvPr>
              <p:cNvSpPr/>
              <p:nvPr/>
            </p:nvSpPr>
            <p:spPr>
              <a:xfrm>
                <a:off x="4219766" y="760095"/>
                <a:ext cx="9525" cy="704850"/>
              </a:xfrm>
              <a:custGeom>
                <a:avLst/>
                <a:gdLst>
                  <a:gd name="connsiteX0" fmla="*/ 6763 w 9525"/>
                  <a:gd name="connsiteY0" fmla="*/ 25527 h 704850"/>
                  <a:gd name="connsiteX1" fmla="*/ 0 w 9525"/>
                  <a:gd name="connsiteY1" fmla="*/ 36195 h 704850"/>
                  <a:gd name="connsiteX2" fmla="*/ 5905 w 9525"/>
                  <a:gd name="connsiteY2" fmla="*/ 119920 h 704850"/>
                  <a:gd name="connsiteX3" fmla="*/ 1333 w 9525"/>
                  <a:gd name="connsiteY3" fmla="*/ 132017 h 704850"/>
                  <a:gd name="connsiteX4" fmla="*/ 8477 w 9525"/>
                  <a:gd name="connsiteY4" fmla="*/ 244126 h 704850"/>
                  <a:gd name="connsiteX5" fmla="*/ 5048 w 9525"/>
                  <a:gd name="connsiteY5" fmla="*/ 268034 h 704850"/>
                  <a:gd name="connsiteX6" fmla="*/ 4953 w 9525"/>
                  <a:gd name="connsiteY6" fmla="*/ 293656 h 704850"/>
                  <a:gd name="connsiteX7" fmla="*/ 8954 w 9525"/>
                  <a:gd name="connsiteY7" fmla="*/ 305562 h 704850"/>
                  <a:gd name="connsiteX8" fmla="*/ 4953 w 9525"/>
                  <a:gd name="connsiteY8" fmla="*/ 356235 h 704850"/>
                  <a:gd name="connsiteX9" fmla="*/ 7620 w 9525"/>
                  <a:gd name="connsiteY9" fmla="*/ 413385 h 704850"/>
                  <a:gd name="connsiteX10" fmla="*/ 10382 w 9525"/>
                  <a:gd name="connsiteY10" fmla="*/ 482155 h 704850"/>
                  <a:gd name="connsiteX11" fmla="*/ 7525 w 9525"/>
                  <a:gd name="connsiteY11" fmla="*/ 491204 h 704850"/>
                  <a:gd name="connsiteX12" fmla="*/ 7525 w 9525"/>
                  <a:gd name="connsiteY12" fmla="*/ 558546 h 704850"/>
                  <a:gd name="connsiteX13" fmla="*/ 11144 w 9525"/>
                  <a:gd name="connsiteY13" fmla="*/ 571881 h 704850"/>
                  <a:gd name="connsiteX14" fmla="*/ 9525 w 9525"/>
                  <a:gd name="connsiteY14" fmla="*/ 622078 h 704850"/>
                  <a:gd name="connsiteX15" fmla="*/ 11906 w 9525"/>
                  <a:gd name="connsiteY15" fmla="*/ 670655 h 704850"/>
                  <a:gd name="connsiteX16" fmla="*/ 14764 w 9525"/>
                  <a:gd name="connsiteY16" fmla="*/ 710946 h 704850"/>
                  <a:gd name="connsiteX17" fmla="*/ 15240 w 9525"/>
                  <a:gd name="connsiteY17" fmla="*/ 711041 h 704850"/>
                  <a:gd name="connsiteX18" fmla="*/ 15240 w 9525"/>
                  <a:gd name="connsiteY18" fmla="*/ 0 h 704850"/>
                  <a:gd name="connsiteX19" fmla="*/ 6763 w 9525"/>
                  <a:gd name="connsiteY19" fmla="*/ 25527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9525" h="704850">
                    <a:moveTo>
                      <a:pt x="6763" y="25527"/>
                    </a:moveTo>
                    <a:cubicBezTo>
                      <a:pt x="3524" y="28194"/>
                      <a:pt x="2762" y="33052"/>
                      <a:pt x="0" y="36195"/>
                    </a:cubicBezTo>
                    <a:cubicBezTo>
                      <a:pt x="5143" y="63818"/>
                      <a:pt x="4667" y="92774"/>
                      <a:pt x="5905" y="119920"/>
                    </a:cubicBezTo>
                    <a:cubicBezTo>
                      <a:pt x="2286" y="123444"/>
                      <a:pt x="1714" y="127635"/>
                      <a:pt x="1333" y="132017"/>
                    </a:cubicBezTo>
                    <a:cubicBezTo>
                      <a:pt x="-1810" y="167354"/>
                      <a:pt x="3905" y="210217"/>
                      <a:pt x="8477" y="244126"/>
                    </a:cubicBezTo>
                    <a:cubicBezTo>
                      <a:pt x="3810" y="250603"/>
                      <a:pt x="4191" y="259175"/>
                      <a:pt x="5048" y="268034"/>
                    </a:cubicBezTo>
                    <a:cubicBezTo>
                      <a:pt x="5905" y="276892"/>
                      <a:pt x="7239" y="285941"/>
                      <a:pt x="4953" y="293656"/>
                    </a:cubicBezTo>
                    <a:cubicBezTo>
                      <a:pt x="4191" y="300038"/>
                      <a:pt x="9239" y="299657"/>
                      <a:pt x="8954" y="305562"/>
                    </a:cubicBezTo>
                    <a:cubicBezTo>
                      <a:pt x="4000" y="320993"/>
                      <a:pt x="4000" y="338042"/>
                      <a:pt x="4953" y="356235"/>
                    </a:cubicBezTo>
                    <a:cubicBezTo>
                      <a:pt x="5905" y="374333"/>
                      <a:pt x="7906" y="393573"/>
                      <a:pt x="7620" y="413385"/>
                    </a:cubicBezTo>
                    <a:cubicBezTo>
                      <a:pt x="7239" y="439769"/>
                      <a:pt x="4763" y="462725"/>
                      <a:pt x="10382" y="482155"/>
                    </a:cubicBezTo>
                    <a:cubicBezTo>
                      <a:pt x="9144" y="484823"/>
                      <a:pt x="7049" y="486156"/>
                      <a:pt x="7525" y="491204"/>
                    </a:cubicBezTo>
                    <a:cubicBezTo>
                      <a:pt x="10763" y="511397"/>
                      <a:pt x="7906" y="534353"/>
                      <a:pt x="7525" y="558546"/>
                    </a:cubicBezTo>
                    <a:cubicBezTo>
                      <a:pt x="8668" y="563213"/>
                      <a:pt x="10573" y="566357"/>
                      <a:pt x="11144" y="571881"/>
                    </a:cubicBezTo>
                    <a:cubicBezTo>
                      <a:pt x="8477" y="586169"/>
                      <a:pt x="8763" y="604171"/>
                      <a:pt x="9525" y="622078"/>
                    </a:cubicBezTo>
                    <a:cubicBezTo>
                      <a:pt x="10287" y="639890"/>
                      <a:pt x="11621" y="657416"/>
                      <a:pt x="11906" y="670655"/>
                    </a:cubicBezTo>
                    <a:cubicBezTo>
                      <a:pt x="12192" y="686276"/>
                      <a:pt x="9620" y="708946"/>
                      <a:pt x="14764" y="710946"/>
                    </a:cubicBezTo>
                    <a:cubicBezTo>
                      <a:pt x="14954" y="711041"/>
                      <a:pt x="15145" y="711041"/>
                      <a:pt x="15240" y="711041"/>
                    </a:cubicBezTo>
                    <a:lnTo>
                      <a:pt x="15240" y="0"/>
                    </a:lnTo>
                    <a:cubicBezTo>
                      <a:pt x="4667" y="857"/>
                      <a:pt x="-381" y="13716"/>
                      <a:pt x="6763" y="2552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AD2385F5-17D2-47A7-B1CA-0105F02B2F05}"/>
                  </a:ext>
                </a:extLst>
              </p:cNvPr>
              <p:cNvSpPr/>
              <p:nvPr/>
            </p:nvSpPr>
            <p:spPr>
              <a:xfrm>
                <a:off x="4817679" y="1303091"/>
                <a:ext cx="657225" cy="295275"/>
              </a:xfrm>
              <a:custGeom>
                <a:avLst/>
                <a:gdLst>
                  <a:gd name="connsiteX0" fmla="*/ 663197 w 657225"/>
                  <a:gd name="connsiteY0" fmla="*/ 14502 h 295275"/>
                  <a:gd name="connsiteX1" fmla="*/ 589378 w 657225"/>
                  <a:gd name="connsiteY1" fmla="*/ 55174 h 295275"/>
                  <a:gd name="connsiteX2" fmla="*/ 527275 w 657225"/>
                  <a:gd name="connsiteY2" fmla="*/ 81273 h 295275"/>
                  <a:gd name="connsiteX3" fmla="*/ 499748 w 657225"/>
                  <a:gd name="connsiteY3" fmla="*/ 96989 h 295275"/>
                  <a:gd name="connsiteX4" fmla="*/ 448598 w 657225"/>
                  <a:gd name="connsiteY4" fmla="*/ 118230 h 295275"/>
                  <a:gd name="connsiteX5" fmla="*/ 264004 w 657225"/>
                  <a:gd name="connsiteY5" fmla="*/ 186619 h 295275"/>
                  <a:gd name="connsiteX6" fmla="*/ 82934 w 657225"/>
                  <a:gd name="connsiteY6" fmla="*/ 267772 h 295275"/>
                  <a:gd name="connsiteX7" fmla="*/ 62264 w 657225"/>
                  <a:gd name="connsiteY7" fmla="*/ 272725 h 295275"/>
                  <a:gd name="connsiteX8" fmla="*/ 352 w 657225"/>
                  <a:gd name="connsiteY8" fmla="*/ 295680 h 295275"/>
                  <a:gd name="connsiteX9" fmla="*/ 26069 w 657225"/>
                  <a:gd name="connsiteY9" fmla="*/ 276249 h 295275"/>
                  <a:gd name="connsiteX10" fmla="*/ 57121 w 657225"/>
                  <a:gd name="connsiteY10" fmla="*/ 264915 h 295275"/>
                  <a:gd name="connsiteX11" fmla="*/ 115985 w 657225"/>
                  <a:gd name="connsiteY11" fmla="*/ 236054 h 295275"/>
                  <a:gd name="connsiteX12" fmla="*/ 175136 w 657225"/>
                  <a:gd name="connsiteY12" fmla="*/ 209860 h 295275"/>
                  <a:gd name="connsiteX13" fmla="*/ 228285 w 657225"/>
                  <a:gd name="connsiteY13" fmla="*/ 189381 h 295275"/>
                  <a:gd name="connsiteX14" fmla="*/ 250383 w 657225"/>
                  <a:gd name="connsiteY14" fmla="*/ 176332 h 295275"/>
                  <a:gd name="connsiteX15" fmla="*/ 271434 w 657225"/>
                  <a:gd name="connsiteY15" fmla="*/ 172046 h 295275"/>
                  <a:gd name="connsiteX16" fmla="*/ 292674 w 657225"/>
                  <a:gd name="connsiteY16" fmla="*/ 160997 h 295275"/>
                  <a:gd name="connsiteX17" fmla="*/ 357730 w 657225"/>
                  <a:gd name="connsiteY17" fmla="*/ 130422 h 295275"/>
                  <a:gd name="connsiteX18" fmla="*/ 396021 w 657225"/>
                  <a:gd name="connsiteY18" fmla="*/ 113467 h 295275"/>
                  <a:gd name="connsiteX19" fmla="*/ 448598 w 657225"/>
                  <a:gd name="connsiteY19" fmla="*/ 88131 h 295275"/>
                  <a:gd name="connsiteX20" fmla="*/ 514797 w 657225"/>
                  <a:gd name="connsiteY20" fmla="*/ 56508 h 295275"/>
                  <a:gd name="connsiteX21" fmla="*/ 576234 w 657225"/>
                  <a:gd name="connsiteY21" fmla="*/ 28980 h 295275"/>
                  <a:gd name="connsiteX22" fmla="*/ 651862 w 657225"/>
                  <a:gd name="connsiteY22" fmla="*/ 24 h 295275"/>
                  <a:gd name="connsiteX23" fmla="*/ 663197 w 657225"/>
                  <a:gd name="connsiteY23" fmla="*/ 14502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57225" h="295275">
                    <a:moveTo>
                      <a:pt x="663197" y="14502"/>
                    </a:moveTo>
                    <a:cubicBezTo>
                      <a:pt x="647671" y="38982"/>
                      <a:pt x="618048" y="49650"/>
                      <a:pt x="589378" y="55174"/>
                    </a:cubicBezTo>
                    <a:cubicBezTo>
                      <a:pt x="576519" y="70509"/>
                      <a:pt x="548611" y="73272"/>
                      <a:pt x="527275" y="81273"/>
                    </a:cubicBezTo>
                    <a:cubicBezTo>
                      <a:pt x="518036" y="84702"/>
                      <a:pt x="509749" y="93465"/>
                      <a:pt x="499748" y="96989"/>
                    </a:cubicBezTo>
                    <a:cubicBezTo>
                      <a:pt x="479936" y="104037"/>
                      <a:pt x="458505" y="102228"/>
                      <a:pt x="448598" y="118230"/>
                    </a:cubicBezTo>
                    <a:cubicBezTo>
                      <a:pt x="386781" y="134708"/>
                      <a:pt x="325059" y="159854"/>
                      <a:pt x="264004" y="186619"/>
                    </a:cubicBezTo>
                    <a:cubicBezTo>
                      <a:pt x="202949" y="213384"/>
                      <a:pt x="142179" y="241864"/>
                      <a:pt x="82934" y="267772"/>
                    </a:cubicBezTo>
                    <a:cubicBezTo>
                      <a:pt x="76361" y="270630"/>
                      <a:pt x="69313" y="272249"/>
                      <a:pt x="62264" y="272725"/>
                    </a:cubicBezTo>
                    <a:cubicBezTo>
                      <a:pt x="45881" y="283869"/>
                      <a:pt x="13687" y="297204"/>
                      <a:pt x="352" y="295680"/>
                    </a:cubicBezTo>
                    <a:cubicBezTo>
                      <a:pt x="-2791" y="287965"/>
                      <a:pt x="15878" y="281298"/>
                      <a:pt x="26069" y="276249"/>
                    </a:cubicBezTo>
                    <a:cubicBezTo>
                      <a:pt x="38357" y="270153"/>
                      <a:pt x="50358" y="263486"/>
                      <a:pt x="57121" y="264915"/>
                    </a:cubicBezTo>
                    <a:cubicBezTo>
                      <a:pt x="74456" y="253770"/>
                      <a:pt x="95221" y="244626"/>
                      <a:pt x="115985" y="236054"/>
                    </a:cubicBezTo>
                    <a:cubicBezTo>
                      <a:pt x="136750" y="227481"/>
                      <a:pt x="157705" y="219480"/>
                      <a:pt x="175136" y="209860"/>
                    </a:cubicBezTo>
                    <a:cubicBezTo>
                      <a:pt x="191519" y="200811"/>
                      <a:pt x="209997" y="196906"/>
                      <a:pt x="228285" y="189381"/>
                    </a:cubicBezTo>
                    <a:cubicBezTo>
                      <a:pt x="235715" y="186333"/>
                      <a:pt x="242763" y="179571"/>
                      <a:pt x="250383" y="176332"/>
                    </a:cubicBezTo>
                    <a:cubicBezTo>
                      <a:pt x="256670" y="173760"/>
                      <a:pt x="264671" y="174522"/>
                      <a:pt x="271434" y="172046"/>
                    </a:cubicBezTo>
                    <a:cubicBezTo>
                      <a:pt x="278292" y="169569"/>
                      <a:pt x="285149" y="164140"/>
                      <a:pt x="292674" y="160997"/>
                    </a:cubicBezTo>
                    <a:cubicBezTo>
                      <a:pt x="315058" y="151567"/>
                      <a:pt x="340966" y="141280"/>
                      <a:pt x="357730" y="130422"/>
                    </a:cubicBezTo>
                    <a:cubicBezTo>
                      <a:pt x="369446" y="122802"/>
                      <a:pt x="384876" y="120325"/>
                      <a:pt x="396021" y="113467"/>
                    </a:cubicBezTo>
                    <a:cubicBezTo>
                      <a:pt x="409165" y="105466"/>
                      <a:pt x="429453" y="85749"/>
                      <a:pt x="448598" y="88131"/>
                    </a:cubicBezTo>
                    <a:cubicBezTo>
                      <a:pt x="467648" y="77177"/>
                      <a:pt x="492032" y="58413"/>
                      <a:pt x="514797" y="56508"/>
                    </a:cubicBezTo>
                    <a:cubicBezTo>
                      <a:pt x="530228" y="43077"/>
                      <a:pt x="556803" y="31171"/>
                      <a:pt x="576234" y="28980"/>
                    </a:cubicBezTo>
                    <a:cubicBezTo>
                      <a:pt x="596807" y="11550"/>
                      <a:pt x="626525" y="120"/>
                      <a:pt x="651862" y="24"/>
                    </a:cubicBezTo>
                    <a:cubicBezTo>
                      <a:pt x="656529" y="-452"/>
                      <a:pt x="660054" y="6120"/>
                      <a:pt x="663197" y="1450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04912E56-F833-40B7-BEFF-F01D4B8D68AD}"/>
                  </a:ext>
                </a:extLst>
              </p:cNvPr>
              <p:cNvSpPr/>
              <p:nvPr/>
            </p:nvSpPr>
            <p:spPr>
              <a:xfrm>
                <a:off x="4407262" y="676084"/>
                <a:ext cx="314325" cy="742950"/>
              </a:xfrm>
              <a:custGeom>
                <a:avLst/>
                <a:gdLst>
                  <a:gd name="connsiteX0" fmla="*/ 243224 w 314325"/>
                  <a:gd name="connsiteY0" fmla="*/ 187166 h 742950"/>
                  <a:gd name="connsiteX1" fmla="*/ 231032 w 314325"/>
                  <a:gd name="connsiteY1" fmla="*/ 216122 h 742950"/>
                  <a:gd name="connsiteX2" fmla="*/ 229223 w 314325"/>
                  <a:gd name="connsiteY2" fmla="*/ 233267 h 742950"/>
                  <a:gd name="connsiteX3" fmla="*/ 206553 w 314325"/>
                  <a:gd name="connsiteY3" fmla="*/ 274034 h 742950"/>
                  <a:gd name="connsiteX4" fmla="*/ 193123 w 314325"/>
                  <a:gd name="connsiteY4" fmla="*/ 312896 h 742950"/>
                  <a:gd name="connsiteX5" fmla="*/ 174359 w 314325"/>
                  <a:gd name="connsiteY5" fmla="*/ 346615 h 742950"/>
                  <a:gd name="connsiteX6" fmla="*/ 163119 w 314325"/>
                  <a:gd name="connsiteY6" fmla="*/ 382334 h 742950"/>
                  <a:gd name="connsiteX7" fmla="*/ 151499 w 314325"/>
                  <a:gd name="connsiteY7" fmla="*/ 414909 h 742950"/>
                  <a:gd name="connsiteX8" fmla="*/ 143688 w 314325"/>
                  <a:gd name="connsiteY8" fmla="*/ 422910 h 742950"/>
                  <a:gd name="connsiteX9" fmla="*/ 77299 w 314325"/>
                  <a:gd name="connsiteY9" fmla="*/ 584645 h 742950"/>
                  <a:gd name="connsiteX10" fmla="*/ 9481 w 314325"/>
                  <a:gd name="connsiteY10" fmla="*/ 743141 h 742950"/>
                  <a:gd name="connsiteX11" fmla="*/ 1861 w 314325"/>
                  <a:gd name="connsiteY11" fmla="*/ 732568 h 742950"/>
                  <a:gd name="connsiteX12" fmla="*/ 16625 w 314325"/>
                  <a:gd name="connsiteY12" fmla="*/ 696182 h 742950"/>
                  <a:gd name="connsiteX13" fmla="*/ 127019 w 314325"/>
                  <a:gd name="connsiteY13" fmla="*/ 417957 h 742950"/>
                  <a:gd name="connsiteX14" fmla="*/ 127686 w 314325"/>
                  <a:gd name="connsiteY14" fmla="*/ 405384 h 742950"/>
                  <a:gd name="connsiteX15" fmla="*/ 141878 w 314325"/>
                  <a:gd name="connsiteY15" fmla="*/ 374713 h 742950"/>
                  <a:gd name="connsiteX16" fmla="*/ 158833 w 314325"/>
                  <a:gd name="connsiteY16" fmla="*/ 342043 h 742950"/>
                  <a:gd name="connsiteX17" fmla="*/ 221507 w 314325"/>
                  <a:gd name="connsiteY17" fmla="*/ 180118 h 742950"/>
                  <a:gd name="connsiteX18" fmla="*/ 249130 w 314325"/>
                  <a:gd name="connsiteY18" fmla="*/ 110585 h 742950"/>
                  <a:gd name="connsiteX19" fmla="*/ 257131 w 314325"/>
                  <a:gd name="connsiteY19" fmla="*/ 79915 h 742950"/>
                  <a:gd name="connsiteX20" fmla="*/ 275038 w 314325"/>
                  <a:gd name="connsiteY20" fmla="*/ 45148 h 742950"/>
                  <a:gd name="connsiteX21" fmla="*/ 295136 w 314325"/>
                  <a:gd name="connsiteY21" fmla="*/ 0 h 742950"/>
                  <a:gd name="connsiteX22" fmla="*/ 316472 w 314325"/>
                  <a:gd name="connsiteY22" fmla="*/ 20288 h 742950"/>
                  <a:gd name="connsiteX23" fmla="*/ 299708 w 314325"/>
                  <a:gd name="connsiteY23" fmla="*/ 53435 h 742950"/>
                  <a:gd name="connsiteX24" fmla="*/ 287516 w 314325"/>
                  <a:gd name="connsiteY24" fmla="*/ 92202 h 742950"/>
                  <a:gd name="connsiteX25" fmla="*/ 243224 w 314325"/>
                  <a:gd name="connsiteY25" fmla="*/ 187166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4325" h="742950">
                    <a:moveTo>
                      <a:pt x="243224" y="187166"/>
                    </a:moveTo>
                    <a:cubicBezTo>
                      <a:pt x="246177" y="199454"/>
                      <a:pt x="234747" y="205073"/>
                      <a:pt x="231032" y="216122"/>
                    </a:cubicBezTo>
                    <a:cubicBezTo>
                      <a:pt x="229318" y="221075"/>
                      <a:pt x="231318" y="227933"/>
                      <a:pt x="229223" y="233267"/>
                    </a:cubicBezTo>
                    <a:cubicBezTo>
                      <a:pt x="223984" y="246793"/>
                      <a:pt x="212935" y="259366"/>
                      <a:pt x="206553" y="274034"/>
                    </a:cubicBezTo>
                    <a:cubicBezTo>
                      <a:pt x="201029" y="286798"/>
                      <a:pt x="197600" y="300228"/>
                      <a:pt x="193123" y="312896"/>
                    </a:cubicBezTo>
                    <a:cubicBezTo>
                      <a:pt x="188741" y="325565"/>
                      <a:pt x="183407" y="337090"/>
                      <a:pt x="174359" y="346615"/>
                    </a:cubicBezTo>
                    <a:cubicBezTo>
                      <a:pt x="175406" y="358807"/>
                      <a:pt x="169120" y="370904"/>
                      <a:pt x="163119" y="382334"/>
                    </a:cubicBezTo>
                    <a:cubicBezTo>
                      <a:pt x="157023" y="393859"/>
                      <a:pt x="151118" y="404813"/>
                      <a:pt x="151499" y="414909"/>
                    </a:cubicBezTo>
                    <a:cubicBezTo>
                      <a:pt x="148736" y="417290"/>
                      <a:pt x="146260" y="420053"/>
                      <a:pt x="143688" y="422910"/>
                    </a:cubicBezTo>
                    <a:cubicBezTo>
                      <a:pt x="121971" y="480632"/>
                      <a:pt x="99587" y="532924"/>
                      <a:pt x="77299" y="584645"/>
                    </a:cubicBezTo>
                    <a:cubicBezTo>
                      <a:pt x="54915" y="636461"/>
                      <a:pt x="32627" y="687800"/>
                      <a:pt x="9481" y="743141"/>
                    </a:cubicBezTo>
                    <a:cubicBezTo>
                      <a:pt x="-1282" y="752475"/>
                      <a:pt x="-1378" y="744760"/>
                      <a:pt x="1861" y="732568"/>
                    </a:cubicBezTo>
                    <a:cubicBezTo>
                      <a:pt x="5195" y="720376"/>
                      <a:pt x="12148" y="703898"/>
                      <a:pt x="16625" y="696182"/>
                    </a:cubicBezTo>
                    <a:cubicBezTo>
                      <a:pt x="53486" y="598456"/>
                      <a:pt x="84252" y="515398"/>
                      <a:pt x="127019" y="417957"/>
                    </a:cubicBezTo>
                    <a:cubicBezTo>
                      <a:pt x="129305" y="412718"/>
                      <a:pt x="126543" y="410051"/>
                      <a:pt x="127686" y="405384"/>
                    </a:cubicBezTo>
                    <a:cubicBezTo>
                      <a:pt x="134735" y="398907"/>
                      <a:pt x="138164" y="387001"/>
                      <a:pt x="141878" y="374713"/>
                    </a:cubicBezTo>
                    <a:cubicBezTo>
                      <a:pt x="145593" y="362426"/>
                      <a:pt x="149594" y="349758"/>
                      <a:pt x="158833" y="342043"/>
                    </a:cubicBezTo>
                    <a:cubicBezTo>
                      <a:pt x="173978" y="283845"/>
                      <a:pt x="197885" y="228029"/>
                      <a:pt x="221507" y="180118"/>
                    </a:cubicBezTo>
                    <a:cubicBezTo>
                      <a:pt x="223508" y="156972"/>
                      <a:pt x="238081" y="135350"/>
                      <a:pt x="249130" y="110585"/>
                    </a:cubicBezTo>
                    <a:cubicBezTo>
                      <a:pt x="252940" y="102013"/>
                      <a:pt x="253226" y="90297"/>
                      <a:pt x="257131" y="79915"/>
                    </a:cubicBezTo>
                    <a:cubicBezTo>
                      <a:pt x="261703" y="67818"/>
                      <a:pt x="270656" y="56864"/>
                      <a:pt x="275038" y="45148"/>
                    </a:cubicBezTo>
                    <a:cubicBezTo>
                      <a:pt x="281229" y="28956"/>
                      <a:pt x="278086" y="6096"/>
                      <a:pt x="295136" y="0"/>
                    </a:cubicBezTo>
                    <a:cubicBezTo>
                      <a:pt x="316376" y="286"/>
                      <a:pt x="319710" y="9239"/>
                      <a:pt x="316472" y="20288"/>
                    </a:cubicBezTo>
                    <a:cubicBezTo>
                      <a:pt x="313233" y="31337"/>
                      <a:pt x="303803" y="44387"/>
                      <a:pt x="299708" y="53435"/>
                    </a:cubicBezTo>
                    <a:cubicBezTo>
                      <a:pt x="294278" y="65341"/>
                      <a:pt x="292659" y="80105"/>
                      <a:pt x="287516" y="92202"/>
                    </a:cubicBezTo>
                    <a:cubicBezTo>
                      <a:pt x="274371" y="123254"/>
                      <a:pt x="255797" y="162878"/>
                      <a:pt x="243224" y="1871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="" xmlns:a16="http://schemas.microsoft.com/office/drawing/2014/main" id="{01ADF698-7621-4BF8-A547-9E4151F47D3D}"/>
                  </a:ext>
                </a:extLst>
              </p:cNvPr>
              <p:cNvSpPr/>
              <p:nvPr/>
            </p:nvSpPr>
            <p:spPr>
              <a:xfrm>
                <a:off x="4922901" y="1005259"/>
                <a:ext cx="133350" cy="133350"/>
              </a:xfrm>
              <a:custGeom>
                <a:avLst/>
                <a:gdLst>
                  <a:gd name="connsiteX0" fmla="*/ 140780 w 133350"/>
                  <a:gd name="connsiteY0" fmla="*/ 15726 h 133350"/>
                  <a:gd name="connsiteX1" fmla="*/ 84487 w 133350"/>
                  <a:gd name="connsiteY1" fmla="*/ 69542 h 133350"/>
                  <a:gd name="connsiteX2" fmla="*/ 34862 w 133350"/>
                  <a:gd name="connsiteY2" fmla="*/ 119358 h 133350"/>
                  <a:gd name="connsiteX3" fmla="*/ 8192 w 133350"/>
                  <a:gd name="connsiteY3" fmla="*/ 141456 h 133350"/>
                  <a:gd name="connsiteX4" fmla="*/ 0 w 133350"/>
                  <a:gd name="connsiteY4" fmla="*/ 133646 h 133350"/>
                  <a:gd name="connsiteX5" fmla="*/ 42291 w 133350"/>
                  <a:gd name="connsiteY5" fmla="*/ 84973 h 133350"/>
                  <a:gd name="connsiteX6" fmla="*/ 59436 w 133350"/>
                  <a:gd name="connsiteY6" fmla="*/ 62018 h 133350"/>
                  <a:gd name="connsiteX7" fmla="*/ 103537 w 133350"/>
                  <a:gd name="connsiteY7" fmla="*/ 21346 h 133350"/>
                  <a:gd name="connsiteX8" fmla="*/ 140780 w 133350"/>
                  <a:gd name="connsiteY8" fmla="*/ 15726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350" h="133350">
                    <a:moveTo>
                      <a:pt x="140780" y="15726"/>
                    </a:moveTo>
                    <a:cubicBezTo>
                      <a:pt x="120968" y="34967"/>
                      <a:pt x="106108" y="56779"/>
                      <a:pt x="84487" y="69542"/>
                    </a:cubicBezTo>
                    <a:cubicBezTo>
                      <a:pt x="75248" y="90212"/>
                      <a:pt x="51054" y="102785"/>
                      <a:pt x="34862" y="119358"/>
                    </a:cubicBezTo>
                    <a:cubicBezTo>
                      <a:pt x="26575" y="127835"/>
                      <a:pt x="22479" y="142885"/>
                      <a:pt x="8192" y="141456"/>
                    </a:cubicBezTo>
                    <a:lnTo>
                      <a:pt x="0" y="133646"/>
                    </a:lnTo>
                    <a:cubicBezTo>
                      <a:pt x="5906" y="113453"/>
                      <a:pt x="26384" y="100022"/>
                      <a:pt x="42291" y="84973"/>
                    </a:cubicBezTo>
                    <a:cubicBezTo>
                      <a:pt x="48197" y="79448"/>
                      <a:pt x="52102" y="68495"/>
                      <a:pt x="59436" y="62018"/>
                    </a:cubicBezTo>
                    <a:cubicBezTo>
                      <a:pt x="71914" y="51064"/>
                      <a:pt x="89059" y="32966"/>
                      <a:pt x="103537" y="21346"/>
                    </a:cubicBezTo>
                    <a:cubicBezTo>
                      <a:pt x="119825" y="8201"/>
                      <a:pt x="124397" y="-16183"/>
                      <a:pt x="140780" y="157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B0D82F79-CC5D-4CA8-AF19-18D39A940699}"/>
                  </a:ext>
                </a:extLst>
              </p:cNvPr>
              <p:cNvSpPr/>
              <p:nvPr/>
            </p:nvSpPr>
            <p:spPr>
              <a:xfrm>
                <a:off x="4748794" y="981856"/>
                <a:ext cx="57150" cy="76200"/>
              </a:xfrm>
              <a:custGeom>
                <a:avLst/>
                <a:gdLst>
                  <a:gd name="connsiteX0" fmla="*/ 23231 w 57150"/>
                  <a:gd name="connsiteY0" fmla="*/ 63704 h 76200"/>
                  <a:gd name="connsiteX1" fmla="*/ 3895 w 57150"/>
                  <a:gd name="connsiteY1" fmla="*/ 81515 h 76200"/>
                  <a:gd name="connsiteX2" fmla="*/ 10467 w 57150"/>
                  <a:gd name="connsiteY2" fmla="*/ 57227 h 76200"/>
                  <a:gd name="connsiteX3" fmla="*/ 23898 w 57150"/>
                  <a:gd name="connsiteY3" fmla="*/ 30652 h 76200"/>
                  <a:gd name="connsiteX4" fmla="*/ 36566 w 57150"/>
                  <a:gd name="connsiteY4" fmla="*/ 4553 h 76200"/>
                  <a:gd name="connsiteX5" fmla="*/ 59617 w 57150"/>
                  <a:gd name="connsiteY5" fmla="*/ 21317 h 76200"/>
                  <a:gd name="connsiteX6" fmla="*/ 45710 w 57150"/>
                  <a:gd name="connsiteY6" fmla="*/ 30080 h 76200"/>
                  <a:gd name="connsiteX7" fmla="*/ 23231 w 57150"/>
                  <a:gd name="connsiteY7" fmla="*/ 63704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0" h="76200">
                    <a:moveTo>
                      <a:pt x="23231" y="63704"/>
                    </a:moveTo>
                    <a:cubicBezTo>
                      <a:pt x="22659" y="73895"/>
                      <a:pt x="13611" y="84468"/>
                      <a:pt x="3895" y="81515"/>
                    </a:cubicBezTo>
                    <a:cubicBezTo>
                      <a:pt x="-3725" y="75038"/>
                      <a:pt x="562" y="60751"/>
                      <a:pt x="10467" y="57227"/>
                    </a:cubicBezTo>
                    <a:cubicBezTo>
                      <a:pt x="10753" y="45987"/>
                      <a:pt x="17326" y="38272"/>
                      <a:pt x="23898" y="30652"/>
                    </a:cubicBezTo>
                    <a:cubicBezTo>
                      <a:pt x="30470" y="23032"/>
                      <a:pt x="37042" y="15602"/>
                      <a:pt x="36566" y="4553"/>
                    </a:cubicBezTo>
                    <a:cubicBezTo>
                      <a:pt x="51996" y="-7734"/>
                      <a:pt x="67522" y="7220"/>
                      <a:pt x="59617" y="21317"/>
                    </a:cubicBezTo>
                    <a:cubicBezTo>
                      <a:pt x="57426" y="25318"/>
                      <a:pt x="49330" y="25223"/>
                      <a:pt x="45710" y="30080"/>
                    </a:cubicBezTo>
                    <a:cubicBezTo>
                      <a:pt x="39138" y="39034"/>
                      <a:pt x="38947" y="62084"/>
                      <a:pt x="23231" y="637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43B11E01-B0AB-4C2C-AADE-B9D2F23C5347}"/>
                  </a:ext>
                </a:extLst>
              </p:cNvPr>
              <p:cNvSpPr/>
              <p:nvPr/>
            </p:nvSpPr>
            <p:spPr>
              <a:xfrm>
                <a:off x="4418561" y="854273"/>
                <a:ext cx="9525" cy="19050"/>
              </a:xfrm>
              <a:custGeom>
                <a:avLst/>
                <a:gdLst>
                  <a:gd name="connsiteX0" fmla="*/ 17517 w 9525"/>
                  <a:gd name="connsiteY0" fmla="*/ 3643 h 19050"/>
                  <a:gd name="connsiteX1" fmla="*/ 8278 w 9525"/>
                  <a:gd name="connsiteY1" fmla="*/ 24789 h 19050"/>
                  <a:gd name="connsiteX2" fmla="*/ 17517 w 9525"/>
                  <a:gd name="connsiteY2" fmla="*/ 364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19050">
                    <a:moveTo>
                      <a:pt x="17517" y="3643"/>
                    </a:moveTo>
                    <a:cubicBezTo>
                      <a:pt x="19708" y="13168"/>
                      <a:pt x="18565" y="26027"/>
                      <a:pt x="8278" y="24789"/>
                    </a:cubicBezTo>
                    <a:cubicBezTo>
                      <a:pt x="-7819" y="22789"/>
                      <a:pt x="1896" y="-10930"/>
                      <a:pt x="17517" y="36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D95B98D4-95E2-4F8E-97BA-8847147FC90F}"/>
                  </a:ext>
                </a:extLst>
              </p:cNvPr>
              <p:cNvSpPr/>
              <p:nvPr/>
            </p:nvSpPr>
            <p:spPr>
              <a:xfrm>
                <a:off x="4975964" y="1311110"/>
                <a:ext cx="38100" cy="28575"/>
              </a:xfrm>
              <a:custGeom>
                <a:avLst/>
                <a:gdLst>
                  <a:gd name="connsiteX0" fmla="*/ 42092 w 38100"/>
                  <a:gd name="connsiteY0" fmla="*/ 2578 h 28575"/>
                  <a:gd name="connsiteX1" fmla="*/ 24089 w 38100"/>
                  <a:gd name="connsiteY1" fmla="*/ 25629 h 28575"/>
                  <a:gd name="connsiteX2" fmla="*/ 10945 w 38100"/>
                  <a:gd name="connsiteY2" fmla="*/ 31915 h 28575"/>
                  <a:gd name="connsiteX3" fmla="*/ 944 w 38100"/>
                  <a:gd name="connsiteY3" fmla="*/ 27248 h 28575"/>
                  <a:gd name="connsiteX4" fmla="*/ 42092 w 38100"/>
                  <a:gd name="connsiteY4" fmla="*/ 2578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28575">
                    <a:moveTo>
                      <a:pt x="42092" y="2578"/>
                    </a:moveTo>
                    <a:cubicBezTo>
                      <a:pt x="41044" y="8674"/>
                      <a:pt x="33043" y="18961"/>
                      <a:pt x="24089" y="25629"/>
                    </a:cubicBezTo>
                    <a:cubicBezTo>
                      <a:pt x="19613" y="28963"/>
                      <a:pt x="14945" y="31344"/>
                      <a:pt x="10945" y="31915"/>
                    </a:cubicBezTo>
                    <a:cubicBezTo>
                      <a:pt x="6849" y="32487"/>
                      <a:pt x="3230" y="31249"/>
                      <a:pt x="944" y="27248"/>
                    </a:cubicBezTo>
                    <a:cubicBezTo>
                      <a:pt x="-6200" y="14866"/>
                      <a:pt x="29138" y="-7613"/>
                      <a:pt x="42092" y="25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C339AC24-9101-46AD-BED4-3279F775B4BD}"/>
                  </a:ext>
                </a:extLst>
              </p:cNvPr>
              <p:cNvSpPr/>
              <p:nvPr/>
            </p:nvSpPr>
            <p:spPr>
              <a:xfrm>
                <a:off x="4738906" y="1193225"/>
                <a:ext cx="133350" cy="133350"/>
              </a:xfrm>
              <a:custGeom>
                <a:avLst/>
                <a:gdLst>
                  <a:gd name="connsiteX0" fmla="*/ 139513 w 133350"/>
                  <a:gd name="connsiteY0" fmla="*/ 6640 h 133350"/>
                  <a:gd name="connsiteX1" fmla="*/ 115224 w 133350"/>
                  <a:gd name="connsiteY1" fmla="*/ 35215 h 133350"/>
                  <a:gd name="connsiteX2" fmla="*/ 101223 w 133350"/>
                  <a:gd name="connsiteY2" fmla="*/ 55122 h 133350"/>
                  <a:gd name="connsiteX3" fmla="*/ 89792 w 133350"/>
                  <a:gd name="connsiteY3" fmla="*/ 60646 h 133350"/>
                  <a:gd name="connsiteX4" fmla="*/ 72552 w 133350"/>
                  <a:gd name="connsiteY4" fmla="*/ 83602 h 133350"/>
                  <a:gd name="connsiteX5" fmla="*/ 47597 w 133350"/>
                  <a:gd name="connsiteY5" fmla="*/ 103033 h 133350"/>
                  <a:gd name="connsiteX6" fmla="*/ 26356 w 133350"/>
                  <a:gd name="connsiteY6" fmla="*/ 127321 h 133350"/>
                  <a:gd name="connsiteX7" fmla="*/ 2067 w 133350"/>
                  <a:gd name="connsiteY7" fmla="*/ 140275 h 133350"/>
                  <a:gd name="connsiteX8" fmla="*/ 22737 w 133350"/>
                  <a:gd name="connsiteY8" fmla="*/ 110367 h 133350"/>
                  <a:gd name="connsiteX9" fmla="*/ 37310 w 133350"/>
                  <a:gd name="connsiteY9" fmla="*/ 95317 h 133350"/>
                  <a:gd name="connsiteX10" fmla="*/ 57312 w 133350"/>
                  <a:gd name="connsiteY10" fmla="*/ 68838 h 133350"/>
                  <a:gd name="connsiteX11" fmla="*/ 78934 w 133350"/>
                  <a:gd name="connsiteY11" fmla="*/ 50169 h 133350"/>
                  <a:gd name="connsiteX12" fmla="*/ 84173 w 133350"/>
                  <a:gd name="connsiteY12" fmla="*/ 38644 h 133350"/>
                  <a:gd name="connsiteX13" fmla="*/ 100651 w 133350"/>
                  <a:gd name="connsiteY13" fmla="*/ 27499 h 133350"/>
                  <a:gd name="connsiteX14" fmla="*/ 139513 w 133350"/>
                  <a:gd name="connsiteY14" fmla="*/ 664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3350" h="133350">
                    <a:moveTo>
                      <a:pt x="139513" y="6640"/>
                    </a:moveTo>
                    <a:cubicBezTo>
                      <a:pt x="143704" y="18165"/>
                      <a:pt x="127321" y="21689"/>
                      <a:pt x="115224" y="35215"/>
                    </a:cubicBezTo>
                    <a:cubicBezTo>
                      <a:pt x="109319" y="41882"/>
                      <a:pt x="106271" y="50550"/>
                      <a:pt x="101223" y="55122"/>
                    </a:cubicBezTo>
                    <a:cubicBezTo>
                      <a:pt x="98079" y="58075"/>
                      <a:pt x="93698" y="57598"/>
                      <a:pt x="89792" y="60646"/>
                    </a:cubicBezTo>
                    <a:cubicBezTo>
                      <a:pt x="83982" y="65218"/>
                      <a:pt x="80267" y="75601"/>
                      <a:pt x="72552" y="83602"/>
                    </a:cubicBezTo>
                    <a:cubicBezTo>
                      <a:pt x="64551" y="91888"/>
                      <a:pt x="52645" y="97318"/>
                      <a:pt x="47597" y="103033"/>
                    </a:cubicBezTo>
                    <a:cubicBezTo>
                      <a:pt x="44644" y="106366"/>
                      <a:pt x="35786" y="117796"/>
                      <a:pt x="26356" y="127321"/>
                    </a:cubicBezTo>
                    <a:cubicBezTo>
                      <a:pt x="16926" y="136751"/>
                      <a:pt x="7020" y="144371"/>
                      <a:pt x="2067" y="140275"/>
                    </a:cubicBezTo>
                    <a:cubicBezTo>
                      <a:pt x="-6600" y="133036"/>
                      <a:pt x="14259" y="113129"/>
                      <a:pt x="22737" y="110367"/>
                    </a:cubicBezTo>
                    <a:cubicBezTo>
                      <a:pt x="22737" y="101128"/>
                      <a:pt x="31119" y="100747"/>
                      <a:pt x="37310" y="95317"/>
                    </a:cubicBezTo>
                    <a:cubicBezTo>
                      <a:pt x="42739" y="90555"/>
                      <a:pt x="48168" y="77601"/>
                      <a:pt x="57312" y="68838"/>
                    </a:cubicBezTo>
                    <a:cubicBezTo>
                      <a:pt x="65504" y="61027"/>
                      <a:pt x="74933" y="55693"/>
                      <a:pt x="78934" y="50169"/>
                    </a:cubicBezTo>
                    <a:cubicBezTo>
                      <a:pt x="81029" y="47216"/>
                      <a:pt x="81792" y="41501"/>
                      <a:pt x="84173" y="38644"/>
                    </a:cubicBezTo>
                    <a:cubicBezTo>
                      <a:pt x="86935" y="35405"/>
                      <a:pt x="94174" y="33119"/>
                      <a:pt x="100651" y="27499"/>
                    </a:cubicBezTo>
                    <a:cubicBezTo>
                      <a:pt x="116367" y="14260"/>
                      <a:pt x="122463" y="-12410"/>
                      <a:pt x="139513" y="664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EDD2B20B-EA28-472F-B2CD-B550BEDD2F97}"/>
                  </a:ext>
                </a:extLst>
              </p:cNvPr>
              <p:cNvSpPr/>
              <p:nvPr/>
            </p:nvSpPr>
            <p:spPr>
              <a:xfrm>
                <a:off x="4335590" y="957834"/>
                <a:ext cx="76200" cy="352425"/>
              </a:xfrm>
              <a:custGeom>
                <a:avLst/>
                <a:gdLst>
                  <a:gd name="connsiteX0" fmla="*/ 72676 w 76200"/>
                  <a:gd name="connsiteY0" fmla="*/ 0 h 352425"/>
                  <a:gd name="connsiteX1" fmla="*/ 76771 w 76200"/>
                  <a:gd name="connsiteY1" fmla="*/ 2286 h 352425"/>
                  <a:gd name="connsiteX2" fmla="*/ 64579 w 76200"/>
                  <a:gd name="connsiteY2" fmla="*/ 91345 h 352425"/>
                  <a:gd name="connsiteX3" fmla="*/ 55531 w 76200"/>
                  <a:gd name="connsiteY3" fmla="*/ 141446 h 352425"/>
                  <a:gd name="connsiteX4" fmla="*/ 48863 w 76200"/>
                  <a:gd name="connsiteY4" fmla="*/ 155353 h 352425"/>
                  <a:gd name="connsiteX5" fmla="*/ 50387 w 76200"/>
                  <a:gd name="connsiteY5" fmla="*/ 166306 h 352425"/>
                  <a:gd name="connsiteX6" fmla="*/ 38862 w 76200"/>
                  <a:gd name="connsiteY6" fmla="*/ 232791 h 352425"/>
                  <a:gd name="connsiteX7" fmla="*/ 31528 w 76200"/>
                  <a:gd name="connsiteY7" fmla="*/ 257175 h 352425"/>
                  <a:gd name="connsiteX8" fmla="*/ 25241 w 76200"/>
                  <a:gd name="connsiteY8" fmla="*/ 297180 h 352425"/>
                  <a:gd name="connsiteX9" fmla="*/ 17526 w 76200"/>
                  <a:gd name="connsiteY9" fmla="*/ 315373 h 352425"/>
                  <a:gd name="connsiteX10" fmla="*/ 12382 w 76200"/>
                  <a:gd name="connsiteY10" fmla="*/ 347472 h 352425"/>
                  <a:gd name="connsiteX11" fmla="*/ 0 w 76200"/>
                  <a:gd name="connsiteY11" fmla="*/ 351854 h 352425"/>
                  <a:gd name="connsiteX12" fmla="*/ 8096 w 76200"/>
                  <a:gd name="connsiteY12" fmla="*/ 301752 h 352425"/>
                  <a:gd name="connsiteX13" fmla="*/ 18002 w 76200"/>
                  <a:gd name="connsiteY13" fmla="*/ 254794 h 352425"/>
                  <a:gd name="connsiteX14" fmla="*/ 26384 w 76200"/>
                  <a:gd name="connsiteY14" fmla="*/ 210312 h 352425"/>
                  <a:gd name="connsiteX15" fmla="*/ 34576 w 76200"/>
                  <a:gd name="connsiteY15" fmla="*/ 165068 h 352425"/>
                  <a:gd name="connsiteX16" fmla="*/ 40100 w 76200"/>
                  <a:gd name="connsiteY16" fmla="*/ 155448 h 352425"/>
                  <a:gd name="connsiteX17" fmla="*/ 39433 w 76200"/>
                  <a:gd name="connsiteY17" fmla="*/ 138589 h 352425"/>
                  <a:gd name="connsiteX18" fmla="*/ 45053 w 76200"/>
                  <a:gd name="connsiteY18" fmla="*/ 128969 h 352425"/>
                  <a:gd name="connsiteX19" fmla="*/ 72676 w 76200"/>
                  <a:gd name="connsiteY19" fmla="*/ 0 h 35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6200" h="352425">
                    <a:moveTo>
                      <a:pt x="72676" y="0"/>
                    </a:moveTo>
                    <a:cubicBezTo>
                      <a:pt x="75152" y="0"/>
                      <a:pt x="74962" y="1810"/>
                      <a:pt x="76771" y="2286"/>
                    </a:cubicBezTo>
                    <a:cubicBezTo>
                      <a:pt x="70294" y="35433"/>
                      <a:pt x="70009" y="62675"/>
                      <a:pt x="64579" y="91345"/>
                    </a:cubicBezTo>
                    <a:cubicBezTo>
                      <a:pt x="61531" y="106966"/>
                      <a:pt x="51911" y="125730"/>
                      <a:pt x="55531" y="141446"/>
                    </a:cubicBezTo>
                    <a:cubicBezTo>
                      <a:pt x="52483" y="144494"/>
                      <a:pt x="51530" y="151543"/>
                      <a:pt x="48863" y="155353"/>
                    </a:cubicBezTo>
                    <a:cubicBezTo>
                      <a:pt x="48292" y="159925"/>
                      <a:pt x="50101" y="162401"/>
                      <a:pt x="50387" y="166306"/>
                    </a:cubicBezTo>
                    <a:cubicBezTo>
                      <a:pt x="39624" y="184976"/>
                      <a:pt x="42196" y="208217"/>
                      <a:pt x="38862" y="232791"/>
                    </a:cubicBezTo>
                    <a:cubicBezTo>
                      <a:pt x="37814" y="240887"/>
                      <a:pt x="33528" y="248031"/>
                      <a:pt x="31528" y="257175"/>
                    </a:cubicBezTo>
                    <a:cubicBezTo>
                      <a:pt x="28765" y="270034"/>
                      <a:pt x="29051" y="283940"/>
                      <a:pt x="25241" y="297180"/>
                    </a:cubicBezTo>
                    <a:cubicBezTo>
                      <a:pt x="23336" y="303657"/>
                      <a:pt x="19240" y="308991"/>
                      <a:pt x="17526" y="315373"/>
                    </a:cubicBezTo>
                    <a:cubicBezTo>
                      <a:pt x="14764" y="325469"/>
                      <a:pt x="14192" y="338804"/>
                      <a:pt x="12382" y="347472"/>
                    </a:cubicBezTo>
                    <a:cubicBezTo>
                      <a:pt x="10573" y="356045"/>
                      <a:pt x="7620" y="360140"/>
                      <a:pt x="0" y="351854"/>
                    </a:cubicBezTo>
                    <a:cubicBezTo>
                      <a:pt x="4477" y="334899"/>
                      <a:pt x="6191" y="318040"/>
                      <a:pt x="8096" y="301752"/>
                    </a:cubicBezTo>
                    <a:cubicBezTo>
                      <a:pt x="10001" y="285464"/>
                      <a:pt x="12001" y="269558"/>
                      <a:pt x="18002" y="254794"/>
                    </a:cubicBezTo>
                    <a:cubicBezTo>
                      <a:pt x="17335" y="241268"/>
                      <a:pt x="21717" y="225838"/>
                      <a:pt x="26384" y="210312"/>
                    </a:cubicBezTo>
                    <a:cubicBezTo>
                      <a:pt x="31051" y="194786"/>
                      <a:pt x="35814" y="179165"/>
                      <a:pt x="34576" y="165068"/>
                    </a:cubicBezTo>
                    <a:cubicBezTo>
                      <a:pt x="35052" y="159449"/>
                      <a:pt x="38195" y="158591"/>
                      <a:pt x="40100" y="155448"/>
                    </a:cubicBezTo>
                    <a:cubicBezTo>
                      <a:pt x="38005" y="151448"/>
                      <a:pt x="40100" y="143923"/>
                      <a:pt x="39433" y="138589"/>
                    </a:cubicBezTo>
                    <a:cubicBezTo>
                      <a:pt x="40957" y="134874"/>
                      <a:pt x="42767" y="131445"/>
                      <a:pt x="45053" y="128969"/>
                    </a:cubicBezTo>
                    <a:cubicBezTo>
                      <a:pt x="49339" y="84677"/>
                      <a:pt x="62103" y="42863"/>
                      <a:pt x="72676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14F79A27-51E9-474B-882A-7E05836F7F4C}"/>
                  </a:ext>
                </a:extLst>
              </p:cNvPr>
              <p:cNvSpPr/>
              <p:nvPr/>
            </p:nvSpPr>
            <p:spPr>
              <a:xfrm>
                <a:off x="4681250" y="1123302"/>
                <a:ext cx="28575" cy="38100"/>
              </a:xfrm>
              <a:custGeom>
                <a:avLst/>
                <a:gdLst>
                  <a:gd name="connsiteX0" fmla="*/ 192 w 28575"/>
                  <a:gd name="connsiteY0" fmla="*/ 45606 h 38100"/>
                  <a:gd name="connsiteX1" fmla="*/ 30958 w 28575"/>
                  <a:gd name="connsiteY1" fmla="*/ 1314 h 38100"/>
                  <a:gd name="connsiteX2" fmla="*/ 30577 w 28575"/>
                  <a:gd name="connsiteY2" fmla="*/ 17126 h 38100"/>
                  <a:gd name="connsiteX3" fmla="*/ 192 w 28575"/>
                  <a:gd name="connsiteY3" fmla="*/ 4560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" h="38100">
                    <a:moveTo>
                      <a:pt x="192" y="45606"/>
                    </a:moveTo>
                    <a:cubicBezTo>
                      <a:pt x="-2189" y="34176"/>
                      <a:pt x="18099" y="-7925"/>
                      <a:pt x="30958" y="1314"/>
                    </a:cubicBezTo>
                    <a:cubicBezTo>
                      <a:pt x="35530" y="4648"/>
                      <a:pt x="32672" y="12935"/>
                      <a:pt x="30577" y="17126"/>
                    </a:cubicBezTo>
                    <a:cubicBezTo>
                      <a:pt x="25529" y="27603"/>
                      <a:pt x="7717" y="48749"/>
                      <a:pt x="192" y="456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DA7081BF-BF78-45D1-82AA-B02847235128}"/>
                  </a:ext>
                </a:extLst>
              </p:cNvPr>
              <p:cNvSpPr/>
              <p:nvPr/>
            </p:nvSpPr>
            <p:spPr>
              <a:xfrm>
                <a:off x="4582242" y="1189782"/>
                <a:ext cx="85725" cy="123825"/>
              </a:xfrm>
              <a:custGeom>
                <a:avLst/>
                <a:gdLst>
                  <a:gd name="connsiteX0" fmla="*/ 82245 w 85725"/>
                  <a:gd name="connsiteY0" fmla="*/ 272 h 123825"/>
                  <a:gd name="connsiteX1" fmla="*/ 75292 w 85725"/>
                  <a:gd name="connsiteY1" fmla="*/ 31323 h 123825"/>
                  <a:gd name="connsiteX2" fmla="*/ 46241 w 85725"/>
                  <a:gd name="connsiteY2" fmla="*/ 78567 h 123825"/>
                  <a:gd name="connsiteX3" fmla="*/ 35859 w 85725"/>
                  <a:gd name="connsiteY3" fmla="*/ 87807 h 123825"/>
                  <a:gd name="connsiteX4" fmla="*/ 2235 w 85725"/>
                  <a:gd name="connsiteY4" fmla="*/ 128478 h 123825"/>
                  <a:gd name="connsiteX5" fmla="*/ 23762 w 85725"/>
                  <a:gd name="connsiteY5" fmla="*/ 83616 h 123825"/>
                  <a:gd name="connsiteX6" fmla="*/ 29763 w 85725"/>
                  <a:gd name="connsiteY6" fmla="*/ 67899 h 123825"/>
                  <a:gd name="connsiteX7" fmla="*/ 60814 w 85725"/>
                  <a:gd name="connsiteY7" fmla="*/ 23799 h 123825"/>
                  <a:gd name="connsiteX8" fmla="*/ 82245 w 85725"/>
                  <a:gd name="connsiteY8" fmla="*/ 272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725" h="123825">
                    <a:moveTo>
                      <a:pt x="82245" y="272"/>
                    </a:moveTo>
                    <a:cubicBezTo>
                      <a:pt x="99390" y="3606"/>
                      <a:pt x="84817" y="17417"/>
                      <a:pt x="75292" y="31323"/>
                    </a:cubicBezTo>
                    <a:cubicBezTo>
                      <a:pt x="65958" y="45039"/>
                      <a:pt x="55480" y="67709"/>
                      <a:pt x="46241" y="78567"/>
                    </a:cubicBezTo>
                    <a:cubicBezTo>
                      <a:pt x="41669" y="83997"/>
                      <a:pt x="39192" y="83520"/>
                      <a:pt x="35859" y="87807"/>
                    </a:cubicBezTo>
                    <a:cubicBezTo>
                      <a:pt x="25572" y="101332"/>
                      <a:pt x="10903" y="132860"/>
                      <a:pt x="2235" y="128478"/>
                    </a:cubicBezTo>
                    <a:cubicBezTo>
                      <a:pt x="-7099" y="123811"/>
                      <a:pt x="15285" y="98094"/>
                      <a:pt x="23762" y="83616"/>
                    </a:cubicBezTo>
                    <a:cubicBezTo>
                      <a:pt x="27667" y="76758"/>
                      <a:pt x="26619" y="74186"/>
                      <a:pt x="29763" y="67899"/>
                    </a:cubicBezTo>
                    <a:cubicBezTo>
                      <a:pt x="36240" y="54945"/>
                      <a:pt x="52242" y="37515"/>
                      <a:pt x="60814" y="23799"/>
                    </a:cubicBezTo>
                    <a:cubicBezTo>
                      <a:pt x="68720" y="11607"/>
                      <a:pt x="69958" y="-2109"/>
                      <a:pt x="82245" y="27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9C832D51-2534-4A07-8DD7-38D8492461A1}"/>
                  </a:ext>
                </a:extLst>
              </p:cNvPr>
              <p:cNvSpPr/>
              <p:nvPr/>
            </p:nvSpPr>
            <p:spPr>
              <a:xfrm>
                <a:off x="4756119" y="1431556"/>
                <a:ext cx="76200" cy="57150"/>
              </a:xfrm>
              <a:custGeom>
                <a:avLst/>
                <a:gdLst>
                  <a:gd name="connsiteX0" fmla="*/ 84677 w 76200"/>
                  <a:gd name="connsiteY0" fmla="*/ 2148 h 57150"/>
                  <a:gd name="connsiteX1" fmla="*/ 61436 w 76200"/>
                  <a:gd name="connsiteY1" fmla="*/ 23674 h 57150"/>
                  <a:gd name="connsiteX2" fmla="*/ 4476 w 76200"/>
                  <a:gd name="connsiteY2" fmla="*/ 62346 h 57150"/>
                  <a:gd name="connsiteX3" fmla="*/ 2000 w 76200"/>
                  <a:gd name="connsiteY3" fmla="*/ 61488 h 57150"/>
                  <a:gd name="connsiteX4" fmla="*/ 2667 w 76200"/>
                  <a:gd name="connsiteY4" fmla="*/ 49582 h 57150"/>
                  <a:gd name="connsiteX5" fmla="*/ 54197 w 76200"/>
                  <a:gd name="connsiteY5" fmla="*/ 16054 h 57150"/>
                  <a:gd name="connsiteX6" fmla="*/ 84677 w 76200"/>
                  <a:gd name="connsiteY6" fmla="*/ 2148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00" h="57150">
                    <a:moveTo>
                      <a:pt x="84677" y="2148"/>
                    </a:moveTo>
                    <a:cubicBezTo>
                      <a:pt x="87534" y="10911"/>
                      <a:pt x="70866" y="20912"/>
                      <a:pt x="61436" y="23674"/>
                    </a:cubicBezTo>
                    <a:cubicBezTo>
                      <a:pt x="47244" y="38533"/>
                      <a:pt x="23431" y="50630"/>
                      <a:pt x="4476" y="62346"/>
                    </a:cubicBezTo>
                    <a:cubicBezTo>
                      <a:pt x="4000" y="61202"/>
                      <a:pt x="3143" y="61012"/>
                      <a:pt x="2000" y="61488"/>
                    </a:cubicBezTo>
                    <a:cubicBezTo>
                      <a:pt x="-2001" y="57583"/>
                      <a:pt x="952" y="53582"/>
                      <a:pt x="2667" y="49582"/>
                    </a:cubicBezTo>
                    <a:cubicBezTo>
                      <a:pt x="18954" y="41105"/>
                      <a:pt x="36480" y="27008"/>
                      <a:pt x="54197" y="16054"/>
                    </a:cubicBezTo>
                    <a:cubicBezTo>
                      <a:pt x="65817" y="9101"/>
                      <a:pt x="74580" y="-5473"/>
                      <a:pt x="84677" y="214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8611BED0-4324-43E8-8A98-0DD58B98E558}"/>
                  </a:ext>
                </a:extLst>
              </p:cNvPr>
              <p:cNvSpPr/>
              <p:nvPr/>
            </p:nvSpPr>
            <p:spPr>
              <a:xfrm>
                <a:off x="4824508" y="1685892"/>
                <a:ext cx="123825" cy="28575"/>
              </a:xfrm>
              <a:custGeom>
                <a:avLst/>
                <a:gdLst>
                  <a:gd name="connsiteX0" fmla="*/ 0 w 123825"/>
                  <a:gd name="connsiteY0" fmla="*/ 35942 h 28575"/>
                  <a:gd name="connsiteX1" fmla="*/ 42672 w 123825"/>
                  <a:gd name="connsiteY1" fmla="*/ 21274 h 28575"/>
                  <a:gd name="connsiteX2" fmla="*/ 76009 w 123825"/>
                  <a:gd name="connsiteY2" fmla="*/ 12606 h 28575"/>
                  <a:gd name="connsiteX3" fmla="*/ 109061 w 123825"/>
                  <a:gd name="connsiteY3" fmla="*/ 1462 h 28575"/>
                  <a:gd name="connsiteX4" fmla="*/ 129540 w 123825"/>
                  <a:gd name="connsiteY4" fmla="*/ 11558 h 28575"/>
                  <a:gd name="connsiteX5" fmla="*/ 123253 w 123825"/>
                  <a:gd name="connsiteY5" fmla="*/ 17750 h 28575"/>
                  <a:gd name="connsiteX6" fmla="*/ 46006 w 123825"/>
                  <a:gd name="connsiteY6" fmla="*/ 29180 h 28575"/>
                  <a:gd name="connsiteX7" fmla="*/ 0 w 123825"/>
                  <a:gd name="connsiteY7" fmla="*/ 35942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3825" h="28575">
                    <a:moveTo>
                      <a:pt x="0" y="35942"/>
                    </a:moveTo>
                    <a:cubicBezTo>
                      <a:pt x="762" y="25846"/>
                      <a:pt x="30289" y="19559"/>
                      <a:pt x="42672" y="21274"/>
                    </a:cubicBezTo>
                    <a:cubicBezTo>
                      <a:pt x="51054" y="15749"/>
                      <a:pt x="65056" y="14606"/>
                      <a:pt x="76009" y="12606"/>
                    </a:cubicBezTo>
                    <a:cubicBezTo>
                      <a:pt x="86677" y="10701"/>
                      <a:pt x="98965" y="4415"/>
                      <a:pt x="109061" y="1462"/>
                    </a:cubicBezTo>
                    <a:cubicBezTo>
                      <a:pt x="119253" y="-1491"/>
                      <a:pt x="127254" y="-824"/>
                      <a:pt x="129540" y="11558"/>
                    </a:cubicBezTo>
                    <a:cubicBezTo>
                      <a:pt x="127159" y="13463"/>
                      <a:pt x="125349" y="15654"/>
                      <a:pt x="123253" y="17750"/>
                    </a:cubicBezTo>
                    <a:cubicBezTo>
                      <a:pt x="93250" y="20131"/>
                      <a:pt x="72580" y="28418"/>
                      <a:pt x="46006" y="29180"/>
                    </a:cubicBezTo>
                    <a:cubicBezTo>
                      <a:pt x="34671" y="36514"/>
                      <a:pt x="8953" y="40705"/>
                      <a:pt x="0" y="3594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3209D16E-B04A-48D5-9435-A148482C71A3}"/>
                  </a:ext>
                </a:extLst>
              </p:cNvPr>
              <p:cNvSpPr/>
              <p:nvPr/>
            </p:nvSpPr>
            <p:spPr>
              <a:xfrm>
                <a:off x="4429489" y="1383358"/>
                <a:ext cx="257175" cy="266700"/>
              </a:xfrm>
              <a:custGeom>
                <a:avLst/>
                <a:gdLst>
                  <a:gd name="connsiteX0" fmla="*/ 262050 w 257175"/>
                  <a:gd name="connsiteY0" fmla="*/ 12817 h 266700"/>
                  <a:gd name="connsiteX1" fmla="*/ 224521 w 257175"/>
                  <a:gd name="connsiteY1" fmla="*/ 51488 h 266700"/>
                  <a:gd name="connsiteX2" fmla="*/ 215092 w 257175"/>
                  <a:gd name="connsiteY2" fmla="*/ 56727 h 266700"/>
                  <a:gd name="connsiteX3" fmla="*/ 183469 w 257175"/>
                  <a:gd name="connsiteY3" fmla="*/ 90827 h 266700"/>
                  <a:gd name="connsiteX4" fmla="*/ 162037 w 257175"/>
                  <a:gd name="connsiteY4" fmla="*/ 107495 h 266700"/>
                  <a:gd name="connsiteX5" fmla="*/ 148702 w 257175"/>
                  <a:gd name="connsiteY5" fmla="*/ 124640 h 266700"/>
                  <a:gd name="connsiteX6" fmla="*/ 130414 w 257175"/>
                  <a:gd name="connsiteY6" fmla="*/ 141500 h 266700"/>
                  <a:gd name="connsiteX7" fmla="*/ 112412 w 257175"/>
                  <a:gd name="connsiteY7" fmla="*/ 160073 h 266700"/>
                  <a:gd name="connsiteX8" fmla="*/ 94315 w 257175"/>
                  <a:gd name="connsiteY8" fmla="*/ 179504 h 266700"/>
                  <a:gd name="connsiteX9" fmla="*/ 84504 w 257175"/>
                  <a:gd name="connsiteY9" fmla="*/ 186553 h 266700"/>
                  <a:gd name="connsiteX10" fmla="*/ 47737 w 257175"/>
                  <a:gd name="connsiteY10" fmla="*/ 224939 h 266700"/>
                  <a:gd name="connsiteX11" fmla="*/ 6685 w 257175"/>
                  <a:gd name="connsiteY11" fmla="*/ 265325 h 266700"/>
                  <a:gd name="connsiteX12" fmla="*/ 17 w 257175"/>
                  <a:gd name="connsiteY12" fmla="*/ 265420 h 266700"/>
                  <a:gd name="connsiteX13" fmla="*/ 10780 w 257175"/>
                  <a:gd name="connsiteY13" fmla="*/ 252942 h 266700"/>
                  <a:gd name="connsiteX14" fmla="*/ 51452 w 257175"/>
                  <a:gd name="connsiteY14" fmla="*/ 208937 h 266700"/>
                  <a:gd name="connsiteX15" fmla="*/ 78217 w 257175"/>
                  <a:gd name="connsiteY15" fmla="*/ 182743 h 266700"/>
                  <a:gd name="connsiteX16" fmla="*/ 85075 w 257175"/>
                  <a:gd name="connsiteY16" fmla="*/ 172742 h 266700"/>
                  <a:gd name="connsiteX17" fmla="*/ 118222 w 257175"/>
                  <a:gd name="connsiteY17" fmla="*/ 138833 h 266700"/>
                  <a:gd name="connsiteX18" fmla="*/ 152512 w 257175"/>
                  <a:gd name="connsiteY18" fmla="*/ 106733 h 266700"/>
                  <a:gd name="connsiteX19" fmla="*/ 198804 w 257175"/>
                  <a:gd name="connsiteY19" fmla="*/ 54632 h 266700"/>
                  <a:gd name="connsiteX20" fmla="*/ 248239 w 257175"/>
                  <a:gd name="connsiteY20" fmla="*/ 1482 h 266700"/>
                  <a:gd name="connsiteX21" fmla="*/ 263479 w 257175"/>
                  <a:gd name="connsiteY21" fmla="*/ 5578 h 266700"/>
                  <a:gd name="connsiteX22" fmla="*/ 262050 w 257175"/>
                  <a:gd name="connsiteY22" fmla="*/ 12817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57175" h="266700">
                    <a:moveTo>
                      <a:pt x="262050" y="12817"/>
                    </a:moveTo>
                    <a:cubicBezTo>
                      <a:pt x="247858" y="23771"/>
                      <a:pt x="237475" y="39963"/>
                      <a:pt x="224521" y="51488"/>
                    </a:cubicBezTo>
                    <a:cubicBezTo>
                      <a:pt x="221473" y="54155"/>
                      <a:pt x="218425" y="53965"/>
                      <a:pt x="215092" y="56727"/>
                    </a:cubicBezTo>
                    <a:cubicBezTo>
                      <a:pt x="203185" y="66633"/>
                      <a:pt x="194232" y="80635"/>
                      <a:pt x="183469" y="90827"/>
                    </a:cubicBezTo>
                    <a:cubicBezTo>
                      <a:pt x="177754" y="96256"/>
                      <a:pt x="168038" y="102447"/>
                      <a:pt x="162037" y="107495"/>
                    </a:cubicBezTo>
                    <a:cubicBezTo>
                      <a:pt x="157942" y="110924"/>
                      <a:pt x="153846" y="117687"/>
                      <a:pt x="148702" y="124640"/>
                    </a:cubicBezTo>
                    <a:cubicBezTo>
                      <a:pt x="143559" y="131498"/>
                      <a:pt x="137558" y="138261"/>
                      <a:pt x="130414" y="141500"/>
                    </a:cubicBezTo>
                    <a:cubicBezTo>
                      <a:pt x="125842" y="148929"/>
                      <a:pt x="119080" y="154358"/>
                      <a:pt x="112412" y="160073"/>
                    </a:cubicBezTo>
                    <a:cubicBezTo>
                      <a:pt x="105745" y="165788"/>
                      <a:pt x="99077" y="171694"/>
                      <a:pt x="94315" y="179504"/>
                    </a:cubicBezTo>
                    <a:cubicBezTo>
                      <a:pt x="90600" y="182933"/>
                      <a:pt x="87171" y="185600"/>
                      <a:pt x="84504" y="186553"/>
                    </a:cubicBezTo>
                    <a:cubicBezTo>
                      <a:pt x="73931" y="199316"/>
                      <a:pt x="61072" y="211985"/>
                      <a:pt x="47737" y="224939"/>
                    </a:cubicBezTo>
                    <a:cubicBezTo>
                      <a:pt x="34307" y="237893"/>
                      <a:pt x="20305" y="251323"/>
                      <a:pt x="6685" y="265325"/>
                    </a:cubicBezTo>
                    <a:cubicBezTo>
                      <a:pt x="3065" y="266849"/>
                      <a:pt x="-269" y="269039"/>
                      <a:pt x="17" y="265420"/>
                    </a:cubicBezTo>
                    <a:cubicBezTo>
                      <a:pt x="1541" y="261038"/>
                      <a:pt x="6780" y="257324"/>
                      <a:pt x="10780" y="252942"/>
                    </a:cubicBezTo>
                    <a:cubicBezTo>
                      <a:pt x="23544" y="239036"/>
                      <a:pt x="37831" y="222367"/>
                      <a:pt x="51452" y="208937"/>
                    </a:cubicBezTo>
                    <a:cubicBezTo>
                      <a:pt x="59167" y="201317"/>
                      <a:pt x="67645" y="191506"/>
                      <a:pt x="78217" y="182743"/>
                    </a:cubicBezTo>
                    <a:cubicBezTo>
                      <a:pt x="80599" y="179409"/>
                      <a:pt x="83361" y="175790"/>
                      <a:pt x="85075" y="172742"/>
                    </a:cubicBezTo>
                    <a:cubicBezTo>
                      <a:pt x="97553" y="162645"/>
                      <a:pt x="107935" y="150739"/>
                      <a:pt x="118222" y="138833"/>
                    </a:cubicBezTo>
                    <a:cubicBezTo>
                      <a:pt x="128605" y="127022"/>
                      <a:pt x="138892" y="115306"/>
                      <a:pt x="152512" y="106733"/>
                    </a:cubicBezTo>
                    <a:cubicBezTo>
                      <a:pt x="167467" y="88350"/>
                      <a:pt x="182802" y="71491"/>
                      <a:pt x="198804" y="54632"/>
                    </a:cubicBezTo>
                    <a:cubicBezTo>
                      <a:pt x="214806" y="37772"/>
                      <a:pt x="231379" y="20818"/>
                      <a:pt x="248239" y="1482"/>
                    </a:cubicBezTo>
                    <a:cubicBezTo>
                      <a:pt x="253858" y="-1280"/>
                      <a:pt x="259002" y="-328"/>
                      <a:pt x="263479" y="5578"/>
                    </a:cubicBezTo>
                    <a:cubicBezTo>
                      <a:pt x="262145" y="8054"/>
                      <a:pt x="261764" y="10436"/>
                      <a:pt x="262050" y="1281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5402AA2F-0F52-4E7B-AC53-ED0A3703A56E}"/>
                  </a:ext>
                </a:extLst>
              </p:cNvPr>
              <p:cNvSpPr/>
              <p:nvPr/>
            </p:nvSpPr>
            <p:spPr>
              <a:xfrm>
                <a:off x="4610481" y="1513284"/>
                <a:ext cx="104775" cy="76200"/>
              </a:xfrm>
              <a:custGeom>
                <a:avLst/>
                <a:gdLst>
                  <a:gd name="connsiteX0" fmla="*/ 2286 w 104775"/>
                  <a:gd name="connsiteY0" fmla="*/ 80058 h 76200"/>
                  <a:gd name="connsiteX1" fmla="*/ 0 w 104775"/>
                  <a:gd name="connsiteY1" fmla="*/ 74343 h 76200"/>
                  <a:gd name="connsiteX2" fmla="*/ 46577 w 104775"/>
                  <a:gd name="connsiteY2" fmla="*/ 41672 h 76200"/>
                  <a:gd name="connsiteX3" fmla="*/ 96964 w 104775"/>
                  <a:gd name="connsiteY3" fmla="*/ 4048 h 76200"/>
                  <a:gd name="connsiteX4" fmla="*/ 111347 w 104775"/>
                  <a:gd name="connsiteY4" fmla="*/ 1000 h 76200"/>
                  <a:gd name="connsiteX5" fmla="*/ 62389 w 104775"/>
                  <a:gd name="connsiteY5" fmla="*/ 43196 h 76200"/>
                  <a:gd name="connsiteX6" fmla="*/ 2286 w 104775"/>
                  <a:gd name="connsiteY6" fmla="*/ 80058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775" h="76200">
                    <a:moveTo>
                      <a:pt x="2286" y="80058"/>
                    </a:moveTo>
                    <a:cubicBezTo>
                      <a:pt x="190" y="78343"/>
                      <a:pt x="286" y="76343"/>
                      <a:pt x="0" y="74343"/>
                    </a:cubicBezTo>
                    <a:cubicBezTo>
                      <a:pt x="11239" y="62817"/>
                      <a:pt x="29813" y="53864"/>
                      <a:pt x="46577" y="41672"/>
                    </a:cubicBezTo>
                    <a:cubicBezTo>
                      <a:pt x="64484" y="28623"/>
                      <a:pt x="81439" y="12621"/>
                      <a:pt x="96964" y="4048"/>
                    </a:cubicBezTo>
                    <a:cubicBezTo>
                      <a:pt x="101536" y="1572"/>
                      <a:pt x="108775" y="-1667"/>
                      <a:pt x="111347" y="1000"/>
                    </a:cubicBezTo>
                    <a:cubicBezTo>
                      <a:pt x="117729" y="7668"/>
                      <a:pt x="74962" y="35766"/>
                      <a:pt x="62389" y="43196"/>
                    </a:cubicBezTo>
                    <a:cubicBezTo>
                      <a:pt x="44672" y="53864"/>
                      <a:pt x="18478" y="73104"/>
                      <a:pt x="2286" y="800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BF0E3282-56B4-46A8-931B-47A56DC4ACC7}"/>
                  </a:ext>
                </a:extLst>
              </p:cNvPr>
              <p:cNvSpPr/>
              <p:nvPr/>
            </p:nvSpPr>
            <p:spPr>
              <a:xfrm>
                <a:off x="4607909" y="1726883"/>
                <a:ext cx="161925" cy="38100"/>
              </a:xfrm>
              <a:custGeom>
                <a:avLst/>
                <a:gdLst>
                  <a:gd name="connsiteX0" fmla="*/ 169164 w 161925"/>
                  <a:gd name="connsiteY0" fmla="*/ 8858 h 38100"/>
                  <a:gd name="connsiteX1" fmla="*/ 84582 w 161925"/>
                  <a:gd name="connsiteY1" fmla="*/ 26860 h 38100"/>
                  <a:gd name="connsiteX2" fmla="*/ 0 w 161925"/>
                  <a:gd name="connsiteY2" fmla="*/ 41624 h 38100"/>
                  <a:gd name="connsiteX3" fmla="*/ 56197 w 161925"/>
                  <a:gd name="connsiteY3" fmla="*/ 25813 h 38100"/>
                  <a:gd name="connsiteX4" fmla="*/ 131731 w 161925"/>
                  <a:gd name="connsiteY4" fmla="*/ 7144 h 38100"/>
                  <a:gd name="connsiteX5" fmla="*/ 166973 w 161925"/>
                  <a:gd name="connsiteY5" fmla="*/ 0 h 38100"/>
                  <a:gd name="connsiteX6" fmla="*/ 169164 w 161925"/>
                  <a:gd name="connsiteY6" fmla="*/ 8858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1925" h="38100">
                    <a:moveTo>
                      <a:pt x="169164" y="8858"/>
                    </a:moveTo>
                    <a:cubicBezTo>
                      <a:pt x="143637" y="13811"/>
                      <a:pt x="114205" y="20669"/>
                      <a:pt x="84582" y="26860"/>
                    </a:cubicBezTo>
                    <a:cubicBezTo>
                      <a:pt x="55054" y="33052"/>
                      <a:pt x="25432" y="38481"/>
                      <a:pt x="0" y="41624"/>
                    </a:cubicBezTo>
                    <a:cubicBezTo>
                      <a:pt x="12954" y="33242"/>
                      <a:pt x="35624" y="30290"/>
                      <a:pt x="56197" y="25813"/>
                    </a:cubicBezTo>
                    <a:cubicBezTo>
                      <a:pt x="81343" y="20288"/>
                      <a:pt x="108013" y="11906"/>
                      <a:pt x="131731" y="7144"/>
                    </a:cubicBezTo>
                    <a:cubicBezTo>
                      <a:pt x="142875" y="4953"/>
                      <a:pt x="154686" y="3143"/>
                      <a:pt x="166973" y="0"/>
                    </a:cubicBezTo>
                    <a:cubicBezTo>
                      <a:pt x="170783" y="3143"/>
                      <a:pt x="171069" y="4572"/>
                      <a:pt x="169164" y="885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="" xmlns:a16="http://schemas.microsoft.com/office/drawing/2014/main" id="{903986CD-CF52-4B83-8165-EDCFD9AB2BD0}"/>
                  </a:ext>
                </a:extLst>
              </p:cNvPr>
              <p:cNvSpPr/>
              <p:nvPr/>
            </p:nvSpPr>
            <p:spPr>
              <a:xfrm>
                <a:off x="4234910" y="760068"/>
                <a:ext cx="9525" cy="704850"/>
              </a:xfrm>
              <a:custGeom>
                <a:avLst/>
                <a:gdLst>
                  <a:gd name="connsiteX0" fmla="*/ 8001 w 9525"/>
                  <a:gd name="connsiteY0" fmla="*/ 303969 h 704850"/>
                  <a:gd name="connsiteX1" fmla="*/ 12002 w 9525"/>
                  <a:gd name="connsiteY1" fmla="*/ 293587 h 704850"/>
                  <a:gd name="connsiteX2" fmla="*/ 8573 w 9525"/>
                  <a:gd name="connsiteY2" fmla="*/ 242628 h 704850"/>
                  <a:gd name="connsiteX3" fmla="*/ 13145 w 9525"/>
                  <a:gd name="connsiteY3" fmla="*/ 217292 h 704850"/>
                  <a:gd name="connsiteX4" fmla="*/ 9811 w 9525"/>
                  <a:gd name="connsiteY4" fmla="*/ 118422 h 704850"/>
                  <a:gd name="connsiteX5" fmla="*/ 14764 w 9525"/>
                  <a:gd name="connsiteY5" fmla="*/ 108040 h 704850"/>
                  <a:gd name="connsiteX6" fmla="*/ 11525 w 9525"/>
                  <a:gd name="connsiteY6" fmla="*/ 77560 h 704850"/>
                  <a:gd name="connsiteX7" fmla="*/ 12287 w 9525"/>
                  <a:gd name="connsiteY7" fmla="*/ 46604 h 704850"/>
                  <a:gd name="connsiteX8" fmla="*/ 15812 w 9525"/>
                  <a:gd name="connsiteY8" fmla="*/ 36222 h 704850"/>
                  <a:gd name="connsiteX9" fmla="*/ 2096 w 9525"/>
                  <a:gd name="connsiteY9" fmla="*/ 27 h 704850"/>
                  <a:gd name="connsiteX10" fmla="*/ 0 w 9525"/>
                  <a:gd name="connsiteY10" fmla="*/ 122 h 704850"/>
                  <a:gd name="connsiteX11" fmla="*/ 0 w 9525"/>
                  <a:gd name="connsiteY11" fmla="*/ 711068 h 704850"/>
                  <a:gd name="connsiteX12" fmla="*/ 4191 w 9525"/>
                  <a:gd name="connsiteY12" fmla="*/ 687160 h 704850"/>
                  <a:gd name="connsiteX13" fmla="*/ 7715 w 9525"/>
                  <a:gd name="connsiteY13" fmla="*/ 584004 h 704850"/>
                  <a:gd name="connsiteX14" fmla="*/ 4477 w 9525"/>
                  <a:gd name="connsiteY14" fmla="*/ 568955 h 704850"/>
                  <a:gd name="connsiteX15" fmla="*/ 8096 w 9525"/>
                  <a:gd name="connsiteY15" fmla="*/ 558573 h 704850"/>
                  <a:gd name="connsiteX16" fmla="*/ 9239 w 9525"/>
                  <a:gd name="connsiteY16" fmla="*/ 435700 h 704850"/>
                  <a:gd name="connsiteX17" fmla="*/ 8001 w 9525"/>
                  <a:gd name="connsiteY17" fmla="*/ 303969 h 704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" h="704850">
                    <a:moveTo>
                      <a:pt x="8001" y="303969"/>
                    </a:moveTo>
                    <a:cubicBezTo>
                      <a:pt x="8954" y="299969"/>
                      <a:pt x="10096" y="296349"/>
                      <a:pt x="12002" y="293587"/>
                    </a:cubicBezTo>
                    <a:cubicBezTo>
                      <a:pt x="6477" y="277395"/>
                      <a:pt x="15812" y="259202"/>
                      <a:pt x="8573" y="242628"/>
                    </a:cubicBezTo>
                    <a:cubicBezTo>
                      <a:pt x="11906" y="235008"/>
                      <a:pt x="12763" y="225674"/>
                      <a:pt x="13145" y="217292"/>
                    </a:cubicBezTo>
                    <a:cubicBezTo>
                      <a:pt x="14383" y="185764"/>
                      <a:pt x="16383" y="139473"/>
                      <a:pt x="9811" y="118422"/>
                    </a:cubicBezTo>
                    <a:cubicBezTo>
                      <a:pt x="12383" y="115946"/>
                      <a:pt x="14669" y="113088"/>
                      <a:pt x="14764" y="108040"/>
                    </a:cubicBezTo>
                    <a:cubicBezTo>
                      <a:pt x="7906" y="98420"/>
                      <a:pt x="9334" y="88038"/>
                      <a:pt x="11525" y="77560"/>
                    </a:cubicBezTo>
                    <a:cubicBezTo>
                      <a:pt x="13716" y="67083"/>
                      <a:pt x="16764" y="56605"/>
                      <a:pt x="12287" y="46604"/>
                    </a:cubicBezTo>
                    <a:cubicBezTo>
                      <a:pt x="13716" y="43365"/>
                      <a:pt x="16764" y="41651"/>
                      <a:pt x="15812" y="36222"/>
                    </a:cubicBezTo>
                    <a:cubicBezTo>
                      <a:pt x="4858" y="26125"/>
                      <a:pt x="20860" y="2217"/>
                      <a:pt x="2096" y="27"/>
                    </a:cubicBezTo>
                    <a:cubicBezTo>
                      <a:pt x="1333" y="-69"/>
                      <a:pt x="667" y="122"/>
                      <a:pt x="0" y="122"/>
                    </a:cubicBezTo>
                    <a:lnTo>
                      <a:pt x="0" y="711068"/>
                    </a:lnTo>
                    <a:cubicBezTo>
                      <a:pt x="5144" y="712592"/>
                      <a:pt x="4096" y="696495"/>
                      <a:pt x="4191" y="687160"/>
                    </a:cubicBezTo>
                    <a:cubicBezTo>
                      <a:pt x="4382" y="650108"/>
                      <a:pt x="6763" y="612865"/>
                      <a:pt x="7715" y="584004"/>
                    </a:cubicBezTo>
                    <a:cubicBezTo>
                      <a:pt x="5810" y="580480"/>
                      <a:pt x="5525" y="574098"/>
                      <a:pt x="4477" y="568955"/>
                    </a:cubicBezTo>
                    <a:cubicBezTo>
                      <a:pt x="5905" y="566002"/>
                      <a:pt x="7715" y="563526"/>
                      <a:pt x="8096" y="558573"/>
                    </a:cubicBezTo>
                    <a:cubicBezTo>
                      <a:pt x="6287" y="519996"/>
                      <a:pt x="7715" y="478563"/>
                      <a:pt x="9239" y="435700"/>
                    </a:cubicBezTo>
                    <a:cubicBezTo>
                      <a:pt x="10668" y="392742"/>
                      <a:pt x="12478" y="348451"/>
                      <a:pt x="8001" y="3039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9CEEDE2A-4130-4ABF-9657-622EF125594F}"/>
                  </a:ext>
                </a:extLst>
              </p:cNvPr>
              <p:cNvSpPr/>
              <p:nvPr/>
            </p:nvSpPr>
            <p:spPr>
              <a:xfrm>
                <a:off x="4613529" y="1834706"/>
                <a:ext cx="704850" cy="9525"/>
              </a:xfrm>
              <a:custGeom>
                <a:avLst/>
                <a:gdLst>
                  <a:gd name="connsiteX0" fmla="*/ 685514 w 704850"/>
                  <a:gd name="connsiteY0" fmla="*/ 6763 h 9525"/>
                  <a:gd name="connsiteX1" fmla="*/ 674846 w 704850"/>
                  <a:gd name="connsiteY1" fmla="*/ 0 h 9525"/>
                  <a:gd name="connsiteX2" fmla="*/ 591122 w 704850"/>
                  <a:gd name="connsiteY2" fmla="*/ 5905 h 9525"/>
                  <a:gd name="connsiteX3" fmla="*/ 579025 w 704850"/>
                  <a:gd name="connsiteY3" fmla="*/ 1333 h 9525"/>
                  <a:gd name="connsiteX4" fmla="*/ 466916 w 704850"/>
                  <a:gd name="connsiteY4" fmla="*/ 8477 h 9525"/>
                  <a:gd name="connsiteX5" fmla="*/ 443008 w 704850"/>
                  <a:gd name="connsiteY5" fmla="*/ 5048 h 9525"/>
                  <a:gd name="connsiteX6" fmla="*/ 417386 w 704850"/>
                  <a:gd name="connsiteY6" fmla="*/ 4953 h 9525"/>
                  <a:gd name="connsiteX7" fmla="*/ 405479 w 704850"/>
                  <a:gd name="connsiteY7" fmla="*/ 8954 h 9525"/>
                  <a:gd name="connsiteX8" fmla="*/ 354806 w 704850"/>
                  <a:gd name="connsiteY8" fmla="*/ 4953 h 9525"/>
                  <a:gd name="connsiteX9" fmla="*/ 297656 w 704850"/>
                  <a:gd name="connsiteY9" fmla="*/ 7620 h 9525"/>
                  <a:gd name="connsiteX10" fmla="*/ 228886 w 704850"/>
                  <a:gd name="connsiteY10" fmla="*/ 10382 h 9525"/>
                  <a:gd name="connsiteX11" fmla="*/ 219837 w 704850"/>
                  <a:gd name="connsiteY11" fmla="*/ 7525 h 9525"/>
                  <a:gd name="connsiteX12" fmla="*/ 152495 w 704850"/>
                  <a:gd name="connsiteY12" fmla="*/ 7525 h 9525"/>
                  <a:gd name="connsiteX13" fmla="*/ 139160 w 704850"/>
                  <a:gd name="connsiteY13" fmla="*/ 11144 h 9525"/>
                  <a:gd name="connsiteX14" fmla="*/ 88963 w 704850"/>
                  <a:gd name="connsiteY14" fmla="*/ 9525 h 9525"/>
                  <a:gd name="connsiteX15" fmla="*/ 40386 w 704850"/>
                  <a:gd name="connsiteY15" fmla="*/ 11906 h 9525"/>
                  <a:gd name="connsiteX16" fmla="*/ 95 w 704850"/>
                  <a:gd name="connsiteY16" fmla="*/ 14764 h 9525"/>
                  <a:gd name="connsiteX17" fmla="*/ 0 w 704850"/>
                  <a:gd name="connsiteY17" fmla="*/ 15240 h 9525"/>
                  <a:gd name="connsiteX18" fmla="*/ 710946 w 704850"/>
                  <a:gd name="connsiteY18" fmla="*/ 15240 h 9525"/>
                  <a:gd name="connsiteX19" fmla="*/ 685514 w 704850"/>
                  <a:gd name="connsiteY19" fmla="*/ 6763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04850" h="9525">
                    <a:moveTo>
                      <a:pt x="685514" y="6763"/>
                    </a:moveTo>
                    <a:cubicBezTo>
                      <a:pt x="682847" y="3524"/>
                      <a:pt x="677990" y="2762"/>
                      <a:pt x="674846" y="0"/>
                    </a:cubicBezTo>
                    <a:cubicBezTo>
                      <a:pt x="647224" y="5143"/>
                      <a:pt x="618268" y="4667"/>
                      <a:pt x="591122" y="5905"/>
                    </a:cubicBezTo>
                    <a:cubicBezTo>
                      <a:pt x="587597" y="2286"/>
                      <a:pt x="583406" y="1714"/>
                      <a:pt x="579025" y="1333"/>
                    </a:cubicBezTo>
                    <a:cubicBezTo>
                      <a:pt x="543687" y="-1810"/>
                      <a:pt x="500825" y="3905"/>
                      <a:pt x="466916" y="8477"/>
                    </a:cubicBezTo>
                    <a:cubicBezTo>
                      <a:pt x="460438" y="3810"/>
                      <a:pt x="451866" y="4191"/>
                      <a:pt x="443008" y="5048"/>
                    </a:cubicBezTo>
                    <a:cubicBezTo>
                      <a:pt x="434150" y="5905"/>
                      <a:pt x="425101" y="7239"/>
                      <a:pt x="417386" y="4953"/>
                    </a:cubicBezTo>
                    <a:cubicBezTo>
                      <a:pt x="411004" y="4191"/>
                      <a:pt x="411385" y="9239"/>
                      <a:pt x="405479" y="8954"/>
                    </a:cubicBezTo>
                    <a:cubicBezTo>
                      <a:pt x="390049" y="4000"/>
                      <a:pt x="372999" y="4000"/>
                      <a:pt x="354806" y="4953"/>
                    </a:cubicBezTo>
                    <a:cubicBezTo>
                      <a:pt x="336709" y="5905"/>
                      <a:pt x="317468" y="7906"/>
                      <a:pt x="297656" y="7620"/>
                    </a:cubicBezTo>
                    <a:cubicBezTo>
                      <a:pt x="271272" y="7239"/>
                      <a:pt x="248317" y="4763"/>
                      <a:pt x="228886" y="10382"/>
                    </a:cubicBezTo>
                    <a:cubicBezTo>
                      <a:pt x="226219" y="9144"/>
                      <a:pt x="224885" y="7049"/>
                      <a:pt x="219837" y="7525"/>
                    </a:cubicBezTo>
                    <a:cubicBezTo>
                      <a:pt x="199644" y="10763"/>
                      <a:pt x="176689" y="7906"/>
                      <a:pt x="152495" y="7525"/>
                    </a:cubicBezTo>
                    <a:cubicBezTo>
                      <a:pt x="147828" y="8668"/>
                      <a:pt x="144685" y="10573"/>
                      <a:pt x="139160" y="11144"/>
                    </a:cubicBezTo>
                    <a:cubicBezTo>
                      <a:pt x="124873" y="8477"/>
                      <a:pt x="106871" y="8763"/>
                      <a:pt x="88963" y="9525"/>
                    </a:cubicBezTo>
                    <a:cubicBezTo>
                      <a:pt x="71152" y="10287"/>
                      <a:pt x="53626" y="11621"/>
                      <a:pt x="40386" y="11906"/>
                    </a:cubicBezTo>
                    <a:cubicBezTo>
                      <a:pt x="24765" y="12192"/>
                      <a:pt x="2096" y="9620"/>
                      <a:pt x="95" y="14764"/>
                    </a:cubicBezTo>
                    <a:cubicBezTo>
                      <a:pt x="0" y="14954"/>
                      <a:pt x="0" y="15145"/>
                      <a:pt x="0" y="15240"/>
                    </a:cubicBezTo>
                    <a:lnTo>
                      <a:pt x="710946" y="15240"/>
                    </a:lnTo>
                    <a:cubicBezTo>
                      <a:pt x="710184" y="4667"/>
                      <a:pt x="697325" y="-381"/>
                      <a:pt x="685514" y="67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sp>
          <p:nvSpPr>
            <p:cNvPr id="86" name="文本框 8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E20A98BA-3DFF-49A6-A77B-ED92BC23DACC}"/>
                </a:ext>
              </a:extLst>
            </p:cNvPr>
            <p:cNvSpPr txBox="1"/>
            <p:nvPr/>
          </p:nvSpPr>
          <p:spPr>
            <a:xfrm>
              <a:off x="5298476" y="3345436"/>
              <a:ext cx="1489377" cy="1651565"/>
            </a:xfrm>
            <a:prstGeom prst="rect">
              <a:avLst/>
            </a:prstGeom>
            <a:noFill/>
          </p:spPr>
          <p:txBody>
            <a:bodyPr vert="eaVert" wrap="square" rtlCol="0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0" b="0" i="0" u="none" strike="noStrike" kern="1200" cap="none" spc="0" normalizeH="0" baseline="0" noProof="0">
                  <a:ln>
                    <a:solidFill>
                      <a:srgbClr val="262626"/>
                    </a:solidFill>
                  </a:ln>
                  <a:solidFill>
                    <a:schemeClr val="accent4"/>
                  </a:solidFill>
                  <a:effectLst>
                    <a:outerShdw dist="76200" dir="18000000" algn="tl" rotWithShape="0">
                      <a:srgbClr val="262626"/>
                    </a:outerShdw>
                  </a:effectLst>
                  <a:uLnTx/>
                  <a:uFillTx/>
                  <a:latin typeface="喜鹊招牌体"/>
                  <a:ea typeface="喜鹊招牌体"/>
                  <a:cs typeface="+mn-cs"/>
                </a:rPr>
                <a:t>干</a:t>
              </a:r>
            </a:p>
          </p:txBody>
        </p:sp>
      </p:grpSp>
      <p:pic>
        <p:nvPicPr>
          <p:cNvPr id="90" name="图片 89" descr="图片包含 人, 穿着, 站, 女人&#10;&#10;描述已自动生成">
            <a:extLst>
              <a:ext uri="{FF2B5EF4-FFF2-40B4-BE49-F238E27FC236}">
                <a16:creationId xmlns="" xmlns:a16="http://schemas.microsoft.com/office/drawing/2014/main" id="{5ED510F5-41D4-458C-A783-F9905CE7D93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89"/>
          <a:stretch/>
        </p:blipFill>
        <p:spPr>
          <a:xfrm>
            <a:off x="5316510" y="1191419"/>
            <a:ext cx="4763186" cy="5666581"/>
          </a:xfrm>
          <a:prstGeom prst="rect">
            <a:avLst/>
          </a:prstGeom>
        </p:spPr>
      </p:pic>
      <p:pic>
        <p:nvPicPr>
          <p:cNvPr id="92" name="图片 91">
            <a:extLst>
              <a:ext uri="{FF2B5EF4-FFF2-40B4-BE49-F238E27FC236}">
                <a16:creationId xmlns="" xmlns:a16="http://schemas.microsoft.com/office/drawing/2014/main" id="{CDFD4F10-83A2-4ADB-A9F0-E4AF9275BF2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1602" y="1843055"/>
            <a:ext cx="4495064" cy="5014945"/>
          </a:xfrm>
          <a:prstGeom prst="rect">
            <a:avLst/>
          </a:prstGeom>
        </p:spPr>
      </p:pic>
      <p:grpSp>
        <p:nvGrpSpPr>
          <p:cNvPr id="278" name="组合 277">
            <a:extLst>
              <a:ext uri="{FF2B5EF4-FFF2-40B4-BE49-F238E27FC236}">
                <a16:creationId xmlns="" xmlns:a16="http://schemas.microsoft.com/office/drawing/2014/main" id="{B3EA7837-2764-4510-AF92-16EF1CD9B938}"/>
              </a:ext>
            </a:extLst>
          </p:cNvPr>
          <p:cNvGrpSpPr/>
          <p:nvPr/>
        </p:nvGrpSpPr>
        <p:grpSpPr>
          <a:xfrm>
            <a:off x="0" y="1"/>
            <a:ext cx="634596" cy="6858001"/>
            <a:chOff x="-1" y="1"/>
            <a:chExt cx="634596" cy="6858001"/>
          </a:xfrm>
        </p:grpSpPr>
        <p:grpSp>
          <p:nvGrpSpPr>
            <p:cNvPr id="277" name="组合 276">
              <a:extLst>
                <a:ext uri="{FF2B5EF4-FFF2-40B4-BE49-F238E27FC236}">
                  <a16:creationId xmlns="" xmlns:a16="http://schemas.microsoft.com/office/drawing/2014/main" id="{BF6597F7-1B22-4373-ADA1-DBC098D60252}"/>
                </a:ext>
              </a:extLst>
            </p:cNvPr>
            <p:cNvGrpSpPr/>
            <p:nvPr/>
          </p:nvGrpSpPr>
          <p:grpSpPr>
            <a:xfrm>
              <a:off x="-1" y="1"/>
              <a:ext cx="634596" cy="6858001"/>
              <a:chOff x="-1" y="1"/>
              <a:chExt cx="634596" cy="6858001"/>
            </a:xfrm>
          </p:grpSpPr>
          <p:grpSp>
            <p:nvGrpSpPr>
              <p:cNvPr id="276" name="组合 275">
                <a:extLst>
                  <a:ext uri="{FF2B5EF4-FFF2-40B4-BE49-F238E27FC236}">
                    <a16:creationId xmlns="" xmlns:a16="http://schemas.microsoft.com/office/drawing/2014/main" id="{C43ABFA1-27DC-4714-927B-631EF01B49BF}"/>
                  </a:ext>
                </a:extLst>
              </p:cNvPr>
              <p:cNvGrpSpPr/>
              <p:nvPr/>
            </p:nvGrpSpPr>
            <p:grpSpPr>
              <a:xfrm>
                <a:off x="-1" y="1"/>
                <a:ext cx="634596" cy="6858001"/>
                <a:chOff x="-1" y="1"/>
                <a:chExt cx="634596" cy="6858001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="" xmlns:a16="http://schemas.microsoft.com/office/drawing/2014/main" id="{AB8F526F-7E4F-4CE0-BF72-1F1261E78C87}"/>
                    </a:ext>
                  </a:extLst>
                </p:cNvPr>
                <p:cNvSpPr/>
                <p:nvPr/>
              </p:nvSpPr>
              <p:spPr>
                <a:xfrm rot="5400000">
                  <a:off x="-3111702" y="3111703"/>
                  <a:ext cx="6857999" cy="634595"/>
                </a:xfrm>
                <a:custGeom>
                  <a:avLst/>
                  <a:gdLst>
                    <a:gd name="connsiteX0" fmla="*/ 0 w 4657725"/>
                    <a:gd name="connsiteY0" fmla="*/ 0 h 762000"/>
                    <a:gd name="connsiteX1" fmla="*/ 4658964 w 4657725"/>
                    <a:gd name="connsiteY1" fmla="*/ 0 h 762000"/>
                    <a:gd name="connsiteX2" fmla="*/ 4658964 w 4657725"/>
                    <a:gd name="connsiteY2" fmla="*/ 770763 h 762000"/>
                    <a:gd name="connsiteX3" fmla="*/ 0 w 4657725"/>
                    <a:gd name="connsiteY3" fmla="*/ 770763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57725" h="762000">
                      <a:moveTo>
                        <a:pt x="0" y="0"/>
                      </a:moveTo>
                      <a:lnTo>
                        <a:pt x="4658964" y="0"/>
                      </a:lnTo>
                      <a:lnTo>
                        <a:pt x="4658964" y="770763"/>
                      </a:lnTo>
                      <a:lnTo>
                        <a:pt x="0" y="7707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75" name="任意多边形: 形状 274">
                  <a:extLst>
                    <a:ext uri="{FF2B5EF4-FFF2-40B4-BE49-F238E27FC236}">
                      <a16:creationId xmlns="" xmlns:a16="http://schemas.microsoft.com/office/drawing/2014/main" id="{7549D2EC-2C35-4DFB-AA73-53F50C87056B}"/>
                    </a:ext>
                  </a:extLst>
                </p:cNvPr>
                <p:cNvSpPr/>
                <p:nvPr/>
              </p:nvSpPr>
              <p:spPr>
                <a:xfrm rot="5400000">
                  <a:off x="-3421068" y="3421069"/>
                  <a:ext cx="6858000" cy="15865"/>
                </a:xfrm>
                <a:custGeom>
                  <a:avLst/>
                  <a:gdLst>
                    <a:gd name="connsiteX0" fmla="*/ 0 w 4619625"/>
                    <a:gd name="connsiteY0" fmla="*/ 0 h 19050"/>
                    <a:gd name="connsiteX1" fmla="*/ 4619625 w 4619625"/>
                    <a:gd name="connsiteY1" fmla="*/ 0 h 19050"/>
                    <a:gd name="connsiteX2" fmla="*/ 4619625 w 4619625"/>
                    <a:gd name="connsiteY2" fmla="*/ 19050 h 19050"/>
                    <a:gd name="connsiteX3" fmla="*/ 0 w 4619625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19625" h="19050">
                      <a:moveTo>
                        <a:pt x="0" y="0"/>
                      </a:moveTo>
                      <a:lnTo>
                        <a:pt x="4619625" y="0"/>
                      </a:lnTo>
                      <a:lnTo>
                        <a:pt x="4619625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="" xmlns:a16="http://schemas.microsoft.com/office/drawing/2014/main" id="{ACAF0FE6-24B8-4F06-8F26-D835844175DF}"/>
                    </a:ext>
                  </a:extLst>
                </p:cNvPr>
                <p:cNvSpPr/>
                <p:nvPr/>
              </p:nvSpPr>
              <p:spPr>
                <a:xfrm rot="5400000">
                  <a:off x="-2802339" y="3421069"/>
                  <a:ext cx="6858000" cy="15865"/>
                </a:xfrm>
                <a:custGeom>
                  <a:avLst/>
                  <a:gdLst>
                    <a:gd name="connsiteX0" fmla="*/ 0 w 4619625"/>
                    <a:gd name="connsiteY0" fmla="*/ 0 h 19050"/>
                    <a:gd name="connsiteX1" fmla="*/ 4619625 w 4619625"/>
                    <a:gd name="connsiteY1" fmla="*/ 0 h 19050"/>
                    <a:gd name="connsiteX2" fmla="*/ 4619625 w 4619625"/>
                    <a:gd name="connsiteY2" fmla="*/ 19050 h 19050"/>
                    <a:gd name="connsiteX3" fmla="*/ 0 w 4619625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19625" h="19050">
                      <a:moveTo>
                        <a:pt x="0" y="0"/>
                      </a:moveTo>
                      <a:lnTo>
                        <a:pt x="4619625" y="0"/>
                      </a:lnTo>
                      <a:lnTo>
                        <a:pt x="4619625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</p:grpSp>
          <p:grpSp>
            <p:nvGrpSpPr>
              <p:cNvPr id="119" name="组合 11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<a:extLst>
                  <a:ext uri="{FF2B5EF4-FFF2-40B4-BE49-F238E27FC236}">
                    <a16:creationId xmlns="" xmlns:a16="http://schemas.microsoft.com/office/drawing/2014/main" id="{7B66E8D2-51EE-47B1-B510-31E29B8F944E}"/>
                  </a:ext>
                </a:extLst>
              </p:cNvPr>
              <p:cNvGrpSpPr/>
              <p:nvPr/>
            </p:nvGrpSpPr>
            <p:grpSpPr>
              <a:xfrm>
                <a:off x="176496" y="196410"/>
                <a:ext cx="281603" cy="6465177"/>
                <a:chOff x="316008" y="828887"/>
                <a:chExt cx="281603" cy="5347320"/>
              </a:xfrm>
            </p:grpSpPr>
            <p:grpSp>
              <p:nvGrpSpPr>
                <p:cNvPr id="120" name="组合 119">
                  <a:extLst>
                    <a:ext uri="{FF2B5EF4-FFF2-40B4-BE49-F238E27FC236}">
                      <a16:creationId xmlns="" xmlns:a16="http://schemas.microsoft.com/office/drawing/2014/main" id="{564A55D5-DF0E-45EB-8BAD-4C4C143E7688}"/>
                    </a:ext>
                  </a:extLst>
                </p:cNvPr>
                <p:cNvGrpSpPr/>
                <p:nvPr/>
              </p:nvGrpSpPr>
              <p:grpSpPr>
                <a:xfrm>
                  <a:off x="316008" y="828887"/>
                  <a:ext cx="281603" cy="382788"/>
                  <a:chOff x="316008" y="1042247"/>
                  <a:chExt cx="281603" cy="382788"/>
                </a:xfrm>
              </p:grpSpPr>
              <p:sp>
                <p:nvSpPr>
                  <p:cNvPr id="129" name="任意多边形: 形状 128">
                    <a:extLst>
                      <a:ext uri="{FF2B5EF4-FFF2-40B4-BE49-F238E27FC236}">
                        <a16:creationId xmlns="" xmlns:a16="http://schemas.microsoft.com/office/drawing/2014/main" id="{F1E2D19E-EF9F-45C7-A00B-AE9E8DE7BFA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98285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="" xmlns:a16="http://schemas.microsoft.com/office/drawing/2014/main" id="{4C88ABD2-088E-4CEB-8B53-0E433DF415B7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4021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1" name="任意多边形: 形状 130">
                    <a:extLst>
                      <a:ext uri="{FF2B5EF4-FFF2-40B4-BE49-F238E27FC236}">
                        <a16:creationId xmlns="" xmlns:a16="http://schemas.microsoft.com/office/drawing/2014/main" id="{ED05E081-07DD-4940-A0DD-0C2B097F2F3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09679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2" name="任意多边形: 形状 131">
                    <a:extLst>
                      <a:ext uri="{FF2B5EF4-FFF2-40B4-BE49-F238E27FC236}">
                        <a16:creationId xmlns="" xmlns:a16="http://schemas.microsoft.com/office/drawing/2014/main" id="{97FB8EB4-6731-459E-B5D9-239396A78ED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5416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3" name="任意多边形: 形状 132">
                    <a:extLst>
                      <a:ext uri="{FF2B5EF4-FFF2-40B4-BE49-F238E27FC236}">
                        <a16:creationId xmlns="" xmlns:a16="http://schemas.microsoft.com/office/drawing/2014/main" id="{F004DB9D-A660-419D-A603-73DCDAF7131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1073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4" name="任意多边形: 形状 133">
                    <a:extLst>
                      <a:ext uri="{FF2B5EF4-FFF2-40B4-BE49-F238E27FC236}">
                        <a16:creationId xmlns="" xmlns:a16="http://schemas.microsoft.com/office/drawing/2014/main" id="{328996F8-EF5C-491A-B362-34F1CE12FE7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6811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35" name="任意多边形: 形状 134">
                    <a:extLst>
                      <a:ext uri="{FF2B5EF4-FFF2-40B4-BE49-F238E27FC236}">
                        <a16:creationId xmlns="" xmlns:a16="http://schemas.microsoft.com/office/drawing/2014/main" id="{8B204B7D-85B5-4126-BC65-0AE2873933C6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2547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</p:grpSp>
            <p:grpSp>
              <p:nvGrpSpPr>
                <p:cNvPr id="121" name="组合 120">
                  <a:extLst>
                    <a:ext uri="{FF2B5EF4-FFF2-40B4-BE49-F238E27FC236}">
                      <a16:creationId xmlns="" xmlns:a16="http://schemas.microsoft.com/office/drawing/2014/main" id="{F74DB44A-A82E-4150-A6DA-871C453F7B99}"/>
                    </a:ext>
                  </a:extLst>
                </p:cNvPr>
                <p:cNvGrpSpPr/>
                <p:nvPr/>
              </p:nvGrpSpPr>
              <p:grpSpPr>
                <a:xfrm>
                  <a:off x="316008" y="5793419"/>
                  <a:ext cx="281603" cy="382788"/>
                  <a:chOff x="316008" y="5488619"/>
                  <a:chExt cx="281603" cy="382788"/>
                </a:xfrm>
              </p:grpSpPr>
              <p:sp>
                <p:nvSpPr>
                  <p:cNvPr id="122" name="任意多边形: 形状 121">
                    <a:extLst>
                      <a:ext uri="{FF2B5EF4-FFF2-40B4-BE49-F238E27FC236}">
                        <a16:creationId xmlns="" xmlns:a16="http://schemas.microsoft.com/office/drawing/2014/main" id="{83AD1E3F-B297-495F-BA02-187B87D7E8F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98285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="" xmlns:a16="http://schemas.microsoft.com/office/drawing/2014/main" id="{51EFAF7D-F544-4C25-8F02-F6425B93A90C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4021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="" xmlns:a16="http://schemas.microsoft.com/office/drawing/2014/main" id="{F5BDA2A9-1424-482B-ABD1-6AF98A9EF44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09679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5" name="任意多边形: 形状 124">
                    <a:extLst>
                      <a:ext uri="{FF2B5EF4-FFF2-40B4-BE49-F238E27FC236}">
                        <a16:creationId xmlns="" xmlns:a16="http://schemas.microsoft.com/office/drawing/2014/main" id="{51FCAB4F-A820-47F4-BEB0-6E613A80BEB1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5416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6" name="任意多边形: 形状 125">
                    <a:extLst>
                      <a:ext uri="{FF2B5EF4-FFF2-40B4-BE49-F238E27FC236}">
                        <a16:creationId xmlns="" xmlns:a16="http://schemas.microsoft.com/office/drawing/2014/main" id="{8055F971-9FDF-417B-A630-097875597C43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1073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7" name="任意多边形: 形状 126">
                    <a:extLst>
                      <a:ext uri="{FF2B5EF4-FFF2-40B4-BE49-F238E27FC236}">
                        <a16:creationId xmlns="" xmlns:a16="http://schemas.microsoft.com/office/drawing/2014/main" id="{D4C06D6B-27CB-4AFF-857D-1564030EF384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6811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="" xmlns:a16="http://schemas.microsoft.com/office/drawing/2014/main" id="{6EA71E52-4EF0-4056-A5E7-BB17757F05B2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2547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136" name="文本框 13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E2FDF4BF-EA47-4F1D-BD82-E7FCA7197033}"/>
                </a:ext>
              </a:extLst>
            </p:cNvPr>
            <p:cNvSpPr txBox="1"/>
            <p:nvPr/>
          </p:nvSpPr>
          <p:spPr>
            <a:xfrm>
              <a:off x="107240" y="728323"/>
              <a:ext cx="420115" cy="54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民国狗子村日报二零二零年</a:t>
              </a:r>
              <a:r>
                <a:rPr lang="zh-CN" altLang="en-US">
                  <a:solidFill>
                    <a:schemeClr val="accent4"/>
                  </a:solidFill>
                  <a:latin typeface="喜鹊招牌体" panose="00000500000000000000" pitchFamily="2" charset="-122"/>
                  <a:ea typeface="喜鹊招牌体" panose="00000500000000000000" pitchFamily="2" charset="-122"/>
                </a:rPr>
                <a:t>九</a:t>
              </a: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月刊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75203448-5EC0-4A09-89DD-62BCF78514C1}"/>
              </a:ext>
            </a:extLst>
          </p:cNvPr>
          <p:cNvGrpSpPr/>
          <p:nvPr/>
        </p:nvGrpSpPr>
        <p:grpSpPr>
          <a:xfrm>
            <a:off x="8622774" y="216388"/>
            <a:ext cx="2432916" cy="1767195"/>
            <a:chOff x="8622774" y="262892"/>
            <a:chExt cx="2432916" cy="1767195"/>
          </a:xfrm>
        </p:grpSpPr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751C5B40-D246-48BA-826D-91F03083ACCB}"/>
                </a:ext>
              </a:extLst>
            </p:cNvPr>
            <p:cNvGrpSpPr/>
            <p:nvPr/>
          </p:nvGrpSpPr>
          <p:grpSpPr>
            <a:xfrm>
              <a:off x="8622774" y="1658892"/>
              <a:ext cx="2432915" cy="371195"/>
              <a:chOff x="8632594" y="1658892"/>
              <a:chExt cx="2432915" cy="371195"/>
            </a:xfrm>
          </p:grpSpPr>
          <p:sp>
            <p:nvSpPr>
              <p:cNvPr id="7" name="文本框 6">
                <a:extLst>
                  <a:ext uri="{FF2B5EF4-FFF2-40B4-BE49-F238E27FC236}">
                    <a16:creationId xmlns="" xmlns:a16="http://schemas.microsoft.com/office/drawing/2014/main" id="{4BD1EC0C-6B5C-4A75-8811-A7DBA06711D9}"/>
                  </a:ext>
                </a:extLst>
              </p:cNvPr>
              <p:cNvSpPr txBox="1"/>
              <p:nvPr/>
            </p:nvSpPr>
            <p:spPr>
              <a:xfrm>
                <a:off x="8749183" y="1738500"/>
                <a:ext cx="2199736" cy="23083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kumimoji="1" lang="zh-CN" altLang="en-US" sz="1500" b="0" i="0" u="none" strike="noStrike" kern="1200" cap="none" spc="0" normalizeH="0" baseline="0" noProof="0">
                    <a:ln>
                      <a:noFill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rPr>
                  <a:t>二零二零年九</a:t>
                </a:r>
                <a:r>
                  <a:rPr kumimoji="1" lang="zh-CN" altLang="en-US" sz="1500">
                    <a:solidFill>
                      <a:schemeClr val="accent4"/>
                    </a:solidFill>
                    <a:latin typeface="喜鹊招牌体" panose="00000500000000000000" pitchFamily="2" charset="-122"/>
                    <a:ea typeface="喜鹊招牌体" panose="00000500000000000000" pitchFamily="2" charset="-122"/>
                  </a:rPr>
                  <a:t>月特别刊</a:t>
                </a:r>
                <a:endParaRPr kumimoji="1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</a:endParaRPr>
              </a:p>
            </p:txBody>
          </p:sp>
          <p:sp>
            <p:nvSpPr>
              <p:cNvPr id="218" name="矩形 217">
                <a:extLst>
                  <a:ext uri="{FF2B5EF4-FFF2-40B4-BE49-F238E27FC236}">
                    <a16:creationId xmlns="" xmlns:a16="http://schemas.microsoft.com/office/drawing/2014/main" id="{7BA71919-513E-4AAD-AD43-E532F975CDFD}"/>
                  </a:ext>
                </a:extLst>
              </p:cNvPr>
              <p:cNvSpPr/>
              <p:nvPr/>
            </p:nvSpPr>
            <p:spPr>
              <a:xfrm>
                <a:off x="8632594" y="1658892"/>
                <a:ext cx="2432915" cy="371195"/>
              </a:xfrm>
              <a:prstGeom prst="rect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196C132B-1507-499B-B582-1D45CD45B825}"/>
                </a:ext>
              </a:extLst>
            </p:cNvPr>
            <p:cNvGrpSpPr/>
            <p:nvPr/>
          </p:nvGrpSpPr>
          <p:grpSpPr>
            <a:xfrm>
              <a:off x="8622774" y="262892"/>
              <a:ext cx="2432916" cy="1283369"/>
              <a:chOff x="8622774" y="262892"/>
              <a:chExt cx="2432916" cy="1283369"/>
            </a:xfrm>
          </p:grpSpPr>
          <p:sp>
            <p:nvSpPr>
              <p:cNvPr id="216" name="矩形 215">
                <a:extLst>
                  <a:ext uri="{FF2B5EF4-FFF2-40B4-BE49-F238E27FC236}">
                    <a16:creationId xmlns="" xmlns:a16="http://schemas.microsoft.com/office/drawing/2014/main" id="{FBC82A67-18E6-4FB6-8E27-67233F56CB80}"/>
                  </a:ext>
                </a:extLst>
              </p:cNvPr>
              <p:cNvSpPr/>
              <p:nvPr/>
            </p:nvSpPr>
            <p:spPr>
              <a:xfrm>
                <a:off x="8622774" y="262892"/>
                <a:ext cx="2432915" cy="1283369"/>
              </a:xfrm>
              <a:prstGeom prst="rect">
                <a:avLst/>
              </a:prstGeom>
              <a:noFill/>
              <a:ln w="38100">
                <a:solidFill>
                  <a:srgbClr val="FBEFD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229" name="组合 228">
                <a:extLst>
                  <a:ext uri="{FF2B5EF4-FFF2-40B4-BE49-F238E27FC236}">
                    <a16:creationId xmlns="" xmlns:a16="http://schemas.microsoft.com/office/drawing/2014/main" id="{2F692371-D65C-4C08-B827-E188BC3DAF16}"/>
                  </a:ext>
                </a:extLst>
              </p:cNvPr>
              <p:cNvGrpSpPr/>
              <p:nvPr/>
            </p:nvGrpSpPr>
            <p:grpSpPr>
              <a:xfrm>
                <a:off x="8622775" y="304412"/>
                <a:ext cx="2432915" cy="1117523"/>
                <a:chOff x="8453091" y="405486"/>
                <a:chExt cx="2520000" cy="1117523"/>
              </a:xfrm>
            </p:grpSpPr>
            <p:sp>
              <p:nvSpPr>
                <p:cNvPr id="217" name="矩形 216">
                  <a:extLst>
                    <a:ext uri="{FF2B5EF4-FFF2-40B4-BE49-F238E27FC236}">
                      <a16:creationId xmlns="" xmlns:a16="http://schemas.microsoft.com/office/drawing/2014/main" id="{E4945DAB-B4E1-4C4F-9F13-00E8E90482F6}"/>
                    </a:ext>
                  </a:extLst>
                </p:cNvPr>
                <p:cNvSpPr/>
                <p:nvPr/>
              </p:nvSpPr>
              <p:spPr>
                <a:xfrm>
                  <a:off x="8583246" y="488291"/>
                  <a:ext cx="2259689" cy="1034718"/>
                </a:xfrm>
                <a:prstGeom prst="rect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dist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8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20" name="文本框 219">
                  <a:extLst>
                    <a:ext uri="{FF2B5EF4-FFF2-40B4-BE49-F238E27FC236}">
                      <a16:creationId xmlns="" xmlns:a16="http://schemas.microsoft.com/office/drawing/2014/main" id="{249DF710-7012-4EE9-9F89-8C0B70A851EA}"/>
                    </a:ext>
                  </a:extLst>
                </p:cNvPr>
                <p:cNvSpPr txBox="1"/>
                <p:nvPr/>
              </p:nvSpPr>
              <p:spPr>
                <a:xfrm>
                  <a:off x="8453091" y="405486"/>
                  <a:ext cx="2520000" cy="10772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zh-CN" altLang="en-US" sz="7000" b="0" i="0" u="none" strike="noStrike" kern="1200" cap="none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喜鹊招牌体" panose="00000500000000000000" pitchFamily="2" charset="-122"/>
                      <a:ea typeface="喜鹊招牌体" panose="00000500000000000000" pitchFamily="2" charset="-122"/>
                      <a:cs typeface="+mn-cs"/>
                    </a:rPr>
                    <a:t>号外</a:t>
                  </a:r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4D14C885-207B-4C74-A242-0A05B800E4D1}"/>
              </a:ext>
            </a:extLst>
          </p:cNvPr>
          <p:cNvGrpSpPr/>
          <p:nvPr/>
        </p:nvGrpSpPr>
        <p:grpSpPr>
          <a:xfrm>
            <a:off x="1183114" y="254096"/>
            <a:ext cx="7164877" cy="1695472"/>
            <a:chOff x="1219210" y="291806"/>
            <a:chExt cx="7164877" cy="1695472"/>
          </a:xfrm>
        </p:grpSpPr>
        <p:grpSp>
          <p:nvGrpSpPr>
            <p:cNvPr id="265" name="组合 264">
              <a:extLst>
                <a:ext uri="{FF2B5EF4-FFF2-40B4-BE49-F238E27FC236}">
                  <a16:creationId xmlns="" xmlns:a16="http://schemas.microsoft.com/office/drawing/2014/main" id="{209DAFA8-FD06-4288-B33B-035F935ED1EF}"/>
                </a:ext>
              </a:extLst>
            </p:cNvPr>
            <p:cNvGrpSpPr/>
            <p:nvPr/>
          </p:nvGrpSpPr>
          <p:grpSpPr>
            <a:xfrm>
              <a:off x="1219210" y="291806"/>
              <a:ext cx="7161709" cy="1695472"/>
              <a:chOff x="1225786" y="291806"/>
              <a:chExt cx="7161709" cy="1695472"/>
            </a:xfrm>
          </p:grpSpPr>
          <p:sp>
            <p:nvSpPr>
              <p:cNvPr id="222" name="矩形 221">
                <a:extLst>
                  <a:ext uri="{FF2B5EF4-FFF2-40B4-BE49-F238E27FC236}">
                    <a16:creationId xmlns="" xmlns:a16="http://schemas.microsoft.com/office/drawing/2014/main" id="{809A6C5A-694E-4E6E-9675-ABE45ADFAE00}"/>
                  </a:ext>
                </a:extLst>
              </p:cNvPr>
              <p:cNvSpPr/>
              <p:nvPr/>
            </p:nvSpPr>
            <p:spPr>
              <a:xfrm>
                <a:off x="1225786" y="291806"/>
                <a:ext cx="7161709" cy="1695472"/>
              </a:xfrm>
              <a:prstGeom prst="rect">
                <a:avLst/>
              </a:prstGeom>
              <a:solidFill>
                <a:srgbClr val="3E5585"/>
              </a:solidFill>
              <a:ln w="1016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文本框 223">
                <a:extLst>
                  <a:ext uri="{FF2B5EF4-FFF2-40B4-BE49-F238E27FC236}">
                    <a16:creationId xmlns="" xmlns:a16="http://schemas.microsoft.com/office/drawing/2014/main" id="{220F40B4-59ED-40E2-AB49-45FFDD8301EE}"/>
                  </a:ext>
                </a:extLst>
              </p:cNvPr>
              <p:cNvSpPr txBox="1"/>
              <p:nvPr/>
            </p:nvSpPr>
            <p:spPr>
              <a:xfrm>
                <a:off x="1237221" y="516295"/>
                <a:ext cx="7138838" cy="124649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zh-CN" altLang="en-US" sz="7500" b="0" i="0" u="none" strike="noStrike" kern="1200" cap="none" spc="-300" normalizeH="0" baseline="0" noProof="0" dirty="0">
                    <a:ln>
                      <a:noFill/>
                    </a:ln>
                    <a:solidFill>
                      <a:srgbClr val="FBEFD5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rPr>
                  <a:t>民国</a:t>
                </a:r>
                <a:r>
                  <a:rPr kumimoji="1" lang="zh-CN" altLang="en-US" sz="7500" b="0" i="0" u="none" strike="noStrike" kern="1200" cap="none" spc="-300" normalizeH="0" baseline="0" noProof="0" dirty="0">
                    <a:ln>
                      <a:noFill/>
                    </a:ln>
                    <a:solidFill>
                      <a:srgbClr val="EEB13B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rPr>
                  <a:t>狗子</a:t>
                </a:r>
                <a:r>
                  <a:rPr kumimoji="1" lang="zh-CN" altLang="en-US" sz="7500" b="0" i="0" u="none" strike="noStrike" kern="1200" cap="none" spc="-300" normalizeH="0" baseline="0" noProof="0">
                    <a:ln>
                      <a:noFill/>
                    </a:ln>
                    <a:solidFill>
                      <a:srgbClr val="EEB13B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rPr>
                  <a:t>村</a:t>
                </a:r>
                <a:r>
                  <a:rPr kumimoji="1" lang="zh-CN" altLang="en-US" sz="7500" b="0" i="0" u="none" strike="noStrike" kern="1200" cap="none" spc="-300" normalizeH="0" baseline="0" noProof="0">
                    <a:ln>
                      <a:noFill/>
                    </a:ln>
                    <a:solidFill>
                      <a:srgbClr val="FBEFD5"/>
                    </a:solidFill>
                    <a:effectLst/>
                    <a:uLnTx/>
                    <a:uFillTx/>
                    <a:latin typeface="喜鹊招牌体" panose="00000500000000000000" pitchFamily="2" charset="-122"/>
                    <a:ea typeface="喜鹊招牌体" panose="00000500000000000000" pitchFamily="2" charset="-122"/>
                    <a:cs typeface="+mn-cs"/>
                  </a:rPr>
                  <a:t>日报</a:t>
                </a:r>
                <a:endParaRPr kumimoji="1" lang="zh-CN" altLang="en-US" sz="7500" b="0" i="0" u="none" strike="noStrike" kern="1200" cap="none" spc="-300" normalizeH="0" baseline="0" noProof="0" dirty="0">
                  <a:ln>
                    <a:noFill/>
                  </a:ln>
                  <a:solidFill>
                    <a:srgbClr val="FBEFD5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endParaRP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E03FD6B-3186-4F2F-9351-144B524A7929}"/>
                </a:ext>
              </a:extLst>
            </p:cNvPr>
            <p:cNvGrpSpPr/>
            <p:nvPr/>
          </p:nvGrpSpPr>
          <p:grpSpPr>
            <a:xfrm>
              <a:off x="1220395" y="495251"/>
              <a:ext cx="7163692" cy="1306011"/>
              <a:chOff x="1184299" y="495251"/>
              <a:chExt cx="7163692" cy="1306011"/>
            </a:xfrm>
          </p:grpSpPr>
          <p:cxnSp>
            <p:nvCxnSpPr>
              <p:cNvPr id="267" name="直接连接符 266">
                <a:extLst>
                  <a:ext uri="{FF2B5EF4-FFF2-40B4-BE49-F238E27FC236}">
                    <a16:creationId xmlns="" xmlns:a16="http://schemas.microsoft.com/office/drawing/2014/main" id="{E28C8C95-025B-4186-B0AB-AABA622EF8F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86282" y="495251"/>
                <a:ext cx="7161709" cy="11149"/>
              </a:xfrm>
              <a:prstGeom prst="line">
                <a:avLst/>
              </a:prstGeom>
              <a:ln w="63500" cmpd="dbl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接连接符 267">
                <a:extLst>
                  <a:ext uri="{FF2B5EF4-FFF2-40B4-BE49-F238E27FC236}">
                    <a16:creationId xmlns="" xmlns:a16="http://schemas.microsoft.com/office/drawing/2014/main" id="{ABA298B5-2261-4D30-83EB-36391EC27F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84299" y="1801262"/>
                <a:ext cx="7163692" cy="0"/>
              </a:xfrm>
              <a:prstGeom prst="line">
                <a:avLst/>
              </a:prstGeom>
              <a:ln w="63500" cmpd="dbl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4" name="组合 263">
            <a:extLst>
              <a:ext uri="{FF2B5EF4-FFF2-40B4-BE49-F238E27FC236}">
                <a16:creationId xmlns="" xmlns:a16="http://schemas.microsoft.com/office/drawing/2014/main" id="{4FACE544-E111-4CB2-BD79-78167D57B75C}"/>
              </a:ext>
            </a:extLst>
          </p:cNvPr>
          <p:cNvGrpSpPr/>
          <p:nvPr/>
        </p:nvGrpSpPr>
        <p:grpSpPr>
          <a:xfrm>
            <a:off x="1130369" y="2196213"/>
            <a:ext cx="9941595" cy="4228847"/>
            <a:chOff x="1130369" y="2196213"/>
            <a:chExt cx="9941595" cy="4228847"/>
          </a:xfrm>
        </p:grpSpPr>
        <p:grpSp>
          <p:nvGrpSpPr>
            <p:cNvPr id="232" name="组合 231">
              <a:extLst>
                <a:ext uri="{FF2B5EF4-FFF2-40B4-BE49-F238E27FC236}">
                  <a16:creationId xmlns="" xmlns:a16="http://schemas.microsoft.com/office/drawing/2014/main" id="{36E30E80-D1C7-4445-8D61-68DE86D2FDB7}"/>
                </a:ext>
              </a:extLst>
            </p:cNvPr>
            <p:cNvGrpSpPr/>
            <p:nvPr/>
          </p:nvGrpSpPr>
          <p:grpSpPr>
            <a:xfrm>
              <a:off x="1130369" y="2196213"/>
              <a:ext cx="930618" cy="4228847"/>
              <a:chOff x="980069" y="1445833"/>
              <a:chExt cx="930618" cy="4228847"/>
            </a:xfrm>
          </p:grpSpPr>
          <p:grpSp>
            <p:nvGrpSpPr>
              <p:cNvPr id="233" name="组合 232">
                <a:extLst>
                  <a:ext uri="{FF2B5EF4-FFF2-40B4-BE49-F238E27FC236}">
                    <a16:creationId xmlns="" xmlns:a16="http://schemas.microsoft.com/office/drawing/2014/main" id="{FD5A6632-695F-4931-9EE5-ED412C34B09C}"/>
                  </a:ext>
                </a:extLst>
              </p:cNvPr>
              <p:cNvGrpSpPr/>
              <p:nvPr/>
            </p:nvGrpSpPr>
            <p:grpSpPr>
              <a:xfrm>
                <a:off x="980069" y="1445833"/>
                <a:ext cx="930618" cy="923330"/>
                <a:chOff x="980069" y="886272"/>
                <a:chExt cx="930618" cy="923330"/>
              </a:xfrm>
            </p:grpSpPr>
            <p:sp>
              <p:nvSpPr>
                <p:cNvPr id="246" name="任意多边形: 形状 24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A99F1BE6-5A7B-4152-8CC5-C643E8D3FC85}"/>
                    </a:ext>
                  </a:extLst>
                </p:cNvPr>
                <p:cNvSpPr/>
                <p:nvPr/>
              </p:nvSpPr>
              <p:spPr>
                <a:xfrm>
                  <a:off x="980069" y="92239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b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47" name="文本框 24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D31EB383-9506-48B3-B09C-673B30FEBDD3}"/>
                    </a:ext>
                  </a:extLst>
                </p:cNvPr>
                <p:cNvSpPr txBox="1"/>
                <p:nvPr/>
              </p:nvSpPr>
              <p:spPr>
                <a:xfrm>
                  <a:off x="1026697" y="88627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标</a:t>
                  </a:r>
                </a:p>
              </p:txBody>
            </p:sp>
          </p:grpSp>
          <p:grpSp>
            <p:nvGrpSpPr>
              <p:cNvPr id="234" name="组合 233">
                <a:extLst>
                  <a:ext uri="{FF2B5EF4-FFF2-40B4-BE49-F238E27FC236}">
                    <a16:creationId xmlns="" xmlns:a16="http://schemas.microsoft.com/office/drawing/2014/main" id="{30566548-82C1-4309-BA8A-10E059697F75}"/>
                  </a:ext>
                </a:extLst>
              </p:cNvPr>
              <p:cNvGrpSpPr/>
              <p:nvPr/>
            </p:nvGrpSpPr>
            <p:grpSpPr>
              <a:xfrm>
                <a:off x="980069" y="2270390"/>
                <a:ext cx="930618" cy="923330"/>
                <a:chOff x="980069" y="1871432"/>
                <a:chExt cx="930618" cy="923330"/>
              </a:xfrm>
            </p:grpSpPr>
            <p:sp>
              <p:nvSpPr>
                <p:cNvPr id="244" name="任意多边形: 形状 24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14D019D6-4578-4706-8C2E-2D5DF59856F6}"/>
                    </a:ext>
                  </a:extLst>
                </p:cNvPr>
                <p:cNvSpPr/>
                <p:nvPr/>
              </p:nvSpPr>
              <p:spPr>
                <a:xfrm>
                  <a:off x="980069" y="190755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b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45" name="文本框 24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2D82F86C-85E3-4E59-BFF1-A72DA548EA89}"/>
                    </a:ext>
                  </a:extLst>
                </p:cNvPr>
                <p:cNvSpPr txBox="1"/>
                <p:nvPr/>
              </p:nvSpPr>
              <p:spPr>
                <a:xfrm>
                  <a:off x="1026697" y="187143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题</a:t>
                  </a:r>
                </a:p>
              </p:txBody>
            </p:sp>
          </p:grpSp>
          <p:grpSp>
            <p:nvGrpSpPr>
              <p:cNvPr id="235" name="组合 234">
                <a:extLst>
                  <a:ext uri="{FF2B5EF4-FFF2-40B4-BE49-F238E27FC236}">
                    <a16:creationId xmlns="" xmlns:a16="http://schemas.microsoft.com/office/drawing/2014/main" id="{74ADBB41-4D91-4975-98B2-D905CD1951B2}"/>
                  </a:ext>
                </a:extLst>
              </p:cNvPr>
              <p:cNvGrpSpPr/>
              <p:nvPr/>
            </p:nvGrpSpPr>
            <p:grpSpPr>
              <a:xfrm>
                <a:off x="980069" y="3094947"/>
                <a:ext cx="930618" cy="923330"/>
                <a:chOff x="980069" y="2856592"/>
                <a:chExt cx="930618" cy="923330"/>
              </a:xfrm>
            </p:grpSpPr>
            <p:sp>
              <p:nvSpPr>
                <p:cNvPr id="242" name="任意多边形: 形状 24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B60646C8-1FF4-485F-A2DD-4B8806DDB8CD}"/>
                    </a:ext>
                  </a:extLst>
                </p:cNvPr>
                <p:cNvSpPr/>
                <p:nvPr/>
              </p:nvSpPr>
              <p:spPr>
                <a:xfrm>
                  <a:off x="980069" y="289271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t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43" name="文本框 24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F684B4B7-0D29-48BD-A069-86CBA0DE4B62}"/>
                    </a:ext>
                  </a:extLst>
                </p:cNvPr>
                <p:cNvSpPr txBox="1"/>
                <p:nvPr/>
              </p:nvSpPr>
              <p:spPr>
                <a:xfrm>
                  <a:off x="1026697" y="285659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放</a:t>
                  </a:r>
                </a:p>
              </p:txBody>
            </p:sp>
          </p:grpSp>
          <p:grpSp>
            <p:nvGrpSpPr>
              <p:cNvPr id="236" name="组合 235">
                <a:extLst>
                  <a:ext uri="{FF2B5EF4-FFF2-40B4-BE49-F238E27FC236}">
                    <a16:creationId xmlns="" xmlns:a16="http://schemas.microsoft.com/office/drawing/2014/main" id="{B978E507-2454-4A44-8506-98492912DE64}"/>
                  </a:ext>
                </a:extLst>
              </p:cNvPr>
              <p:cNvGrpSpPr/>
              <p:nvPr/>
            </p:nvGrpSpPr>
            <p:grpSpPr>
              <a:xfrm>
                <a:off x="980069" y="3919504"/>
                <a:ext cx="930618" cy="923330"/>
                <a:chOff x="980069" y="3841752"/>
                <a:chExt cx="930618" cy="923330"/>
              </a:xfrm>
            </p:grpSpPr>
            <p:sp>
              <p:nvSpPr>
                <p:cNvPr id="240" name="任意多边形: 形状 239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B5233614-9C45-4D11-8289-7F8BDCDAB02B}"/>
                    </a:ext>
                  </a:extLst>
                </p:cNvPr>
                <p:cNvSpPr/>
                <p:nvPr/>
              </p:nvSpPr>
              <p:spPr>
                <a:xfrm>
                  <a:off x="980069" y="387787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2"/>
                    <a:gd name="connsiteX1" fmla="*/ 1307978 w 1307978"/>
                    <a:gd name="connsiteY1" fmla="*/ 653989 h 1196182"/>
                    <a:gd name="connsiteX2" fmla="*/ 1116429 w 1307978"/>
                    <a:gd name="connsiteY2" fmla="*/ 1116429 h 1196182"/>
                    <a:gd name="connsiteX3" fmla="*/ 1019768 w 1307978"/>
                    <a:gd name="connsiteY3" fmla="*/ 1196182 h 1196182"/>
                    <a:gd name="connsiteX4" fmla="*/ 1019641 w 1307978"/>
                    <a:gd name="connsiteY4" fmla="*/ 1196077 h 1196182"/>
                    <a:gd name="connsiteX5" fmla="*/ 653989 w 1307978"/>
                    <a:gd name="connsiteY5" fmla="*/ 1084386 h 1196182"/>
                    <a:gd name="connsiteX6" fmla="*/ 288338 w 1307978"/>
                    <a:gd name="connsiteY6" fmla="*/ 1196077 h 1196182"/>
                    <a:gd name="connsiteX7" fmla="*/ 288211 w 1307978"/>
                    <a:gd name="connsiteY7" fmla="*/ 1196182 h 1196182"/>
                    <a:gd name="connsiteX8" fmla="*/ 191549 w 1307978"/>
                    <a:gd name="connsiteY8" fmla="*/ 1116429 h 1196182"/>
                    <a:gd name="connsiteX9" fmla="*/ 0 w 1307978"/>
                    <a:gd name="connsiteY9" fmla="*/ 653989 h 1196182"/>
                    <a:gd name="connsiteX10" fmla="*/ 653989 w 1307978"/>
                    <a:gd name="connsiteY10" fmla="*/ 0 h 1196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2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1"/>
                        <a:pt x="1116429" y="1116429"/>
                      </a:cubicBezTo>
                      <a:lnTo>
                        <a:pt x="1019768" y="1196182"/>
                      </a:lnTo>
                      <a:lnTo>
                        <a:pt x="1019641" y="1196077"/>
                      </a:lnTo>
                      <a:cubicBezTo>
                        <a:pt x="915263" y="1125561"/>
                        <a:pt x="789435" y="1084386"/>
                        <a:pt x="653989" y="1084386"/>
                      </a:cubicBezTo>
                      <a:cubicBezTo>
                        <a:pt x="518544" y="1084386"/>
                        <a:pt x="392715" y="1125561"/>
                        <a:pt x="288338" y="1196077"/>
                      </a:cubicBezTo>
                      <a:lnTo>
                        <a:pt x="288211" y="1196182"/>
                      </a:lnTo>
                      <a:lnTo>
                        <a:pt x="191549" y="1116429"/>
                      </a:lnTo>
                      <a:cubicBezTo>
                        <a:pt x="73200" y="998081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ct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41" name="文本框 24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D9705C50-1854-4E5A-A66D-592B0200AE59}"/>
                    </a:ext>
                  </a:extLst>
                </p:cNvPr>
                <p:cNvSpPr txBox="1"/>
                <p:nvPr/>
              </p:nvSpPr>
              <p:spPr>
                <a:xfrm>
                  <a:off x="1026697" y="384175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这</a:t>
                  </a:r>
                </a:p>
              </p:txBody>
            </p:sp>
          </p:grpSp>
          <p:grpSp>
            <p:nvGrpSpPr>
              <p:cNvPr id="237" name="组合 236">
                <a:extLst>
                  <a:ext uri="{FF2B5EF4-FFF2-40B4-BE49-F238E27FC236}">
                    <a16:creationId xmlns="" xmlns:a16="http://schemas.microsoft.com/office/drawing/2014/main" id="{E8D84506-6883-423D-A27C-21F469F2A4B3}"/>
                  </a:ext>
                </a:extLst>
              </p:cNvPr>
              <p:cNvGrpSpPr/>
              <p:nvPr/>
            </p:nvGrpSpPr>
            <p:grpSpPr>
              <a:xfrm>
                <a:off x="980069" y="4744062"/>
                <a:ext cx="930618" cy="930618"/>
                <a:chOff x="980069" y="4866894"/>
                <a:chExt cx="930618" cy="930618"/>
              </a:xfrm>
            </p:grpSpPr>
            <p:sp>
              <p:nvSpPr>
                <p:cNvPr id="238" name="椭圆 23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62D03641-C5E0-45C0-A6E1-79C387AC51EC}"/>
                    </a:ext>
                  </a:extLst>
                </p:cNvPr>
                <p:cNvSpPr/>
                <p:nvPr/>
              </p:nvSpPr>
              <p:spPr>
                <a:xfrm>
                  <a:off x="980069" y="4866894"/>
                  <a:ext cx="930618" cy="930618"/>
                </a:xfrm>
                <a:prstGeom prst="ellipse">
                  <a:avLst/>
                </a:prstGeom>
                <a:blipFill dpi="0" rotWithShape="1">
                  <a:blip r:embed="rId8"/>
                  <a:srcRect/>
                  <a:tile tx="0" ty="0" sx="100000" sy="100000" flip="none" algn="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39" name="文本框 23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0E762870-DB11-419E-A13C-944D325A85DF}"/>
                    </a:ext>
                  </a:extLst>
                </p:cNvPr>
                <p:cNvSpPr txBox="1"/>
                <p:nvPr/>
              </p:nvSpPr>
              <p:spPr>
                <a:xfrm>
                  <a:off x="1026697" y="4870538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里</a:t>
                  </a:r>
                </a:p>
              </p:txBody>
            </p:sp>
          </p:grpSp>
        </p:grpSp>
        <p:grpSp>
          <p:nvGrpSpPr>
            <p:cNvPr id="248" name="组合 247">
              <a:extLst>
                <a:ext uri="{FF2B5EF4-FFF2-40B4-BE49-F238E27FC236}">
                  <a16:creationId xmlns="" xmlns:a16="http://schemas.microsoft.com/office/drawing/2014/main" id="{D5E6EFF1-9938-4FAD-887F-0098CA628B0E}"/>
                </a:ext>
              </a:extLst>
            </p:cNvPr>
            <p:cNvGrpSpPr/>
            <p:nvPr/>
          </p:nvGrpSpPr>
          <p:grpSpPr>
            <a:xfrm>
              <a:off x="10141346" y="2196213"/>
              <a:ext cx="930618" cy="4228847"/>
              <a:chOff x="980069" y="1445833"/>
              <a:chExt cx="930618" cy="4228847"/>
            </a:xfrm>
          </p:grpSpPr>
          <p:grpSp>
            <p:nvGrpSpPr>
              <p:cNvPr id="249" name="组合 248">
                <a:extLst>
                  <a:ext uri="{FF2B5EF4-FFF2-40B4-BE49-F238E27FC236}">
                    <a16:creationId xmlns="" xmlns:a16="http://schemas.microsoft.com/office/drawing/2014/main" id="{EE522D1B-F832-4DF6-8408-0DEF25F88CF9}"/>
                  </a:ext>
                </a:extLst>
              </p:cNvPr>
              <p:cNvGrpSpPr/>
              <p:nvPr/>
            </p:nvGrpSpPr>
            <p:grpSpPr>
              <a:xfrm>
                <a:off x="980069" y="1445833"/>
                <a:ext cx="930618" cy="923330"/>
                <a:chOff x="980069" y="886272"/>
                <a:chExt cx="930618" cy="923330"/>
              </a:xfrm>
            </p:grpSpPr>
            <p:sp>
              <p:nvSpPr>
                <p:cNvPr id="262" name="任意多边形: 形状 26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E6A7E41F-0094-4CC1-9329-3EBAF3471DB7}"/>
                    </a:ext>
                  </a:extLst>
                </p:cNvPr>
                <p:cNvSpPr/>
                <p:nvPr/>
              </p:nvSpPr>
              <p:spPr>
                <a:xfrm>
                  <a:off x="980069" y="92239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b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63" name="文本框 26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598D57DC-849C-4A4F-9BC3-C42B1963C597}"/>
                    </a:ext>
                  </a:extLst>
                </p:cNvPr>
                <p:cNvSpPr txBox="1"/>
                <p:nvPr/>
              </p:nvSpPr>
              <p:spPr>
                <a:xfrm>
                  <a:off x="1026697" y="88627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标</a:t>
                  </a:r>
                </a:p>
              </p:txBody>
            </p:sp>
          </p:grpSp>
          <p:grpSp>
            <p:nvGrpSpPr>
              <p:cNvPr id="250" name="组合 249">
                <a:extLst>
                  <a:ext uri="{FF2B5EF4-FFF2-40B4-BE49-F238E27FC236}">
                    <a16:creationId xmlns="" xmlns:a16="http://schemas.microsoft.com/office/drawing/2014/main" id="{51BCFBBF-4C19-4059-AEB5-86452C7378CF}"/>
                  </a:ext>
                </a:extLst>
              </p:cNvPr>
              <p:cNvGrpSpPr/>
              <p:nvPr/>
            </p:nvGrpSpPr>
            <p:grpSpPr>
              <a:xfrm>
                <a:off x="980069" y="2270390"/>
                <a:ext cx="930618" cy="923330"/>
                <a:chOff x="980069" y="1871432"/>
                <a:chExt cx="930618" cy="923330"/>
              </a:xfrm>
            </p:grpSpPr>
            <p:sp>
              <p:nvSpPr>
                <p:cNvPr id="260" name="任意多边形: 形状 259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11CEFA96-3D9D-4260-9F3F-508A3689ED96}"/>
                    </a:ext>
                  </a:extLst>
                </p:cNvPr>
                <p:cNvSpPr/>
                <p:nvPr/>
              </p:nvSpPr>
              <p:spPr>
                <a:xfrm>
                  <a:off x="980069" y="190755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b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61" name="文本框 26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CCC768F2-8357-4E1D-A3FA-555BE3CC6CD1}"/>
                    </a:ext>
                  </a:extLst>
                </p:cNvPr>
                <p:cNvSpPr txBox="1"/>
                <p:nvPr/>
              </p:nvSpPr>
              <p:spPr>
                <a:xfrm>
                  <a:off x="1026697" y="187143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题</a:t>
                  </a:r>
                </a:p>
              </p:txBody>
            </p:sp>
          </p:grpSp>
          <p:grpSp>
            <p:nvGrpSpPr>
              <p:cNvPr id="251" name="组合 250">
                <a:extLst>
                  <a:ext uri="{FF2B5EF4-FFF2-40B4-BE49-F238E27FC236}">
                    <a16:creationId xmlns="" xmlns:a16="http://schemas.microsoft.com/office/drawing/2014/main" id="{DDF1AE3A-4419-444E-A421-2BDA875FB7B5}"/>
                  </a:ext>
                </a:extLst>
              </p:cNvPr>
              <p:cNvGrpSpPr/>
              <p:nvPr/>
            </p:nvGrpSpPr>
            <p:grpSpPr>
              <a:xfrm>
                <a:off x="980069" y="3094947"/>
                <a:ext cx="930618" cy="923330"/>
                <a:chOff x="980069" y="2856592"/>
                <a:chExt cx="930618" cy="923330"/>
              </a:xfrm>
            </p:grpSpPr>
            <p:sp>
              <p:nvSpPr>
                <p:cNvPr id="258" name="任意多边形: 形状 25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E99D60E2-E797-49D5-8429-8E1B25FF56EE}"/>
                    </a:ext>
                  </a:extLst>
                </p:cNvPr>
                <p:cNvSpPr/>
                <p:nvPr/>
              </p:nvSpPr>
              <p:spPr>
                <a:xfrm>
                  <a:off x="980069" y="289271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1"/>
                    <a:gd name="connsiteX1" fmla="*/ 1307978 w 1307978"/>
                    <a:gd name="connsiteY1" fmla="*/ 653989 h 1196181"/>
                    <a:gd name="connsiteX2" fmla="*/ 1116429 w 1307978"/>
                    <a:gd name="connsiteY2" fmla="*/ 1116429 h 1196181"/>
                    <a:gd name="connsiteX3" fmla="*/ 1019769 w 1307978"/>
                    <a:gd name="connsiteY3" fmla="*/ 1196181 h 1196181"/>
                    <a:gd name="connsiteX4" fmla="*/ 1019641 w 1307978"/>
                    <a:gd name="connsiteY4" fmla="*/ 1196075 h 1196181"/>
                    <a:gd name="connsiteX5" fmla="*/ 653989 w 1307978"/>
                    <a:gd name="connsiteY5" fmla="*/ 1084384 h 1196181"/>
                    <a:gd name="connsiteX6" fmla="*/ 288338 w 1307978"/>
                    <a:gd name="connsiteY6" fmla="*/ 1196075 h 1196181"/>
                    <a:gd name="connsiteX7" fmla="*/ 288209 w 1307978"/>
                    <a:gd name="connsiteY7" fmla="*/ 1196181 h 1196181"/>
                    <a:gd name="connsiteX8" fmla="*/ 191549 w 1307978"/>
                    <a:gd name="connsiteY8" fmla="*/ 1116429 h 1196181"/>
                    <a:gd name="connsiteX9" fmla="*/ 0 w 1307978"/>
                    <a:gd name="connsiteY9" fmla="*/ 653989 h 1196181"/>
                    <a:gd name="connsiteX10" fmla="*/ 653989 w 1307978"/>
                    <a:gd name="connsiteY10" fmla="*/ 0 h 1196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1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0"/>
                        <a:pt x="1116429" y="1116429"/>
                      </a:cubicBezTo>
                      <a:lnTo>
                        <a:pt x="1019769" y="1196181"/>
                      </a:lnTo>
                      <a:lnTo>
                        <a:pt x="1019641" y="1196075"/>
                      </a:lnTo>
                      <a:cubicBezTo>
                        <a:pt x="915263" y="1125559"/>
                        <a:pt x="789435" y="1084384"/>
                        <a:pt x="653989" y="1084384"/>
                      </a:cubicBezTo>
                      <a:cubicBezTo>
                        <a:pt x="518544" y="1084384"/>
                        <a:pt x="392715" y="1125559"/>
                        <a:pt x="288338" y="1196075"/>
                      </a:cubicBezTo>
                      <a:lnTo>
                        <a:pt x="288209" y="1196181"/>
                      </a:lnTo>
                      <a:lnTo>
                        <a:pt x="191549" y="1116429"/>
                      </a:lnTo>
                      <a:cubicBezTo>
                        <a:pt x="73200" y="998080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t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59" name="文本框 25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2DC27779-8AE1-467B-8630-3A002BC45AAC}"/>
                    </a:ext>
                  </a:extLst>
                </p:cNvPr>
                <p:cNvSpPr txBox="1"/>
                <p:nvPr/>
              </p:nvSpPr>
              <p:spPr>
                <a:xfrm>
                  <a:off x="1026697" y="285659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放</a:t>
                  </a:r>
                </a:p>
              </p:txBody>
            </p:sp>
          </p:grpSp>
          <p:grpSp>
            <p:nvGrpSpPr>
              <p:cNvPr id="252" name="组合 251">
                <a:extLst>
                  <a:ext uri="{FF2B5EF4-FFF2-40B4-BE49-F238E27FC236}">
                    <a16:creationId xmlns="" xmlns:a16="http://schemas.microsoft.com/office/drawing/2014/main" id="{3989B656-4DFB-4CF9-8B89-EDE9F5924721}"/>
                  </a:ext>
                </a:extLst>
              </p:cNvPr>
              <p:cNvGrpSpPr/>
              <p:nvPr/>
            </p:nvGrpSpPr>
            <p:grpSpPr>
              <a:xfrm>
                <a:off x="980069" y="3919504"/>
                <a:ext cx="930618" cy="923330"/>
                <a:chOff x="980069" y="3841752"/>
                <a:chExt cx="930618" cy="923330"/>
              </a:xfrm>
            </p:grpSpPr>
            <p:sp>
              <p:nvSpPr>
                <p:cNvPr id="256" name="任意多边形: 形状 25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8B644196-E7D9-42B5-A911-558A2DD08866}"/>
                    </a:ext>
                  </a:extLst>
                </p:cNvPr>
                <p:cNvSpPr/>
                <p:nvPr/>
              </p:nvSpPr>
              <p:spPr>
                <a:xfrm>
                  <a:off x="980069" y="3877879"/>
                  <a:ext cx="930618" cy="851076"/>
                </a:xfrm>
                <a:custGeom>
                  <a:avLst/>
                  <a:gdLst>
                    <a:gd name="connsiteX0" fmla="*/ 653989 w 1307978"/>
                    <a:gd name="connsiteY0" fmla="*/ 0 h 1196182"/>
                    <a:gd name="connsiteX1" fmla="*/ 1307978 w 1307978"/>
                    <a:gd name="connsiteY1" fmla="*/ 653989 h 1196182"/>
                    <a:gd name="connsiteX2" fmla="*/ 1116429 w 1307978"/>
                    <a:gd name="connsiteY2" fmla="*/ 1116429 h 1196182"/>
                    <a:gd name="connsiteX3" fmla="*/ 1019768 w 1307978"/>
                    <a:gd name="connsiteY3" fmla="*/ 1196182 h 1196182"/>
                    <a:gd name="connsiteX4" fmla="*/ 1019641 w 1307978"/>
                    <a:gd name="connsiteY4" fmla="*/ 1196077 h 1196182"/>
                    <a:gd name="connsiteX5" fmla="*/ 653989 w 1307978"/>
                    <a:gd name="connsiteY5" fmla="*/ 1084386 h 1196182"/>
                    <a:gd name="connsiteX6" fmla="*/ 288338 w 1307978"/>
                    <a:gd name="connsiteY6" fmla="*/ 1196077 h 1196182"/>
                    <a:gd name="connsiteX7" fmla="*/ 288211 w 1307978"/>
                    <a:gd name="connsiteY7" fmla="*/ 1196182 h 1196182"/>
                    <a:gd name="connsiteX8" fmla="*/ 191549 w 1307978"/>
                    <a:gd name="connsiteY8" fmla="*/ 1116429 h 1196182"/>
                    <a:gd name="connsiteX9" fmla="*/ 0 w 1307978"/>
                    <a:gd name="connsiteY9" fmla="*/ 653989 h 1196182"/>
                    <a:gd name="connsiteX10" fmla="*/ 653989 w 1307978"/>
                    <a:gd name="connsiteY10" fmla="*/ 0 h 1196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07978" h="1196182">
                      <a:moveTo>
                        <a:pt x="653989" y="0"/>
                      </a:moveTo>
                      <a:cubicBezTo>
                        <a:pt x="1015177" y="0"/>
                        <a:pt x="1307978" y="292801"/>
                        <a:pt x="1307978" y="653989"/>
                      </a:cubicBezTo>
                      <a:cubicBezTo>
                        <a:pt x="1307978" y="834583"/>
                        <a:pt x="1234778" y="998081"/>
                        <a:pt x="1116429" y="1116429"/>
                      </a:cubicBezTo>
                      <a:lnTo>
                        <a:pt x="1019768" y="1196182"/>
                      </a:lnTo>
                      <a:lnTo>
                        <a:pt x="1019641" y="1196077"/>
                      </a:lnTo>
                      <a:cubicBezTo>
                        <a:pt x="915263" y="1125561"/>
                        <a:pt x="789435" y="1084386"/>
                        <a:pt x="653989" y="1084386"/>
                      </a:cubicBezTo>
                      <a:cubicBezTo>
                        <a:pt x="518544" y="1084386"/>
                        <a:pt x="392715" y="1125561"/>
                        <a:pt x="288338" y="1196077"/>
                      </a:cubicBezTo>
                      <a:lnTo>
                        <a:pt x="288211" y="1196182"/>
                      </a:lnTo>
                      <a:lnTo>
                        <a:pt x="191549" y="1116429"/>
                      </a:lnTo>
                      <a:cubicBezTo>
                        <a:pt x="73200" y="998081"/>
                        <a:pt x="0" y="834583"/>
                        <a:pt x="0" y="653989"/>
                      </a:cubicBezTo>
                      <a:cubicBezTo>
                        <a:pt x="0" y="292801"/>
                        <a:pt x="292801" y="0"/>
                        <a:pt x="653989" y="0"/>
                      </a:cubicBezTo>
                      <a:close/>
                    </a:path>
                  </a:pathLst>
                </a:custGeom>
                <a:blipFill dpi="0" rotWithShape="1">
                  <a:blip r:embed="rId8"/>
                  <a:srcRect/>
                  <a:tile tx="0" ty="0" sx="100000" sy="100000" flip="none" algn="ct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57" name="文本框 25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4A26681D-F5F2-4DB2-9671-CCDD6F5EF097}"/>
                    </a:ext>
                  </a:extLst>
                </p:cNvPr>
                <p:cNvSpPr txBox="1"/>
                <p:nvPr/>
              </p:nvSpPr>
              <p:spPr>
                <a:xfrm>
                  <a:off x="1026697" y="3841752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这</a:t>
                  </a:r>
                </a:p>
              </p:txBody>
            </p:sp>
          </p:grpSp>
          <p:grpSp>
            <p:nvGrpSpPr>
              <p:cNvPr id="253" name="组合 252">
                <a:extLst>
                  <a:ext uri="{FF2B5EF4-FFF2-40B4-BE49-F238E27FC236}">
                    <a16:creationId xmlns="" xmlns:a16="http://schemas.microsoft.com/office/drawing/2014/main" id="{B32B9D1C-7C17-47A6-A827-9E873BBB7A7C}"/>
                  </a:ext>
                </a:extLst>
              </p:cNvPr>
              <p:cNvGrpSpPr/>
              <p:nvPr/>
            </p:nvGrpSpPr>
            <p:grpSpPr>
              <a:xfrm>
                <a:off x="980069" y="4744062"/>
                <a:ext cx="930618" cy="930618"/>
                <a:chOff x="980069" y="4866894"/>
                <a:chExt cx="930618" cy="930618"/>
              </a:xfrm>
            </p:grpSpPr>
            <p:sp>
              <p:nvSpPr>
                <p:cNvPr id="254" name="椭圆 253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6AB93D8C-6A2F-4B99-B936-B53110CD08BB}"/>
                    </a:ext>
                  </a:extLst>
                </p:cNvPr>
                <p:cNvSpPr/>
                <p:nvPr/>
              </p:nvSpPr>
              <p:spPr>
                <a:xfrm>
                  <a:off x="980069" y="4866894"/>
                  <a:ext cx="930618" cy="930618"/>
                </a:xfrm>
                <a:prstGeom prst="ellipse">
                  <a:avLst/>
                </a:prstGeom>
                <a:blipFill dpi="0" rotWithShape="1">
                  <a:blip r:embed="rId8"/>
                  <a:srcRect/>
                  <a:tile tx="0" ty="0" sx="100000" sy="100000" flip="none" algn="r"/>
                </a:blipFill>
                <a:ln w="635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255" name="文本框 25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  <a:extLst>
                    <a:ext uri="{FF2B5EF4-FFF2-40B4-BE49-F238E27FC236}">
                      <a16:creationId xmlns="" xmlns:a16="http://schemas.microsoft.com/office/drawing/2014/main" id="{F0428E95-0484-470F-B7A1-AB58F6EA31F3}"/>
                    </a:ext>
                  </a:extLst>
                </p:cNvPr>
                <p:cNvSpPr txBox="1"/>
                <p:nvPr/>
              </p:nvSpPr>
              <p:spPr>
                <a:xfrm>
                  <a:off x="1026697" y="4870538"/>
                  <a:ext cx="837363" cy="923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54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rPr>
                    <a:t>里</a:t>
                  </a:r>
                </a:p>
              </p:txBody>
            </p:sp>
          </p:grpSp>
        </p:grpSp>
      </p:grpSp>
      <p:grpSp>
        <p:nvGrpSpPr>
          <p:cNvPr id="279" name="组合 278">
            <a:extLst>
              <a:ext uri="{FF2B5EF4-FFF2-40B4-BE49-F238E27FC236}">
                <a16:creationId xmlns="" xmlns:a16="http://schemas.microsoft.com/office/drawing/2014/main" id="{9F8CDD78-857A-4A88-9682-7E241E3DDDE1}"/>
              </a:ext>
            </a:extLst>
          </p:cNvPr>
          <p:cNvGrpSpPr/>
          <p:nvPr/>
        </p:nvGrpSpPr>
        <p:grpSpPr>
          <a:xfrm>
            <a:off x="11548695" y="0"/>
            <a:ext cx="643305" cy="6858001"/>
            <a:chOff x="-8710" y="1"/>
            <a:chExt cx="643305" cy="6858001"/>
          </a:xfrm>
        </p:grpSpPr>
        <p:grpSp>
          <p:nvGrpSpPr>
            <p:cNvPr id="280" name="组合 279">
              <a:extLst>
                <a:ext uri="{FF2B5EF4-FFF2-40B4-BE49-F238E27FC236}">
                  <a16:creationId xmlns="" xmlns:a16="http://schemas.microsoft.com/office/drawing/2014/main" id="{64D4CA7A-4635-4AB0-8D5E-166742ED42C4}"/>
                </a:ext>
              </a:extLst>
            </p:cNvPr>
            <p:cNvGrpSpPr/>
            <p:nvPr/>
          </p:nvGrpSpPr>
          <p:grpSpPr>
            <a:xfrm>
              <a:off x="-8710" y="1"/>
              <a:ext cx="643305" cy="6858001"/>
              <a:chOff x="-8710" y="1"/>
              <a:chExt cx="643305" cy="6858001"/>
            </a:xfrm>
          </p:grpSpPr>
          <p:grpSp>
            <p:nvGrpSpPr>
              <p:cNvPr id="282" name="组合 281">
                <a:extLst>
                  <a:ext uri="{FF2B5EF4-FFF2-40B4-BE49-F238E27FC236}">
                    <a16:creationId xmlns="" xmlns:a16="http://schemas.microsoft.com/office/drawing/2014/main" id="{EBD1D1F6-36C0-4A05-A1E1-75A3DEF3C321}"/>
                  </a:ext>
                </a:extLst>
              </p:cNvPr>
              <p:cNvGrpSpPr/>
              <p:nvPr/>
            </p:nvGrpSpPr>
            <p:grpSpPr>
              <a:xfrm>
                <a:off x="-8710" y="1"/>
                <a:ext cx="643305" cy="6858001"/>
                <a:chOff x="-8710" y="1"/>
                <a:chExt cx="643305" cy="6858001"/>
              </a:xfrm>
            </p:grpSpPr>
            <p:sp>
              <p:nvSpPr>
                <p:cNvPr id="300" name="任意多边形: 形状 299">
                  <a:extLst>
                    <a:ext uri="{FF2B5EF4-FFF2-40B4-BE49-F238E27FC236}">
                      <a16:creationId xmlns="" xmlns:a16="http://schemas.microsoft.com/office/drawing/2014/main" id="{9F754E60-2E16-46B0-BA04-01505202372B}"/>
                    </a:ext>
                  </a:extLst>
                </p:cNvPr>
                <p:cNvSpPr/>
                <p:nvPr/>
              </p:nvSpPr>
              <p:spPr>
                <a:xfrm rot="5400000">
                  <a:off x="-3111702" y="3111703"/>
                  <a:ext cx="6857999" cy="634595"/>
                </a:xfrm>
                <a:custGeom>
                  <a:avLst/>
                  <a:gdLst>
                    <a:gd name="connsiteX0" fmla="*/ 0 w 4657725"/>
                    <a:gd name="connsiteY0" fmla="*/ 0 h 762000"/>
                    <a:gd name="connsiteX1" fmla="*/ 4658964 w 4657725"/>
                    <a:gd name="connsiteY1" fmla="*/ 0 h 762000"/>
                    <a:gd name="connsiteX2" fmla="*/ 4658964 w 4657725"/>
                    <a:gd name="connsiteY2" fmla="*/ 770763 h 762000"/>
                    <a:gd name="connsiteX3" fmla="*/ 0 w 4657725"/>
                    <a:gd name="connsiteY3" fmla="*/ 770763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57725" h="762000">
                      <a:moveTo>
                        <a:pt x="0" y="0"/>
                      </a:moveTo>
                      <a:lnTo>
                        <a:pt x="4658964" y="0"/>
                      </a:lnTo>
                      <a:lnTo>
                        <a:pt x="4658964" y="770763"/>
                      </a:lnTo>
                      <a:lnTo>
                        <a:pt x="0" y="77076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301" name="任意多边形: 形状 300">
                  <a:extLst>
                    <a:ext uri="{FF2B5EF4-FFF2-40B4-BE49-F238E27FC236}">
                      <a16:creationId xmlns="" xmlns:a16="http://schemas.microsoft.com/office/drawing/2014/main" id="{54C87ED3-138E-46FB-B258-5912C57121EA}"/>
                    </a:ext>
                  </a:extLst>
                </p:cNvPr>
                <p:cNvSpPr/>
                <p:nvPr/>
              </p:nvSpPr>
              <p:spPr>
                <a:xfrm rot="5400000">
                  <a:off x="-3429777" y="3421069"/>
                  <a:ext cx="6858000" cy="15865"/>
                </a:xfrm>
                <a:custGeom>
                  <a:avLst/>
                  <a:gdLst>
                    <a:gd name="connsiteX0" fmla="*/ 0 w 4619625"/>
                    <a:gd name="connsiteY0" fmla="*/ 0 h 19050"/>
                    <a:gd name="connsiteX1" fmla="*/ 4619625 w 4619625"/>
                    <a:gd name="connsiteY1" fmla="*/ 0 h 19050"/>
                    <a:gd name="connsiteX2" fmla="*/ 4619625 w 4619625"/>
                    <a:gd name="connsiteY2" fmla="*/ 19050 h 19050"/>
                    <a:gd name="connsiteX3" fmla="*/ 0 w 4619625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19625" h="19050">
                      <a:moveTo>
                        <a:pt x="0" y="0"/>
                      </a:moveTo>
                      <a:lnTo>
                        <a:pt x="4619625" y="0"/>
                      </a:lnTo>
                      <a:lnTo>
                        <a:pt x="4619625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solidFill>
                    <a:srgbClr val="FBEFD5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  <p:sp>
              <p:nvSpPr>
                <p:cNvPr id="302" name="任意多边形: 形状 301">
                  <a:extLst>
                    <a:ext uri="{FF2B5EF4-FFF2-40B4-BE49-F238E27FC236}">
                      <a16:creationId xmlns="" xmlns:a16="http://schemas.microsoft.com/office/drawing/2014/main" id="{3D480B6B-13DE-4A12-AFAF-442B062F0D68}"/>
                    </a:ext>
                  </a:extLst>
                </p:cNvPr>
                <p:cNvSpPr/>
                <p:nvPr/>
              </p:nvSpPr>
              <p:spPr>
                <a:xfrm rot="5400000">
                  <a:off x="-2802339" y="3421069"/>
                  <a:ext cx="6858000" cy="15865"/>
                </a:xfrm>
                <a:custGeom>
                  <a:avLst/>
                  <a:gdLst>
                    <a:gd name="connsiteX0" fmla="*/ 0 w 4619625"/>
                    <a:gd name="connsiteY0" fmla="*/ 0 h 19050"/>
                    <a:gd name="connsiteX1" fmla="*/ 4619625 w 4619625"/>
                    <a:gd name="connsiteY1" fmla="*/ 0 h 19050"/>
                    <a:gd name="connsiteX2" fmla="*/ 4619625 w 4619625"/>
                    <a:gd name="connsiteY2" fmla="*/ 19050 h 19050"/>
                    <a:gd name="connsiteX3" fmla="*/ 0 w 4619625"/>
                    <a:gd name="connsiteY3" fmla="*/ 19050 h 19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19625" h="19050">
                      <a:moveTo>
                        <a:pt x="0" y="0"/>
                      </a:moveTo>
                      <a:lnTo>
                        <a:pt x="4619625" y="0"/>
                      </a:lnTo>
                      <a:lnTo>
                        <a:pt x="4619625" y="19050"/>
                      </a:lnTo>
                      <a:lnTo>
                        <a:pt x="0" y="1905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宋体 CN"/>
                    <a:ea typeface="喜鹊招牌体"/>
                    <a:cs typeface="+mn-cs"/>
                  </a:endParaRPr>
                </a:p>
              </p:txBody>
            </p:sp>
          </p:grpSp>
          <p:grpSp>
            <p:nvGrpSpPr>
              <p:cNvPr id="283" name="组合 28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<a:extLst>
                  <a:ext uri="{FF2B5EF4-FFF2-40B4-BE49-F238E27FC236}">
                    <a16:creationId xmlns="" xmlns:a16="http://schemas.microsoft.com/office/drawing/2014/main" id="{291BDF8D-CCD9-4E5D-A15A-4D23FFBBE15A}"/>
                  </a:ext>
                </a:extLst>
              </p:cNvPr>
              <p:cNvGrpSpPr/>
              <p:nvPr/>
            </p:nvGrpSpPr>
            <p:grpSpPr>
              <a:xfrm>
                <a:off x="176496" y="196410"/>
                <a:ext cx="281603" cy="6465177"/>
                <a:chOff x="316008" y="828887"/>
                <a:chExt cx="281603" cy="5347320"/>
              </a:xfrm>
            </p:grpSpPr>
            <p:grpSp>
              <p:nvGrpSpPr>
                <p:cNvPr id="284" name="组合 283">
                  <a:extLst>
                    <a:ext uri="{FF2B5EF4-FFF2-40B4-BE49-F238E27FC236}">
                      <a16:creationId xmlns="" xmlns:a16="http://schemas.microsoft.com/office/drawing/2014/main" id="{35B8EA9D-F237-47FB-8B30-2E2EBFB37DE0}"/>
                    </a:ext>
                  </a:extLst>
                </p:cNvPr>
                <p:cNvGrpSpPr/>
                <p:nvPr/>
              </p:nvGrpSpPr>
              <p:grpSpPr>
                <a:xfrm>
                  <a:off x="316008" y="828887"/>
                  <a:ext cx="281603" cy="382788"/>
                  <a:chOff x="316008" y="1042247"/>
                  <a:chExt cx="281603" cy="382788"/>
                </a:xfrm>
              </p:grpSpPr>
              <p:sp>
                <p:nvSpPr>
                  <p:cNvPr id="293" name="任意多边形: 形状 292">
                    <a:extLst>
                      <a:ext uri="{FF2B5EF4-FFF2-40B4-BE49-F238E27FC236}">
                        <a16:creationId xmlns="" xmlns:a16="http://schemas.microsoft.com/office/drawing/2014/main" id="{A3DB8983-DA6C-43EB-9704-67A89B09A70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98285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4" name="任意多边形: 形状 293">
                    <a:extLst>
                      <a:ext uri="{FF2B5EF4-FFF2-40B4-BE49-F238E27FC236}">
                        <a16:creationId xmlns="" xmlns:a16="http://schemas.microsoft.com/office/drawing/2014/main" id="{7E9F7CFC-5116-4CDB-8076-840B3AE1A3A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4021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5" name="任意多边形: 形状 294">
                    <a:extLst>
                      <a:ext uri="{FF2B5EF4-FFF2-40B4-BE49-F238E27FC236}">
                        <a16:creationId xmlns="" xmlns:a16="http://schemas.microsoft.com/office/drawing/2014/main" id="{DC494266-E594-4AAF-97C3-69668FFD56A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09679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6" name="任意多边形: 形状 295">
                    <a:extLst>
                      <a:ext uri="{FF2B5EF4-FFF2-40B4-BE49-F238E27FC236}">
                        <a16:creationId xmlns="" xmlns:a16="http://schemas.microsoft.com/office/drawing/2014/main" id="{1C0C54B6-4D3C-46CC-8AED-00BFD085B92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5416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7" name="任意多边形: 形状 296">
                    <a:extLst>
                      <a:ext uri="{FF2B5EF4-FFF2-40B4-BE49-F238E27FC236}">
                        <a16:creationId xmlns="" xmlns:a16="http://schemas.microsoft.com/office/drawing/2014/main" id="{F8DBFEC2-D73C-46CF-82D3-936391352CF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1073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8" name="任意多边形: 形状 297">
                    <a:extLst>
                      <a:ext uri="{FF2B5EF4-FFF2-40B4-BE49-F238E27FC236}">
                        <a16:creationId xmlns="" xmlns:a16="http://schemas.microsoft.com/office/drawing/2014/main" id="{4283C452-2E50-42ED-B695-521D2AD5DF2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6811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9" name="任意多边形: 形状 298">
                    <a:extLst>
                      <a:ext uri="{FF2B5EF4-FFF2-40B4-BE49-F238E27FC236}">
                        <a16:creationId xmlns="" xmlns:a16="http://schemas.microsoft.com/office/drawing/2014/main" id="{7DCCF8A7-7D55-4ACC-B090-F76EBFB9E84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2547" y="1225708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7 w 314325"/>
                      <a:gd name="connsiteY1" fmla="*/ 0 h 19050"/>
                      <a:gd name="connsiteX2" fmla="*/ 319087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7" y="0"/>
                        </a:lnTo>
                        <a:lnTo>
                          <a:pt x="319087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</p:grpSp>
            <p:grpSp>
              <p:nvGrpSpPr>
                <p:cNvPr id="285" name="组合 284">
                  <a:extLst>
                    <a:ext uri="{FF2B5EF4-FFF2-40B4-BE49-F238E27FC236}">
                      <a16:creationId xmlns="" xmlns:a16="http://schemas.microsoft.com/office/drawing/2014/main" id="{37C533A1-AE2F-4064-9AFA-18648277CC90}"/>
                    </a:ext>
                  </a:extLst>
                </p:cNvPr>
                <p:cNvGrpSpPr/>
                <p:nvPr/>
              </p:nvGrpSpPr>
              <p:grpSpPr>
                <a:xfrm>
                  <a:off x="316008" y="5793419"/>
                  <a:ext cx="281603" cy="382788"/>
                  <a:chOff x="316008" y="5488619"/>
                  <a:chExt cx="281603" cy="382788"/>
                </a:xfrm>
              </p:grpSpPr>
              <p:sp>
                <p:nvSpPr>
                  <p:cNvPr id="286" name="任意多边形: 形状 285">
                    <a:extLst>
                      <a:ext uri="{FF2B5EF4-FFF2-40B4-BE49-F238E27FC236}">
                        <a16:creationId xmlns="" xmlns:a16="http://schemas.microsoft.com/office/drawing/2014/main" id="{C7251EAC-7BD5-4036-9E5C-322755D841C8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98285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87" name="任意多边形: 形状 286">
                    <a:extLst>
                      <a:ext uri="{FF2B5EF4-FFF2-40B4-BE49-F238E27FC236}">
                        <a16:creationId xmlns="" xmlns:a16="http://schemas.microsoft.com/office/drawing/2014/main" id="{6BCBE655-EAAC-41FE-88A9-545E30FC8D99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54021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88" name="任意多边形: 形状 287">
                    <a:extLst>
                      <a:ext uri="{FF2B5EF4-FFF2-40B4-BE49-F238E27FC236}">
                        <a16:creationId xmlns="" xmlns:a16="http://schemas.microsoft.com/office/drawing/2014/main" id="{041EEE7B-90E6-4ACD-BD88-CD06442A4F90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309679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89" name="任意多边形: 形状 288">
                    <a:extLst>
                      <a:ext uri="{FF2B5EF4-FFF2-40B4-BE49-F238E27FC236}">
                        <a16:creationId xmlns="" xmlns:a16="http://schemas.microsoft.com/office/drawing/2014/main" id="{1E747B8F-45EE-449B-98AF-2723E3A2DB4E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65416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0" name="任意多边形: 形状 289">
                    <a:extLst>
                      <a:ext uri="{FF2B5EF4-FFF2-40B4-BE49-F238E27FC236}">
                        <a16:creationId xmlns="" xmlns:a16="http://schemas.microsoft.com/office/drawing/2014/main" id="{8FF3E84B-BC01-4825-9756-78D3BA9ABB4B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221073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1" name="任意多边形: 形状 290">
                    <a:extLst>
                      <a:ext uri="{FF2B5EF4-FFF2-40B4-BE49-F238E27FC236}">
                        <a16:creationId xmlns="" xmlns:a16="http://schemas.microsoft.com/office/drawing/2014/main" id="{B56FD286-3711-424E-AC01-5B7AE1FA9F3D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76811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  <p:sp>
                <p:nvSpPr>
                  <p:cNvPr id="292" name="任意多边形: 形状 291">
                    <a:extLst>
                      <a:ext uri="{FF2B5EF4-FFF2-40B4-BE49-F238E27FC236}">
                        <a16:creationId xmlns="" xmlns:a16="http://schemas.microsoft.com/office/drawing/2014/main" id="{2DB1E6A4-1740-432E-B6FB-BDA9BD21FCA5}"/>
                      </a:ext>
                    </a:extLst>
                  </p:cNvPr>
                  <p:cNvSpPr/>
                  <p:nvPr/>
                </p:nvSpPr>
                <p:spPr>
                  <a:xfrm rot="5400000">
                    <a:off x="132547" y="5672080"/>
                    <a:ext cx="382788" cy="15865"/>
                  </a:xfrm>
                  <a:custGeom>
                    <a:avLst/>
                    <a:gdLst>
                      <a:gd name="connsiteX0" fmla="*/ 0 w 314325"/>
                      <a:gd name="connsiteY0" fmla="*/ 0 h 19050"/>
                      <a:gd name="connsiteX1" fmla="*/ 319088 w 314325"/>
                      <a:gd name="connsiteY1" fmla="*/ 0 h 19050"/>
                      <a:gd name="connsiteX2" fmla="*/ 319088 w 314325"/>
                      <a:gd name="connsiteY2" fmla="*/ 19050 h 19050"/>
                      <a:gd name="connsiteX3" fmla="*/ 0 w 314325"/>
                      <a:gd name="connsiteY3" fmla="*/ 19050 h 19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14325" h="19050">
                        <a:moveTo>
                          <a:pt x="0" y="0"/>
                        </a:moveTo>
                        <a:lnTo>
                          <a:pt x="319088" y="0"/>
                        </a:lnTo>
                        <a:lnTo>
                          <a:pt x="319088" y="19050"/>
                        </a:lnTo>
                        <a:lnTo>
                          <a:pt x="0" y="19050"/>
                        </a:lnTo>
                        <a:close/>
                      </a:path>
                    </a:pathLst>
                  </a:custGeom>
                  <a:solidFill>
                    <a:schemeClr val="accent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思源宋体 CN"/>
                      <a:ea typeface="喜鹊招牌体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281" name="文本框 28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24CD0018-E82C-411E-860B-95AB280FC130}"/>
                </a:ext>
              </a:extLst>
            </p:cNvPr>
            <p:cNvSpPr txBox="1"/>
            <p:nvPr/>
          </p:nvSpPr>
          <p:spPr>
            <a:xfrm>
              <a:off x="107240" y="728323"/>
              <a:ext cx="420115" cy="540135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喜鹊招牌体" panose="00000500000000000000" pitchFamily="2" charset="-122"/>
                  <a:ea typeface="喜鹊招牌体" panose="00000500000000000000" pitchFamily="2" charset="-122"/>
                  <a:cs typeface="+mn-cs"/>
                </a:rPr>
                <a:t>民国狗子村日报二零二零年九月刊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喜鹊招牌体" panose="00000500000000000000" pitchFamily="2" charset="-122"/>
                <a:ea typeface="喜鹊招牌体" panose="00000500000000000000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002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olidDmnd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图形 2">
            <a:extLst>
              <a:ext uri="{FF2B5EF4-FFF2-40B4-BE49-F238E27FC236}">
                <a16:creationId xmlns="" xmlns:a16="http://schemas.microsoft.com/office/drawing/2014/main" id="{1FCC53D8-A3EF-4156-ABFA-21726D7C2E47}"/>
              </a:ext>
            </a:extLst>
          </p:cNvPr>
          <p:cNvGrpSpPr/>
          <p:nvPr/>
        </p:nvGrpSpPr>
        <p:grpSpPr>
          <a:xfrm>
            <a:off x="1485610" y="441990"/>
            <a:ext cx="9809984" cy="5974020"/>
            <a:chOff x="4049269" y="369859"/>
            <a:chExt cx="1891325" cy="1134094"/>
          </a:xfrm>
          <a:solidFill>
            <a:schemeClr val="accent4"/>
          </a:solidFill>
        </p:grpSpPr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9146C2B9-20AD-4590-BEA9-4373F43C6D34}"/>
                </a:ext>
              </a:extLst>
            </p:cNvPr>
            <p:cNvSpPr/>
            <p:nvPr/>
          </p:nvSpPr>
          <p:spPr>
            <a:xfrm>
              <a:off x="4049269" y="369859"/>
              <a:ext cx="1891325" cy="1134094"/>
            </a:xfrm>
            <a:custGeom>
              <a:avLst/>
              <a:gdLst>
                <a:gd name="connsiteX0" fmla="*/ 1775912 w 1891325"/>
                <a:gd name="connsiteY0" fmla="*/ 1134095 h 1134094"/>
                <a:gd name="connsiteX1" fmla="*/ 115495 w 1891325"/>
                <a:gd name="connsiteY1" fmla="*/ 1134095 h 1134094"/>
                <a:gd name="connsiteX2" fmla="*/ 0 w 1891325"/>
                <a:gd name="connsiteY2" fmla="*/ 1018600 h 1134094"/>
                <a:gd name="connsiteX3" fmla="*/ 0 w 1891325"/>
                <a:gd name="connsiteY3" fmla="*/ 115413 h 1134094"/>
                <a:gd name="connsiteX4" fmla="*/ 115413 w 1891325"/>
                <a:gd name="connsiteY4" fmla="*/ 0 h 1134094"/>
                <a:gd name="connsiteX5" fmla="*/ 1775912 w 1891325"/>
                <a:gd name="connsiteY5" fmla="*/ 0 h 1134094"/>
                <a:gd name="connsiteX6" fmla="*/ 1891326 w 1891325"/>
                <a:gd name="connsiteY6" fmla="*/ 115413 h 1134094"/>
                <a:gd name="connsiteX7" fmla="*/ 1891326 w 1891325"/>
                <a:gd name="connsiteY7" fmla="*/ 1018600 h 1134094"/>
                <a:gd name="connsiteX8" fmla="*/ 1775912 w 1891325"/>
                <a:gd name="connsiteY8" fmla="*/ 1134095 h 1134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91325" h="1134094">
                  <a:moveTo>
                    <a:pt x="1775912" y="1134095"/>
                  </a:moveTo>
                  <a:lnTo>
                    <a:pt x="115495" y="1134095"/>
                  </a:lnTo>
                  <a:cubicBezTo>
                    <a:pt x="115495" y="1070321"/>
                    <a:pt x="63775" y="1018600"/>
                    <a:pt x="0" y="1018600"/>
                  </a:cubicBezTo>
                  <a:lnTo>
                    <a:pt x="0" y="115413"/>
                  </a:lnTo>
                  <a:cubicBezTo>
                    <a:pt x="63775" y="115413"/>
                    <a:pt x="115413" y="63693"/>
                    <a:pt x="115413" y="0"/>
                  </a:cubicBezTo>
                  <a:lnTo>
                    <a:pt x="1775912" y="0"/>
                  </a:lnTo>
                  <a:cubicBezTo>
                    <a:pt x="1775912" y="63775"/>
                    <a:pt x="1827633" y="115413"/>
                    <a:pt x="1891326" y="115413"/>
                  </a:cubicBezTo>
                  <a:lnTo>
                    <a:pt x="1891326" y="1018600"/>
                  </a:lnTo>
                  <a:cubicBezTo>
                    <a:pt x="1827633" y="1018600"/>
                    <a:pt x="1775912" y="1070321"/>
                    <a:pt x="1775912" y="1134095"/>
                  </a:cubicBezTo>
                  <a:close/>
                </a:path>
              </a:pathLst>
            </a:custGeom>
            <a:grpFill/>
            <a:ln w="508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D6CAFF3E-A3D3-4D8A-BCAD-9A54626C6789}"/>
                </a:ext>
              </a:extLst>
            </p:cNvPr>
            <p:cNvSpPr/>
            <p:nvPr/>
          </p:nvSpPr>
          <p:spPr>
            <a:xfrm>
              <a:off x="4081278" y="397552"/>
              <a:ext cx="1827550" cy="1078628"/>
            </a:xfrm>
            <a:custGeom>
              <a:avLst/>
              <a:gdLst>
                <a:gd name="connsiteX0" fmla="*/ 1716781 w 1827550"/>
                <a:gd name="connsiteY0" fmla="*/ 1078628 h 1078628"/>
                <a:gd name="connsiteX1" fmla="*/ 110689 w 1827550"/>
                <a:gd name="connsiteY1" fmla="*/ 1078628 h 1078628"/>
                <a:gd name="connsiteX2" fmla="*/ 0 w 1827550"/>
                <a:gd name="connsiteY2" fmla="*/ 967939 h 1078628"/>
                <a:gd name="connsiteX3" fmla="*/ 0 w 1827550"/>
                <a:gd name="connsiteY3" fmla="*/ 110689 h 1078628"/>
                <a:gd name="connsiteX4" fmla="*/ 110689 w 1827550"/>
                <a:gd name="connsiteY4" fmla="*/ 0 h 1078628"/>
                <a:gd name="connsiteX5" fmla="*/ 1716862 w 1827550"/>
                <a:gd name="connsiteY5" fmla="*/ 0 h 1078628"/>
                <a:gd name="connsiteX6" fmla="*/ 1827551 w 1827550"/>
                <a:gd name="connsiteY6" fmla="*/ 110689 h 1078628"/>
                <a:gd name="connsiteX7" fmla="*/ 1827551 w 1827550"/>
                <a:gd name="connsiteY7" fmla="*/ 967939 h 1078628"/>
                <a:gd name="connsiteX8" fmla="*/ 1716781 w 1827550"/>
                <a:gd name="connsiteY8" fmla="*/ 1078628 h 107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27550" h="1078628">
                  <a:moveTo>
                    <a:pt x="1716781" y="1078628"/>
                  </a:moveTo>
                  <a:lnTo>
                    <a:pt x="110689" y="1078628"/>
                  </a:lnTo>
                  <a:cubicBezTo>
                    <a:pt x="110689" y="1017460"/>
                    <a:pt x="61087" y="967939"/>
                    <a:pt x="0" y="967939"/>
                  </a:cubicBezTo>
                  <a:lnTo>
                    <a:pt x="0" y="110689"/>
                  </a:lnTo>
                  <a:cubicBezTo>
                    <a:pt x="61087" y="110689"/>
                    <a:pt x="110689" y="61168"/>
                    <a:pt x="110689" y="0"/>
                  </a:cubicBezTo>
                  <a:lnTo>
                    <a:pt x="1716862" y="0"/>
                  </a:lnTo>
                  <a:cubicBezTo>
                    <a:pt x="1716862" y="61087"/>
                    <a:pt x="1766383" y="110689"/>
                    <a:pt x="1827551" y="110689"/>
                  </a:cubicBezTo>
                  <a:lnTo>
                    <a:pt x="1827551" y="967939"/>
                  </a:lnTo>
                  <a:cubicBezTo>
                    <a:pt x="1766301" y="967939"/>
                    <a:pt x="1716781" y="1017460"/>
                    <a:pt x="1716781" y="1078628"/>
                  </a:cubicBezTo>
                  <a:close/>
                </a:path>
              </a:pathLst>
            </a:custGeom>
            <a:grpFill/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" name="任意多边形: 形状 84" hidden="1">
            <a:extLst>
              <a:ext uri="{FF2B5EF4-FFF2-40B4-BE49-F238E27FC236}">
                <a16:creationId xmlns="" xmlns:a16="http://schemas.microsoft.com/office/drawing/2014/main" id="{8A995584-FDFF-44D3-83E7-11F633D516D7}"/>
              </a:ext>
            </a:extLst>
          </p:cNvPr>
          <p:cNvSpPr/>
          <p:nvPr/>
        </p:nvSpPr>
        <p:spPr>
          <a:xfrm>
            <a:off x="255158" y="508896"/>
            <a:ext cx="11338784" cy="5840208"/>
          </a:xfrm>
          <a:custGeom>
            <a:avLst/>
            <a:gdLst>
              <a:gd name="connsiteX0" fmla="*/ 751122 w 11476169"/>
              <a:gd name="connsiteY0" fmla="*/ 0 h 5983103"/>
              <a:gd name="connsiteX1" fmla="*/ 10725048 w 11476169"/>
              <a:gd name="connsiteY1" fmla="*/ 0 h 5983103"/>
              <a:gd name="connsiteX2" fmla="*/ 11476169 w 11476169"/>
              <a:gd name="connsiteY2" fmla="*/ 751121 h 5983103"/>
              <a:gd name="connsiteX3" fmla="*/ 11476169 w 11476169"/>
              <a:gd name="connsiteY3" fmla="*/ 5231983 h 5983103"/>
              <a:gd name="connsiteX4" fmla="*/ 10740308 w 11476169"/>
              <a:gd name="connsiteY4" fmla="*/ 5831727 h 5983103"/>
              <a:gd name="connsiteX5" fmla="*/ 10725048 w 11476169"/>
              <a:gd name="connsiteY5" fmla="*/ 5983103 h 5983103"/>
              <a:gd name="connsiteX6" fmla="*/ 751121 w 11476169"/>
              <a:gd name="connsiteY6" fmla="*/ 5983103 h 5983103"/>
              <a:gd name="connsiteX7" fmla="*/ 735861 w 11476169"/>
              <a:gd name="connsiteY7" fmla="*/ 5831727 h 5983103"/>
              <a:gd name="connsiteX8" fmla="*/ 0 w 11476169"/>
              <a:gd name="connsiteY8" fmla="*/ 5231983 h 5983103"/>
              <a:gd name="connsiteX9" fmla="*/ 0 w 11476169"/>
              <a:gd name="connsiteY9" fmla="*/ 5231983 h 5983103"/>
              <a:gd name="connsiteX10" fmla="*/ 0 w 11476169"/>
              <a:gd name="connsiteY10" fmla="*/ 751120 h 5983103"/>
              <a:gd name="connsiteX11" fmla="*/ 1 w 11476169"/>
              <a:gd name="connsiteY11" fmla="*/ 751120 h 5983103"/>
              <a:gd name="connsiteX12" fmla="*/ 735862 w 11476169"/>
              <a:gd name="connsiteY12" fmla="*/ 151377 h 5983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476169" h="5983103">
                <a:moveTo>
                  <a:pt x="751122" y="0"/>
                </a:moveTo>
                <a:lnTo>
                  <a:pt x="10725048" y="0"/>
                </a:lnTo>
                <a:cubicBezTo>
                  <a:pt x="10725048" y="414833"/>
                  <a:pt x="11061336" y="751121"/>
                  <a:pt x="11476169" y="751121"/>
                </a:cubicBezTo>
                <a:lnTo>
                  <a:pt x="11476169" y="5231983"/>
                </a:lnTo>
                <a:cubicBezTo>
                  <a:pt x="11113190" y="5231983"/>
                  <a:pt x="10810347" y="5489453"/>
                  <a:pt x="10740308" y="5831727"/>
                </a:cubicBezTo>
                <a:lnTo>
                  <a:pt x="10725048" y="5983103"/>
                </a:lnTo>
                <a:lnTo>
                  <a:pt x="751121" y="5983103"/>
                </a:lnTo>
                <a:lnTo>
                  <a:pt x="735861" y="5831727"/>
                </a:lnTo>
                <a:cubicBezTo>
                  <a:pt x="665822" y="5489453"/>
                  <a:pt x="362979" y="5231983"/>
                  <a:pt x="0" y="5231983"/>
                </a:cubicBezTo>
                <a:lnTo>
                  <a:pt x="0" y="5231983"/>
                </a:lnTo>
                <a:lnTo>
                  <a:pt x="0" y="751120"/>
                </a:lnTo>
                <a:lnTo>
                  <a:pt x="1" y="751120"/>
                </a:lnTo>
                <a:cubicBezTo>
                  <a:pt x="362980" y="751120"/>
                  <a:pt x="665822" y="493650"/>
                  <a:pt x="735862" y="151377"/>
                </a:cubicBezTo>
                <a:close/>
              </a:path>
            </a:pathLst>
          </a:custGeom>
          <a:solidFill>
            <a:schemeClr val="accent4"/>
          </a:solidFill>
          <a:ln w="508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41" name="图片 140" descr="夜晚的星空&#10;&#10;描述已自动生成">
            <a:extLst>
              <a:ext uri="{FF2B5EF4-FFF2-40B4-BE49-F238E27FC236}">
                <a16:creationId xmlns="" xmlns:a16="http://schemas.microsoft.com/office/drawing/2014/main" id="{BE8CC943-7CC3-4D2F-9518-CFF275B5FAA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094433" y="583325"/>
            <a:ext cx="7914274" cy="5635377"/>
          </a:xfrm>
          <a:prstGeom prst="rect">
            <a:avLst/>
          </a:prstGeom>
        </p:spPr>
      </p:pic>
      <p:sp>
        <p:nvSpPr>
          <p:cNvPr id="47" name="椭圆 46">
            <a:extLst>
              <a:ext uri="{FF2B5EF4-FFF2-40B4-BE49-F238E27FC236}">
                <a16:creationId xmlns="" xmlns:a16="http://schemas.microsoft.com/office/drawing/2014/main" id="{6FD62515-CD95-4AB6-9E82-374655CEDCF4}"/>
              </a:ext>
            </a:extLst>
          </p:cNvPr>
          <p:cNvSpPr/>
          <p:nvPr/>
        </p:nvSpPr>
        <p:spPr>
          <a:xfrm>
            <a:off x="-1635050" y="-614984"/>
            <a:ext cx="7035536" cy="7035536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发散点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8CF315A6-777A-4FF5-AFDF-431DE92BF39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253408" y="1761259"/>
            <a:ext cx="4377586" cy="4389014"/>
          </a:xfrm>
          <a:prstGeom prst="rect">
            <a:avLst/>
          </a:prstGeom>
        </p:spPr>
      </p:pic>
      <p:pic>
        <p:nvPicPr>
          <p:cNvPr id="3" name="旗袍女人" descr="图片包含 看着, 脸, 小, 桌子&#10;&#10;描述已自动生成">
            <a:extLst>
              <a:ext uri="{FF2B5EF4-FFF2-40B4-BE49-F238E27FC236}">
                <a16:creationId xmlns="" xmlns:a16="http://schemas.microsoft.com/office/drawing/2014/main" id="{17CA6C05-DA36-4DA3-BD3B-2D92C46F30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FilmGrain grainSize="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824" y="0"/>
            <a:ext cx="4911240" cy="7130056"/>
          </a:xfrm>
          <a:prstGeom prst="rect">
            <a:avLst/>
          </a:prstGeom>
          <a:effectLst>
            <a:outerShdw dist="228600" dir="13200000" algn="br" rotWithShape="0">
              <a:schemeClr val="tx1"/>
            </a:outerShdw>
          </a:effectLst>
        </p:spPr>
      </p:pic>
      <p:grpSp>
        <p:nvGrpSpPr>
          <p:cNvPr id="148" name="组合 147">
            <a:extLst>
              <a:ext uri="{FF2B5EF4-FFF2-40B4-BE49-F238E27FC236}">
                <a16:creationId xmlns="" xmlns:a16="http://schemas.microsoft.com/office/drawing/2014/main" id="{728D7F7E-2013-48F0-8036-9FA6D8D6B404}"/>
              </a:ext>
            </a:extLst>
          </p:cNvPr>
          <p:cNvGrpSpPr/>
          <p:nvPr/>
        </p:nvGrpSpPr>
        <p:grpSpPr>
          <a:xfrm>
            <a:off x="2197424" y="5050517"/>
            <a:ext cx="2561625" cy="793783"/>
            <a:chOff x="1751106" y="4731746"/>
            <a:chExt cx="3861720" cy="1150298"/>
          </a:xfrm>
        </p:grpSpPr>
        <p:grpSp>
          <p:nvGrpSpPr>
            <p:cNvPr id="127" name="组合 126">
              <a:extLst>
                <a:ext uri="{FF2B5EF4-FFF2-40B4-BE49-F238E27FC236}">
                  <a16:creationId xmlns="" xmlns:a16="http://schemas.microsoft.com/office/drawing/2014/main" id="{12A6B0D6-3B5B-43DB-9FF7-897B2A3CA778}"/>
                </a:ext>
              </a:extLst>
            </p:cNvPr>
            <p:cNvGrpSpPr/>
            <p:nvPr/>
          </p:nvGrpSpPr>
          <p:grpSpPr>
            <a:xfrm>
              <a:off x="1866853" y="4886621"/>
              <a:ext cx="3745973" cy="995423"/>
              <a:chOff x="837343" y="665753"/>
              <a:chExt cx="3745973" cy="995423"/>
            </a:xfrm>
          </p:grpSpPr>
          <p:sp>
            <p:nvSpPr>
              <p:cNvPr id="128" name="矩形 127">
                <a:extLst>
                  <a:ext uri="{FF2B5EF4-FFF2-40B4-BE49-F238E27FC236}">
                    <a16:creationId xmlns="" xmlns:a16="http://schemas.microsoft.com/office/drawing/2014/main" id="{699A7A44-AB9D-461B-BF88-136FDC5EF14E}"/>
                  </a:ext>
                </a:extLst>
              </p:cNvPr>
              <p:cNvSpPr/>
              <p:nvPr/>
            </p:nvSpPr>
            <p:spPr>
              <a:xfrm>
                <a:off x="837343" y="665753"/>
                <a:ext cx="3745973" cy="995423"/>
              </a:xfrm>
              <a:prstGeom prst="rect">
                <a:avLst/>
              </a:prstGeom>
              <a:solidFill>
                <a:schemeClr val="accent4"/>
              </a:solid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="" xmlns:a16="http://schemas.microsoft.com/office/drawing/2014/main" id="{146F7EC3-0B23-4181-9862-D9572246C4BE}"/>
                  </a:ext>
                </a:extLst>
              </p:cNvPr>
              <p:cNvSpPr/>
              <p:nvPr/>
            </p:nvSpPr>
            <p:spPr>
              <a:xfrm>
                <a:off x="837343" y="665753"/>
                <a:ext cx="3745973" cy="995423"/>
              </a:xfrm>
              <a:prstGeom prst="rect">
                <a:avLst/>
              </a:prstGeom>
              <a:blipFill dpi="0" rotWithShape="1">
                <a:blip r:embed="rId8"/>
                <a:srcRect/>
                <a:tile tx="0" ty="0" sx="100000" sy="100000" flip="none" algn="ctr"/>
              </a:blipFill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0" name="矩形 129">
              <a:extLst>
                <a:ext uri="{FF2B5EF4-FFF2-40B4-BE49-F238E27FC236}">
                  <a16:creationId xmlns="" xmlns:a16="http://schemas.microsoft.com/office/drawing/2014/main" id="{330A4CC5-B4E6-4CEA-9ACE-35374DB2EF3E}"/>
                </a:ext>
              </a:extLst>
            </p:cNvPr>
            <p:cNvSpPr/>
            <p:nvPr/>
          </p:nvSpPr>
          <p:spPr>
            <a:xfrm>
              <a:off x="1751106" y="4763238"/>
              <a:ext cx="3745973" cy="99542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文本框 130">
              <a:extLst>
                <a:ext uri="{FF2B5EF4-FFF2-40B4-BE49-F238E27FC236}">
                  <a16:creationId xmlns="" xmlns:a16="http://schemas.microsoft.com/office/drawing/2014/main" id="{C09EB2FA-C28B-40C5-A82D-314B5A7D1CA4}"/>
                </a:ext>
              </a:extLst>
            </p:cNvPr>
            <p:cNvSpPr txBox="1"/>
            <p:nvPr/>
          </p:nvSpPr>
          <p:spPr>
            <a:xfrm>
              <a:off x="1974334" y="4731746"/>
              <a:ext cx="3299517" cy="9366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dist="38100" dir="2700000" sx="102000" sy="102000" algn="tl" rotWithShape="0">
                      <a:schemeClr val="accent4"/>
                    </a:outerShdw>
                  </a:effectLst>
                  <a:latin typeface="+mj-ea"/>
                  <a:ea typeface="+mj-ea"/>
                </a:rPr>
                <a:t>西关小姐</a:t>
              </a:r>
            </a:p>
          </p:txBody>
        </p:sp>
      </p:grp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27870AE2-5E8D-4F51-BC13-0BC1E3437125}"/>
              </a:ext>
            </a:extLst>
          </p:cNvPr>
          <p:cNvSpPr txBox="1"/>
          <p:nvPr/>
        </p:nvSpPr>
        <p:spPr>
          <a:xfrm>
            <a:off x="6047262" y="952189"/>
            <a:ext cx="41520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tl" rotWithShape="0">
                    <a:schemeClr val="accent6"/>
                  </a:outerShdw>
                </a:effectLst>
                <a:latin typeface="+mj-ea"/>
                <a:ea typeface="+mj-ea"/>
              </a:rPr>
              <a:t>何谓西关小姐？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134A11F6-AC79-473C-9925-E19121EED0D4}"/>
              </a:ext>
            </a:extLst>
          </p:cNvPr>
          <p:cNvGrpSpPr/>
          <p:nvPr/>
        </p:nvGrpSpPr>
        <p:grpSpPr>
          <a:xfrm>
            <a:off x="6129287" y="2083604"/>
            <a:ext cx="3798747" cy="94593"/>
            <a:chOff x="7164729" y="2933218"/>
            <a:chExt cx="3660926" cy="94593"/>
          </a:xfrm>
        </p:grpSpPr>
        <p:cxnSp>
          <p:nvCxnSpPr>
            <p:cNvPr id="135" name="直接连接符 134">
              <a:extLst>
                <a:ext uri="{FF2B5EF4-FFF2-40B4-BE49-F238E27FC236}">
                  <a16:creationId xmlns="" xmlns:a16="http://schemas.microsoft.com/office/drawing/2014/main" id="{092E70CF-1D23-4476-B427-758E9D1121E6}"/>
                </a:ext>
              </a:extLst>
            </p:cNvPr>
            <p:cNvCxnSpPr>
              <a:cxnSpLocks/>
            </p:cNvCxnSpPr>
            <p:nvPr/>
          </p:nvCxnSpPr>
          <p:spPr>
            <a:xfrm>
              <a:off x="7164729" y="2933218"/>
              <a:ext cx="3660926" cy="0"/>
            </a:xfrm>
            <a:prstGeom prst="line">
              <a:avLst/>
            </a:prstGeom>
            <a:ln w="57150" cap="flat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="" xmlns:a16="http://schemas.microsoft.com/office/drawing/2014/main" id="{ECD09B02-AA00-4673-845F-26E4986DCE17}"/>
                </a:ext>
              </a:extLst>
            </p:cNvPr>
            <p:cNvCxnSpPr>
              <a:cxnSpLocks/>
            </p:cNvCxnSpPr>
            <p:nvPr/>
          </p:nvCxnSpPr>
          <p:spPr>
            <a:xfrm>
              <a:off x="7164729" y="3027811"/>
              <a:ext cx="3660926" cy="0"/>
            </a:xfrm>
            <a:prstGeom prst="line">
              <a:avLst/>
            </a:prstGeom>
            <a:ln w="12700" cap="flat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7" name="组合 136">
            <a:extLst>
              <a:ext uri="{FF2B5EF4-FFF2-40B4-BE49-F238E27FC236}">
                <a16:creationId xmlns="" xmlns:a16="http://schemas.microsoft.com/office/drawing/2014/main" id="{7A0E19DD-FF93-4678-9489-2473FCE1F495}"/>
              </a:ext>
            </a:extLst>
          </p:cNvPr>
          <p:cNvGrpSpPr/>
          <p:nvPr/>
        </p:nvGrpSpPr>
        <p:grpSpPr>
          <a:xfrm flipV="1">
            <a:off x="6129287" y="5327349"/>
            <a:ext cx="3798747" cy="94593"/>
            <a:chOff x="7164729" y="3009418"/>
            <a:chExt cx="3660926" cy="94593"/>
          </a:xfrm>
        </p:grpSpPr>
        <p:cxnSp>
          <p:nvCxnSpPr>
            <p:cNvPr id="138" name="直接连接符 137">
              <a:extLst>
                <a:ext uri="{FF2B5EF4-FFF2-40B4-BE49-F238E27FC236}">
                  <a16:creationId xmlns="" xmlns:a16="http://schemas.microsoft.com/office/drawing/2014/main" id="{52142560-8076-4C04-863F-5B0250D6C72C}"/>
                </a:ext>
              </a:extLst>
            </p:cNvPr>
            <p:cNvCxnSpPr>
              <a:cxnSpLocks/>
            </p:cNvCxnSpPr>
            <p:nvPr/>
          </p:nvCxnSpPr>
          <p:spPr>
            <a:xfrm>
              <a:off x="7164729" y="3009418"/>
              <a:ext cx="3660926" cy="0"/>
            </a:xfrm>
            <a:prstGeom prst="line">
              <a:avLst/>
            </a:prstGeom>
            <a:ln w="57150" cap="flat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="" xmlns:a16="http://schemas.microsoft.com/office/drawing/2014/main" id="{DDEAE2B2-310D-4673-B86B-C7EAD8597F69}"/>
                </a:ext>
              </a:extLst>
            </p:cNvPr>
            <p:cNvCxnSpPr>
              <a:cxnSpLocks/>
            </p:cNvCxnSpPr>
            <p:nvPr/>
          </p:nvCxnSpPr>
          <p:spPr>
            <a:xfrm>
              <a:off x="7164729" y="3104011"/>
              <a:ext cx="3660926" cy="0"/>
            </a:xfrm>
            <a:prstGeom prst="line">
              <a:avLst/>
            </a:prstGeom>
            <a:ln w="12700" cap="flat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组合 15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6B3810A-61CB-453A-8BAF-DF5415E6B41E}"/>
              </a:ext>
            </a:extLst>
          </p:cNvPr>
          <p:cNvGrpSpPr/>
          <p:nvPr/>
        </p:nvGrpSpPr>
        <p:grpSpPr>
          <a:xfrm>
            <a:off x="6129287" y="2417584"/>
            <a:ext cx="3212288" cy="840289"/>
            <a:chOff x="1335994" y="2230644"/>
            <a:chExt cx="3212288" cy="840289"/>
          </a:xfrm>
        </p:grpSpPr>
        <p:sp>
          <p:nvSpPr>
            <p:cNvPr id="160" name="文本框 159">
              <a:extLst>
                <a:ext uri="{FF2B5EF4-FFF2-40B4-BE49-F238E27FC236}">
                  <a16:creationId xmlns="" xmlns:a16="http://schemas.microsoft.com/office/drawing/2014/main" id="{9CFB8B8C-6D22-4B4F-8438-B9E9FEC728AC}"/>
                </a:ext>
              </a:extLst>
            </p:cNvPr>
            <p:cNvSpPr txBox="1"/>
            <p:nvPr/>
          </p:nvSpPr>
          <p:spPr>
            <a:xfrm>
              <a:off x="1850107" y="2232162"/>
              <a:ext cx="26981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知书达理</a:t>
              </a: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="" xmlns:a16="http://schemas.microsoft.com/office/drawing/2014/main" id="{72DE6F9B-93DA-4A89-997A-EB560323A62E}"/>
                </a:ext>
              </a:extLst>
            </p:cNvPr>
            <p:cNvGrpSpPr/>
            <p:nvPr/>
          </p:nvGrpSpPr>
          <p:grpSpPr>
            <a:xfrm>
              <a:off x="1335994" y="2230644"/>
              <a:ext cx="470000" cy="524113"/>
              <a:chOff x="1335994" y="2230644"/>
              <a:chExt cx="470000" cy="524113"/>
            </a:xfrm>
          </p:grpSpPr>
          <p:sp>
            <p:nvSpPr>
              <p:cNvPr id="163" name="椭圆 162">
                <a:extLst>
                  <a:ext uri="{FF2B5EF4-FFF2-40B4-BE49-F238E27FC236}">
                    <a16:creationId xmlns="" xmlns:a16="http://schemas.microsoft.com/office/drawing/2014/main" id="{B4437215-B2CF-4D79-9ECF-9DEC74BC40AC}"/>
                  </a:ext>
                </a:extLst>
              </p:cNvPr>
              <p:cNvSpPr/>
              <p:nvPr/>
            </p:nvSpPr>
            <p:spPr>
              <a:xfrm>
                <a:off x="1347216" y="2328037"/>
                <a:ext cx="426720" cy="426720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文本框 164">
                <a:extLst>
                  <a:ext uri="{FF2B5EF4-FFF2-40B4-BE49-F238E27FC236}">
                    <a16:creationId xmlns="" xmlns:a16="http://schemas.microsoft.com/office/drawing/2014/main" id="{351F04A6-E6C8-4DC7-BE97-C2E17B0848C3}"/>
                  </a:ext>
                </a:extLst>
              </p:cNvPr>
              <p:cNvSpPr txBox="1"/>
              <p:nvPr/>
            </p:nvSpPr>
            <p:spPr>
              <a:xfrm>
                <a:off x="1335994" y="2230644"/>
                <a:ext cx="47000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4"/>
                    </a:solidFill>
                    <a:latin typeface="+mj-ea"/>
                    <a:ea typeface="+mj-ea"/>
                  </a:rPr>
                  <a:t>01</a:t>
                </a:r>
                <a:endParaRPr lang="zh-CN" altLang="en-US" sz="2800" dirty="0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2" name="文本框 161">
              <a:extLst>
                <a:ext uri="{FF2B5EF4-FFF2-40B4-BE49-F238E27FC236}">
                  <a16:creationId xmlns="" xmlns:a16="http://schemas.microsoft.com/office/drawing/2014/main" id="{1DDB6711-0C0E-432C-BE40-BA26D7FA1DD0}"/>
                </a:ext>
              </a:extLst>
            </p:cNvPr>
            <p:cNvSpPr txBox="1"/>
            <p:nvPr/>
          </p:nvSpPr>
          <p:spPr>
            <a:xfrm>
              <a:off x="1880980" y="2701601"/>
              <a:ext cx="266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饱读诗书，深明大义</a:t>
              </a:r>
            </a:p>
          </p:txBody>
        </p:sp>
      </p:grpSp>
      <p:grpSp>
        <p:nvGrpSpPr>
          <p:cNvPr id="166" name="组合 16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53D35794-DD3E-4D6F-998A-52EEF7DFED4D}"/>
              </a:ext>
            </a:extLst>
          </p:cNvPr>
          <p:cNvGrpSpPr/>
          <p:nvPr/>
        </p:nvGrpSpPr>
        <p:grpSpPr>
          <a:xfrm>
            <a:off x="6106627" y="3338582"/>
            <a:ext cx="3234425" cy="838771"/>
            <a:chOff x="1313334" y="2232162"/>
            <a:chExt cx="3234425" cy="838771"/>
          </a:xfrm>
        </p:grpSpPr>
        <p:sp>
          <p:nvSpPr>
            <p:cNvPr id="167" name="文本框 166">
              <a:extLst>
                <a:ext uri="{FF2B5EF4-FFF2-40B4-BE49-F238E27FC236}">
                  <a16:creationId xmlns="" xmlns:a16="http://schemas.microsoft.com/office/drawing/2014/main" id="{D8CF288F-ABDA-4DDA-8AF9-CDA7F0DCFB9E}"/>
                </a:ext>
              </a:extLst>
            </p:cNvPr>
            <p:cNvSpPr txBox="1"/>
            <p:nvPr/>
          </p:nvSpPr>
          <p:spPr>
            <a:xfrm>
              <a:off x="1850107" y="223216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高雅时髦</a:t>
              </a:r>
            </a:p>
          </p:txBody>
        </p:sp>
        <p:grpSp>
          <p:nvGrpSpPr>
            <p:cNvPr id="168" name="组合 167">
              <a:extLst>
                <a:ext uri="{FF2B5EF4-FFF2-40B4-BE49-F238E27FC236}">
                  <a16:creationId xmlns="" xmlns:a16="http://schemas.microsoft.com/office/drawing/2014/main" id="{E906B1C2-08C0-4C87-8D96-66D4E3FE27C5}"/>
                </a:ext>
              </a:extLst>
            </p:cNvPr>
            <p:cNvGrpSpPr/>
            <p:nvPr/>
          </p:nvGrpSpPr>
          <p:grpSpPr>
            <a:xfrm>
              <a:off x="1313334" y="2232162"/>
              <a:ext cx="492443" cy="523220"/>
              <a:chOff x="1313334" y="2232162"/>
              <a:chExt cx="492443" cy="523220"/>
            </a:xfrm>
          </p:grpSpPr>
          <p:sp>
            <p:nvSpPr>
              <p:cNvPr id="170" name="椭圆 169">
                <a:extLst>
                  <a:ext uri="{FF2B5EF4-FFF2-40B4-BE49-F238E27FC236}">
                    <a16:creationId xmlns="" xmlns:a16="http://schemas.microsoft.com/office/drawing/2014/main" id="{74EF7F97-B485-41AB-860D-D226013AA1E6}"/>
                  </a:ext>
                </a:extLst>
              </p:cNvPr>
              <p:cNvSpPr/>
              <p:nvPr/>
            </p:nvSpPr>
            <p:spPr>
              <a:xfrm>
                <a:off x="1347216" y="2328037"/>
                <a:ext cx="426720" cy="426720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文本框 170">
                <a:extLst>
                  <a:ext uri="{FF2B5EF4-FFF2-40B4-BE49-F238E27FC236}">
                    <a16:creationId xmlns="" xmlns:a16="http://schemas.microsoft.com/office/drawing/2014/main" id="{0ADD80DA-4F8E-420C-9692-9E289F1AD86A}"/>
                  </a:ext>
                </a:extLst>
              </p:cNvPr>
              <p:cNvSpPr txBox="1"/>
              <p:nvPr/>
            </p:nvSpPr>
            <p:spPr>
              <a:xfrm>
                <a:off x="1313334" y="2232162"/>
                <a:ext cx="49244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4"/>
                    </a:solidFill>
                    <a:latin typeface="+mj-ea"/>
                    <a:ea typeface="+mj-ea"/>
                  </a:rPr>
                  <a:t>02</a:t>
                </a:r>
                <a:endParaRPr lang="zh-CN" altLang="en-US" sz="2800" dirty="0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9" name="文本框 168">
              <a:extLst>
                <a:ext uri="{FF2B5EF4-FFF2-40B4-BE49-F238E27FC236}">
                  <a16:creationId xmlns="" xmlns:a16="http://schemas.microsoft.com/office/drawing/2014/main" id="{47F50DE1-7ECA-4F29-ADA6-71AE45892EC3}"/>
                </a:ext>
              </a:extLst>
            </p:cNvPr>
            <p:cNvSpPr txBox="1"/>
            <p:nvPr/>
          </p:nvSpPr>
          <p:spPr>
            <a:xfrm>
              <a:off x="1880980" y="2701601"/>
              <a:ext cx="266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高贵典雅，摩登新潮</a:t>
              </a:r>
            </a:p>
          </p:txBody>
        </p:sp>
      </p:grpSp>
      <p:grpSp>
        <p:nvGrpSpPr>
          <p:cNvPr id="172" name="组合 17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61E1C5E4-5537-4AC4-B47B-32963D238B31}"/>
              </a:ext>
            </a:extLst>
          </p:cNvPr>
          <p:cNvGrpSpPr/>
          <p:nvPr/>
        </p:nvGrpSpPr>
        <p:grpSpPr>
          <a:xfrm>
            <a:off x="6114025" y="4258062"/>
            <a:ext cx="3227027" cy="838771"/>
            <a:chOff x="1320732" y="2232162"/>
            <a:chExt cx="3227027" cy="838771"/>
          </a:xfrm>
        </p:grpSpPr>
        <p:sp>
          <p:nvSpPr>
            <p:cNvPr id="173" name="文本框 172">
              <a:extLst>
                <a:ext uri="{FF2B5EF4-FFF2-40B4-BE49-F238E27FC236}">
                  <a16:creationId xmlns="" xmlns:a16="http://schemas.microsoft.com/office/drawing/2014/main" id="{2E2277DE-567F-4376-AEAC-81FF38EF9550}"/>
                </a:ext>
              </a:extLst>
            </p:cNvPr>
            <p:cNvSpPr txBox="1"/>
            <p:nvPr/>
          </p:nvSpPr>
          <p:spPr>
            <a:xfrm>
              <a:off x="1850107" y="223216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j-ea"/>
                  <a:ea typeface="+mj-ea"/>
                </a:rPr>
                <a:t>锦心绣口</a:t>
              </a:r>
            </a:p>
          </p:txBody>
        </p:sp>
        <p:grpSp>
          <p:nvGrpSpPr>
            <p:cNvPr id="174" name="组合 173">
              <a:extLst>
                <a:ext uri="{FF2B5EF4-FFF2-40B4-BE49-F238E27FC236}">
                  <a16:creationId xmlns="" xmlns:a16="http://schemas.microsoft.com/office/drawing/2014/main" id="{7057618D-AE8C-4735-A4FE-789C62C09429}"/>
                </a:ext>
              </a:extLst>
            </p:cNvPr>
            <p:cNvGrpSpPr/>
            <p:nvPr/>
          </p:nvGrpSpPr>
          <p:grpSpPr>
            <a:xfrm>
              <a:off x="1320732" y="2232162"/>
              <a:ext cx="490840" cy="523220"/>
              <a:chOff x="1320732" y="2232162"/>
              <a:chExt cx="490840" cy="523220"/>
            </a:xfrm>
          </p:grpSpPr>
          <p:sp>
            <p:nvSpPr>
              <p:cNvPr id="176" name="椭圆 175">
                <a:extLst>
                  <a:ext uri="{FF2B5EF4-FFF2-40B4-BE49-F238E27FC236}">
                    <a16:creationId xmlns="" xmlns:a16="http://schemas.microsoft.com/office/drawing/2014/main" id="{31FC8600-C2DF-445A-86CC-BA0EBAA77ED4}"/>
                  </a:ext>
                </a:extLst>
              </p:cNvPr>
              <p:cNvSpPr/>
              <p:nvPr/>
            </p:nvSpPr>
            <p:spPr>
              <a:xfrm>
                <a:off x="1347216" y="2328037"/>
                <a:ext cx="426720" cy="426720"/>
              </a:xfrm>
              <a:prstGeom prst="ellipse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文本框 176">
                <a:extLst>
                  <a:ext uri="{FF2B5EF4-FFF2-40B4-BE49-F238E27FC236}">
                    <a16:creationId xmlns="" xmlns:a16="http://schemas.microsoft.com/office/drawing/2014/main" id="{6C84404B-F2CE-4BD1-8F78-0DB511509FBD}"/>
                  </a:ext>
                </a:extLst>
              </p:cNvPr>
              <p:cNvSpPr txBox="1"/>
              <p:nvPr/>
            </p:nvSpPr>
            <p:spPr>
              <a:xfrm>
                <a:off x="1320732" y="2232162"/>
                <a:ext cx="49084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accent4"/>
                    </a:solidFill>
                    <a:latin typeface="+mj-ea"/>
                    <a:ea typeface="+mj-ea"/>
                  </a:rPr>
                  <a:t>03</a:t>
                </a:r>
                <a:endParaRPr lang="zh-CN" altLang="en-US" sz="2800" dirty="0">
                  <a:solidFill>
                    <a:schemeClr val="accent4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5" name="文本框 174">
              <a:extLst>
                <a:ext uri="{FF2B5EF4-FFF2-40B4-BE49-F238E27FC236}">
                  <a16:creationId xmlns="" xmlns:a16="http://schemas.microsoft.com/office/drawing/2014/main" id="{A6ED673D-FB78-4D16-85E7-FF4B20A64C58}"/>
                </a:ext>
              </a:extLst>
            </p:cNvPr>
            <p:cNvSpPr txBox="1"/>
            <p:nvPr/>
          </p:nvSpPr>
          <p:spPr>
            <a:xfrm>
              <a:off x="1880980" y="2701601"/>
              <a:ext cx="26667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文思优美，辞藻华丽</a:t>
              </a:r>
            </a:p>
          </p:txBody>
        </p:sp>
      </p:grpSp>
      <p:pic>
        <p:nvPicPr>
          <p:cNvPr id="178" name="图片 177" descr="夜晚的星空&#10;&#10;描述已自动生成">
            <a:extLst>
              <a:ext uri="{FF2B5EF4-FFF2-40B4-BE49-F238E27FC236}">
                <a16:creationId xmlns="" xmlns:a16="http://schemas.microsoft.com/office/drawing/2014/main" id="{F2CF844F-CA4E-4193-A524-25E7637A0B21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35000"/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2628" y="5052510"/>
            <a:ext cx="2484845" cy="686909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BFF51A77-D669-4BA8-9B6D-F2B63620E89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764857">
            <a:off x="9285378" y="3696279"/>
            <a:ext cx="2682328" cy="3869268"/>
          </a:xfrm>
          <a:prstGeom prst="rect">
            <a:avLst/>
          </a:prstGeom>
          <a:effectLst>
            <a:outerShdw dist="139700" dir="13500000" algn="br" rotWithShape="0">
              <a:schemeClr val="accent2"/>
            </a:outerShdw>
          </a:effectLst>
        </p:spPr>
      </p:pic>
      <p:sp>
        <p:nvSpPr>
          <p:cNvPr id="43" name="不完整圆 42">
            <a:extLst>
              <a:ext uri="{FF2B5EF4-FFF2-40B4-BE49-F238E27FC236}">
                <a16:creationId xmlns="" xmlns:a16="http://schemas.microsoft.com/office/drawing/2014/main" id="{2417499E-5CED-441C-8C86-2B9E5E044496}"/>
              </a:ext>
            </a:extLst>
          </p:cNvPr>
          <p:cNvSpPr/>
          <p:nvPr/>
        </p:nvSpPr>
        <p:spPr>
          <a:xfrm flipH="1">
            <a:off x="10957986" y="66906"/>
            <a:ext cx="726014" cy="726014"/>
          </a:xfrm>
          <a:prstGeom prst="pie">
            <a:avLst>
              <a:gd name="adj1" fmla="val 21539870"/>
              <a:gd name="adj2" fmla="val 542315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9553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黑暗里有星球&#10;&#10;描述已自动生成">
            <a:extLst>
              <a:ext uri="{FF2B5EF4-FFF2-40B4-BE49-F238E27FC236}">
                <a16:creationId xmlns="" xmlns:a16="http://schemas.microsoft.com/office/drawing/2014/main" id="{9B42E21B-64A8-4806-9F5B-1FA05A4484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D3403F24-E5C9-45D4-8262-3A84D998DC6A}"/>
              </a:ext>
            </a:extLst>
          </p:cNvPr>
          <p:cNvSpPr/>
          <p:nvPr/>
        </p:nvSpPr>
        <p:spPr>
          <a:xfrm>
            <a:off x="733259" y="681001"/>
            <a:ext cx="10725483" cy="5495999"/>
          </a:xfrm>
          <a:prstGeom prst="rect">
            <a:avLst/>
          </a:prstGeom>
          <a:noFill/>
          <a:ln w="66675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532C20B-6F0A-4D97-BBC0-6A32834E8280}"/>
              </a:ext>
            </a:extLst>
          </p:cNvPr>
          <p:cNvSpPr/>
          <p:nvPr/>
        </p:nvSpPr>
        <p:spPr>
          <a:xfrm>
            <a:off x="853442" y="779030"/>
            <a:ext cx="10485118" cy="5299942"/>
          </a:xfrm>
          <a:prstGeom prst="rect">
            <a:avLst/>
          </a:prstGeom>
          <a:noFill/>
          <a:ln w="19050" cap="flat" cmpd="sng" algn="ctr">
            <a:solidFill>
              <a:srgbClr val="262626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grpSp>
        <p:nvGrpSpPr>
          <p:cNvPr id="178" name="组合 177">
            <a:extLst>
              <a:ext uri="{FF2B5EF4-FFF2-40B4-BE49-F238E27FC236}">
                <a16:creationId xmlns="" xmlns:a16="http://schemas.microsoft.com/office/drawing/2014/main" id="{4113019F-5DBC-485A-B758-821395063F6B}"/>
              </a:ext>
            </a:extLst>
          </p:cNvPr>
          <p:cNvGrpSpPr/>
          <p:nvPr/>
        </p:nvGrpSpPr>
        <p:grpSpPr>
          <a:xfrm>
            <a:off x="6323509" y="1134321"/>
            <a:ext cx="4871542" cy="2119297"/>
            <a:chOff x="6323509" y="938666"/>
            <a:chExt cx="4871542" cy="2119297"/>
          </a:xfrm>
        </p:grpSpPr>
        <p:sp>
          <p:nvSpPr>
            <p:cNvPr id="157" name="矩形 15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F726B45A-170F-497C-AC8B-D0DC7481A37F}"/>
                </a:ext>
              </a:extLst>
            </p:cNvPr>
            <p:cNvSpPr/>
            <p:nvPr/>
          </p:nvSpPr>
          <p:spPr>
            <a:xfrm>
              <a:off x="7348819" y="948569"/>
              <a:ext cx="3803361" cy="984621"/>
            </a:xfrm>
            <a:prstGeom prst="rect">
              <a:avLst/>
            </a:prstGeom>
            <a:solidFill>
              <a:schemeClr val="accent4">
                <a:lumMod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cxnSp>
          <p:nvCxnSpPr>
            <p:cNvPr id="92" name="直接连接符 91">
              <a:extLst>
                <a:ext uri="{FF2B5EF4-FFF2-40B4-BE49-F238E27FC236}">
                  <a16:creationId xmlns="" xmlns:a16="http://schemas.microsoft.com/office/drawing/2014/main" id="{EFB5F81A-F1B1-4A15-8126-909FB4B5485A}"/>
                </a:ext>
              </a:extLst>
            </p:cNvPr>
            <p:cNvCxnSpPr>
              <a:cxnSpLocks/>
            </p:cNvCxnSpPr>
            <p:nvPr/>
          </p:nvCxnSpPr>
          <p:spPr>
            <a:xfrm>
              <a:off x="6323509" y="1973034"/>
              <a:ext cx="4871542" cy="0"/>
            </a:xfrm>
            <a:prstGeom prst="line">
              <a:avLst/>
            </a:prstGeom>
            <a:noFill/>
            <a:ln w="190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sp>
          <p:nvSpPr>
            <p:cNvPr id="95" name="矩形 9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E4810A8F-FDAD-46EE-B277-F4E4058C09D7}"/>
                </a:ext>
              </a:extLst>
            </p:cNvPr>
            <p:cNvSpPr/>
            <p:nvPr/>
          </p:nvSpPr>
          <p:spPr>
            <a:xfrm>
              <a:off x="6323509" y="961790"/>
              <a:ext cx="4871542" cy="2096173"/>
            </a:xfrm>
            <a:prstGeom prst="rect">
              <a:avLst/>
            </a:prstGeom>
            <a:noFill/>
            <a:ln w="571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="" xmlns:a16="http://schemas.microsoft.com/office/drawing/2014/main" id="{CDBC051B-40CD-4830-8F54-11AD19D78828}"/>
                </a:ext>
              </a:extLst>
            </p:cNvPr>
            <p:cNvGrpSpPr/>
            <p:nvPr/>
          </p:nvGrpSpPr>
          <p:grpSpPr>
            <a:xfrm>
              <a:off x="6562772" y="2118831"/>
              <a:ext cx="553720" cy="91440"/>
              <a:chOff x="4396740" y="1897380"/>
              <a:chExt cx="553720" cy="91440"/>
            </a:xfrm>
            <a:solidFill>
              <a:srgbClr val="405784"/>
            </a:solidFill>
          </p:grpSpPr>
          <p:sp>
            <p:nvSpPr>
              <p:cNvPr id="102" name="矩形 101">
                <a:extLst>
                  <a:ext uri="{FF2B5EF4-FFF2-40B4-BE49-F238E27FC236}">
                    <a16:creationId xmlns="" xmlns:a16="http://schemas.microsoft.com/office/drawing/2014/main" id="{D26A2554-C4CF-4638-8922-DE7F2F0E92A6}"/>
                  </a:ext>
                </a:extLst>
              </p:cNvPr>
              <p:cNvSpPr/>
              <p:nvPr/>
            </p:nvSpPr>
            <p:spPr>
              <a:xfrm>
                <a:off x="439674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="" xmlns:a16="http://schemas.microsoft.com/office/drawing/2014/main" id="{1923551B-CB56-46B5-9467-F64B6B94CFED}"/>
                  </a:ext>
                </a:extLst>
              </p:cNvPr>
              <p:cNvSpPr/>
              <p:nvPr/>
            </p:nvSpPr>
            <p:spPr>
              <a:xfrm>
                <a:off x="462788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04" name="矩形 103">
                <a:extLst>
                  <a:ext uri="{FF2B5EF4-FFF2-40B4-BE49-F238E27FC236}">
                    <a16:creationId xmlns="" xmlns:a16="http://schemas.microsoft.com/office/drawing/2014/main" id="{A845F322-6A58-400E-AE0B-F37810DE0BA3}"/>
                  </a:ext>
                </a:extLst>
              </p:cNvPr>
              <p:cNvSpPr/>
              <p:nvPr/>
            </p:nvSpPr>
            <p:spPr>
              <a:xfrm>
                <a:off x="485902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2789C486-09D8-42E3-AD74-21EED29E4F06}"/>
                </a:ext>
              </a:extLst>
            </p:cNvPr>
            <p:cNvGrpSpPr/>
            <p:nvPr/>
          </p:nvGrpSpPr>
          <p:grpSpPr>
            <a:xfrm>
              <a:off x="10424562" y="2118831"/>
              <a:ext cx="553720" cy="91440"/>
              <a:chOff x="4396740" y="1897380"/>
              <a:chExt cx="553720" cy="91440"/>
            </a:xfrm>
            <a:solidFill>
              <a:srgbClr val="405784"/>
            </a:solidFill>
          </p:grpSpPr>
          <p:sp>
            <p:nvSpPr>
              <p:cNvPr id="99" name="矩形 98">
                <a:extLst>
                  <a:ext uri="{FF2B5EF4-FFF2-40B4-BE49-F238E27FC236}">
                    <a16:creationId xmlns="" xmlns:a16="http://schemas.microsoft.com/office/drawing/2014/main" id="{7B874BD6-28F6-4242-9E36-AFAEACBBB019}"/>
                  </a:ext>
                </a:extLst>
              </p:cNvPr>
              <p:cNvSpPr/>
              <p:nvPr/>
            </p:nvSpPr>
            <p:spPr>
              <a:xfrm>
                <a:off x="439674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00" name="矩形 99">
                <a:extLst>
                  <a:ext uri="{FF2B5EF4-FFF2-40B4-BE49-F238E27FC236}">
                    <a16:creationId xmlns="" xmlns:a16="http://schemas.microsoft.com/office/drawing/2014/main" id="{825F0140-F7F6-4E76-A909-787F4341F961}"/>
                  </a:ext>
                </a:extLst>
              </p:cNvPr>
              <p:cNvSpPr/>
              <p:nvPr/>
            </p:nvSpPr>
            <p:spPr>
              <a:xfrm>
                <a:off x="462788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01" name="矩形 100">
                <a:extLst>
                  <a:ext uri="{FF2B5EF4-FFF2-40B4-BE49-F238E27FC236}">
                    <a16:creationId xmlns="" xmlns:a16="http://schemas.microsoft.com/office/drawing/2014/main" id="{2B73C78F-63FC-4434-ACF1-8FF604D4486B}"/>
                  </a:ext>
                </a:extLst>
              </p:cNvPr>
              <p:cNvSpPr/>
              <p:nvPr/>
            </p:nvSpPr>
            <p:spPr>
              <a:xfrm>
                <a:off x="485902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sp>
          <p:nvSpPr>
            <p:cNvPr id="139" name="文本框 13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384FDB8D-EF03-484C-8487-3AE57481E475}"/>
                </a:ext>
              </a:extLst>
            </p:cNvPr>
            <p:cNvSpPr txBox="1"/>
            <p:nvPr/>
          </p:nvSpPr>
          <p:spPr>
            <a:xfrm>
              <a:off x="7435903" y="1103970"/>
              <a:ext cx="3629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dist="38100" dir="2700000" sx="101000" sy="101000" algn="tl" rotWithShape="0">
                      <a:srgbClr val="E3DFDA"/>
                    </a:outerShdw>
                  </a:effectLst>
                  <a:latin typeface="喜鹊招牌体"/>
                  <a:ea typeface="喜鹊招牌体"/>
                </a:rPr>
                <a:t>惊世才女张爱玲</a:t>
              </a:r>
              <a:endParaRPr lang="zh-CN" altLang="en-US" sz="36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dist="38100" dir="2700000" sx="101000" sy="101000" algn="tl" rotWithShape="0">
                    <a:srgbClr val="CE9E9E"/>
                  </a:outerShdw>
                </a:effectLst>
                <a:latin typeface="喜鹊招牌体"/>
                <a:ea typeface="喜鹊招牌体"/>
              </a:endParaRPr>
            </a:p>
          </p:txBody>
        </p:sp>
        <p:grpSp>
          <p:nvGrpSpPr>
            <p:cNvPr id="149" name="组合 148">
              <a:extLst>
                <a:ext uri="{FF2B5EF4-FFF2-40B4-BE49-F238E27FC236}">
                  <a16:creationId xmlns="" xmlns:a16="http://schemas.microsoft.com/office/drawing/2014/main" id="{E14C5E1C-4AED-4986-9310-357233C1988B}"/>
                </a:ext>
              </a:extLst>
            </p:cNvPr>
            <p:cNvGrpSpPr/>
            <p:nvPr/>
          </p:nvGrpSpPr>
          <p:grpSpPr>
            <a:xfrm>
              <a:off x="6417580" y="1089085"/>
              <a:ext cx="844105" cy="844105"/>
              <a:chOff x="6516380" y="1163748"/>
              <a:chExt cx="961579" cy="961579"/>
            </a:xfrm>
          </p:grpSpPr>
          <p:sp>
            <p:nvSpPr>
              <p:cNvPr id="133" name="椭圆 132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<a:extLst>
                  <a:ext uri="{FF2B5EF4-FFF2-40B4-BE49-F238E27FC236}">
                    <a16:creationId xmlns="" xmlns:a16="http://schemas.microsoft.com/office/drawing/2014/main" id="{710F3BDA-6FFF-471D-9064-F24F31062477}"/>
                  </a:ext>
                </a:extLst>
              </p:cNvPr>
              <p:cNvSpPr/>
              <p:nvPr/>
            </p:nvSpPr>
            <p:spPr>
              <a:xfrm>
                <a:off x="6516380" y="1163748"/>
                <a:ext cx="961579" cy="961579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ctr"/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47" name="图形 244">
                <a:extLst>
                  <a:ext uri="{FF2B5EF4-FFF2-40B4-BE49-F238E27FC236}">
                    <a16:creationId xmlns="" xmlns:a16="http://schemas.microsoft.com/office/drawing/2014/main" id="{2AE44952-5E2F-4CE1-B3D4-15AF8B261AD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747538" y="1384053"/>
                <a:ext cx="499262" cy="520969"/>
              </a:xfrm>
              <a:custGeom>
                <a:avLst/>
                <a:gdLst>
                  <a:gd name="connsiteX0" fmla="*/ 464671 w 479248"/>
                  <a:gd name="connsiteY0" fmla="*/ 394241 h 479248"/>
                  <a:gd name="connsiteX1" fmla="*/ 226125 w 479248"/>
                  <a:gd name="connsiteY1" fmla="*/ 155716 h 479248"/>
                  <a:gd name="connsiteX2" fmla="*/ 210490 w 479248"/>
                  <a:gd name="connsiteY2" fmla="*/ 113482 h 479248"/>
                  <a:gd name="connsiteX3" fmla="*/ 179958 w 479248"/>
                  <a:gd name="connsiteY3" fmla="*/ 30692 h 479248"/>
                  <a:gd name="connsiteX4" fmla="*/ 105614 w 479248"/>
                  <a:gd name="connsiteY4" fmla="*/ 0 h 479248"/>
                  <a:gd name="connsiteX5" fmla="*/ 75561 w 479248"/>
                  <a:gd name="connsiteY5" fmla="*/ 4313 h 479248"/>
                  <a:gd name="connsiteX6" fmla="*/ 138862 w 479248"/>
                  <a:gd name="connsiteY6" fmla="*/ 67614 h 479248"/>
                  <a:gd name="connsiteX7" fmla="*/ 67634 w 479248"/>
                  <a:gd name="connsiteY7" fmla="*/ 138842 h 479248"/>
                  <a:gd name="connsiteX8" fmla="*/ 4353 w 479248"/>
                  <a:gd name="connsiteY8" fmla="*/ 75541 h 479248"/>
                  <a:gd name="connsiteX9" fmla="*/ 0 w 479248"/>
                  <a:gd name="connsiteY9" fmla="*/ 105674 h 479248"/>
                  <a:gd name="connsiteX10" fmla="*/ 30712 w 479248"/>
                  <a:gd name="connsiteY10" fmla="*/ 179978 h 479248"/>
                  <a:gd name="connsiteX11" fmla="*/ 113502 w 479248"/>
                  <a:gd name="connsiteY11" fmla="*/ 210530 h 479248"/>
                  <a:gd name="connsiteX12" fmla="*/ 155696 w 479248"/>
                  <a:gd name="connsiteY12" fmla="*/ 226165 h 479248"/>
                  <a:gd name="connsiteX13" fmla="*/ 394241 w 479248"/>
                  <a:gd name="connsiteY13" fmla="*/ 464671 h 479248"/>
                  <a:gd name="connsiteX14" fmla="*/ 429446 w 479248"/>
                  <a:gd name="connsiteY14" fmla="*/ 479248 h 479248"/>
                  <a:gd name="connsiteX15" fmla="*/ 479248 w 479248"/>
                  <a:gd name="connsiteY15" fmla="*/ 429446 h 479248"/>
                  <a:gd name="connsiteX16" fmla="*/ 464671 w 479248"/>
                  <a:gd name="connsiteY16" fmla="*/ 394241 h 479248"/>
                  <a:gd name="connsiteX17" fmla="*/ 429326 w 479248"/>
                  <a:gd name="connsiteY17" fmla="*/ 449295 h 479248"/>
                  <a:gd name="connsiteX18" fmla="*/ 409358 w 479248"/>
                  <a:gd name="connsiteY18" fmla="*/ 429326 h 479248"/>
                  <a:gd name="connsiteX19" fmla="*/ 429326 w 479248"/>
                  <a:gd name="connsiteY19" fmla="*/ 409358 h 479248"/>
                  <a:gd name="connsiteX20" fmla="*/ 449295 w 479248"/>
                  <a:gd name="connsiteY20" fmla="*/ 429326 h 479248"/>
                  <a:gd name="connsiteX21" fmla="*/ 429326 w 479248"/>
                  <a:gd name="connsiteY21" fmla="*/ 449295 h 479248"/>
                  <a:gd name="connsiteX22" fmla="*/ 254141 w 479248"/>
                  <a:gd name="connsiteY22" fmla="*/ 127101 h 479248"/>
                  <a:gd name="connsiteX23" fmla="*/ 381242 w 479248"/>
                  <a:gd name="connsiteY23" fmla="*/ 0 h 479248"/>
                  <a:gd name="connsiteX24" fmla="*/ 479248 w 479248"/>
                  <a:gd name="connsiteY24" fmla="*/ 98845 h 479248"/>
                  <a:gd name="connsiteX25" fmla="*/ 352487 w 479248"/>
                  <a:gd name="connsiteY25" fmla="*/ 225606 h 479248"/>
                  <a:gd name="connsiteX26" fmla="*/ 324671 w 479248"/>
                  <a:gd name="connsiteY26" fmla="*/ 197790 h 479248"/>
                  <a:gd name="connsiteX27" fmla="*/ 423615 w 479248"/>
                  <a:gd name="connsiteY27" fmla="*/ 98845 h 479248"/>
                  <a:gd name="connsiteX28" fmla="*/ 381262 w 479248"/>
                  <a:gd name="connsiteY28" fmla="*/ 56491 h 479248"/>
                  <a:gd name="connsiteX29" fmla="*/ 338908 w 479248"/>
                  <a:gd name="connsiteY29" fmla="*/ 98845 h 479248"/>
                  <a:gd name="connsiteX30" fmla="*/ 353026 w 479248"/>
                  <a:gd name="connsiteY30" fmla="*/ 112963 h 479248"/>
                  <a:gd name="connsiteX31" fmla="*/ 338888 w 479248"/>
                  <a:gd name="connsiteY31" fmla="*/ 127101 h 479248"/>
                  <a:gd name="connsiteX32" fmla="*/ 324770 w 479248"/>
                  <a:gd name="connsiteY32" fmla="*/ 112983 h 479248"/>
                  <a:gd name="connsiteX33" fmla="*/ 310653 w 479248"/>
                  <a:gd name="connsiteY33" fmla="*/ 127101 h 479248"/>
                  <a:gd name="connsiteX34" fmla="*/ 324770 w 479248"/>
                  <a:gd name="connsiteY34" fmla="*/ 141218 h 479248"/>
                  <a:gd name="connsiteX35" fmla="*/ 310653 w 479248"/>
                  <a:gd name="connsiteY35" fmla="*/ 155336 h 479248"/>
                  <a:gd name="connsiteX36" fmla="*/ 296535 w 479248"/>
                  <a:gd name="connsiteY36" fmla="*/ 141198 h 479248"/>
                  <a:gd name="connsiteX37" fmla="*/ 282417 w 479248"/>
                  <a:gd name="connsiteY37" fmla="*/ 155316 h 479248"/>
                  <a:gd name="connsiteX38" fmla="*/ 254381 w 479248"/>
                  <a:gd name="connsiteY38" fmla="*/ 127480 h 479248"/>
                  <a:gd name="connsiteX39" fmla="*/ 254141 w 479248"/>
                  <a:gd name="connsiteY39" fmla="*/ 127101 h 479248"/>
                  <a:gd name="connsiteX40" fmla="*/ 225586 w 479248"/>
                  <a:gd name="connsiteY40" fmla="*/ 352487 h 479248"/>
                  <a:gd name="connsiteX41" fmla="*/ 98845 w 479248"/>
                  <a:gd name="connsiteY41" fmla="*/ 479248 h 479248"/>
                  <a:gd name="connsiteX42" fmla="*/ 0 w 479248"/>
                  <a:gd name="connsiteY42" fmla="*/ 381242 h 479248"/>
                  <a:gd name="connsiteX43" fmla="*/ 127101 w 479248"/>
                  <a:gd name="connsiteY43" fmla="*/ 254141 h 479248"/>
                  <a:gd name="connsiteX44" fmla="*/ 127460 w 479248"/>
                  <a:gd name="connsiteY44" fmla="*/ 254381 h 479248"/>
                  <a:gd name="connsiteX45" fmla="*/ 155316 w 479248"/>
                  <a:gd name="connsiteY45" fmla="*/ 282397 h 479248"/>
                  <a:gd name="connsiteX46" fmla="*/ 141198 w 479248"/>
                  <a:gd name="connsiteY46" fmla="*/ 296535 h 479248"/>
                  <a:gd name="connsiteX47" fmla="*/ 155316 w 479248"/>
                  <a:gd name="connsiteY47" fmla="*/ 310653 h 479248"/>
                  <a:gd name="connsiteX48" fmla="*/ 141198 w 479248"/>
                  <a:gd name="connsiteY48" fmla="*/ 324770 h 479248"/>
                  <a:gd name="connsiteX49" fmla="*/ 127081 w 479248"/>
                  <a:gd name="connsiteY49" fmla="*/ 310653 h 479248"/>
                  <a:gd name="connsiteX50" fmla="*/ 112963 w 479248"/>
                  <a:gd name="connsiteY50" fmla="*/ 324770 h 479248"/>
                  <a:gd name="connsiteX51" fmla="*/ 127081 w 479248"/>
                  <a:gd name="connsiteY51" fmla="*/ 338888 h 479248"/>
                  <a:gd name="connsiteX52" fmla="*/ 112963 w 479248"/>
                  <a:gd name="connsiteY52" fmla="*/ 353006 h 479248"/>
                  <a:gd name="connsiteX53" fmla="*/ 98845 w 479248"/>
                  <a:gd name="connsiteY53" fmla="*/ 338888 h 479248"/>
                  <a:gd name="connsiteX54" fmla="*/ 84727 w 479248"/>
                  <a:gd name="connsiteY54" fmla="*/ 353006 h 479248"/>
                  <a:gd name="connsiteX55" fmla="*/ 98845 w 479248"/>
                  <a:gd name="connsiteY55" fmla="*/ 367124 h 479248"/>
                  <a:gd name="connsiteX56" fmla="*/ 84727 w 479248"/>
                  <a:gd name="connsiteY56" fmla="*/ 381242 h 479248"/>
                  <a:gd name="connsiteX57" fmla="*/ 70609 w 479248"/>
                  <a:gd name="connsiteY57" fmla="*/ 367124 h 479248"/>
                  <a:gd name="connsiteX58" fmla="*/ 56491 w 479248"/>
                  <a:gd name="connsiteY58" fmla="*/ 381262 h 479248"/>
                  <a:gd name="connsiteX59" fmla="*/ 98845 w 479248"/>
                  <a:gd name="connsiteY59" fmla="*/ 423615 h 479248"/>
                  <a:gd name="connsiteX60" fmla="*/ 197770 w 479248"/>
                  <a:gd name="connsiteY60" fmla="*/ 324691 h 479248"/>
                  <a:gd name="connsiteX61" fmla="*/ 225586 w 479248"/>
                  <a:gd name="connsiteY61" fmla="*/ 352487 h 479248"/>
                  <a:gd name="connsiteX62" fmla="*/ 374193 w 479248"/>
                  <a:gd name="connsiteY62" fmla="*/ 105894 h 479248"/>
                  <a:gd name="connsiteX63" fmla="*/ 374193 w 479248"/>
                  <a:gd name="connsiteY63" fmla="*/ 91776 h 479248"/>
                  <a:gd name="connsiteX64" fmla="*/ 388311 w 479248"/>
                  <a:gd name="connsiteY64" fmla="*/ 91776 h 479248"/>
                  <a:gd name="connsiteX65" fmla="*/ 388311 w 479248"/>
                  <a:gd name="connsiteY65" fmla="*/ 105894 h 479248"/>
                  <a:gd name="connsiteX66" fmla="*/ 374193 w 479248"/>
                  <a:gd name="connsiteY66" fmla="*/ 105894 h 479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79248" h="479248">
                    <a:moveTo>
                      <a:pt x="464671" y="394241"/>
                    </a:moveTo>
                    <a:lnTo>
                      <a:pt x="226125" y="155716"/>
                    </a:lnTo>
                    <a:cubicBezTo>
                      <a:pt x="215003" y="144593"/>
                      <a:pt x="209312" y="129137"/>
                      <a:pt x="210490" y="113482"/>
                    </a:cubicBezTo>
                    <a:cubicBezTo>
                      <a:pt x="212786" y="83828"/>
                      <a:pt x="202602" y="53396"/>
                      <a:pt x="179958" y="30692"/>
                    </a:cubicBezTo>
                    <a:cubicBezTo>
                      <a:pt x="159390" y="10164"/>
                      <a:pt x="132512" y="0"/>
                      <a:pt x="105614" y="0"/>
                    </a:cubicBezTo>
                    <a:cubicBezTo>
                      <a:pt x="95490" y="0"/>
                      <a:pt x="85346" y="1438"/>
                      <a:pt x="75561" y="4313"/>
                    </a:cubicBezTo>
                    <a:lnTo>
                      <a:pt x="138862" y="67614"/>
                    </a:lnTo>
                    <a:cubicBezTo>
                      <a:pt x="145731" y="99344"/>
                      <a:pt x="99743" y="145851"/>
                      <a:pt x="67634" y="138842"/>
                    </a:cubicBezTo>
                    <a:lnTo>
                      <a:pt x="4353" y="75541"/>
                    </a:lnTo>
                    <a:cubicBezTo>
                      <a:pt x="1458" y="85366"/>
                      <a:pt x="0" y="95510"/>
                      <a:pt x="0" y="105674"/>
                    </a:cubicBezTo>
                    <a:cubicBezTo>
                      <a:pt x="0" y="132572"/>
                      <a:pt x="10184" y="159410"/>
                      <a:pt x="30712" y="179978"/>
                    </a:cubicBezTo>
                    <a:cubicBezTo>
                      <a:pt x="53376" y="202662"/>
                      <a:pt x="83828" y="212846"/>
                      <a:pt x="113502" y="210530"/>
                    </a:cubicBezTo>
                    <a:cubicBezTo>
                      <a:pt x="129137" y="209332"/>
                      <a:pt x="144593" y="215043"/>
                      <a:pt x="155696" y="226165"/>
                    </a:cubicBezTo>
                    <a:lnTo>
                      <a:pt x="394241" y="464671"/>
                    </a:lnTo>
                    <a:cubicBezTo>
                      <a:pt x="403587" y="474016"/>
                      <a:pt x="416267" y="479248"/>
                      <a:pt x="429446" y="479248"/>
                    </a:cubicBezTo>
                    <a:cubicBezTo>
                      <a:pt x="456763" y="479248"/>
                      <a:pt x="479248" y="457123"/>
                      <a:pt x="479248" y="429446"/>
                    </a:cubicBezTo>
                    <a:cubicBezTo>
                      <a:pt x="479248" y="416706"/>
                      <a:pt x="474376" y="403966"/>
                      <a:pt x="464671" y="394241"/>
                    </a:cubicBezTo>
                    <a:close/>
                    <a:moveTo>
                      <a:pt x="429326" y="449295"/>
                    </a:moveTo>
                    <a:cubicBezTo>
                      <a:pt x="418284" y="449295"/>
                      <a:pt x="409358" y="440349"/>
                      <a:pt x="409358" y="429326"/>
                    </a:cubicBezTo>
                    <a:cubicBezTo>
                      <a:pt x="409358" y="418304"/>
                      <a:pt x="418284" y="409358"/>
                      <a:pt x="429326" y="409358"/>
                    </a:cubicBezTo>
                    <a:cubicBezTo>
                      <a:pt x="440369" y="409358"/>
                      <a:pt x="449295" y="418304"/>
                      <a:pt x="449295" y="429326"/>
                    </a:cubicBezTo>
                    <a:cubicBezTo>
                      <a:pt x="449295" y="440349"/>
                      <a:pt x="440369" y="449295"/>
                      <a:pt x="429326" y="449295"/>
                    </a:cubicBezTo>
                    <a:close/>
                    <a:moveTo>
                      <a:pt x="254141" y="127101"/>
                    </a:moveTo>
                    <a:lnTo>
                      <a:pt x="381242" y="0"/>
                    </a:lnTo>
                    <a:lnTo>
                      <a:pt x="479248" y="98845"/>
                    </a:lnTo>
                    <a:lnTo>
                      <a:pt x="352487" y="225606"/>
                    </a:lnTo>
                    <a:lnTo>
                      <a:pt x="324671" y="197790"/>
                    </a:lnTo>
                    <a:lnTo>
                      <a:pt x="423615" y="98845"/>
                    </a:lnTo>
                    <a:lnTo>
                      <a:pt x="381262" y="56491"/>
                    </a:lnTo>
                    <a:lnTo>
                      <a:pt x="338908" y="98845"/>
                    </a:lnTo>
                    <a:lnTo>
                      <a:pt x="353026" y="112963"/>
                    </a:lnTo>
                    <a:lnTo>
                      <a:pt x="338888" y="127101"/>
                    </a:lnTo>
                    <a:lnTo>
                      <a:pt x="324770" y="112983"/>
                    </a:lnTo>
                    <a:lnTo>
                      <a:pt x="310653" y="127101"/>
                    </a:lnTo>
                    <a:lnTo>
                      <a:pt x="324770" y="141218"/>
                    </a:lnTo>
                    <a:lnTo>
                      <a:pt x="310653" y="155336"/>
                    </a:lnTo>
                    <a:lnTo>
                      <a:pt x="296535" y="141198"/>
                    </a:lnTo>
                    <a:lnTo>
                      <a:pt x="282417" y="155316"/>
                    </a:lnTo>
                    <a:lnTo>
                      <a:pt x="254381" y="127480"/>
                    </a:lnTo>
                    <a:lnTo>
                      <a:pt x="254141" y="127101"/>
                    </a:lnTo>
                    <a:close/>
                    <a:moveTo>
                      <a:pt x="225586" y="352487"/>
                    </a:moveTo>
                    <a:lnTo>
                      <a:pt x="98845" y="479248"/>
                    </a:lnTo>
                    <a:lnTo>
                      <a:pt x="0" y="381242"/>
                    </a:lnTo>
                    <a:lnTo>
                      <a:pt x="127101" y="254141"/>
                    </a:lnTo>
                    <a:lnTo>
                      <a:pt x="127460" y="254381"/>
                    </a:lnTo>
                    <a:lnTo>
                      <a:pt x="155316" y="282397"/>
                    </a:lnTo>
                    <a:lnTo>
                      <a:pt x="141198" y="296535"/>
                    </a:lnTo>
                    <a:lnTo>
                      <a:pt x="155316" y="310653"/>
                    </a:lnTo>
                    <a:lnTo>
                      <a:pt x="141198" y="324770"/>
                    </a:lnTo>
                    <a:lnTo>
                      <a:pt x="127081" y="310653"/>
                    </a:lnTo>
                    <a:lnTo>
                      <a:pt x="112963" y="324770"/>
                    </a:lnTo>
                    <a:lnTo>
                      <a:pt x="127081" y="338888"/>
                    </a:lnTo>
                    <a:lnTo>
                      <a:pt x="112963" y="353006"/>
                    </a:lnTo>
                    <a:lnTo>
                      <a:pt x="98845" y="338888"/>
                    </a:lnTo>
                    <a:lnTo>
                      <a:pt x="84727" y="353006"/>
                    </a:lnTo>
                    <a:lnTo>
                      <a:pt x="98845" y="367124"/>
                    </a:lnTo>
                    <a:lnTo>
                      <a:pt x="84727" y="381242"/>
                    </a:lnTo>
                    <a:lnTo>
                      <a:pt x="70609" y="367124"/>
                    </a:lnTo>
                    <a:lnTo>
                      <a:pt x="56491" y="381262"/>
                    </a:lnTo>
                    <a:lnTo>
                      <a:pt x="98845" y="423615"/>
                    </a:lnTo>
                    <a:lnTo>
                      <a:pt x="197770" y="324691"/>
                    </a:lnTo>
                    <a:lnTo>
                      <a:pt x="225586" y="352487"/>
                    </a:lnTo>
                    <a:close/>
                    <a:moveTo>
                      <a:pt x="374193" y="105894"/>
                    </a:moveTo>
                    <a:cubicBezTo>
                      <a:pt x="370299" y="102000"/>
                      <a:pt x="370299" y="95670"/>
                      <a:pt x="374193" y="91776"/>
                    </a:cubicBezTo>
                    <a:cubicBezTo>
                      <a:pt x="378087" y="87882"/>
                      <a:pt x="384417" y="87882"/>
                      <a:pt x="388311" y="91776"/>
                    </a:cubicBezTo>
                    <a:cubicBezTo>
                      <a:pt x="392205" y="95670"/>
                      <a:pt x="392205" y="102000"/>
                      <a:pt x="388311" y="105894"/>
                    </a:cubicBezTo>
                    <a:cubicBezTo>
                      <a:pt x="384417" y="109788"/>
                      <a:pt x="378107" y="109808"/>
                      <a:pt x="374193" y="10589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8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93" name="直接连接符 92">
              <a:extLst>
                <a:ext uri="{FF2B5EF4-FFF2-40B4-BE49-F238E27FC236}">
                  <a16:creationId xmlns="" xmlns:a16="http://schemas.microsoft.com/office/drawing/2014/main" id="{B5F6D7C5-BD98-47BA-B268-F765606B45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8819" y="938666"/>
              <a:ext cx="0" cy="1034368"/>
            </a:xfrm>
            <a:prstGeom prst="line">
              <a:avLst/>
            </a:prstGeom>
            <a:noFill/>
            <a:ln w="190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sp>
          <p:nvSpPr>
            <p:cNvPr id="155" name="文本框 154">
              <a:extLst>
                <a:ext uri="{FF2B5EF4-FFF2-40B4-BE49-F238E27FC236}">
                  <a16:creationId xmlns="" xmlns:a16="http://schemas.microsoft.com/office/drawing/2014/main" id="{74A43356-B567-482E-A3FF-394D73034E26}"/>
                </a:ext>
              </a:extLst>
            </p:cNvPr>
            <p:cNvSpPr txBox="1"/>
            <p:nvPr/>
          </p:nvSpPr>
          <p:spPr>
            <a:xfrm>
              <a:off x="6417579" y="2318262"/>
              <a:ext cx="46475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生于上海，中国现代女作家。著有</a:t>
              </a:r>
              <a:r>
                <a:rPr lang="en-US" altLang="zh-CN" dirty="0"/>
                <a:t>《</a:t>
              </a:r>
              <a:r>
                <a:rPr lang="zh-CN" altLang="en-US" dirty="0"/>
                <a:t>倾城之恋</a:t>
              </a:r>
              <a:r>
                <a:rPr lang="en-US" altLang="zh-CN" dirty="0"/>
                <a:t>》《</a:t>
              </a:r>
              <a:r>
                <a:rPr lang="zh-CN" altLang="en-US" dirty="0"/>
                <a:t>红玫瑰与白玫瑰</a:t>
              </a:r>
              <a:r>
                <a:rPr lang="en-US" altLang="zh-CN" dirty="0"/>
                <a:t>》</a:t>
              </a:r>
              <a:r>
                <a:rPr lang="zh-CN" altLang="en-US" dirty="0"/>
                <a:t>等小说。</a:t>
              </a:r>
            </a:p>
          </p:txBody>
        </p:sp>
      </p:grpSp>
      <p:grpSp>
        <p:nvGrpSpPr>
          <p:cNvPr id="179" name="组合 178">
            <a:extLst>
              <a:ext uri="{FF2B5EF4-FFF2-40B4-BE49-F238E27FC236}">
                <a16:creationId xmlns="" xmlns:a16="http://schemas.microsoft.com/office/drawing/2014/main" id="{919F49CE-3E9C-4A56-9DFF-A5C4EBAEBC34}"/>
              </a:ext>
            </a:extLst>
          </p:cNvPr>
          <p:cNvGrpSpPr/>
          <p:nvPr/>
        </p:nvGrpSpPr>
        <p:grpSpPr>
          <a:xfrm>
            <a:off x="6323509" y="3576004"/>
            <a:ext cx="4871542" cy="2119297"/>
            <a:chOff x="6323509" y="3545470"/>
            <a:chExt cx="4871542" cy="2119297"/>
          </a:xfrm>
        </p:grpSpPr>
        <p:sp>
          <p:nvSpPr>
            <p:cNvPr id="158" name="矩形 157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775E6749-BE1D-4B11-B0B2-5B3A7C8FA5F6}"/>
                </a:ext>
              </a:extLst>
            </p:cNvPr>
            <p:cNvSpPr/>
            <p:nvPr/>
          </p:nvSpPr>
          <p:spPr>
            <a:xfrm>
              <a:off x="7348819" y="3555373"/>
              <a:ext cx="3803361" cy="984621"/>
            </a:xfrm>
            <a:prstGeom prst="rect">
              <a:avLst/>
            </a:prstGeom>
            <a:solidFill>
              <a:schemeClr val="accent4">
                <a:lumMod val="90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cxnSp>
          <p:nvCxnSpPr>
            <p:cNvPr id="159" name="直接连接符 158">
              <a:extLst>
                <a:ext uri="{FF2B5EF4-FFF2-40B4-BE49-F238E27FC236}">
                  <a16:creationId xmlns="" xmlns:a16="http://schemas.microsoft.com/office/drawing/2014/main" id="{C9AA8F26-04F9-43DA-9326-77B81401D90F}"/>
                </a:ext>
              </a:extLst>
            </p:cNvPr>
            <p:cNvCxnSpPr>
              <a:cxnSpLocks/>
            </p:cNvCxnSpPr>
            <p:nvPr/>
          </p:nvCxnSpPr>
          <p:spPr>
            <a:xfrm>
              <a:off x="6323509" y="4579838"/>
              <a:ext cx="4871542" cy="0"/>
            </a:xfrm>
            <a:prstGeom prst="line">
              <a:avLst/>
            </a:prstGeom>
            <a:noFill/>
            <a:ln w="190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sp>
          <p:nvSpPr>
            <p:cNvPr id="160" name="矩形 159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B0A350F1-CE72-46C6-91F6-23C758EC685B}"/>
                </a:ext>
              </a:extLst>
            </p:cNvPr>
            <p:cNvSpPr/>
            <p:nvPr/>
          </p:nvSpPr>
          <p:spPr>
            <a:xfrm>
              <a:off x="6323509" y="3568594"/>
              <a:ext cx="4871542" cy="2096173"/>
            </a:xfrm>
            <a:prstGeom prst="rect">
              <a:avLst/>
            </a:prstGeom>
            <a:noFill/>
            <a:ln w="571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grpSp>
          <p:nvGrpSpPr>
            <p:cNvPr id="161" name="组合 160">
              <a:extLst>
                <a:ext uri="{FF2B5EF4-FFF2-40B4-BE49-F238E27FC236}">
                  <a16:creationId xmlns="" xmlns:a16="http://schemas.microsoft.com/office/drawing/2014/main" id="{E96CF013-81E3-419D-A918-2C706545E319}"/>
                </a:ext>
              </a:extLst>
            </p:cNvPr>
            <p:cNvGrpSpPr/>
            <p:nvPr/>
          </p:nvGrpSpPr>
          <p:grpSpPr>
            <a:xfrm>
              <a:off x="6562772" y="4725635"/>
              <a:ext cx="553720" cy="91440"/>
              <a:chOff x="4396740" y="1897380"/>
              <a:chExt cx="553720" cy="91440"/>
            </a:xfrm>
            <a:solidFill>
              <a:srgbClr val="405784"/>
            </a:solidFill>
          </p:grpSpPr>
          <p:sp>
            <p:nvSpPr>
              <p:cNvPr id="162" name="矩形 161">
                <a:extLst>
                  <a:ext uri="{FF2B5EF4-FFF2-40B4-BE49-F238E27FC236}">
                    <a16:creationId xmlns="" xmlns:a16="http://schemas.microsoft.com/office/drawing/2014/main" id="{904B352D-1854-4097-A4AF-38FCAD6D164D}"/>
                  </a:ext>
                </a:extLst>
              </p:cNvPr>
              <p:cNvSpPr/>
              <p:nvPr/>
            </p:nvSpPr>
            <p:spPr>
              <a:xfrm>
                <a:off x="439674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="" xmlns:a16="http://schemas.microsoft.com/office/drawing/2014/main" id="{4CBBC60C-8369-40F3-BE39-E042AF7CD930}"/>
                  </a:ext>
                </a:extLst>
              </p:cNvPr>
              <p:cNvSpPr/>
              <p:nvPr/>
            </p:nvSpPr>
            <p:spPr>
              <a:xfrm>
                <a:off x="462788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="" xmlns:a16="http://schemas.microsoft.com/office/drawing/2014/main" id="{BC385CE4-F511-45FB-850E-D99D40981DD8}"/>
                  </a:ext>
                </a:extLst>
              </p:cNvPr>
              <p:cNvSpPr/>
              <p:nvPr/>
            </p:nvSpPr>
            <p:spPr>
              <a:xfrm>
                <a:off x="485902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grpSp>
          <p:nvGrpSpPr>
            <p:cNvPr id="165" name="组合 164">
              <a:extLst>
                <a:ext uri="{FF2B5EF4-FFF2-40B4-BE49-F238E27FC236}">
                  <a16:creationId xmlns="" xmlns:a16="http://schemas.microsoft.com/office/drawing/2014/main" id="{52BEC626-3FDF-4449-A1C5-17E21159A182}"/>
                </a:ext>
              </a:extLst>
            </p:cNvPr>
            <p:cNvGrpSpPr/>
            <p:nvPr/>
          </p:nvGrpSpPr>
          <p:grpSpPr>
            <a:xfrm>
              <a:off x="10424562" y="4725635"/>
              <a:ext cx="553720" cy="91440"/>
              <a:chOff x="4396740" y="1897380"/>
              <a:chExt cx="553720" cy="91440"/>
            </a:xfrm>
            <a:solidFill>
              <a:srgbClr val="405784"/>
            </a:solidFill>
          </p:grpSpPr>
          <p:sp>
            <p:nvSpPr>
              <p:cNvPr id="166" name="矩形 165">
                <a:extLst>
                  <a:ext uri="{FF2B5EF4-FFF2-40B4-BE49-F238E27FC236}">
                    <a16:creationId xmlns="" xmlns:a16="http://schemas.microsoft.com/office/drawing/2014/main" id="{1075FCE6-0106-46C1-8C46-F712AE4142A0}"/>
                  </a:ext>
                </a:extLst>
              </p:cNvPr>
              <p:cNvSpPr/>
              <p:nvPr/>
            </p:nvSpPr>
            <p:spPr>
              <a:xfrm>
                <a:off x="439674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67" name="矩形 166">
                <a:extLst>
                  <a:ext uri="{FF2B5EF4-FFF2-40B4-BE49-F238E27FC236}">
                    <a16:creationId xmlns="" xmlns:a16="http://schemas.microsoft.com/office/drawing/2014/main" id="{031E34E5-BB13-42FA-B170-7B47F8D7AA7E}"/>
                  </a:ext>
                </a:extLst>
              </p:cNvPr>
              <p:cNvSpPr/>
              <p:nvPr/>
            </p:nvSpPr>
            <p:spPr>
              <a:xfrm>
                <a:off x="462788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68" name="矩形 167">
                <a:extLst>
                  <a:ext uri="{FF2B5EF4-FFF2-40B4-BE49-F238E27FC236}">
                    <a16:creationId xmlns="" xmlns:a16="http://schemas.microsoft.com/office/drawing/2014/main" id="{00F928CC-A65E-4A49-AFF6-6B6CA9E445A0}"/>
                  </a:ext>
                </a:extLst>
              </p:cNvPr>
              <p:cNvSpPr/>
              <p:nvPr/>
            </p:nvSpPr>
            <p:spPr>
              <a:xfrm>
                <a:off x="4859020" y="1897380"/>
                <a:ext cx="91440" cy="91440"/>
              </a:xfrm>
              <a:prstGeom prst="rect">
                <a:avLst/>
              </a:prstGeom>
              <a:grpFill/>
              <a:ln w="38100" cap="flat" cmpd="sng" algn="ctr">
                <a:solidFill>
                  <a:srgbClr val="405784"/>
                </a:solidFill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</p:grpSp>
        <p:sp>
          <p:nvSpPr>
            <p:cNvPr id="169" name="文本框 168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<a:extLst>
                <a:ext uri="{FF2B5EF4-FFF2-40B4-BE49-F238E27FC236}">
                  <a16:creationId xmlns="" xmlns:a16="http://schemas.microsoft.com/office/drawing/2014/main" id="{CE88A016-75F9-45D3-862E-17CA7A285AED}"/>
                </a:ext>
              </a:extLst>
            </p:cNvPr>
            <p:cNvSpPr txBox="1"/>
            <p:nvPr/>
          </p:nvSpPr>
          <p:spPr>
            <a:xfrm>
              <a:off x="7435903" y="3730073"/>
              <a:ext cx="36291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dirty="0">
                  <a:solidFill>
                    <a:prstClr val="black">
                      <a:lumMod val="95000"/>
                      <a:lumOff val="5000"/>
                    </a:prstClr>
                  </a:solidFill>
                  <a:effectLst>
                    <a:outerShdw dist="38100" dir="2700000" sx="101000" sy="101000" algn="tl" rotWithShape="0">
                      <a:srgbClr val="E3DFDA"/>
                    </a:outerShdw>
                  </a:effectLst>
                  <a:latin typeface="喜鹊招牌体"/>
                  <a:ea typeface="喜鹊招牌体"/>
                </a:rPr>
                <a:t>第一名媛林徽因</a:t>
              </a:r>
              <a:endParaRPr lang="zh-CN" altLang="en-US" sz="36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dist="38100" dir="2700000" sx="101000" sy="101000" algn="tl" rotWithShape="0">
                    <a:srgbClr val="CE9E9E"/>
                  </a:outerShdw>
                </a:effectLst>
                <a:latin typeface="喜鹊招牌体"/>
                <a:ea typeface="喜鹊招牌体"/>
              </a:endParaRPr>
            </a:p>
          </p:txBody>
        </p:sp>
        <p:cxnSp>
          <p:nvCxnSpPr>
            <p:cNvPr id="173" name="直接连接符 172">
              <a:extLst>
                <a:ext uri="{FF2B5EF4-FFF2-40B4-BE49-F238E27FC236}">
                  <a16:creationId xmlns="" xmlns:a16="http://schemas.microsoft.com/office/drawing/2014/main" id="{2163E5D3-55A1-41C2-AF35-2F569BD7A1E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48819" y="3545470"/>
              <a:ext cx="0" cy="1034368"/>
            </a:xfrm>
            <a:prstGeom prst="line">
              <a:avLst/>
            </a:prstGeom>
            <a:noFill/>
            <a:ln w="1905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</p:cxnSp>
        <p:sp>
          <p:nvSpPr>
            <p:cNvPr id="174" name="文本框 173">
              <a:extLst>
                <a:ext uri="{FF2B5EF4-FFF2-40B4-BE49-F238E27FC236}">
                  <a16:creationId xmlns="" xmlns:a16="http://schemas.microsoft.com/office/drawing/2014/main" id="{EB8159A2-D040-47A2-902E-0C512D9B5796}"/>
                </a:ext>
              </a:extLst>
            </p:cNvPr>
            <p:cNvSpPr txBox="1"/>
            <p:nvPr/>
          </p:nvSpPr>
          <p:spPr>
            <a:xfrm>
              <a:off x="6417579" y="4925066"/>
              <a:ext cx="46475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建筑学家 、诗人和作家 。代表作品有</a:t>
              </a:r>
              <a:r>
                <a:rPr lang="en-US" altLang="zh-CN" dirty="0"/>
                <a:t>《</a:t>
              </a:r>
              <a:r>
                <a:rPr lang="zh-CN" altLang="en-US" dirty="0"/>
                <a:t>你是人间的四月天</a:t>
              </a:r>
              <a:r>
                <a:rPr lang="en-US" altLang="zh-CN" dirty="0"/>
                <a:t>》《</a:t>
              </a:r>
              <a:r>
                <a:rPr lang="zh-CN" altLang="en-US" dirty="0"/>
                <a:t>莲灯</a:t>
              </a:r>
              <a:r>
                <a:rPr lang="en-US" altLang="zh-CN" dirty="0"/>
                <a:t>》《</a:t>
              </a:r>
              <a:r>
                <a:rPr lang="zh-CN" altLang="en-US" dirty="0"/>
                <a:t>九十九度中</a:t>
              </a:r>
              <a:r>
                <a:rPr lang="en-US" altLang="zh-CN" dirty="0"/>
                <a:t>》</a:t>
              </a:r>
              <a:r>
                <a:rPr lang="zh-CN" altLang="en-US" dirty="0"/>
                <a:t>等。</a:t>
              </a: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="" xmlns:a16="http://schemas.microsoft.com/office/drawing/2014/main" id="{D9B1BFAE-7230-479B-9F5E-61FBD99A28D1}"/>
                </a:ext>
              </a:extLst>
            </p:cNvPr>
            <p:cNvGrpSpPr/>
            <p:nvPr/>
          </p:nvGrpSpPr>
          <p:grpSpPr>
            <a:xfrm>
              <a:off x="6417580" y="3695889"/>
              <a:ext cx="844105" cy="844105"/>
              <a:chOff x="6417580" y="3695889"/>
              <a:chExt cx="844105" cy="844105"/>
            </a:xfrm>
          </p:grpSpPr>
          <p:sp>
            <p:nvSpPr>
              <p:cNvPr id="171" name="椭圆 170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    <a:extLst>
                  <a:ext uri="{FF2B5EF4-FFF2-40B4-BE49-F238E27FC236}">
                    <a16:creationId xmlns="" xmlns:a16="http://schemas.microsoft.com/office/drawing/2014/main" id="{DD9941ED-9E01-4C4E-B1DF-827797A4A69F}"/>
                  </a:ext>
                </a:extLst>
              </p:cNvPr>
              <p:cNvSpPr/>
              <p:nvPr/>
            </p:nvSpPr>
            <p:spPr>
              <a:xfrm>
                <a:off x="6417580" y="3695889"/>
                <a:ext cx="844105" cy="844105"/>
              </a:xfrm>
              <a:prstGeom prst="ellipse">
                <a:avLst/>
              </a:prstGeom>
              <a:blipFill dpi="0" rotWithShape="1">
                <a:blip r:embed="rId4"/>
                <a:srcRect/>
                <a:tile tx="0" ty="0" sx="100000" sy="100000" flip="none" algn="ctr"/>
              </a:blipFill>
              <a:ln w="381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宋体 CN"/>
                  <a:ea typeface="喜鹊招牌体"/>
                  <a:cs typeface="+mn-cs"/>
                </a:endParaRPr>
              </a:p>
            </p:txBody>
          </p:sp>
          <p:sp>
            <p:nvSpPr>
              <p:cNvPr id="176" name="图形 63">
                <a:extLst>
                  <a:ext uri="{FF2B5EF4-FFF2-40B4-BE49-F238E27FC236}">
                    <a16:creationId xmlns="" xmlns:a16="http://schemas.microsoft.com/office/drawing/2014/main" id="{586A37A0-A6A4-457A-ACE4-4D0757C4A28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620498" y="3889280"/>
                <a:ext cx="438268" cy="457323"/>
              </a:xfrm>
              <a:custGeom>
                <a:avLst/>
                <a:gdLst>
                  <a:gd name="connsiteX0" fmla="*/ 112643 w 479249"/>
                  <a:gd name="connsiteY0" fmla="*/ 450674 h 479249"/>
                  <a:gd name="connsiteX1" fmla="*/ 0 w 479249"/>
                  <a:gd name="connsiteY1" fmla="*/ 479249 h 479249"/>
                  <a:gd name="connsiteX2" fmla="*/ 27896 w 479249"/>
                  <a:gd name="connsiteY2" fmla="*/ 365947 h 479249"/>
                  <a:gd name="connsiteX3" fmla="*/ 112643 w 479249"/>
                  <a:gd name="connsiteY3" fmla="*/ 450674 h 479249"/>
                  <a:gd name="connsiteX4" fmla="*/ 56152 w 479249"/>
                  <a:gd name="connsiteY4" fmla="*/ 337711 h 479249"/>
                  <a:gd name="connsiteX5" fmla="*/ 140879 w 479249"/>
                  <a:gd name="connsiteY5" fmla="*/ 422438 h 479249"/>
                  <a:gd name="connsiteX6" fmla="*/ 479249 w 479249"/>
                  <a:gd name="connsiteY6" fmla="*/ 84707 h 479249"/>
                  <a:gd name="connsiteX7" fmla="*/ 394542 w 479249"/>
                  <a:gd name="connsiteY7" fmla="*/ 0 h 479249"/>
                  <a:gd name="connsiteX8" fmla="*/ 56152 w 479249"/>
                  <a:gd name="connsiteY8" fmla="*/ 337711 h 479249"/>
                  <a:gd name="connsiteX9" fmla="*/ 337990 w 479249"/>
                  <a:gd name="connsiteY9" fmla="*/ 282138 h 479249"/>
                  <a:gd name="connsiteX10" fmla="*/ 309755 w 479249"/>
                  <a:gd name="connsiteY10" fmla="*/ 310374 h 479249"/>
                  <a:gd name="connsiteX11" fmla="*/ 323892 w 479249"/>
                  <a:gd name="connsiteY11" fmla="*/ 324511 h 479249"/>
                  <a:gd name="connsiteX12" fmla="*/ 352128 w 479249"/>
                  <a:gd name="connsiteY12" fmla="*/ 296276 h 479249"/>
                  <a:gd name="connsiteX13" fmla="*/ 380364 w 479249"/>
                  <a:gd name="connsiteY13" fmla="*/ 324511 h 479249"/>
                  <a:gd name="connsiteX14" fmla="*/ 337990 w 479249"/>
                  <a:gd name="connsiteY14" fmla="*/ 366885 h 479249"/>
                  <a:gd name="connsiteX15" fmla="*/ 352108 w 479249"/>
                  <a:gd name="connsiteY15" fmla="*/ 381003 h 479249"/>
                  <a:gd name="connsiteX16" fmla="*/ 394482 w 479249"/>
                  <a:gd name="connsiteY16" fmla="*/ 338629 h 479249"/>
                  <a:gd name="connsiteX17" fmla="*/ 422778 w 479249"/>
                  <a:gd name="connsiteY17" fmla="*/ 366286 h 479249"/>
                  <a:gd name="connsiteX18" fmla="*/ 366286 w 479249"/>
                  <a:gd name="connsiteY18" fmla="*/ 422778 h 479249"/>
                  <a:gd name="connsiteX19" fmla="*/ 281778 w 479249"/>
                  <a:gd name="connsiteY19" fmla="*/ 338250 h 479249"/>
                  <a:gd name="connsiteX20" fmla="*/ 253523 w 479249"/>
                  <a:gd name="connsiteY20" fmla="*/ 366466 h 479249"/>
                  <a:gd name="connsiteX21" fmla="*/ 366306 w 479249"/>
                  <a:gd name="connsiteY21" fmla="*/ 479249 h 479249"/>
                  <a:gd name="connsiteX22" fmla="*/ 479249 w 479249"/>
                  <a:gd name="connsiteY22" fmla="*/ 366286 h 479249"/>
                  <a:gd name="connsiteX23" fmla="*/ 366566 w 479249"/>
                  <a:gd name="connsiteY23" fmla="*/ 253603 h 479249"/>
                  <a:gd name="connsiteX24" fmla="*/ 337990 w 479249"/>
                  <a:gd name="connsiteY24" fmla="*/ 282138 h 479249"/>
                  <a:gd name="connsiteX25" fmla="*/ 140560 w 479249"/>
                  <a:gd name="connsiteY25" fmla="*/ 197051 h 479249"/>
                  <a:gd name="connsiteX26" fmla="*/ 56491 w 479249"/>
                  <a:gd name="connsiteY26" fmla="*/ 112983 h 479249"/>
                  <a:gd name="connsiteX27" fmla="*/ 112963 w 479249"/>
                  <a:gd name="connsiteY27" fmla="*/ 56491 h 479249"/>
                  <a:gd name="connsiteX28" fmla="*/ 140300 w 479249"/>
                  <a:gd name="connsiteY28" fmla="*/ 84468 h 479249"/>
                  <a:gd name="connsiteX29" fmla="*/ 97947 w 479249"/>
                  <a:gd name="connsiteY29" fmla="*/ 126821 h 479249"/>
                  <a:gd name="connsiteX30" fmla="*/ 112064 w 479249"/>
                  <a:gd name="connsiteY30" fmla="*/ 140939 h 479249"/>
                  <a:gd name="connsiteX31" fmla="*/ 154418 w 479249"/>
                  <a:gd name="connsiteY31" fmla="*/ 98566 h 479249"/>
                  <a:gd name="connsiteX32" fmla="*/ 182654 w 479249"/>
                  <a:gd name="connsiteY32" fmla="*/ 126821 h 479249"/>
                  <a:gd name="connsiteX33" fmla="*/ 154418 w 479249"/>
                  <a:gd name="connsiteY33" fmla="*/ 155057 h 479249"/>
                  <a:gd name="connsiteX34" fmla="*/ 168536 w 479249"/>
                  <a:gd name="connsiteY34" fmla="*/ 169175 h 479249"/>
                  <a:gd name="connsiteX35" fmla="*/ 196772 w 479249"/>
                  <a:gd name="connsiteY35" fmla="*/ 140939 h 479249"/>
                  <a:gd name="connsiteX36" fmla="*/ 225367 w 479249"/>
                  <a:gd name="connsiteY36" fmla="*/ 112404 h 479249"/>
                  <a:gd name="connsiteX37" fmla="*/ 112963 w 479249"/>
                  <a:gd name="connsiteY37" fmla="*/ 0 h 479249"/>
                  <a:gd name="connsiteX38" fmla="*/ 0 w 479249"/>
                  <a:gd name="connsiteY38" fmla="*/ 112963 h 479249"/>
                  <a:gd name="connsiteX39" fmla="*/ 112284 w 479249"/>
                  <a:gd name="connsiteY39" fmla="*/ 225267 h 479249"/>
                  <a:gd name="connsiteX40" fmla="*/ 140560 w 479249"/>
                  <a:gd name="connsiteY40" fmla="*/ 197051 h 479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79249" h="479249">
                    <a:moveTo>
                      <a:pt x="112643" y="450674"/>
                    </a:moveTo>
                    <a:lnTo>
                      <a:pt x="0" y="479249"/>
                    </a:lnTo>
                    <a:lnTo>
                      <a:pt x="27896" y="365947"/>
                    </a:lnTo>
                    <a:lnTo>
                      <a:pt x="112643" y="450674"/>
                    </a:lnTo>
                    <a:close/>
                    <a:moveTo>
                      <a:pt x="56152" y="337711"/>
                    </a:moveTo>
                    <a:lnTo>
                      <a:pt x="140879" y="422438"/>
                    </a:lnTo>
                    <a:lnTo>
                      <a:pt x="479249" y="84707"/>
                    </a:lnTo>
                    <a:lnTo>
                      <a:pt x="394542" y="0"/>
                    </a:lnTo>
                    <a:lnTo>
                      <a:pt x="56152" y="337711"/>
                    </a:lnTo>
                    <a:close/>
                    <a:moveTo>
                      <a:pt x="337990" y="282138"/>
                    </a:moveTo>
                    <a:lnTo>
                      <a:pt x="309755" y="310374"/>
                    </a:lnTo>
                    <a:lnTo>
                      <a:pt x="323892" y="324511"/>
                    </a:lnTo>
                    <a:lnTo>
                      <a:pt x="352128" y="296276"/>
                    </a:lnTo>
                    <a:lnTo>
                      <a:pt x="380364" y="324511"/>
                    </a:lnTo>
                    <a:lnTo>
                      <a:pt x="337990" y="366885"/>
                    </a:lnTo>
                    <a:lnTo>
                      <a:pt x="352108" y="381003"/>
                    </a:lnTo>
                    <a:lnTo>
                      <a:pt x="394482" y="338629"/>
                    </a:lnTo>
                    <a:lnTo>
                      <a:pt x="422778" y="366286"/>
                    </a:lnTo>
                    <a:lnTo>
                      <a:pt x="366286" y="422778"/>
                    </a:lnTo>
                    <a:lnTo>
                      <a:pt x="281778" y="338250"/>
                    </a:lnTo>
                    <a:lnTo>
                      <a:pt x="253523" y="366466"/>
                    </a:lnTo>
                    <a:lnTo>
                      <a:pt x="366306" y="479249"/>
                    </a:lnTo>
                    <a:lnTo>
                      <a:pt x="479249" y="366286"/>
                    </a:lnTo>
                    <a:lnTo>
                      <a:pt x="366566" y="253603"/>
                    </a:lnTo>
                    <a:lnTo>
                      <a:pt x="337990" y="282138"/>
                    </a:lnTo>
                    <a:close/>
                    <a:moveTo>
                      <a:pt x="140560" y="197051"/>
                    </a:moveTo>
                    <a:lnTo>
                      <a:pt x="56491" y="112983"/>
                    </a:lnTo>
                    <a:lnTo>
                      <a:pt x="112963" y="56491"/>
                    </a:lnTo>
                    <a:lnTo>
                      <a:pt x="140300" y="84468"/>
                    </a:lnTo>
                    <a:lnTo>
                      <a:pt x="97947" y="126821"/>
                    </a:lnTo>
                    <a:lnTo>
                      <a:pt x="112064" y="140939"/>
                    </a:lnTo>
                    <a:lnTo>
                      <a:pt x="154418" y="98566"/>
                    </a:lnTo>
                    <a:lnTo>
                      <a:pt x="182654" y="126821"/>
                    </a:lnTo>
                    <a:lnTo>
                      <a:pt x="154418" y="155057"/>
                    </a:lnTo>
                    <a:lnTo>
                      <a:pt x="168536" y="169175"/>
                    </a:lnTo>
                    <a:lnTo>
                      <a:pt x="196772" y="140939"/>
                    </a:lnTo>
                    <a:lnTo>
                      <a:pt x="225367" y="112404"/>
                    </a:lnTo>
                    <a:lnTo>
                      <a:pt x="112963" y="0"/>
                    </a:lnTo>
                    <a:lnTo>
                      <a:pt x="0" y="112963"/>
                    </a:lnTo>
                    <a:lnTo>
                      <a:pt x="112284" y="225267"/>
                    </a:lnTo>
                    <a:lnTo>
                      <a:pt x="140560" y="197051"/>
                    </a:lnTo>
                    <a:close/>
                  </a:path>
                </a:pathLst>
              </a:custGeom>
              <a:solidFill>
                <a:schemeClr val="accent4"/>
              </a:solidFill>
              <a:ln w="198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00" name="组合 199">
            <a:extLst>
              <a:ext uri="{FF2B5EF4-FFF2-40B4-BE49-F238E27FC236}">
                <a16:creationId xmlns="" xmlns:a16="http://schemas.microsoft.com/office/drawing/2014/main" id="{634BD5C6-057C-45C8-940B-BB9BA629AB5A}"/>
              </a:ext>
            </a:extLst>
          </p:cNvPr>
          <p:cNvGrpSpPr/>
          <p:nvPr/>
        </p:nvGrpSpPr>
        <p:grpSpPr>
          <a:xfrm>
            <a:off x="285042" y="17200"/>
            <a:ext cx="4862998" cy="6159799"/>
            <a:chOff x="194441" y="818523"/>
            <a:chExt cx="4230375" cy="5358476"/>
          </a:xfrm>
        </p:grpSpPr>
        <p:sp>
          <p:nvSpPr>
            <p:cNvPr id="194" name="任意多边形: 形状 193">
              <a:extLst>
                <a:ext uri="{FF2B5EF4-FFF2-40B4-BE49-F238E27FC236}">
                  <a16:creationId xmlns="" xmlns:a16="http://schemas.microsoft.com/office/drawing/2014/main" id="{057B9950-046F-4792-83B8-76FA0D9948B3}"/>
                </a:ext>
              </a:extLst>
            </p:cNvPr>
            <p:cNvSpPr/>
            <p:nvPr/>
          </p:nvSpPr>
          <p:spPr>
            <a:xfrm>
              <a:off x="260818" y="919843"/>
              <a:ext cx="4061124" cy="5232817"/>
            </a:xfrm>
            <a:custGeom>
              <a:avLst/>
              <a:gdLst/>
              <a:ahLst/>
              <a:cxnLst/>
              <a:rect l="0" t="0" r="0" b="0"/>
              <a:pathLst>
                <a:path w="4061124" h="5232817">
                  <a:moveTo>
                    <a:pt x="1510452" y="21873"/>
                  </a:moveTo>
                  <a:cubicBezTo>
                    <a:pt x="1496821" y="34445"/>
                    <a:pt x="1481465" y="59018"/>
                    <a:pt x="1476329" y="76480"/>
                  </a:cubicBezTo>
                  <a:cubicBezTo>
                    <a:pt x="1467916" y="105083"/>
                    <a:pt x="1425734" y="174658"/>
                    <a:pt x="1407030" y="190780"/>
                  </a:cubicBezTo>
                  <a:cubicBezTo>
                    <a:pt x="1402979" y="194272"/>
                    <a:pt x="1384929" y="224315"/>
                    <a:pt x="1366920" y="257541"/>
                  </a:cubicBezTo>
                  <a:cubicBezTo>
                    <a:pt x="1323849" y="337007"/>
                    <a:pt x="1065600" y="589448"/>
                    <a:pt x="905173" y="708905"/>
                  </a:cubicBezTo>
                  <a:cubicBezTo>
                    <a:pt x="835323" y="760916"/>
                    <a:pt x="775316" y="807474"/>
                    <a:pt x="771823" y="812367"/>
                  </a:cubicBezTo>
                  <a:cubicBezTo>
                    <a:pt x="764377" y="822797"/>
                    <a:pt x="612860" y="920214"/>
                    <a:pt x="530523" y="967509"/>
                  </a:cubicBezTo>
                  <a:cubicBezTo>
                    <a:pt x="499091" y="985564"/>
                    <a:pt x="436226" y="1009443"/>
                    <a:pt x="390823" y="1020574"/>
                  </a:cubicBezTo>
                  <a:cubicBezTo>
                    <a:pt x="289807" y="1045338"/>
                    <a:pt x="221861" y="1066469"/>
                    <a:pt x="200196" y="1079858"/>
                  </a:cubicBezTo>
                  <a:cubicBezTo>
                    <a:pt x="174696" y="1095618"/>
                    <a:pt x="139633" y="1277173"/>
                    <a:pt x="104555" y="1575080"/>
                  </a:cubicBezTo>
                  <a:cubicBezTo>
                    <a:pt x="86871" y="1725257"/>
                    <a:pt x="55471" y="1942428"/>
                    <a:pt x="34776" y="2057680"/>
                  </a:cubicBezTo>
                  <a:cubicBezTo>
                    <a:pt x="14080" y="2172932"/>
                    <a:pt x="0" y="2279328"/>
                    <a:pt x="3485" y="2294115"/>
                  </a:cubicBezTo>
                  <a:cubicBezTo>
                    <a:pt x="7116" y="2309516"/>
                    <a:pt x="43728" y="2342527"/>
                    <a:pt x="89198" y="2371395"/>
                  </a:cubicBezTo>
                  <a:cubicBezTo>
                    <a:pt x="132854" y="2399113"/>
                    <a:pt x="237190" y="2465119"/>
                    <a:pt x="321055" y="2518076"/>
                  </a:cubicBezTo>
                  <a:cubicBezTo>
                    <a:pt x="437802" y="2591797"/>
                    <a:pt x="494288" y="2637457"/>
                    <a:pt x="562087" y="2712911"/>
                  </a:cubicBezTo>
                  <a:cubicBezTo>
                    <a:pt x="695051" y="2860887"/>
                    <a:pt x="809923" y="2997729"/>
                    <a:pt x="809923" y="3008146"/>
                  </a:cubicBezTo>
                  <a:cubicBezTo>
                    <a:pt x="809923" y="3013238"/>
                    <a:pt x="793296" y="3027225"/>
                    <a:pt x="772973" y="3039230"/>
                  </a:cubicBezTo>
                  <a:cubicBezTo>
                    <a:pt x="565800" y="3161610"/>
                    <a:pt x="482557" y="3456916"/>
                    <a:pt x="531502" y="3895854"/>
                  </a:cubicBezTo>
                  <a:cubicBezTo>
                    <a:pt x="539025" y="3963324"/>
                    <a:pt x="553606" y="4034819"/>
                    <a:pt x="563903" y="4054731"/>
                  </a:cubicBezTo>
                  <a:cubicBezTo>
                    <a:pt x="574200" y="4074644"/>
                    <a:pt x="588444" y="4152089"/>
                    <a:pt x="595556" y="4226833"/>
                  </a:cubicBezTo>
                  <a:cubicBezTo>
                    <a:pt x="608894" y="4366991"/>
                    <a:pt x="669334" y="4618257"/>
                    <a:pt x="782517" y="5004080"/>
                  </a:cubicBezTo>
                  <a:lnTo>
                    <a:pt x="843990" y="5213630"/>
                  </a:lnTo>
                  <a:lnTo>
                    <a:pt x="3104331" y="5232816"/>
                  </a:lnTo>
                  <a:lnTo>
                    <a:pt x="3098825" y="5159723"/>
                  </a:lnTo>
                  <a:cubicBezTo>
                    <a:pt x="3091309" y="5059950"/>
                    <a:pt x="3104634" y="4855644"/>
                    <a:pt x="3119245" y="4846614"/>
                  </a:cubicBezTo>
                  <a:cubicBezTo>
                    <a:pt x="3125789" y="4842570"/>
                    <a:pt x="3135118" y="4818074"/>
                    <a:pt x="3139976" y="4792178"/>
                  </a:cubicBezTo>
                  <a:cubicBezTo>
                    <a:pt x="3146280" y="4758577"/>
                    <a:pt x="3164873" y="4730956"/>
                    <a:pt x="3204916" y="4695709"/>
                  </a:cubicBezTo>
                  <a:cubicBezTo>
                    <a:pt x="3235775" y="4668546"/>
                    <a:pt x="3261023" y="4638433"/>
                    <a:pt x="3261023" y="4628792"/>
                  </a:cubicBezTo>
                  <a:cubicBezTo>
                    <a:pt x="3261023" y="4619152"/>
                    <a:pt x="3278168" y="4591737"/>
                    <a:pt x="3299123" y="4567870"/>
                  </a:cubicBezTo>
                  <a:cubicBezTo>
                    <a:pt x="3320078" y="4544004"/>
                    <a:pt x="3337223" y="4515029"/>
                    <a:pt x="3337223" y="4503481"/>
                  </a:cubicBezTo>
                  <a:cubicBezTo>
                    <a:pt x="3337223" y="4453518"/>
                    <a:pt x="3374284" y="4396162"/>
                    <a:pt x="3448330" y="4331531"/>
                  </a:cubicBezTo>
                  <a:cubicBezTo>
                    <a:pt x="3491996" y="4293416"/>
                    <a:pt x="3527723" y="4252709"/>
                    <a:pt x="3527723" y="4241070"/>
                  </a:cubicBezTo>
                  <a:cubicBezTo>
                    <a:pt x="3527723" y="4229432"/>
                    <a:pt x="3539459" y="4193377"/>
                    <a:pt x="3553804" y="4160949"/>
                  </a:cubicBezTo>
                  <a:cubicBezTo>
                    <a:pt x="3584667" y="4091177"/>
                    <a:pt x="3590538" y="4011510"/>
                    <a:pt x="3566914" y="3983045"/>
                  </a:cubicBezTo>
                  <a:cubicBezTo>
                    <a:pt x="3556879" y="3970953"/>
                    <a:pt x="3530576" y="3962680"/>
                    <a:pt x="3502166" y="3962680"/>
                  </a:cubicBezTo>
                  <a:cubicBezTo>
                    <a:pt x="3458030" y="3962680"/>
                    <a:pt x="3452273" y="3958325"/>
                    <a:pt x="3427918" y="3906512"/>
                  </a:cubicBezTo>
                  <a:cubicBezTo>
                    <a:pt x="3398680" y="3844310"/>
                    <a:pt x="3372362" y="3830319"/>
                    <a:pt x="3307483" y="3842491"/>
                  </a:cubicBezTo>
                  <a:cubicBezTo>
                    <a:pt x="3259807" y="3851435"/>
                    <a:pt x="3240418" y="3836626"/>
                    <a:pt x="3237358" y="3788936"/>
                  </a:cubicBezTo>
                  <a:cubicBezTo>
                    <a:pt x="3235753" y="3763915"/>
                    <a:pt x="3239333" y="3762317"/>
                    <a:pt x="3274430" y="3772383"/>
                  </a:cubicBezTo>
                  <a:cubicBezTo>
                    <a:pt x="3296199" y="3778626"/>
                    <a:pt x="3317146" y="3778705"/>
                    <a:pt x="3322076" y="3772563"/>
                  </a:cubicBezTo>
                  <a:cubicBezTo>
                    <a:pt x="3326914" y="3766534"/>
                    <a:pt x="3349447" y="3761015"/>
                    <a:pt x="3372148" y="3760299"/>
                  </a:cubicBezTo>
                  <a:cubicBezTo>
                    <a:pt x="3404386" y="3759281"/>
                    <a:pt x="3413423" y="3753488"/>
                    <a:pt x="3413423" y="3733838"/>
                  </a:cubicBezTo>
                  <a:cubicBezTo>
                    <a:pt x="3413423" y="3720001"/>
                    <a:pt x="3405883" y="3708680"/>
                    <a:pt x="3396667" y="3708680"/>
                  </a:cubicBezTo>
                  <a:cubicBezTo>
                    <a:pt x="3387451" y="3708680"/>
                    <a:pt x="3346017" y="3682336"/>
                    <a:pt x="3304592" y="3650137"/>
                  </a:cubicBezTo>
                  <a:cubicBezTo>
                    <a:pt x="3263166" y="3617939"/>
                    <a:pt x="3215228" y="3587096"/>
                    <a:pt x="3198062" y="3581596"/>
                  </a:cubicBezTo>
                  <a:cubicBezTo>
                    <a:pt x="3170226" y="3572679"/>
                    <a:pt x="3167232" y="3565417"/>
                    <a:pt x="3170367" y="3514432"/>
                  </a:cubicBezTo>
                  <a:cubicBezTo>
                    <a:pt x="3172301" y="3482991"/>
                    <a:pt x="3167771" y="3453490"/>
                    <a:pt x="3160303" y="3448874"/>
                  </a:cubicBezTo>
                  <a:cubicBezTo>
                    <a:pt x="3152834" y="3444258"/>
                    <a:pt x="3146723" y="3418366"/>
                    <a:pt x="3146723" y="3391338"/>
                  </a:cubicBezTo>
                  <a:cubicBezTo>
                    <a:pt x="3146723" y="3341545"/>
                    <a:pt x="3121537" y="3302280"/>
                    <a:pt x="3089597" y="3302280"/>
                  </a:cubicBezTo>
                  <a:cubicBezTo>
                    <a:pt x="3080130" y="3302280"/>
                    <a:pt x="3057763" y="3270340"/>
                    <a:pt x="3039891" y="3231303"/>
                  </a:cubicBezTo>
                  <a:cubicBezTo>
                    <a:pt x="3019470" y="3186697"/>
                    <a:pt x="2975461" y="3128391"/>
                    <a:pt x="2921446" y="3074375"/>
                  </a:cubicBezTo>
                  <a:cubicBezTo>
                    <a:pt x="2840225" y="2993154"/>
                    <a:pt x="2829558" y="2986804"/>
                    <a:pt x="2727584" y="2958962"/>
                  </a:cubicBezTo>
                  <a:cubicBezTo>
                    <a:pt x="2626855" y="2931460"/>
                    <a:pt x="2581332" y="2904120"/>
                    <a:pt x="2596202" y="2880058"/>
                  </a:cubicBezTo>
                  <a:cubicBezTo>
                    <a:pt x="2607335" y="2862045"/>
                    <a:pt x="2808873" y="2709831"/>
                    <a:pt x="2848273" y="2689679"/>
                  </a:cubicBezTo>
                  <a:cubicBezTo>
                    <a:pt x="2869228" y="2678961"/>
                    <a:pt x="2974022" y="2643815"/>
                    <a:pt x="3081148" y="2611577"/>
                  </a:cubicBezTo>
                  <a:cubicBezTo>
                    <a:pt x="3230014" y="2566779"/>
                    <a:pt x="3305548" y="2551022"/>
                    <a:pt x="3401614" y="2544726"/>
                  </a:cubicBezTo>
                  <a:lnTo>
                    <a:pt x="3527305" y="2536489"/>
                  </a:lnTo>
                  <a:lnTo>
                    <a:pt x="3513786" y="2382810"/>
                  </a:lnTo>
                  <a:cubicBezTo>
                    <a:pt x="3501551" y="2243725"/>
                    <a:pt x="3502626" y="2220687"/>
                    <a:pt x="3525106" y="2140230"/>
                  </a:cubicBezTo>
                  <a:cubicBezTo>
                    <a:pt x="3666962" y="1632517"/>
                    <a:pt x="3657447" y="1655951"/>
                    <a:pt x="3839521" y="1365909"/>
                  </a:cubicBezTo>
                  <a:cubicBezTo>
                    <a:pt x="3902383" y="1265770"/>
                    <a:pt x="3942031" y="1217443"/>
                    <a:pt x="3992727" y="1179168"/>
                  </a:cubicBezTo>
                  <a:cubicBezTo>
                    <a:pt x="4030345" y="1150766"/>
                    <a:pt x="4061123" y="1122500"/>
                    <a:pt x="4061123" y="1116354"/>
                  </a:cubicBezTo>
                  <a:cubicBezTo>
                    <a:pt x="4061123" y="1110208"/>
                    <a:pt x="4032092" y="1105180"/>
                    <a:pt x="3996610" y="1105180"/>
                  </a:cubicBezTo>
                  <a:cubicBezTo>
                    <a:pt x="3846561" y="1105180"/>
                    <a:pt x="3477587" y="855534"/>
                    <a:pt x="3373393" y="683515"/>
                  </a:cubicBezTo>
                  <a:cubicBezTo>
                    <a:pt x="3353500" y="650672"/>
                    <a:pt x="3337223" y="616280"/>
                    <a:pt x="3337223" y="607088"/>
                  </a:cubicBezTo>
                  <a:cubicBezTo>
                    <a:pt x="3337223" y="597897"/>
                    <a:pt x="3323424" y="570070"/>
                    <a:pt x="3306559" y="545250"/>
                  </a:cubicBezTo>
                  <a:cubicBezTo>
                    <a:pt x="3289694" y="520431"/>
                    <a:pt x="3268921" y="464673"/>
                    <a:pt x="3260396" y="421343"/>
                  </a:cubicBezTo>
                  <a:cubicBezTo>
                    <a:pt x="3251871" y="378013"/>
                    <a:pt x="3240786" y="340021"/>
                    <a:pt x="3235762" y="336916"/>
                  </a:cubicBezTo>
                  <a:cubicBezTo>
                    <a:pt x="3230738" y="333811"/>
                    <a:pt x="3150070" y="342629"/>
                    <a:pt x="3056500" y="356513"/>
                  </a:cubicBezTo>
                  <a:lnTo>
                    <a:pt x="2886373" y="381755"/>
                  </a:lnTo>
                  <a:lnTo>
                    <a:pt x="2676823" y="355955"/>
                  </a:lnTo>
                  <a:cubicBezTo>
                    <a:pt x="2561571" y="341764"/>
                    <a:pt x="2375833" y="307801"/>
                    <a:pt x="2264073" y="280481"/>
                  </a:cubicBezTo>
                  <a:cubicBezTo>
                    <a:pt x="2087191" y="237241"/>
                    <a:pt x="2029621" y="216080"/>
                    <a:pt x="1819573" y="117097"/>
                  </a:cubicBezTo>
                  <a:cubicBezTo>
                    <a:pt x="1686858" y="54557"/>
                    <a:pt x="1568590" y="2404"/>
                    <a:pt x="1556755" y="1202"/>
                  </a:cubicBezTo>
                  <a:cubicBezTo>
                    <a:pt x="1544919" y="0"/>
                    <a:pt x="1524083" y="9302"/>
                    <a:pt x="1510452" y="21873"/>
                  </a:cubicBezTo>
                  <a:close/>
                </a:path>
              </a:pathLst>
            </a:custGeom>
            <a:solidFill>
              <a:schemeClr val="tx1"/>
            </a:solidFill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3" name="图片 192" descr="图片包含 游戏机, 衬衫, 女人, 伞&#10;&#10;描述已自动生成">
              <a:extLst>
                <a:ext uri="{FF2B5EF4-FFF2-40B4-BE49-F238E27FC236}">
                  <a16:creationId xmlns="" xmlns:a16="http://schemas.microsoft.com/office/drawing/2014/main" id="{F14E00CC-18C7-46A2-BF4D-42D2C4A2EE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896" t="17705" r="9369" b="7541"/>
            <a:stretch/>
          </p:blipFill>
          <p:spPr>
            <a:xfrm flipH="1">
              <a:off x="194441" y="818523"/>
              <a:ext cx="4230375" cy="5358476"/>
            </a:xfrm>
            <a:prstGeom prst="rect">
              <a:avLst/>
            </a:prstGeom>
          </p:spPr>
        </p:pic>
      </p:grpSp>
      <p:pic>
        <p:nvPicPr>
          <p:cNvPr id="202" name="图片 201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F03E962E-06BF-4F53-B745-1CDCC5E4803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57" y="-916"/>
            <a:ext cx="12193057" cy="6858594"/>
          </a:xfrm>
          <a:prstGeom prst="rect">
            <a:avLst/>
          </a:prstGeom>
        </p:spPr>
      </p:pic>
      <p:grpSp>
        <p:nvGrpSpPr>
          <p:cNvPr id="215" name="组合 214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A48A1C56-6B01-449F-96E0-4DAC312320FC}"/>
              </a:ext>
            </a:extLst>
          </p:cNvPr>
          <p:cNvGrpSpPr>
            <a:grpSpLocks/>
          </p:cNvGrpSpPr>
          <p:nvPr/>
        </p:nvGrpSpPr>
        <p:grpSpPr>
          <a:xfrm>
            <a:off x="1561155" y="3799331"/>
            <a:ext cx="3781304" cy="804001"/>
            <a:chOff x="837343" y="665753"/>
            <a:chExt cx="3745973" cy="995423"/>
          </a:xfrm>
        </p:grpSpPr>
        <p:sp>
          <p:nvSpPr>
            <p:cNvPr id="218" name="矩形 217">
              <a:extLst>
                <a:ext uri="{FF2B5EF4-FFF2-40B4-BE49-F238E27FC236}">
                  <a16:creationId xmlns="" xmlns:a16="http://schemas.microsoft.com/office/drawing/2014/main" id="{401B8B56-3733-4820-A688-68EBC6FEEB29}"/>
                </a:ext>
              </a:extLst>
            </p:cNvPr>
            <p:cNvSpPr/>
            <p:nvPr/>
          </p:nvSpPr>
          <p:spPr>
            <a:xfrm>
              <a:off x="837343" y="665753"/>
              <a:ext cx="3745973" cy="995423"/>
            </a:xfrm>
            <a:prstGeom prst="rect">
              <a:avLst/>
            </a:prstGeom>
            <a:solidFill>
              <a:srgbClr val="E3DFDA"/>
            </a:solidFill>
            <a:ln w="3810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  <p:sp>
          <p:nvSpPr>
            <p:cNvPr id="219" name="矩形 218">
              <a:extLst>
                <a:ext uri="{FF2B5EF4-FFF2-40B4-BE49-F238E27FC236}">
                  <a16:creationId xmlns="" xmlns:a16="http://schemas.microsoft.com/office/drawing/2014/main" id="{B386C1FE-A979-400F-A5A1-775B39A582DA}"/>
                </a:ext>
              </a:extLst>
            </p:cNvPr>
            <p:cNvSpPr/>
            <p:nvPr/>
          </p:nvSpPr>
          <p:spPr>
            <a:xfrm>
              <a:off x="837343" y="665753"/>
              <a:ext cx="3745973" cy="995423"/>
            </a:xfrm>
            <a:prstGeom prst="rect">
              <a:avLst/>
            </a:prstGeom>
            <a:blipFill dpi="0" rotWithShape="1">
              <a:blip r:embed="rId8"/>
              <a:srcRect/>
              <a:tile tx="0" ty="0" sx="100000" sy="100000" flip="none" algn="ctr"/>
            </a:blipFill>
            <a:ln w="38100" cap="flat" cmpd="sng" algn="ctr">
              <a:solidFill>
                <a:srgbClr val="26262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"/>
                <a:ea typeface="喜鹊招牌体"/>
                <a:cs typeface="+mn-cs"/>
              </a:endParaRPr>
            </a:p>
          </p:txBody>
        </p:sp>
      </p:grpSp>
      <p:sp>
        <p:nvSpPr>
          <p:cNvPr id="216" name="矩形 215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348D4F06-C7E6-408B-858C-1015AC918159}"/>
              </a:ext>
            </a:extLst>
          </p:cNvPr>
          <p:cNvSpPr>
            <a:spLocks/>
          </p:cNvSpPr>
          <p:nvPr/>
        </p:nvSpPr>
        <p:spPr>
          <a:xfrm>
            <a:off x="1450652" y="3678218"/>
            <a:ext cx="3781304" cy="804001"/>
          </a:xfrm>
          <a:prstGeom prst="rect">
            <a:avLst/>
          </a:prstGeom>
          <a:solidFill>
            <a:schemeClr val="accent5"/>
          </a:solidFill>
          <a:ln w="38100" cap="flat" cmpd="sng" algn="ctr">
            <a:solidFill>
              <a:srgbClr val="26262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"/>
              <a:ea typeface="喜鹊招牌体"/>
              <a:cs typeface="+mn-cs"/>
            </a:endParaRPr>
          </a:p>
        </p:txBody>
      </p:sp>
      <p:sp>
        <p:nvSpPr>
          <p:cNvPr id="217" name="文本框 216" descr="e7d195523061f1c0c989bbdf341b111e769f2ee359bd8df638E53E9931A62DC22263A6E1A75FFBC630BB5D77BA969D9175F253EB94D93A1189E24A7D909BAD0376573965191318DE1FD009565C070D0776FC0635DCD17D7FC4EBF9438CAA60D1B0E9F959388FB7C90147A14725A9D0744EAB6502785BF28F448F94C0D04EDC66EF5F59F45DBB6FA5F3CD8C53B46326C8">
            <a:extLst>
              <a:ext uri="{FF2B5EF4-FFF2-40B4-BE49-F238E27FC236}">
                <a16:creationId xmlns="" xmlns:a16="http://schemas.microsoft.com/office/drawing/2014/main" id="{7494AC0B-8A25-44EA-AE9F-63D360CCA607}"/>
              </a:ext>
            </a:extLst>
          </p:cNvPr>
          <p:cNvSpPr txBox="1"/>
          <p:nvPr/>
        </p:nvSpPr>
        <p:spPr>
          <a:xfrm>
            <a:off x="1520765" y="3777178"/>
            <a:ext cx="35822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dist="38100" dir="2700000" sx="102000" sy="102000" algn="tl" rotWithShape="0">
                    <a:srgbClr val="E3DFDA"/>
                  </a:outerShdw>
                </a:effectLst>
                <a:latin typeface="喜鹊招牌体"/>
                <a:ea typeface="喜鹊招牌体"/>
              </a:rPr>
              <a:t>民国闺秀流年往事</a:t>
            </a:r>
          </a:p>
        </p:txBody>
      </p:sp>
    </p:spTree>
    <p:extLst>
      <p:ext uri="{BB962C8B-B14F-4D97-AF65-F5344CB8AC3E}">
        <p14:creationId xmlns:p14="http://schemas.microsoft.com/office/powerpoint/2010/main" val="27537388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复古风&quot;,&quot;HeaderHeight&quot;:0.0,&quot;FooterHeight&quot;:0.0,&quot;SideMargin&quot;:7.0,&quot;TopMargin&quot;:10.0,&quot;BottomMargin&quot;:10.0,&quot;IntervalMargin&quot;:0.0,&quot;SettingType&quot;:&quot;Custo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E5586"/>
      </a:accent1>
      <a:accent2>
        <a:srgbClr val="3D838F"/>
      </a:accent2>
      <a:accent3>
        <a:srgbClr val="F2335F"/>
      </a:accent3>
      <a:accent4>
        <a:srgbClr val="FBEFD5"/>
      </a:accent4>
      <a:accent5>
        <a:srgbClr val="E59854"/>
      </a:accent5>
      <a:accent6>
        <a:srgbClr val="EEB13B"/>
      </a:accent6>
      <a:hlink>
        <a:srgbClr val="0563C1"/>
      </a:hlink>
      <a:folHlink>
        <a:srgbClr val="954F72"/>
      </a:folHlink>
    </a:clrScheme>
    <a:fontScheme name="复古风">
      <a:majorFont>
        <a:latin typeface="喜鹊招牌体"/>
        <a:ea typeface="喜鹊招牌体"/>
        <a:cs typeface=""/>
      </a:majorFont>
      <a:minorFont>
        <a:latin typeface="思源宋体 CN"/>
        <a:ea typeface="思源宋体 C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</TotalTime>
  <Words>1571</Words>
  <Application>Microsoft Office PowerPoint</Application>
  <PresentationFormat>宽屏</PresentationFormat>
  <Paragraphs>240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Eras Light ITC</vt:lpstr>
      <vt:lpstr>等线</vt:lpstr>
      <vt:lpstr>等线 Light</vt:lpstr>
      <vt:lpstr>思源宋体 CN</vt:lpstr>
      <vt:lpstr>思源宋体 CN Heavy</vt:lpstr>
      <vt:lpstr>思源宋体 CN Medium</vt:lpstr>
      <vt:lpstr>思源宋体 CN SemiBold</vt:lpstr>
      <vt:lpstr>微软雅黑</vt:lpstr>
      <vt:lpstr>喜鹊招牌体</vt:lpstr>
      <vt:lpstr>字魂95号-手刻宋</vt:lpstr>
      <vt:lpstr>Arial</vt:lpstr>
      <vt:lpstr>Calibri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一六视觉 . 副本作品</dc:creator>
  <cp:keywords>51PPT模板网</cp:keywords>
  <dc:description>www.51pp tm oban.com</dc:description>
  <cp:lastModifiedBy>YANGs</cp:lastModifiedBy>
  <cp:revision>109</cp:revision>
  <dcterms:created xsi:type="dcterms:W3CDTF">2020-09-05T16:34:29Z</dcterms:created>
  <dcterms:modified xsi:type="dcterms:W3CDTF">2020-10-15T15:21:15Z</dcterms:modified>
</cp:coreProperties>
</file>