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80BC164-A18F-4141-A825-504279044996}">
          <p14:sldIdLst>
            <p14:sldId id="268"/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  <p14:section name="作者信息" id="{266729DF-A321-4F4A-A174-38CB2188DCA1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7A"/>
    <a:srgbClr val="3237AF"/>
    <a:srgbClr val="FAD0EC"/>
    <a:srgbClr val="CED9E6"/>
    <a:srgbClr val="BFD4E4"/>
    <a:srgbClr val="F4E7D2"/>
    <a:srgbClr val="9DCADE"/>
    <a:srgbClr val="545BB4"/>
    <a:srgbClr val="ECABDB"/>
    <a:srgbClr val="5B6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6" y="111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3B283-9967-48A9-BF9F-B1BA1A200290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63342-2C4D-421B-8F8B-21D79709E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8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63342-2C4D-421B-8F8B-21D79709E4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77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08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:a16="http://schemas.microsoft.com/office/drawing/2014/main" xmlns="" id="{B9EF973C-23F5-4BA2-BE08-C4D3971ABF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5.png"/><Relationship Id="rId9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日历&#10;&#10;描述已自动生成">
            <a:extLst>
              <a:ext uri="{FF2B5EF4-FFF2-40B4-BE49-F238E27FC236}">
                <a16:creationId xmlns:a16="http://schemas.microsoft.com/office/drawing/2014/main" xmlns="" id="{89ABAE22-C154-4C5F-ABD7-33D56C762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7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3BD301-6611-44C4-8EA2-DAFB778663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D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568EDB6-CC4D-4537-AE26-95FF90085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6385062-CC85-4EE7-A03B-9ED161EF6F18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5" name="图片 14" descr="图片包含 动物, 植物, 空气, 鸟&#10;&#10;描述已自动生成">
            <a:extLst>
              <a:ext uri="{FF2B5EF4-FFF2-40B4-BE49-F238E27FC236}">
                <a16:creationId xmlns:a16="http://schemas.microsoft.com/office/drawing/2014/main" xmlns="" id="{51B8166C-AD67-458A-9F39-9C2CFD19D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590" y="1741714"/>
            <a:ext cx="2000905" cy="2644838"/>
          </a:xfrm>
          <a:prstGeom prst="rect">
            <a:avLst/>
          </a:prstGeom>
          <a:effectLst>
            <a:outerShdw dist="38100" dir="18900000" algn="bl" rotWithShape="0">
              <a:srgbClr val="FE007A"/>
            </a:outerShdw>
          </a:effectLst>
        </p:spPr>
      </p:pic>
      <p:pic>
        <p:nvPicPr>
          <p:cNvPr id="22" name="图片 21" descr="图片包含 动物, 植物, 空气, 鸟&#10;&#10;描述已自动生成">
            <a:extLst>
              <a:ext uri="{FF2B5EF4-FFF2-40B4-BE49-F238E27FC236}">
                <a16:creationId xmlns:a16="http://schemas.microsoft.com/office/drawing/2014/main" xmlns="" id="{0793BB83-FF89-4527-8B50-943BFA911B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590" y="1741714"/>
            <a:ext cx="2000905" cy="2644838"/>
          </a:xfrm>
          <a:prstGeom prst="rect">
            <a:avLst/>
          </a:prstGeom>
          <a:effectLst>
            <a:outerShdw dist="38100" dir="8100000" algn="tr" rotWithShape="0">
              <a:schemeClr val="bg1"/>
            </a:outerShdw>
          </a:effectLst>
        </p:spPr>
      </p:pic>
      <p:pic>
        <p:nvPicPr>
          <p:cNvPr id="13" name="图片 12" descr="图片包含 人, 女人, 桌子, 食物&#10;&#10;描述已自动生成">
            <a:extLst>
              <a:ext uri="{FF2B5EF4-FFF2-40B4-BE49-F238E27FC236}">
                <a16:creationId xmlns:a16="http://schemas.microsoft.com/office/drawing/2014/main" xmlns="" id="{7399D33B-6C1E-4DC3-B77B-2AE6C0E588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579" y="1741714"/>
            <a:ext cx="3506421" cy="4535714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xmlns="" id="{6BFFA378-D768-426E-BA82-B8C0871820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5154453" cy="3429000"/>
          </a:xfrm>
          <a:prstGeom prst="rect">
            <a:avLst/>
          </a:prstGeom>
        </p:spPr>
      </p:pic>
      <p:pic>
        <p:nvPicPr>
          <p:cNvPr id="17" name="图片 16" descr="图片包含 游戏机, 键盘, 电脑&#10;&#10;描述已自动生成">
            <a:extLst>
              <a:ext uri="{FF2B5EF4-FFF2-40B4-BE49-F238E27FC236}">
                <a16:creationId xmlns:a16="http://schemas.microsoft.com/office/drawing/2014/main" xmlns="" id="{FFCB06F1-9C3F-4BFA-BA63-1EC8F6C7B4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960914" cy="1628383"/>
          </a:xfrm>
          <a:prstGeom prst="rect">
            <a:avLst/>
          </a:prstGeom>
        </p:spPr>
      </p:pic>
      <p:pic>
        <p:nvPicPr>
          <p:cNvPr id="11" name="图片 10" descr="图片包含 游戏机, 桌子, 花, 项链&#10;&#10;描述已自动生成">
            <a:extLst>
              <a:ext uri="{FF2B5EF4-FFF2-40B4-BE49-F238E27FC236}">
                <a16:creationId xmlns:a16="http://schemas.microsoft.com/office/drawing/2014/main" xmlns="" id="{CF6562D6-BD54-4491-AF86-4F9A0826DE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160" y="0"/>
            <a:ext cx="1926771" cy="3657600"/>
          </a:xfrm>
          <a:prstGeom prst="rect">
            <a:avLst/>
          </a:prstGeom>
          <a:effectLst>
            <a:outerShdw dist="38100" dir="2700000" algn="tl" rotWithShape="0">
              <a:srgbClr val="3237AF"/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6CD52EC-85D5-4448-9683-7AC8F75D9758}"/>
              </a:ext>
            </a:extLst>
          </p:cNvPr>
          <p:cNvSpPr txBox="1"/>
          <p:nvPr/>
        </p:nvSpPr>
        <p:spPr>
          <a:xfrm>
            <a:off x="269747" y="1628383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92AFDB-0EEB-4A88-B510-9108CF61C09C}"/>
              </a:ext>
            </a:extLst>
          </p:cNvPr>
          <p:cNvSpPr txBox="1"/>
          <p:nvPr/>
        </p:nvSpPr>
        <p:spPr>
          <a:xfrm>
            <a:off x="269747" y="2338421"/>
            <a:ext cx="5898695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EFC2B52-F37E-4D31-B87D-DCFA6CD89F6B}"/>
              </a:ext>
            </a:extLst>
          </p:cNvPr>
          <p:cNvSpPr txBox="1"/>
          <p:nvPr/>
        </p:nvSpPr>
        <p:spPr>
          <a:xfrm>
            <a:off x="2317464" y="3943457"/>
            <a:ext cx="615323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87E7BB3-B7CE-472D-8B1D-4123AE8E61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9548" y="4191857"/>
            <a:ext cx="2321964" cy="2391232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1169DC4-6B33-42DC-A83B-C6E707E283DA}"/>
              </a:ext>
            </a:extLst>
          </p:cNvPr>
          <p:cNvSpPr txBox="1"/>
          <p:nvPr/>
        </p:nvSpPr>
        <p:spPr>
          <a:xfrm>
            <a:off x="7774884" y="5004740"/>
            <a:ext cx="174032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xmlns="" id="{DC862840-2F4D-43CE-95A1-FF907D4D31F9}"/>
              </a:ext>
            </a:extLst>
          </p:cNvPr>
          <p:cNvSpPr/>
          <p:nvPr/>
        </p:nvSpPr>
        <p:spPr>
          <a:xfrm flipH="1">
            <a:off x="6457569" y="3948730"/>
            <a:ext cx="1911008" cy="1911008"/>
          </a:xfrm>
          <a:custGeom>
            <a:avLst/>
            <a:gdLst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  <a:gd name="connsiteX3" fmla="*/ 986966 w 1911008"/>
              <a:gd name="connsiteY3" fmla="*/ 1413066 h 1911008"/>
              <a:gd name="connsiteX4" fmla="*/ 955504 w 1911008"/>
              <a:gd name="connsiteY4" fmla="*/ 955504 h 1911008"/>
              <a:gd name="connsiteX5" fmla="*/ 1408586 w 1911008"/>
              <a:gd name="connsiteY5" fmla="*/ 884306 h 1911008"/>
              <a:gd name="connsiteX6" fmla="*/ 1899425 w 1911008"/>
              <a:gd name="connsiteY6" fmla="*/ 807174 h 1911008"/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899425" y="807174"/>
                </a:moveTo>
                <a:cubicBezTo>
                  <a:pt x="1906830" y="1050729"/>
                  <a:pt x="1827964" y="1357380"/>
                  <a:pt x="1702583" y="1551207"/>
                </a:cubicBezTo>
                <a:cubicBezTo>
                  <a:pt x="1575715" y="1769110"/>
                  <a:pt x="1282591" y="1890564"/>
                  <a:pt x="1021049" y="1908758"/>
                </a:cubicBezTo>
                <a:cubicBezTo>
                  <a:pt x="1012030" y="1788478"/>
                  <a:pt x="1003637" y="1522364"/>
                  <a:pt x="986966" y="1413066"/>
                </a:cubicBezTo>
                <a:cubicBezTo>
                  <a:pt x="970295" y="1303768"/>
                  <a:pt x="1023359" y="1150743"/>
                  <a:pt x="955504" y="955504"/>
                </a:cubicBezTo>
                <a:cubicBezTo>
                  <a:pt x="1178052" y="897362"/>
                  <a:pt x="1301158" y="943749"/>
                  <a:pt x="1408586" y="884306"/>
                </a:cubicBezTo>
                <a:cubicBezTo>
                  <a:pt x="1516014" y="824862"/>
                  <a:pt x="1682266" y="856798"/>
                  <a:pt x="1899425" y="807174"/>
                </a:cubicBezTo>
                <a:close/>
              </a:path>
              <a:path w="1911008" h="1911008" fill="none" extrusionOk="0">
                <a:moveTo>
                  <a:pt x="1899425" y="807174"/>
                </a:moveTo>
                <a:cubicBezTo>
                  <a:pt x="1896558" y="1064623"/>
                  <a:pt x="1874784" y="1345999"/>
                  <a:pt x="1702583" y="1551207"/>
                </a:cubicBezTo>
                <a:cubicBezTo>
                  <a:pt x="1561887" y="1799833"/>
                  <a:pt x="1291433" y="1922788"/>
                  <a:pt x="1021049" y="1908758"/>
                </a:cubicBezTo>
              </a:path>
              <a:path w="1911008" h="1911008" fill="none" stroke="0" extrusionOk="0">
                <a:moveTo>
                  <a:pt x="1899425" y="807174"/>
                </a:moveTo>
                <a:cubicBezTo>
                  <a:pt x="1936468" y="1028489"/>
                  <a:pt x="1847083" y="1373041"/>
                  <a:pt x="1702583" y="1551207"/>
                </a:cubicBezTo>
                <a:cubicBezTo>
                  <a:pt x="1579494" y="1785249"/>
                  <a:pt x="1294186" y="1891796"/>
                  <a:pt x="1021049" y="1908758"/>
                </a:cubicBezTo>
              </a:path>
            </a:pathLst>
          </a:custGeom>
          <a:ln w="19050">
            <a:solidFill>
              <a:srgbClr val="FE007A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21064165"/>
                      <a:gd name="adj2" fmla="val 516399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57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FF477FEC-A5AD-472B-B9D6-CCF5C30275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C8BB7B2A-CD38-41FF-AB73-83B2B2A2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133" name="图片 132" descr="图片包含 桌子, 游戏机, 猫, 标志&#10;&#10;描述已自动生成">
            <a:extLst>
              <a:ext uri="{FF2B5EF4-FFF2-40B4-BE49-F238E27FC236}">
                <a16:creationId xmlns:a16="http://schemas.microsoft.com/office/drawing/2014/main" xmlns="" id="{62BBE33D-9A84-457E-8EE7-5D274BC21F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965" y="1412353"/>
            <a:ext cx="2062243" cy="1121484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28" name="图片 127" descr="图片包含 游戏机, 树, 鸟&#10;&#10;描述已自动生成">
            <a:extLst>
              <a:ext uri="{FF2B5EF4-FFF2-40B4-BE49-F238E27FC236}">
                <a16:creationId xmlns:a16="http://schemas.microsoft.com/office/drawing/2014/main" xmlns="" id="{DFF7BA1B-F248-4E46-B12C-167D2636A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474" y="4861318"/>
            <a:ext cx="4826004" cy="1678377"/>
          </a:xfrm>
          <a:prstGeom prst="rect">
            <a:avLst/>
          </a:prstGeom>
        </p:spPr>
      </p:pic>
      <p:pic>
        <p:nvPicPr>
          <p:cNvPr id="100" name="图片 99" descr="卡通人物&#10;&#10;描述已自动生成">
            <a:extLst>
              <a:ext uri="{FF2B5EF4-FFF2-40B4-BE49-F238E27FC236}">
                <a16:creationId xmlns:a16="http://schemas.microsoft.com/office/drawing/2014/main" xmlns="" id="{C286D64A-05DB-4F58-9715-5C640A11B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48" y="2247901"/>
            <a:ext cx="2637604" cy="4610099"/>
          </a:xfrm>
          <a:prstGeom prst="rect">
            <a:avLst/>
          </a:prstGeom>
          <a:effectLst>
            <a:outerShdw dist="190500" dir="18900000" algn="bl" rotWithShape="0">
              <a:srgbClr val="BFD4E4"/>
            </a:outerShdw>
          </a:effectLst>
        </p:spPr>
      </p:pic>
      <p:pic>
        <p:nvPicPr>
          <p:cNvPr id="108" name="图片 107" descr="卡通人物&#10;&#10;描述已自动生成">
            <a:extLst>
              <a:ext uri="{FF2B5EF4-FFF2-40B4-BE49-F238E27FC236}">
                <a16:creationId xmlns:a16="http://schemas.microsoft.com/office/drawing/2014/main" xmlns="" id="{7439C269-331E-400B-8060-A51F9B7712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48" y="2247901"/>
            <a:ext cx="2637604" cy="4610099"/>
          </a:xfrm>
          <a:prstGeom prst="rect">
            <a:avLst/>
          </a:prstGeom>
          <a:effectLst>
            <a:outerShdw dist="127000" dir="13500000" algn="br" rotWithShape="0">
              <a:srgbClr val="B4A4F6"/>
            </a:outerShdw>
          </a:effectLst>
        </p:spPr>
      </p:pic>
      <p:pic>
        <p:nvPicPr>
          <p:cNvPr id="114" name="图片 113" descr="图片包含 图形用户界面, 文本&#10;&#10;描述已自动生成">
            <a:extLst>
              <a:ext uri="{FF2B5EF4-FFF2-40B4-BE49-F238E27FC236}">
                <a16:creationId xmlns:a16="http://schemas.microsoft.com/office/drawing/2014/main" xmlns="" id="{234C4ED3-DD3A-4D32-9638-7A8335688A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1" y="792123"/>
            <a:ext cx="1446532" cy="1741714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18" name="图片 117" descr="图片包含 人, 女人, 穿着, 年轻&#10;&#10;描述已自动生成">
            <a:extLst>
              <a:ext uri="{FF2B5EF4-FFF2-40B4-BE49-F238E27FC236}">
                <a16:creationId xmlns:a16="http://schemas.microsoft.com/office/drawing/2014/main" xmlns="" id="{B33693F2-DA37-4D62-8CA3-A3AC7A0078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9331"/>
            <a:ext cx="3744686" cy="4678669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22" name="图片 121" descr="图片包含 蛋糕, 桌子, 巧克力, 片&#10;&#10;描述已自动生成">
            <a:extLst>
              <a:ext uri="{FF2B5EF4-FFF2-40B4-BE49-F238E27FC236}">
                <a16:creationId xmlns:a16="http://schemas.microsoft.com/office/drawing/2014/main" xmlns="" id="{9E76F5E1-2720-4697-BF3D-B07E9204A6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785" y="0"/>
            <a:ext cx="1012304" cy="1146629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24" name="图片 123" descr="图片包含 游戏机&#10;&#10;描述已自动生成">
            <a:extLst>
              <a:ext uri="{FF2B5EF4-FFF2-40B4-BE49-F238E27FC236}">
                <a16:creationId xmlns:a16="http://schemas.microsoft.com/office/drawing/2014/main" xmlns="" id="{452939AE-B5C9-49D5-83AE-E219A806C3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4" y="3325960"/>
            <a:ext cx="2481943" cy="543422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1B5E3625-47CC-4381-B5B1-175628BAFD1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396" y="4946640"/>
            <a:ext cx="2637604" cy="1507732"/>
          </a:xfrm>
          <a:prstGeom prst="rect">
            <a:avLst/>
          </a:prstGeom>
          <a:noFill/>
          <a:effectLst>
            <a:outerShdw dist="38100" algn="l" rotWithShape="0">
              <a:srgbClr val="FE007A"/>
            </a:outerShdw>
          </a:effectLst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3BDAC7E7-F200-4E37-833D-4A56A73DF3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29758" y="2809789"/>
            <a:ext cx="2062242" cy="1238422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259A48BD-A60F-4A49-B234-5DDCCBF865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29758" y="2809789"/>
            <a:ext cx="2062242" cy="1238422"/>
          </a:xfrm>
          <a:prstGeom prst="rect">
            <a:avLst/>
          </a:prstGeom>
          <a:effectLst>
            <a:outerShdw dist="63500" dir="13500000" algn="br" rotWithShape="0">
              <a:schemeClr val="bg1"/>
            </a:outerShdw>
          </a:effectLst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F2A084EF-61FE-42CD-AD08-EF6B17CFABA2}"/>
              </a:ext>
            </a:extLst>
          </p:cNvPr>
          <p:cNvSpPr txBox="1"/>
          <p:nvPr/>
        </p:nvSpPr>
        <p:spPr>
          <a:xfrm>
            <a:off x="5283152" y="5205323"/>
            <a:ext cx="443035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771C6EBE-419D-43E3-AC8A-70BD2CAFE91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285">
            <a:off x="864803" y="5729159"/>
            <a:ext cx="1392324" cy="673435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349A5F7A-F1D0-41DF-A949-A3179758EAB9}"/>
              </a:ext>
            </a:extLst>
          </p:cNvPr>
          <p:cNvSpPr txBox="1"/>
          <p:nvPr/>
        </p:nvSpPr>
        <p:spPr>
          <a:xfrm>
            <a:off x="5306507" y="1017814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762384C0-024E-455B-B6D2-DB2EC0E45F89}"/>
              </a:ext>
            </a:extLst>
          </p:cNvPr>
          <p:cNvSpPr txBox="1"/>
          <p:nvPr/>
        </p:nvSpPr>
        <p:spPr>
          <a:xfrm>
            <a:off x="4879839" y="2008150"/>
            <a:ext cx="5751195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1" name="弧形 140">
            <a:extLst>
              <a:ext uri="{FF2B5EF4-FFF2-40B4-BE49-F238E27FC236}">
                <a16:creationId xmlns:a16="http://schemas.microsoft.com/office/drawing/2014/main" xmlns="" id="{E35B414F-2DFA-4D91-B926-4F2F4E5841A5}"/>
              </a:ext>
            </a:extLst>
          </p:cNvPr>
          <p:cNvSpPr/>
          <p:nvPr/>
        </p:nvSpPr>
        <p:spPr>
          <a:xfrm flipH="1">
            <a:off x="8978899" y="1896294"/>
            <a:ext cx="1911008" cy="1911008"/>
          </a:xfrm>
          <a:custGeom>
            <a:avLst/>
            <a:gdLst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  <a:gd name="connsiteX3" fmla="*/ 986966 w 1911008"/>
              <a:gd name="connsiteY3" fmla="*/ 1413066 h 1911008"/>
              <a:gd name="connsiteX4" fmla="*/ 955504 w 1911008"/>
              <a:gd name="connsiteY4" fmla="*/ 955504 h 1911008"/>
              <a:gd name="connsiteX5" fmla="*/ 1408586 w 1911008"/>
              <a:gd name="connsiteY5" fmla="*/ 884306 h 1911008"/>
              <a:gd name="connsiteX6" fmla="*/ 1899425 w 1911008"/>
              <a:gd name="connsiteY6" fmla="*/ 807174 h 1911008"/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899425" y="807174"/>
                </a:moveTo>
                <a:cubicBezTo>
                  <a:pt x="1906830" y="1050729"/>
                  <a:pt x="1827964" y="1357380"/>
                  <a:pt x="1702583" y="1551207"/>
                </a:cubicBezTo>
                <a:cubicBezTo>
                  <a:pt x="1575715" y="1769110"/>
                  <a:pt x="1282591" y="1890564"/>
                  <a:pt x="1021049" y="1908758"/>
                </a:cubicBezTo>
                <a:cubicBezTo>
                  <a:pt x="1012030" y="1788478"/>
                  <a:pt x="1003637" y="1522364"/>
                  <a:pt x="986966" y="1413066"/>
                </a:cubicBezTo>
                <a:cubicBezTo>
                  <a:pt x="970295" y="1303768"/>
                  <a:pt x="1023359" y="1150743"/>
                  <a:pt x="955504" y="955504"/>
                </a:cubicBezTo>
                <a:cubicBezTo>
                  <a:pt x="1178052" y="897362"/>
                  <a:pt x="1301158" y="943749"/>
                  <a:pt x="1408586" y="884306"/>
                </a:cubicBezTo>
                <a:cubicBezTo>
                  <a:pt x="1516014" y="824862"/>
                  <a:pt x="1682266" y="856798"/>
                  <a:pt x="1899425" y="807174"/>
                </a:cubicBezTo>
                <a:close/>
              </a:path>
              <a:path w="1911008" h="1911008" fill="none" extrusionOk="0">
                <a:moveTo>
                  <a:pt x="1899425" y="807174"/>
                </a:moveTo>
                <a:cubicBezTo>
                  <a:pt x="1896558" y="1064623"/>
                  <a:pt x="1874784" y="1345999"/>
                  <a:pt x="1702583" y="1551207"/>
                </a:cubicBezTo>
                <a:cubicBezTo>
                  <a:pt x="1561887" y="1799833"/>
                  <a:pt x="1291433" y="1922788"/>
                  <a:pt x="1021049" y="1908758"/>
                </a:cubicBezTo>
              </a:path>
              <a:path w="1911008" h="1911008" fill="none" stroke="0" extrusionOk="0">
                <a:moveTo>
                  <a:pt x="1899425" y="807174"/>
                </a:moveTo>
                <a:cubicBezTo>
                  <a:pt x="1936468" y="1028489"/>
                  <a:pt x="1847083" y="1373041"/>
                  <a:pt x="1702583" y="1551207"/>
                </a:cubicBezTo>
                <a:cubicBezTo>
                  <a:pt x="1579494" y="1785249"/>
                  <a:pt x="1294186" y="1891796"/>
                  <a:pt x="1021049" y="1908758"/>
                </a:cubicBezTo>
              </a:path>
            </a:pathLst>
          </a:custGeom>
          <a:ln w="19050">
            <a:solidFill>
              <a:srgbClr val="FE007A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21064165"/>
                      <a:gd name="adj2" fmla="val 516399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69F4AF11-A8F9-4164-8EAE-F59BD1FD5D9C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44" name="图片 143" descr="图片包含 游戏机, 物体, 钟表&#10;&#10;描述已自动生成">
            <a:extLst>
              <a:ext uri="{FF2B5EF4-FFF2-40B4-BE49-F238E27FC236}">
                <a16:creationId xmlns:a16="http://schemas.microsoft.com/office/drawing/2014/main" xmlns="" id="{3175EDEC-4D6F-4DCD-B49A-A590F5D6EA5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624" y="3164285"/>
            <a:ext cx="761907" cy="901700"/>
          </a:xfrm>
          <a:prstGeom prst="rect">
            <a:avLst/>
          </a:prstGeom>
        </p:spPr>
      </p:pic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9A33A3E6-B9E8-4852-8C17-5B91CF6DF4DF}"/>
              </a:ext>
            </a:extLst>
          </p:cNvPr>
          <p:cNvSpPr txBox="1"/>
          <p:nvPr/>
        </p:nvSpPr>
        <p:spPr>
          <a:xfrm>
            <a:off x="6418433" y="4286266"/>
            <a:ext cx="5116195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7926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868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868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FF477FEC-A5AD-472B-B9D6-CCF5C30275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C8BB7B2A-CD38-41FF-AB73-83B2B2A2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133" name="图片 132" descr="图片包含 桌子, 游戏机, 猫, 标志&#10;&#10;描述已自动生成">
            <a:extLst>
              <a:ext uri="{FF2B5EF4-FFF2-40B4-BE49-F238E27FC236}">
                <a16:creationId xmlns:a16="http://schemas.microsoft.com/office/drawing/2014/main" xmlns="" id="{62BBE33D-9A84-457E-8EE7-5D274BC21F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965" y="1412353"/>
            <a:ext cx="2062243" cy="1121484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28" name="图片 127" descr="图片包含 游戏机, 树, 鸟&#10;&#10;描述已自动生成">
            <a:extLst>
              <a:ext uri="{FF2B5EF4-FFF2-40B4-BE49-F238E27FC236}">
                <a16:creationId xmlns:a16="http://schemas.microsoft.com/office/drawing/2014/main" xmlns="" id="{DFF7BA1B-F248-4E46-B12C-167D2636A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474" y="4861318"/>
            <a:ext cx="4826004" cy="1678377"/>
          </a:xfrm>
          <a:prstGeom prst="rect">
            <a:avLst/>
          </a:prstGeom>
        </p:spPr>
      </p:pic>
      <p:pic>
        <p:nvPicPr>
          <p:cNvPr id="100" name="图片 99" descr="卡通人物&#10;&#10;描述已自动生成">
            <a:extLst>
              <a:ext uri="{FF2B5EF4-FFF2-40B4-BE49-F238E27FC236}">
                <a16:creationId xmlns:a16="http://schemas.microsoft.com/office/drawing/2014/main" xmlns="" id="{C286D64A-05DB-4F58-9715-5C640A11B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48" y="2247901"/>
            <a:ext cx="2637604" cy="4610099"/>
          </a:xfrm>
          <a:prstGeom prst="rect">
            <a:avLst/>
          </a:prstGeom>
          <a:effectLst>
            <a:outerShdw dist="190500" dir="18900000" algn="bl" rotWithShape="0">
              <a:srgbClr val="BFD4E4"/>
            </a:outerShdw>
          </a:effectLst>
        </p:spPr>
      </p:pic>
      <p:pic>
        <p:nvPicPr>
          <p:cNvPr id="108" name="图片 107" descr="卡通人物&#10;&#10;描述已自动生成">
            <a:extLst>
              <a:ext uri="{FF2B5EF4-FFF2-40B4-BE49-F238E27FC236}">
                <a16:creationId xmlns:a16="http://schemas.microsoft.com/office/drawing/2014/main" xmlns="" id="{7439C269-331E-400B-8060-A51F9B7712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48" y="2247901"/>
            <a:ext cx="2637604" cy="4610099"/>
          </a:xfrm>
          <a:prstGeom prst="rect">
            <a:avLst/>
          </a:prstGeom>
          <a:effectLst>
            <a:outerShdw dist="127000" dir="13500000" algn="br" rotWithShape="0">
              <a:srgbClr val="B4A4F6"/>
            </a:outerShdw>
          </a:effectLst>
        </p:spPr>
      </p:pic>
      <p:pic>
        <p:nvPicPr>
          <p:cNvPr id="114" name="图片 113" descr="图片包含 图形用户界面, 文本&#10;&#10;描述已自动生成">
            <a:extLst>
              <a:ext uri="{FF2B5EF4-FFF2-40B4-BE49-F238E27FC236}">
                <a16:creationId xmlns:a16="http://schemas.microsoft.com/office/drawing/2014/main" xmlns="" id="{234C4ED3-DD3A-4D32-9638-7A8335688A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1" y="792123"/>
            <a:ext cx="1446532" cy="1741714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18" name="图片 117" descr="图片包含 人, 女人, 穿着, 年轻&#10;&#10;描述已自动生成">
            <a:extLst>
              <a:ext uri="{FF2B5EF4-FFF2-40B4-BE49-F238E27FC236}">
                <a16:creationId xmlns:a16="http://schemas.microsoft.com/office/drawing/2014/main" xmlns="" id="{B33693F2-DA37-4D62-8CA3-A3AC7A0078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9331"/>
            <a:ext cx="3744686" cy="4678669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22" name="图片 121" descr="图片包含 蛋糕, 桌子, 巧克力, 片&#10;&#10;描述已自动生成">
            <a:extLst>
              <a:ext uri="{FF2B5EF4-FFF2-40B4-BE49-F238E27FC236}">
                <a16:creationId xmlns:a16="http://schemas.microsoft.com/office/drawing/2014/main" xmlns="" id="{9E76F5E1-2720-4697-BF3D-B07E9204A6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785" y="0"/>
            <a:ext cx="1012304" cy="1146629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24" name="图片 123" descr="图片包含 游戏机&#10;&#10;描述已自动生成">
            <a:extLst>
              <a:ext uri="{FF2B5EF4-FFF2-40B4-BE49-F238E27FC236}">
                <a16:creationId xmlns:a16="http://schemas.microsoft.com/office/drawing/2014/main" xmlns="" id="{452939AE-B5C9-49D5-83AE-E219A806C3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4" y="3325960"/>
            <a:ext cx="2481943" cy="543422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1B5E3625-47CC-4381-B5B1-175628BAFD1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396" y="4946640"/>
            <a:ext cx="2637604" cy="1507732"/>
          </a:xfrm>
          <a:prstGeom prst="rect">
            <a:avLst/>
          </a:prstGeom>
          <a:noFill/>
          <a:effectLst>
            <a:outerShdw dist="38100" algn="l" rotWithShape="0">
              <a:srgbClr val="FE007A"/>
            </a:outerShdw>
          </a:effectLst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3BDAC7E7-F200-4E37-833D-4A56A73DF3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29758" y="2809789"/>
            <a:ext cx="2062242" cy="1238422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259A48BD-A60F-4A49-B234-5DDCCBF865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29758" y="2809789"/>
            <a:ext cx="2062242" cy="1238422"/>
          </a:xfrm>
          <a:prstGeom prst="rect">
            <a:avLst/>
          </a:prstGeom>
          <a:effectLst>
            <a:outerShdw dist="63500" dir="13500000" algn="br" rotWithShape="0">
              <a:schemeClr val="bg1"/>
            </a:outerShdw>
          </a:effectLst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F2A084EF-61FE-42CD-AD08-EF6B17CFABA2}"/>
              </a:ext>
            </a:extLst>
          </p:cNvPr>
          <p:cNvSpPr txBox="1"/>
          <p:nvPr/>
        </p:nvSpPr>
        <p:spPr>
          <a:xfrm>
            <a:off x="5283152" y="5205323"/>
            <a:ext cx="443035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771C6EBE-419D-43E3-AC8A-70BD2CAFE91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285">
            <a:off x="864803" y="5729159"/>
            <a:ext cx="1392324" cy="673435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349A5F7A-F1D0-41DF-A949-A3179758EAB9}"/>
              </a:ext>
            </a:extLst>
          </p:cNvPr>
          <p:cNvSpPr txBox="1"/>
          <p:nvPr/>
        </p:nvSpPr>
        <p:spPr>
          <a:xfrm>
            <a:off x="5306507" y="1017814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762384C0-024E-455B-B6D2-DB2EC0E45F89}"/>
              </a:ext>
            </a:extLst>
          </p:cNvPr>
          <p:cNvSpPr txBox="1"/>
          <p:nvPr/>
        </p:nvSpPr>
        <p:spPr>
          <a:xfrm>
            <a:off x="4879839" y="2008150"/>
            <a:ext cx="5751195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1" name="弧形 140">
            <a:extLst>
              <a:ext uri="{FF2B5EF4-FFF2-40B4-BE49-F238E27FC236}">
                <a16:creationId xmlns:a16="http://schemas.microsoft.com/office/drawing/2014/main" xmlns="" id="{E35B414F-2DFA-4D91-B926-4F2F4E5841A5}"/>
              </a:ext>
            </a:extLst>
          </p:cNvPr>
          <p:cNvSpPr/>
          <p:nvPr/>
        </p:nvSpPr>
        <p:spPr>
          <a:xfrm flipH="1">
            <a:off x="8978899" y="1896294"/>
            <a:ext cx="1911008" cy="1911008"/>
          </a:xfrm>
          <a:custGeom>
            <a:avLst/>
            <a:gdLst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  <a:gd name="connsiteX3" fmla="*/ 986966 w 1911008"/>
              <a:gd name="connsiteY3" fmla="*/ 1413066 h 1911008"/>
              <a:gd name="connsiteX4" fmla="*/ 955504 w 1911008"/>
              <a:gd name="connsiteY4" fmla="*/ 955504 h 1911008"/>
              <a:gd name="connsiteX5" fmla="*/ 1408586 w 1911008"/>
              <a:gd name="connsiteY5" fmla="*/ 884306 h 1911008"/>
              <a:gd name="connsiteX6" fmla="*/ 1899425 w 1911008"/>
              <a:gd name="connsiteY6" fmla="*/ 807174 h 1911008"/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899425" y="807174"/>
                </a:moveTo>
                <a:cubicBezTo>
                  <a:pt x="1906830" y="1050729"/>
                  <a:pt x="1827964" y="1357380"/>
                  <a:pt x="1702583" y="1551207"/>
                </a:cubicBezTo>
                <a:cubicBezTo>
                  <a:pt x="1575715" y="1769110"/>
                  <a:pt x="1282591" y="1890564"/>
                  <a:pt x="1021049" y="1908758"/>
                </a:cubicBezTo>
                <a:cubicBezTo>
                  <a:pt x="1012030" y="1788478"/>
                  <a:pt x="1003637" y="1522364"/>
                  <a:pt x="986966" y="1413066"/>
                </a:cubicBezTo>
                <a:cubicBezTo>
                  <a:pt x="970295" y="1303768"/>
                  <a:pt x="1023359" y="1150743"/>
                  <a:pt x="955504" y="955504"/>
                </a:cubicBezTo>
                <a:cubicBezTo>
                  <a:pt x="1178052" y="897362"/>
                  <a:pt x="1301158" y="943749"/>
                  <a:pt x="1408586" y="884306"/>
                </a:cubicBezTo>
                <a:cubicBezTo>
                  <a:pt x="1516014" y="824862"/>
                  <a:pt x="1682266" y="856798"/>
                  <a:pt x="1899425" y="807174"/>
                </a:cubicBezTo>
                <a:close/>
              </a:path>
              <a:path w="1911008" h="1911008" fill="none" extrusionOk="0">
                <a:moveTo>
                  <a:pt x="1899425" y="807174"/>
                </a:moveTo>
                <a:cubicBezTo>
                  <a:pt x="1896558" y="1064623"/>
                  <a:pt x="1874784" y="1345999"/>
                  <a:pt x="1702583" y="1551207"/>
                </a:cubicBezTo>
                <a:cubicBezTo>
                  <a:pt x="1561887" y="1799833"/>
                  <a:pt x="1291433" y="1922788"/>
                  <a:pt x="1021049" y="1908758"/>
                </a:cubicBezTo>
              </a:path>
              <a:path w="1911008" h="1911008" fill="none" stroke="0" extrusionOk="0">
                <a:moveTo>
                  <a:pt x="1899425" y="807174"/>
                </a:moveTo>
                <a:cubicBezTo>
                  <a:pt x="1936468" y="1028489"/>
                  <a:pt x="1847083" y="1373041"/>
                  <a:pt x="1702583" y="1551207"/>
                </a:cubicBezTo>
                <a:cubicBezTo>
                  <a:pt x="1579494" y="1785249"/>
                  <a:pt x="1294186" y="1891796"/>
                  <a:pt x="1021049" y="1908758"/>
                </a:cubicBezTo>
              </a:path>
            </a:pathLst>
          </a:custGeom>
          <a:ln w="19050">
            <a:solidFill>
              <a:srgbClr val="FE007A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21064165"/>
                      <a:gd name="adj2" fmla="val 516399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69F4AF11-A8F9-4164-8EAE-F59BD1FD5D9C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44" name="图片 143" descr="图片包含 游戏机, 物体, 钟表&#10;&#10;描述已自动生成">
            <a:extLst>
              <a:ext uri="{FF2B5EF4-FFF2-40B4-BE49-F238E27FC236}">
                <a16:creationId xmlns:a16="http://schemas.microsoft.com/office/drawing/2014/main" xmlns="" id="{3175EDEC-4D6F-4DCD-B49A-A590F5D6EA5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624" y="3164285"/>
            <a:ext cx="761907" cy="901700"/>
          </a:xfrm>
          <a:prstGeom prst="rect">
            <a:avLst/>
          </a:prstGeom>
        </p:spPr>
      </p:pic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9A33A3E6-B9E8-4852-8C17-5B91CF6DF4DF}"/>
              </a:ext>
            </a:extLst>
          </p:cNvPr>
          <p:cNvSpPr txBox="1"/>
          <p:nvPr/>
        </p:nvSpPr>
        <p:spPr>
          <a:xfrm>
            <a:off x="6418433" y="4286266"/>
            <a:ext cx="5116195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7260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2E25FBC-4A9C-4ABD-B785-07F9278C09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D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C0BDE39-5060-48BA-853E-5600984CF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29" name="图片 28" descr="图片包含 游戏机, 衬衫&#10;&#10;描述已自动生成">
            <a:extLst>
              <a:ext uri="{FF2B5EF4-FFF2-40B4-BE49-F238E27FC236}">
                <a16:creationId xmlns:a16="http://schemas.microsoft.com/office/drawing/2014/main" xmlns="" id="{81260D51-36D7-4788-B19C-04475CF5C2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04" y="2241550"/>
            <a:ext cx="1494354" cy="15748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4" name="图片 13" descr="图片包含 人, 户外, 男人, 对着&#10;&#10;描述已自动生成">
            <a:extLst>
              <a:ext uri="{FF2B5EF4-FFF2-40B4-BE49-F238E27FC236}">
                <a16:creationId xmlns:a16="http://schemas.microsoft.com/office/drawing/2014/main" xmlns="" id="{37E91469-B086-4F79-92E7-9A20D63A1C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9"/>
          <a:stretch/>
        </p:blipFill>
        <p:spPr>
          <a:xfrm>
            <a:off x="0" y="1714500"/>
            <a:ext cx="4648200" cy="5143500"/>
          </a:xfrm>
          <a:custGeom>
            <a:avLst/>
            <a:gdLst>
              <a:gd name="connsiteX0" fmla="*/ 596900 w 4648200"/>
              <a:gd name="connsiteY0" fmla="*/ 0 h 5143500"/>
              <a:gd name="connsiteX1" fmla="*/ 2527300 w 4648200"/>
              <a:gd name="connsiteY1" fmla="*/ 0 h 5143500"/>
              <a:gd name="connsiteX2" fmla="*/ 2527300 w 4648200"/>
              <a:gd name="connsiteY2" fmla="*/ 1079500 h 5143500"/>
              <a:gd name="connsiteX3" fmla="*/ 4000500 w 4648200"/>
              <a:gd name="connsiteY3" fmla="*/ 1079500 h 5143500"/>
              <a:gd name="connsiteX4" fmla="*/ 4000500 w 4648200"/>
              <a:gd name="connsiteY4" fmla="*/ 2273300 h 5143500"/>
              <a:gd name="connsiteX5" fmla="*/ 4648200 w 4648200"/>
              <a:gd name="connsiteY5" fmla="*/ 2273300 h 5143500"/>
              <a:gd name="connsiteX6" fmla="*/ 4648200 w 4648200"/>
              <a:gd name="connsiteY6" fmla="*/ 5143500 h 5143500"/>
              <a:gd name="connsiteX7" fmla="*/ 0 w 4648200"/>
              <a:gd name="connsiteY7" fmla="*/ 5143500 h 5143500"/>
              <a:gd name="connsiteX8" fmla="*/ 0 w 4648200"/>
              <a:gd name="connsiteY8" fmla="*/ 539750 h 5143500"/>
              <a:gd name="connsiteX9" fmla="*/ 596900 w 4648200"/>
              <a:gd name="connsiteY9" fmla="*/ 539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8200" h="5143500">
                <a:moveTo>
                  <a:pt x="596900" y="0"/>
                </a:moveTo>
                <a:lnTo>
                  <a:pt x="2527300" y="0"/>
                </a:lnTo>
                <a:lnTo>
                  <a:pt x="2527300" y="1079500"/>
                </a:lnTo>
                <a:lnTo>
                  <a:pt x="4000500" y="1079500"/>
                </a:lnTo>
                <a:lnTo>
                  <a:pt x="4000500" y="2273300"/>
                </a:lnTo>
                <a:lnTo>
                  <a:pt x="4648200" y="2273300"/>
                </a:lnTo>
                <a:lnTo>
                  <a:pt x="4648200" y="5143500"/>
                </a:lnTo>
                <a:lnTo>
                  <a:pt x="0" y="5143500"/>
                </a:lnTo>
                <a:lnTo>
                  <a:pt x="0" y="539750"/>
                </a:lnTo>
                <a:lnTo>
                  <a:pt x="596900" y="539750"/>
                </a:lnTo>
                <a:close/>
              </a:path>
            </a:pathLst>
          </a:custGeom>
          <a:effectLst>
            <a:outerShdw dist="76200" dir="2700000" algn="tl" rotWithShape="0">
              <a:schemeClr val="bg1"/>
            </a:outerShdw>
          </a:effectLst>
        </p:spPr>
      </p:pic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xmlns="" id="{4F964960-248A-44AD-A4F2-80DD9B4B3E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2" y="1714500"/>
            <a:ext cx="2942590" cy="4203700"/>
          </a:xfrm>
          <a:prstGeom prst="rect">
            <a:avLst/>
          </a:prstGeom>
          <a:effectLst>
            <a:outerShdw dist="38100" dir="13500000" algn="br" rotWithShape="0">
              <a:srgbClr val="FE007A"/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FF0310F-D149-4281-AA01-6F9A0856193A}"/>
              </a:ext>
            </a:extLst>
          </p:cNvPr>
          <p:cNvSpPr txBox="1"/>
          <p:nvPr/>
        </p:nvSpPr>
        <p:spPr>
          <a:xfrm>
            <a:off x="6409671" y="1977706"/>
            <a:ext cx="2402333" cy="3677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amet, consectetuer adipiscing elit. Maecenas porttitor congue massa. Fusce posuere, magna sed pulvinar ultricies, purus lectus malesuada libero, sit amet commodo </a:t>
            </a: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Nunc viverra imperdiet enim.</a:t>
            </a: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</a:t>
            </a:r>
          </a:p>
        </p:txBody>
      </p:sp>
      <p:pic>
        <p:nvPicPr>
          <p:cNvPr id="13" name="图片 12" descr="穿着粉色衣服的女人&#10;&#10;描述已自动生成">
            <a:extLst>
              <a:ext uri="{FF2B5EF4-FFF2-40B4-BE49-F238E27FC236}">
                <a16:creationId xmlns:a16="http://schemas.microsoft.com/office/drawing/2014/main" xmlns="" id="{74442B00-7EDA-4624-94FE-1FFB55BDF0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783" y="857250"/>
            <a:ext cx="2828759" cy="34290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76277C9-0B4F-4142-BC45-6EC5ABE040E1}"/>
              </a:ext>
            </a:extLst>
          </p:cNvPr>
          <p:cNvSpPr txBox="1"/>
          <p:nvPr/>
        </p:nvSpPr>
        <p:spPr>
          <a:xfrm>
            <a:off x="212893" y="1166594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C598F2C-E788-4C69-9192-6835AF26939B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3" name="图片 22" descr="卡通人物&#10;&#10;描述已自动生成">
            <a:extLst>
              <a:ext uri="{FF2B5EF4-FFF2-40B4-BE49-F238E27FC236}">
                <a16:creationId xmlns:a16="http://schemas.microsoft.com/office/drawing/2014/main" xmlns="" id="{DE70C06E-4CD9-4DA3-BD56-03B35C67F8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0872" y="749300"/>
            <a:ext cx="1348235" cy="28956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B750C77-8707-4F15-8126-EA831A27A2D5}"/>
              </a:ext>
            </a:extLst>
          </p:cNvPr>
          <p:cNvSpPr txBox="1"/>
          <p:nvPr/>
        </p:nvSpPr>
        <p:spPr>
          <a:xfrm>
            <a:off x="212893" y="558709"/>
            <a:ext cx="615323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3" name="图片 32" descr="图片包含 用具, 桌子, 蛋糕, 食物&#10;&#10;描述已自动生成">
            <a:extLst>
              <a:ext uri="{FF2B5EF4-FFF2-40B4-BE49-F238E27FC236}">
                <a16:creationId xmlns:a16="http://schemas.microsoft.com/office/drawing/2014/main" xmlns="" id="{F648F1BB-DD7B-40A0-95F6-F5F1640E22A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831">
            <a:off x="5614042" y="4423182"/>
            <a:ext cx="1252943" cy="1358085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2D023E5-0152-4D8D-8C81-FC75C31E73D5}"/>
              </a:ext>
            </a:extLst>
          </p:cNvPr>
          <p:cNvSpPr txBox="1"/>
          <p:nvPr/>
        </p:nvSpPr>
        <p:spPr>
          <a:xfrm>
            <a:off x="9202384" y="3711349"/>
            <a:ext cx="26543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9" name="图片 38" descr="图片包含 游戏机, 烘干机&#10;&#10;描述已自动生成">
            <a:extLst>
              <a:ext uri="{FF2B5EF4-FFF2-40B4-BE49-F238E27FC236}">
                <a16:creationId xmlns:a16="http://schemas.microsoft.com/office/drawing/2014/main" xmlns="" id="{D436BB25-49C1-482C-A42C-9212AE82A55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9744" y="4364511"/>
            <a:ext cx="1561128" cy="2493489"/>
          </a:xfrm>
          <a:prstGeom prst="rect">
            <a:avLst/>
          </a:prstGeom>
          <a:effectLst>
            <a:outerShdw dist="63500" dir="13500000" algn="br" rotWithShape="0">
              <a:srgbClr val="FE007A"/>
            </a:outerShdw>
          </a:effectLst>
        </p:spPr>
      </p:pic>
      <p:pic>
        <p:nvPicPr>
          <p:cNvPr id="42" name="图片 41" descr="模糊的照片上写着字&#10;&#10;描述已自动生成">
            <a:extLst>
              <a:ext uri="{FF2B5EF4-FFF2-40B4-BE49-F238E27FC236}">
                <a16:creationId xmlns:a16="http://schemas.microsoft.com/office/drawing/2014/main" xmlns="" id="{8895F167-78D8-4442-A410-16C7EFF3CE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869" y="4394200"/>
            <a:ext cx="693132" cy="2463800"/>
          </a:xfrm>
          <a:prstGeom prst="rect">
            <a:avLst/>
          </a:prstGeom>
          <a:effectLst>
            <a:outerShdw dist="63500" dir="10800000" algn="r" rotWithShape="0">
              <a:srgbClr val="4C4FB0"/>
            </a:outerShdw>
          </a:effectLst>
        </p:spPr>
      </p:pic>
      <p:sp>
        <p:nvSpPr>
          <p:cNvPr id="44" name="弧形 43">
            <a:extLst>
              <a:ext uri="{FF2B5EF4-FFF2-40B4-BE49-F238E27FC236}">
                <a16:creationId xmlns:a16="http://schemas.microsoft.com/office/drawing/2014/main" xmlns="" id="{D475F4D9-73D1-422B-915B-6C7974455C0F}"/>
              </a:ext>
            </a:extLst>
          </p:cNvPr>
          <p:cNvSpPr/>
          <p:nvPr/>
        </p:nvSpPr>
        <p:spPr>
          <a:xfrm flipH="1">
            <a:off x="8509339" y="744986"/>
            <a:ext cx="1911008" cy="1911008"/>
          </a:xfrm>
          <a:custGeom>
            <a:avLst/>
            <a:gdLst>
              <a:gd name="connsiteX0" fmla="*/ 1201755 w 1911008"/>
              <a:gd name="connsiteY0" fmla="*/ 1878731 h 1911008"/>
              <a:gd name="connsiteX1" fmla="*/ 425817 w 1911008"/>
              <a:gd name="connsiteY1" fmla="*/ 1750752 h 1911008"/>
              <a:gd name="connsiteX2" fmla="*/ 8689 w 1911008"/>
              <a:gd name="connsiteY2" fmla="*/ 1084072 h 1911008"/>
              <a:gd name="connsiteX3" fmla="*/ 501033 w 1911008"/>
              <a:gd name="connsiteY3" fmla="*/ 1017217 h 1911008"/>
              <a:gd name="connsiteX4" fmla="*/ 955504 w 1911008"/>
              <a:gd name="connsiteY4" fmla="*/ 955504 h 1911008"/>
              <a:gd name="connsiteX5" fmla="*/ 1073704 w 1911008"/>
              <a:gd name="connsiteY5" fmla="*/ 1398653 h 1911008"/>
              <a:gd name="connsiteX6" fmla="*/ 1201755 w 1911008"/>
              <a:gd name="connsiteY6" fmla="*/ 1878731 h 1911008"/>
              <a:gd name="connsiteX0" fmla="*/ 1201755 w 1911008"/>
              <a:gd name="connsiteY0" fmla="*/ 1878731 h 1911008"/>
              <a:gd name="connsiteX1" fmla="*/ 425817 w 1911008"/>
              <a:gd name="connsiteY1" fmla="*/ 1750752 h 1911008"/>
              <a:gd name="connsiteX2" fmla="*/ 8689 w 1911008"/>
              <a:gd name="connsiteY2" fmla="*/ 1084072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201755" y="1878731"/>
                </a:moveTo>
                <a:cubicBezTo>
                  <a:pt x="917393" y="1937494"/>
                  <a:pt x="616784" y="1916814"/>
                  <a:pt x="425817" y="1750752"/>
                </a:cubicBezTo>
                <a:cubicBezTo>
                  <a:pt x="221141" y="1603669"/>
                  <a:pt x="-31195" y="1358311"/>
                  <a:pt x="8689" y="1084072"/>
                </a:cubicBezTo>
                <a:cubicBezTo>
                  <a:pt x="128125" y="1067131"/>
                  <a:pt x="393091" y="1041106"/>
                  <a:pt x="501033" y="1017217"/>
                </a:cubicBezTo>
                <a:cubicBezTo>
                  <a:pt x="608975" y="993328"/>
                  <a:pt x="760208" y="982401"/>
                  <a:pt x="955504" y="955504"/>
                </a:cubicBezTo>
                <a:cubicBezTo>
                  <a:pt x="999913" y="1038612"/>
                  <a:pt x="1002610" y="1299510"/>
                  <a:pt x="1073704" y="1398653"/>
                </a:cubicBezTo>
                <a:cubicBezTo>
                  <a:pt x="1144799" y="1497796"/>
                  <a:pt x="1128013" y="1669211"/>
                  <a:pt x="1201755" y="1878731"/>
                </a:cubicBezTo>
                <a:close/>
              </a:path>
              <a:path w="1911008" h="1911008" fill="none" extrusionOk="0">
                <a:moveTo>
                  <a:pt x="1201755" y="1878731"/>
                </a:moveTo>
                <a:cubicBezTo>
                  <a:pt x="872598" y="1939048"/>
                  <a:pt x="659373" y="1907116"/>
                  <a:pt x="425817" y="1750752"/>
                </a:cubicBezTo>
                <a:cubicBezTo>
                  <a:pt x="238786" y="1660114"/>
                  <a:pt x="53441" y="1437121"/>
                  <a:pt x="8689" y="1084072"/>
                </a:cubicBezTo>
              </a:path>
              <a:path w="1911008" h="1911008" fill="none" stroke="0" extrusionOk="0">
                <a:moveTo>
                  <a:pt x="1201755" y="1878731"/>
                </a:moveTo>
                <a:cubicBezTo>
                  <a:pt x="928911" y="1874865"/>
                  <a:pt x="632069" y="1933430"/>
                  <a:pt x="425817" y="1750752"/>
                </a:cubicBezTo>
                <a:cubicBezTo>
                  <a:pt x="226731" y="1615046"/>
                  <a:pt x="112683" y="1371999"/>
                  <a:pt x="8689" y="1084072"/>
                </a:cubicBezTo>
              </a:path>
            </a:pathLst>
          </a:custGeom>
          <a:ln w="19050">
            <a:solidFill>
              <a:srgbClr val="5B62B5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4503915"/>
                      <a:gd name="adj2" fmla="val 1033602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 descr="图片包含 游戏机, 烘干机&#10;&#10;描述已自动生成">
            <a:extLst>
              <a:ext uri="{FF2B5EF4-FFF2-40B4-BE49-F238E27FC236}">
                <a16:creationId xmlns:a16="http://schemas.microsoft.com/office/drawing/2014/main" xmlns="" id="{F269B58E-7D5F-4F70-8C65-A3972F69119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9744" y="4364511"/>
            <a:ext cx="1561128" cy="2493489"/>
          </a:xfrm>
          <a:prstGeom prst="rect">
            <a:avLst/>
          </a:prstGeom>
          <a:effectLst>
            <a:outerShdw dist="63500" dir="2700000" algn="tl" rotWithShape="0">
              <a:srgbClr val="3237AF"/>
            </a:outerShdw>
          </a:effectLst>
        </p:spPr>
      </p:pic>
    </p:spTree>
    <p:extLst>
      <p:ext uri="{BB962C8B-B14F-4D97-AF65-F5344CB8AC3E}">
        <p14:creationId xmlns:p14="http://schemas.microsoft.com/office/powerpoint/2010/main" val="2648373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EBA91B5-A151-4126-B763-1CFF094C56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DC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A05E953A-7E9A-4C05-8072-37E254394636}"/>
              </a:ext>
            </a:extLst>
          </p:cNvPr>
          <p:cNvSpPr/>
          <p:nvPr/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386183"/>
              <a:gd name="connsiteX1" fmla="*/ 12192000 w 12192000"/>
              <a:gd name="connsiteY1" fmla="*/ 0 h 3386183"/>
              <a:gd name="connsiteX2" fmla="*/ 12192000 w 12192000"/>
              <a:gd name="connsiteY2" fmla="*/ 3386183 h 3386183"/>
              <a:gd name="connsiteX3" fmla="*/ 10072914 w 12192000"/>
              <a:gd name="connsiteY3" fmla="*/ 1161143 h 3386183"/>
              <a:gd name="connsiteX4" fmla="*/ 0 w 12192000"/>
              <a:gd name="connsiteY4" fmla="*/ 2718810 h 338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386183">
                <a:moveTo>
                  <a:pt x="0" y="0"/>
                </a:moveTo>
                <a:lnTo>
                  <a:pt x="12192000" y="0"/>
                </a:lnTo>
                <a:lnTo>
                  <a:pt x="12192000" y="3386183"/>
                </a:lnTo>
                <a:lnTo>
                  <a:pt x="10072914" y="1161143"/>
                </a:lnTo>
                <a:lnTo>
                  <a:pt x="0" y="2718810"/>
                </a:lnTo>
                <a:close/>
              </a:path>
            </a:pathLst>
          </a:custGeom>
          <a:solidFill>
            <a:srgbClr val="323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AC27582-BEF5-4688-B603-FB389346D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FFCCDC1-F3A6-4EEE-B2A5-81ED4C8BEB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4752">
            <a:off x="1148016" y="904289"/>
            <a:ext cx="1466027" cy="93322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81EB4239-0A82-4FAC-9E77-54FB1E8867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43" y="1074265"/>
            <a:ext cx="2808150" cy="2891922"/>
          </a:xfrm>
          <a:prstGeom prst="rect">
            <a:avLst/>
          </a:prstGeom>
        </p:spPr>
      </p:pic>
      <p:pic>
        <p:nvPicPr>
          <p:cNvPr id="16" name="图片 15" descr="卡通人物&#10;&#10;描述已自动生成">
            <a:extLst>
              <a:ext uri="{FF2B5EF4-FFF2-40B4-BE49-F238E27FC236}">
                <a16:creationId xmlns:a16="http://schemas.microsoft.com/office/drawing/2014/main" xmlns="" id="{6E4065C0-068E-4E05-8A87-E75F7F70FD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392" y="838210"/>
            <a:ext cx="4801608" cy="5181580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22" name="图片 21" descr="图片包含 人, 女人, 播放器, 球拍&#10;&#10;描述已自动生成">
            <a:extLst>
              <a:ext uri="{FF2B5EF4-FFF2-40B4-BE49-F238E27FC236}">
                <a16:creationId xmlns:a16="http://schemas.microsoft.com/office/drawing/2014/main" xmlns="" id="{2FE3AE7C-6571-42DD-B45D-90D7C52021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44" y="699455"/>
            <a:ext cx="2988064" cy="3794055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05CA41B-04F2-4FF5-B2DC-53160087012F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7" name="图片 26" descr="图片包含 游戏机, 伞&#10;&#10;描述已自动生成">
            <a:extLst>
              <a:ext uri="{FF2B5EF4-FFF2-40B4-BE49-F238E27FC236}">
                <a16:creationId xmlns:a16="http://schemas.microsoft.com/office/drawing/2014/main" xmlns="" id="{6711132A-D763-47B6-9A15-0CDDEB016F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6470"/>
            <a:ext cx="1262743" cy="2111529"/>
          </a:xfrm>
          <a:prstGeom prst="rect">
            <a:avLst/>
          </a:prstGeom>
        </p:spPr>
      </p:pic>
      <p:pic>
        <p:nvPicPr>
          <p:cNvPr id="29" name="图片 28" descr="图片包含 黑暗, 前, 桌子, 食物&#10;&#10;描述已自动生成">
            <a:extLst>
              <a:ext uri="{FF2B5EF4-FFF2-40B4-BE49-F238E27FC236}">
                <a16:creationId xmlns:a16="http://schemas.microsoft.com/office/drawing/2014/main" xmlns="" id="{58C50156-84E9-4A6D-B381-661064F10D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880" y="0"/>
            <a:ext cx="522240" cy="1480457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31" name="图片 30" descr="图片包含 游戏机, 食物&#10;&#10;描述已自动生成">
            <a:extLst>
              <a:ext uri="{FF2B5EF4-FFF2-40B4-BE49-F238E27FC236}">
                <a16:creationId xmlns:a16="http://schemas.microsoft.com/office/drawing/2014/main" xmlns="" id="{5F000CB4-FDA0-4998-9457-3266774EB63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4189" y="2876787"/>
            <a:ext cx="1494469" cy="1734457"/>
          </a:xfrm>
          <a:prstGeom prst="rect">
            <a:avLst/>
          </a:prstGeom>
          <a:effectLst>
            <a:outerShdw dist="38100" dir="13500000" algn="br" rotWithShape="0">
              <a:srgbClr val="FE007A"/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7527650-69FC-43D8-86EF-BFB8AD4E0E8B}"/>
              </a:ext>
            </a:extLst>
          </p:cNvPr>
          <p:cNvSpPr txBox="1"/>
          <p:nvPr/>
        </p:nvSpPr>
        <p:spPr>
          <a:xfrm>
            <a:off x="1254028" y="4610318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5" name="图片 34" descr="图片包含 游戏机&#10;&#10;描述已自动生成">
            <a:extLst>
              <a:ext uri="{FF2B5EF4-FFF2-40B4-BE49-F238E27FC236}">
                <a16:creationId xmlns:a16="http://schemas.microsoft.com/office/drawing/2014/main" xmlns="" id="{66554941-AB3B-4FFF-997F-2E8314D2348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984500" cy="1099664"/>
          </a:xfrm>
          <a:prstGeom prst="rect">
            <a:avLst/>
          </a:prstGeom>
          <a:effectLst>
            <a:outerShdw dist="63500" dir="2700000" algn="tl" rotWithShape="0">
              <a:srgbClr val="FE007A"/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87AFCF6-FF4D-40B8-972A-F4586A50F1A0}"/>
              </a:ext>
            </a:extLst>
          </p:cNvPr>
          <p:cNvSpPr txBox="1"/>
          <p:nvPr/>
        </p:nvSpPr>
        <p:spPr>
          <a:xfrm>
            <a:off x="839086" y="1840353"/>
            <a:ext cx="2095263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2D4CB4C-6861-43BB-ADBE-00FD4EFC236B}"/>
              </a:ext>
            </a:extLst>
          </p:cNvPr>
          <p:cNvSpPr txBox="1"/>
          <p:nvPr/>
        </p:nvSpPr>
        <p:spPr>
          <a:xfrm>
            <a:off x="1256976" y="5318881"/>
            <a:ext cx="615323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E1A45EF-D639-441D-85B0-39E5434F3AE6}"/>
              </a:ext>
            </a:extLst>
          </p:cNvPr>
          <p:cNvSpPr txBox="1"/>
          <p:nvPr/>
        </p:nvSpPr>
        <p:spPr>
          <a:xfrm>
            <a:off x="6025971" y="6217706"/>
            <a:ext cx="615323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49" name="图片 48" descr="图片包含 黑暗, 前, 桌子, 食物&#10;&#10;描述已自动生成">
            <a:extLst>
              <a:ext uri="{FF2B5EF4-FFF2-40B4-BE49-F238E27FC236}">
                <a16:creationId xmlns:a16="http://schemas.microsoft.com/office/drawing/2014/main" xmlns="" id="{70ACE86E-54F0-446F-9037-FBBCBE79D59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25" y="0"/>
            <a:ext cx="295684" cy="83821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</p:spTree>
    <p:extLst>
      <p:ext uri="{BB962C8B-B14F-4D97-AF65-F5344CB8AC3E}">
        <p14:creationId xmlns:p14="http://schemas.microsoft.com/office/powerpoint/2010/main" val="4046111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21F03A5-6033-4FDD-9867-3F5E222029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C307579-042E-4D44-91F7-D12F7923A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50" name="图片 49" descr="图片包含 前, 游戏机, 衬衫, 监控&#10;&#10;描述已自动生成">
            <a:extLst>
              <a:ext uri="{FF2B5EF4-FFF2-40B4-BE49-F238E27FC236}">
                <a16:creationId xmlns:a16="http://schemas.microsoft.com/office/drawing/2014/main" xmlns="" id="{05861E62-175B-4B47-B2DD-1989AACEAD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5" r="67200"/>
          <a:stretch/>
        </p:blipFill>
        <p:spPr>
          <a:xfrm flipH="1">
            <a:off x="10185298" y="4286447"/>
            <a:ext cx="2006701" cy="2571553"/>
          </a:xfrm>
          <a:prstGeom prst="rect">
            <a:avLst/>
          </a:prstGeom>
        </p:spPr>
      </p:pic>
      <p:pic>
        <p:nvPicPr>
          <p:cNvPr id="44" name="图片 43" descr="图片包含 游戏机, 树, 鸟&#10;&#10;描述已自动生成">
            <a:extLst>
              <a:ext uri="{FF2B5EF4-FFF2-40B4-BE49-F238E27FC236}">
                <a16:creationId xmlns:a16="http://schemas.microsoft.com/office/drawing/2014/main" xmlns="" id="{F89D363F-11F0-46C2-B164-47CBBE9AD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396" y="2899537"/>
            <a:ext cx="6153236" cy="927415"/>
          </a:xfrm>
          <a:prstGeom prst="rect">
            <a:avLst/>
          </a:prstGeom>
        </p:spPr>
      </p:pic>
      <p:pic>
        <p:nvPicPr>
          <p:cNvPr id="15" name="图片 14" descr="图片包含 人, 照片, 男人, 女人&#10;&#10;描述已自动生成">
            <a:extLst>
              <a:ext uri="{FF2B5EF4-FFF2-40B4-BE49-F238E27FC236}">
                <a16:creationId xmlns:a16="http://schemas.microsoft.com/office/drawing/2014/main" xmlns="" id="{7EFE5CF2-663D-4A87-B3C2-8E4CA27459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56" y="319109"/>
            <a:ext cx="3671444" cy="3721100"/>
          </a:xfrm>
          <a:prstGeom prst="rect">
            <a:avLst/>
          </a:prstGeom>
          <a:effectLst>
            <a:outerShdw dist="63500" dir="2700000" algn="tl" rotWithShape="0">
              <a:srgbClr val="FE007A"/>
            </a:outerShdw>
          </a:effectLst>
        </p:spPr>
      </p:pic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xmlns="" id="{8DAC9CFE-2F82-4AEA-AF28-DE85271D1C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200" y="1761192"/>
            <a:ext cx="3136900" cy="5096808"/>
          </a:xfrm>
          <a:prstGeom prst="rect">
            <a:avLst/>
          </a:prstGeom>
          <a:effectLst>
            <a:outerShdw dist="38100" dir="13500000" algn="br" rotWithShape="0">
              <a:srgbClr val="FE007A"/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40187ED-420D-409B-90E5-3C014AC4E195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01BA549-CC8D-48D4-8259-931E92671C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71200" y="917759"/>
            <a:ext cx="1320800" cy="1686865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FB2206E-6995-4085-8473-607C9D41845C}"/>
              </a:ext>
            </a:extLst>
          </p:cNvPr>
          <p:cNvSpPr txBox="1"/>
          <p:nvPr/>
        </p:nvSpPr>
        <p:spPr>
          <a:xfrm>
            <a:off x="2943660" y="4368594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1" name="图片 20" descr="图片包含 游戏机, 动物&#10;&#10;描述已自动生成">
            <a:extLst>
              <a:ext uri="{FF2B5EF4-FFF2-40B4-BE49-F238E27FC236}">
                <a16:creationId xmlns:a16="http://schemas.microsoft.com/office/drawing/2014/main" xmlns="" id="{C62F1837-C036-401F-B978-8EBEE2A8E2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222" y="0"/>
            <a:ext cx="1226694" cy="2568695"/>
          </a:xfrm>
          <a:prstGeom prst="rect">
            <a:avLst/>
          </a:prstGeom>
          <a:effectLst>
            <a:outerShdw dist="12700" dir="2700000" algn="tl" rotWithShape="0">
              <a:srgbClr val="FE007A"/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10C14A4-BCFA-45C7-8F45-27F2F9E8E85D}"/>
              </a:ext>
            </a:extLst>
          </p:cNvPr>
          <p:cNvSpPr txBox="1"/>
          <p:nvPr/>
        </p:nvSpPr>
        <p:spPr>
          <a:xfrm>
            <a:off x="3437298" y="5177435"/>
            <a:ext cx="6153236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FDB9668-A4A5-4EA3-9594-98911D4D300A}"/>
              </a:ext>
            </a:extLst>
          </p:cNvPr>
          <p:cNvSpPr txBox="1"/>
          <p:nvPr/>
        </p:nvSpPr>
        <p:spPr>
          <a:xfrm>
            <a:off x="6513916" y="1406574"/>
            <a:ext cx="443035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2" name="图片 31" descr="图片包含 看着, 前, 照片, 伞&#10;&#10;描述已自动生成">
            <a:extLst>
              <a:ext uri="{FF2B5EF4-FFF2-40B4-BE49-F238E27FC236}">
                <a16:creationId xmlns:a16="http://schemas.microsoft.com/office/drawing/2014/main" xmlns="" id="{670FB29D-0F21-4D48-8F5A-80BEA70C73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762070" cy="43815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42" name="图片 41" descr="图片包含 游戏机, 灯光&#10;&#10;描述已自动生成">
            <a:extLst>
              <a:ext uri="{FF2B5EF4-FFF2-40B4-BE49-F238E27FC236}">
                <a16:creationId xmlns:a16="http://schemas.microsoft.com/office/drawing/2014/main" xmlns="" id="{5D3BF4EB-FA71-4E3E-9FF0-610DA227D2C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340" y="3799458"/>
            <a:ext cx="773422" cy="2549761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45" name="图片 44" descr="图片包含 游戏机, 灯光&#10;&#10;描述已自动生成">
            <a:extLst>
              <a:ext uri="{FF2B5EF4-FFF2-40B4-BE49-F238E27FC236}">
                <a16:creationId xmlns:a16="http://schemas.microsoft.com/office/drawing/2014/main" xmlns="" id="{E1DD7BBF-32FE-4885-9940-D40D4B7FBEE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340" y="3799458"/>
            <a:ext cx="773422" cy="2549761"/>
          </a:xfrm>
          <a:prstGeom prst="rect">
            <a:avLst/>
          </a:prstGeom>
          <a:effectLst>
            <a:outerShdw dist="38100" dir="13500000" algn="br" rotWithShape="0">
              <a:srgbClr val="3237AF"/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125B171-E117-4222-A4D5-E9B4BC38AF5C}"/>
              </a:ext>
            </a:extLst>
          </p:cNvPr>
          <p:cNvSpPr txBox="1"/>
          <p:nvPr/>
        </p:nvSpPr>
        <p:spPr>
          <a:xfrm>
            <a:off x="6110605" y="3062047"/>
            <a:ext cx="6081395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8866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A53E328-22EB-4AA6-85F4-C0E3259E5F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D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B52477DC-0C92-4A1A-85CE-D01794C9FE6F}"/>
              </a:ext>
            </a:extLst>
          </p:cNvPr>
          <p:cNvSpPr/>
          <p:nvPr/>
        </p:nvSpPr>
        <p:spPr>
          <a:xfrm>
            <a:off x="0" y="5237965"/>
            <a:ext cx="12192000" cy="1620035"/>
          </a:xfrm>
          <a:custGeom>
            <a:avLst/>
            <a:gdLst>
              <a:gd name="connsiteX0" fmla="*/ 12192000 w 12192000"/>
              <a:gd name="connsiteY0" fmla="*/ 0 h 2507189"/>
              <a:gd name="connsiteX1" fmla="*/ 12192000 w 12192000"/>
              <a:gd name="connsiteY1" fmla="*/ 2507189 h 2507189"/>
              <a:gd name="connsiteX2" fmla="*/ 0 w 12192000"/>
              <a:gd name="connsiteY2" fmla="*/ 2507189 h 2507189"/>
              <a:gd name="connsiteX3" fmla="*/ 0 w 12192000"/>
              <a:gd name="connsiteY3" fmla="*/ 1831600 h 2507189"/>
              <a:gd name="connsiteX4" fmla="*/ 6781800 w 12192000"/>
              <a:gd name="connsiteY4" fmla="*/ 1313389 h 250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507189">
                <a:moveTo>
                  <a:pt x="12192000" y="0"/>
                </a:moveTo>
                <a:lnTo>
                  <a:pt x="12192000" y="2507189"/>
                </a:lnTo>
                <a:lnTo>
                  <a:pt x="0" y="2507189"/>
                </a:lnTo>
                <a:lnTo>
                  <a:pt x="0" y="1831600"/>
                </a:lnTo>
                <a:lnTo>
                  <a:pt x="6781800" y="1313389"/>
                </a:lnTo>
                <a:close/>
              </a:path>
            </a:pathLst>
          </a:custGeom>
          <a:solidFill>
            <a:srgbClr val="FE0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08FC49-4BD0-4F3E-8FED-B96287E1F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EA2CEE4-2B06-4231-802A-B77ACA92DAAE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5" name="图片 4" descr="图片包含 游戏机, 男人&#10;&#10;描述已自动生成">
            <a:extLst>
              <a:ext uri="{FF2B5EF4-FFF2-40B4-BE49-F238E27FC236}">
                <a16:creationId xmlns:a16="http://schemas.microsoft.com/office/drawing/2014/main" xmlns="" id="{50CB3F4F-C5AD-4084-8D4B-02027DA2EE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21" y="2747584"/>
            <a:ext cx="4886076" cy="3653216"/>
          </a:xfrm>
          <a:prstGeom prst="rect">
            <a:avLst/>
          </a:prstGeom>
          <a:effectLst>
            <a:outerShdw dist="38100" dir="2700000" algn="tl" rotWithShape="0">
              <a:srgbClr val="3237AF"/>
            </a:outerShdw>
          </a:effectLst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7545AD3-72AB-48B7-A92A-8CE4E5BB1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5999" y="1642185"/>
            <a:ext cx="3569900" cy="1270997"/>
          </a:xfrm>
          <a:prstGeom prst="rect">
            <a:avLst/>
          </a:prstGeom>
          <a:effectLst>
            <a:outerShdw dist="38100" dir="13500000" algn="br" rotWithShape="0">
              <a:srgbClr val="3237AF"/>
            </a:outerShdw>
          </a:effectLst>
        </p:spPr>
      </p:pic>
      <p:pic>
        <p:nvPicPr>
          <p:cNvPr id="13" name="图片 12" descr="图片包含 人, 男人, 对着, 女人&#10;&#10;描述已自动生成">
            <a:extLst>
              <a:ext uri="{FF2B5EF4-FFF2-40B4-BE49-F238E27FC236}">
                <a16:creationId xmlns:a16="http://schemas.microsoft.com/office/drawing/2014/main" xmlns="" id="{8B2C8084-7E7F-4F9E-9360-043AF0DACA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798" y="752083"/>
            <a:ext cx="2512202" cy="34290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F2A3040-DB2C-49F2-934C-982064CDF9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2429503"/>
            <a:ext cx="5448300" cy="212586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AF73EF-8995-4E0E-B2E7-DDA6083C1807}"/>
              </a:ext>
            </a:extLst>
          </p:cNvPr>
          <p:cNvSpPr txBox="1"/>
          <p:nvPr/>
        </p:nvSpPr>
        <p:spPr>
          <a:xfrm>
            <a:off x="324691" y="581318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9AA6BDE-738A-4152-B761-A03348844CD3}"/>
              </a:ext>
            </a:extLst>
          </p:cNvPr>
          <p:cNvSpPr txBox="1"/>
          <p:nvPr/>
        </p:nvSpPr>
        <p:spPr>
          <a:xfrm>
            <a:off x="324690" y="1338118"/>
            <a:ext cx="693971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1" name="图片 30" descr="图片包含 游戏机, 男人&#10;&#10;描述已自动生成">
            <a:extLst>
              <a:ext uri="{FF2B5EF4-FFF2-40B4-BE49-F238E27FC236}">
                <a16:creationId xmlns:a16="http://schemas.microsoft.com/office/drawing/2014/main" xmlns="" id="{59636287-16CD-4A6D-9D10-CE1377CB1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21" y="2747584"/>
            <a:ext cx="4886076" cy="3653216"/>
          </a:xfrm>
          <a:prstGeom prst="rect">
            <a:avLst/>
          </a:prstGeom>
          <a:effectLst>
            <a:outerShdw dist="38100" dir="13500000" algn="br" rotWithShape="0">
              <a:srgbClr val="FE007A"/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A22448C-14FA-4681-BD6C-EBC20C54F8F5}"/>
              </a:ext>
            </a:extLst>
          </p:cNvPr>
          <p:cNvSpPr txBox="1"/>
          <p:nvPr/>
        </p:nvSpPr>
        <p:spPr>
          <a:xfrm>
            <a:off x="4905409" y="2915654"/>
            <a:ext cx="4856938" cy="135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xmlns="" id="{96F13106-F59D-4E1E-B7CC-E85408C81EBC}"/>
              </a:ext>
            </a:extLst>
          </p:cNvPr>
          <p:cNvSpPr/>
          <p:nvPr/>
        </p:nvSpPr>
        <p:spPr>
          <a:xfrm flipH="1" flipV="1">
            <a:off x="6092388" y="791401"/>
            <a:ext cx="1911008" cy="1911008"/>
          </a:xfrm>
          <a:custGeom>
            <a:avLst/>
            <a:gdLst>
              <a:gd name="connsiteX0" fmla="*/ 1436797 w 1911008"/>
              <a:gd name="connsiteY0" fmla="*/ 1780941 h 1911008"/>
              <a:gd name="connsiteX1" fmla="*/ 644321 w 1911008"/>
              <a:gd name="connsiteY1" fmla="*/ 1858916 h 1911008"/>
              <a:gd name="connsiteX2" fmla="*/ 67972 w 1911008"/>
              <a:gd name="connsiteY2" fmla="*/ 1309444 h 1911008"/>
              <a:gd name="connsiteX3" fmla="*/ 529489 w 1911008"/>
              <a:gd name="connsiteY3" fmla="*/ 1125395 h 1911008"/>
              <a:gd name="connsiteX4" fmla="*/ 955504 w 1911008"/>
              <a:gd name="connsiteY4" fmla="*/ 955504 h 1911008"/>
              <a:gd name="connsiteX5" fmla="*/ 1186525 w 1911008"/>
              <a:gd name="connsiteY5" fmla="*/ 1351714 h 1911008"/>
              <a:gd name="connsiteX6" fmla="*/ 1436797 w 1911008"/>
              <a:gd name="connsiteY6" fmla="*/ 1780941 h 1911008"/>
              <a:gd name="connsiteX0" fmla="*/ 1436797 w 1911008"/>
              <a:gd name="connsiteY0" fmla="*/ 1780941 h 1911008"/>
              <a:gd name="connsiteX1" fmla="*/ 644321 w 1911008"/>
              <a:gd name="connsiteY1" fmla="*/ 1858916 h 1911008"/>
              <a:gd name="connsiteX2" fmla="*/ 67972 w 1911008"/>
              <a:gd name="connsiteY2" fmla="*/ 1309444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436797" y="1780941"/>
                </a:moveTo>
                <a:cubicBezTo>
                  <a:pt x="1150466" y="1892574"/>
                  <a:pt x="888594" y="1956479"/>
                  <a:pt x="644321" y="1858916"/>
                </a:cubicBezTo>
                <a:cubicBezTo>
                  <a:pt x="425223" y="1777578"/>
                  <a:pt x="154797" y="1568257"/>
                  <a:pt x="67972" y="1309444"/>
                </a:cubicBezTo>
                <a:cubicBezTo>
                  <a:pt x="158915" y="1209916"/>
                  <a:pt x="431215" y="1175153"/>
                  <a:pt x="529489" y="1125395"/>
                </a:cubicBezTo>
                <a:cubicBezTo>
                  <a:pt x="627763" y="1075637"/>
                  <a:pt x="776155" y="1029134"/>
                  <a:pt x="955504" y="955504"/>
                </a:cubicBezTo>
                <a:cubicBezTo>
                  <a:pt x="1093924" y="1137887"/>
                  <a:pt x="1093214" y="1267657"/>
                  <a:pt x="1186525" y="1351714"/>
                </a:cubicBezTo>
                <a:cubicBezTo>
                  <a:pt x="1279836" y="1435771"/>
                  <a:pt x="1310137" y="1598600"/>
                  <a:pt x="1436797" y="1780941"/>
                </a:cubicBezTo>
                <a:close/>
              </a:path>
              <a:path w="1911008" h="1911008" fill="none" extrusionOk="0">
                <a:moveTo>
                  <a:pt x="1436797" y="1780941"/>
                </a:moveTo>
                <a:cubicBezTo>
                  <a:pt x="1190619" y="1920050"/>
                  <a:pt x="966008" y="1997540"/>
                  <a:pt x="644321" y="1858916"/>
                </a:cubicBezTo>
                <a:cubicBezTo>
                  <a:pt x="392997" y="1785614"/>
                  <a:pt x="171954" y="1577838"/>
                  <a:pt x="67972" y="1309444"/>
                </a:cubicBezTo>
              </a:path>
              <a:path w="1911008" h="1911008" fill="none" stroke="0" extrusionOk="0">
                <a:moveTo>
                  <a:pt x="1436797" y="1780941"/>
                </a:moveTo>
                <a:cubicBezTo>
                  <a:pt x="1193237" y="1889227"/>
                  <a:pt x="887267" y="1977238"/>
                  <a:pt x="644321" y="1858916"/>
                </a:cubicBezTo>
                <a:cubicBezTo>
                  <a:pt x="440703" y="1801552"/>
                  <a:pt x="222435" y="1580114"/>
                  <a:pt x="67972" y="1309444"/>
                </a:cubicBezTo>
              </a:path>
            </a:pathLst>
          </a:custGeom>
          <a:ln w="19050">
            <a:solidFill>
              <a:srgbClr val="5B62B5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3585273"/>
                      <a:gd name="adj2" fmla="val 949550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86290FE-13FC-4467-AAD2-A04A6F422A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296" y="4181083"/>
            <a:ext cx="3200407" cy="227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90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71C9F1-C366-4AAD-8CCC-691584040C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DC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FCDBC04-0ED5-4B3C-ADDE-1A7E98761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pic>
        <p:nvPicPr>
          <p:cNvPr id="7" name="图片 6" descr="图片包含 游戏机, 建筑, 桌子, 电脑&#10;&#10;描述已自动生成">
            <a:extLst>
              <a:ext uri="{FF2B5EF4-FFF2-40B4-BE49-F238E27FC236}">
                <a16:creationId xmlns:a16="http://schemas.microsoft.com/office/drawing/2014/main" xmlns="" id="{541CB87C-CA26-48D9-A25A-947D747C36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8735" y="1352550"/>
            <a:ext cx="3113265" cy="4660900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A765CE8-C38E-4E38-AE02-01DD42487600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3" name="图片 12" descr="图片包含 人, 男人, 女人, 书&#10;&#10;描述已自动生成">
            <a:extLst>
              <a:ext uri="{FF2B5EF4-FFF2-40B4-BE49-F238E27FC236}">
                <a16:creationId xmlns:a16="http://schemas.microsoft.com/office/drawing/2014/main" xmlns="" id="{70C59E1C-5829-4F59-904D-731B8817AE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3"/>
          <a:stretch/>
        </p:blipFill>
        <p:spPr>
          <a:xfrm>
            <a:off x="6886359" y="2348941"/>
            <a:ext cx="3749008" cy="4509059"/>
          </a:xfrm>
          <a:prstGeom prst="rect">
            <a:avLst/>
          </a:prstGeom>
          <a:effectLst>
            <a:outerShdw dist="38100" dir="18900000" algn="bl" rotWithShape="0">
              <a:srgbClr val="FE007A"/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FF67962-BED7-4523-830C-B813F3946253}"/>
              </a:ext>
            </a:extLst>
          </p:cNvPr>
          <p:cNvSpPr txBox="1"/>
          <p:nvPr/>
        </p:nvSpPr>
        <p:spPr>
          <a:xfrm>
            <a:off x="5514500" y="1702610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C24CA0E-E7F1-4371-9D0E-DCA98A9B6A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199516" cy="43688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0086CBD-44E7-41E7-B00E-E5FFAACBFF55}"/>
              </a:ext>
            </a:extLst>
          </p:cNvPr>
          <p:cNvSpPr txBox="1"/>
          <p:nvPr/>
        </p:nvSpPr>
        <p:spPr>
          <a:xfrm>
            <a:off x="3199516" y="1065099"/>
            <a:ext cx="615323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1" name="图片 30" descr="图片包含 杯子, 咖啡, 桌子, 照片&#10;&#10;描述已自动生成">
            <a:extLst>
              <a:ext uri="{FF2B5EF4-FFF2-40B4-BE49-F238E27FC236}">
                <a16:creationId xmlns:a16="http://schemas.microsoft.com/office/drawing/2014/main" xmlns="" id="{A1086941-1EC4-41D9-BE07-85DB1BCAC6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9161" y="1784720"/>
            <a:ext cx="1423146" cy="2434329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xmlns="" id="{9B17CB2C-258F-4A0D-9A09-4B358D3221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614" y="1349500"/>
            <a:ext cx="1905267" cy="4158999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56DBA64-B62C-49D5-84CE-7867CE039C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0159" y="2180788"/>
            <a:ext cx="2808150" cy="289192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3D90F57-5363-4842-A5B9-F196F2DB77B4}"/>
              </a:ext>
            </a:extLst>
          </p:cNvPr>
          <p:cNvSpPr txBox="1"/>
          <p:nvPr/>
        </p:nvSpPr>
        <p:spPr>
          <a:xfrm>
            <a:off x="4862002" y="2946876"/>
            <a:ext cx="2095263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E3BE159-7B9D-4360-8460-E925CBE61161}"/>
              </a:ext>
            </a:extLst>
          </p:cNvPr>
          <p:cNvSpPr txBox="1"/>
          <p:nvPr/>
        </p:nvSpPr>
        <p:spPr>
          <a:xfrm>
            <a:off x="331599" y="5516004"/>
            <a:ext cx="6956710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EDFCEA0B-992F-40B1-9E9C-F9A9CEF427BF}"/>
              </a:ext>
            </a:extLst>
          </p:cNvPr>
          <p:cNvSpPr/>
          <p:nvPr/>
        </p:nvSpPr>
        <p:spPr>
          <a:xfrm flipH="1">
            <a:off x="1472148" y="2562718"/>
            <a:ext cx="1911008" cy="1911008"/>
          </a:xfrm>
          <a:custGeom>
            <a:avLst/>
            <a:gdLst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  <a:gd name="connsiteX3" fmla="*/ 986966 w 1911008"/>
              <a:gd name="connsiteY3" fmla="*/ 1413066 h 1911008"/>
              <a:gd name="connsiteX4" fmla="*/ 955504 w 1911008"/>
              <a:gd name="connsiteY4" fmla="*/ 955504 h 1911008"/>
              <a:gd name="connsiteX5" fmla="*/ 1408586 w 1911008"/>
              <a:gd name="connsiteY5" fmla="*/ 884306 h 1911008"/>
              <a:gd name="connsiteX6" fmla="*/ 1899425 w 1911008"/>
              <a:gd name="connsiteY6" fmla="*/ 807174 h 1911008"/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899425" y="807174"/>
                </a:moveTo>
                <a:cubicBezTo>
                  <a:pt x="1906830" y="1050729"/>
                  <a:pt x="1827964" y="1357380"/>
                  <a:pt x="1702583" y="1551207"/>
                </a:cubicBezTo>
                <a:cubicBezTo>
                  <a:pt x="1575715" y="1769110"/>
                  <a:pt x="1282591" y="1890564"/>
                  <a:pt x="1021049" y="1908758"/>
                </a:cubicBezTo>
                <a:cubicBezTo>
                  <a:pt x="1012030" y="1788478"/>
                  <a:pt x="1003637" y="1522364"/>
                  <a:pt x="986966" y="1413066"/>
                </a:cubicBezTo>
                <a:cubicBezTo>
                  <a:pt x="970295" y="1303768"/>
                  <a:pt x="1023359" y="1150743"/>
                  <a:pt x="955504" y="955504"/>
                </a:cubicBezTo>
                <a:cubicBezTo>
                  <a:pt x="1178052" y="897362"/>
                  <a:pt x="1301158" y="943749"/>
                  <a:pt x="1408586" y="884306"/>
                </a:cubicBezTo>
                <a:cubicBezTo>
                  <a:pt x="1516014" y="824862"/>
                  <a:pt x="1682266" y="856798"/>
                  <a:pt x="1899425" y="807174"/>
                </a:cubicBezTo>
                <a:close/>
              </a:path>
              <a:path w="1911008" h="1911008" fill="none" extrusionOk="0">
                <a:moveTo>
                  <a:pt x="1899425" y="807174"/>
                </a:moveTo>
                <a:cubicBezTo>
                  <a:pt x="1896558" y="1064623"/>
                  <a:pt x="1874784" y="1345999"/>
                  <a:pt x="1702583" y="1551207"/>
                </a:cubicBezTo>
                <a:cubicBezTo>
                  <a:pt x="1561887" y="1799833"/>
                  <a:pt x="1291433" y="1922788"/>
                  <a:pt x="1021049" y="1908758"/>
                </a:cubicBezTo>
              </a:path>
              <a:path w="1911008" h="1911008" fill="none" stroke="0" extrusionOk="0">
                <a:moveTo>
                  <a:pt x="1899425" y="807174"/>
                </a:moveTo>
                <a:cubicBezTo>
                  <a:pt x="1936468" y="1028489"/>
                  <a:pt x="1847083" y="1373041"/>
                  <a:pt x="1702583" y="1551207"/>
                </a:cubicBezTo>
                <a:cubicBezTo>
                  <a:pt x="1579494" y="1785249"/>
                  <a:pt x="1294186" y="1891796"/>
                  <a:pt x="1021049" y="1908758"/>
                </a:cubicBezTo>
              </a:path>
            </a:pathLst>
          </a:custGeom>
          <a:ln w="19050">
            <a:solidFill>
              <a:srgbClr val="FE007A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21064165"/>
                      <a:gd name="adj2" fmla="val 516399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999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C5575B-37B7-4E57-9E05-68CE57047C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D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9FE7A5A-DEEF-4334-9D23-1C339555317C}"/>
              </a:ext>
            </a:extLst>
          </p:cNvPr>
          <p:cNvSpPr/>
          <p:nvPr/>
        </p:nvSpPr>
        <p:spPr>
          <a:xfrm>
            <a:off x="3302583" y="0"/>
            <a:ext cx="8889418" cy="6858000"/>
          </a:xfrm>
          <a:prstGeom prst="rect">
            <a:avLst/>
          </a:pr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4E3C84C-9F3C-4C31-9BAA-FE01BC91C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389BA0-BC77-4403-BC72-55EF34243886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3" name="图片 12" descr="图片包含 户外, 滑雪, 女孩, 水&#10;&#10;描述已自动生成">
            <a:extLst>
              <a:ext uri="{FF2B5EF4-FFF2-40B4-BE49-F238E27FC236}">
                <a16:creationId xmlns:a16="http://schemas.microsoft.com/office/drawing/2014/main" xmlns="" id="{650F0388-CDD4-4A02-9314-970B59CDCE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1"/>
          <a:stretch/>
        </p:blipFill>
        <p:spPr>
          <a:xfrm>
            <a:off x="759534" y="2045646"/>
            <a:ext cx="4724400" cy="4812354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15" name="图片 14" descr="图片包含 人, 男人, 穿着, 桌子&#10;&#10;描述已自动生成">
            <a:extLst>
              <a:ext uri="{FF2B5EF4-FFF2-40B4-BE49-F238E27FC236}">
                <a16:creationId xmlns:a16="http://schemas.microsoft.com/office/drawing/2014/main" xmlns="" id="{A4044B53-4D6B-42D5-A681-3F9BFD9DCD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900" y="1854272"/>
            <a:ext cx="3340100" cy="5003727"/>
          </a:xfrm>
          <a:prstGeom prst="rect">
            <a:avLst/>
          </a:prstGeom>
          <a:effectLst>
            <a:outerShdw dist="38100" dir="8100000" algn="tr" rotWithShape="0">
              <a:srgbClr val="FE007A"/>
            </a:outerShdw>
          </a:effectLst>
        </p:spPr>
      </p:pic>
      <p:pic>
        <p:nvPicPr>
          <p:cNvPr id="17" name="图片 16" descr="图片包含 游戏机, 窗户&#10;&#10;描述已自动生成">
            <a:extLst>
              <a:ext uri="{FF2B5EF4-FFF2-40B4-BE49-F238E27FC236}">
                <a16:creationId xmlns:a16="http://schemas.microsoft.com/office/drawing/2014/main" xmlns="" id="{A455B95F-FBEC-4609-AA33-F2D878536B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626886"/>
            <a:ext cx="1400945" cy="2347891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861AAAD-1719-46C4-80E0-25E692289C86}"/>
              </a:ext>
            </a:extLst>
          </p:cNvPr>
          <p:cNvSpPr txBox="1"/>
          <p:nvPr/>
        </p:nvSpPr>
        <p:spPr>
          <a:xfrm>
            <a:off x="6977094" y="755495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618BCC9-5A04-429C-9B3D-9985239C0491}"/>
              </a:ext>
            </a:extLst>
          </p:cNvPr>
          <p:cNvSpPr txBox="1"/>
          <p:nvPr/>
        </p:nvSpPr>
        <p:spPr>
          <a:xfrm>
            <a:off x="2058976" y="1498770"/>
            <a:ext cx="6643681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3" name="图片 22" descr="图片包含 游戏机, 衬衫&#10;&#10;描述已自动生成">
            <a:extLst>
              <a:ext uri="{FF2B5EF4-FFF2-40B4-BE49-F238E27FC236}">
                <a16:creationId xmlns:a16="http://schemas.microsoft.com/office/drawing/2014/main" xmlns="" id="{CBB07899-7840-4156-BF0D-DFF6772939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976" y="277689"/>
            <a:ext cx="1243606" cy="943392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pic>
        <p:nvPicPr>
          <p:cNvPr id="24" name="图片 23" descr="图片包含 游戏机, 窗户&#10;&#10;描述已自动生成">
            <a:extLst>
              <a:ext uri="{FF2B5EF4-FFF2-40B4-BE49-F238E27FC236}">
                <a16:creationId xmlns:a16="http://schemas.microsoft.com/office/drawing/2014/main" xmlns="" id="{7B620C82-99A7-44B7-B57C-8B551335D7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626886"/>
            <a:ext cx="1400945" cy="2347891"/>
          </a:xfrm>
          <a:prstGeom prst="rect">
            <a:avLst/>
          </a:prstGeom>
          <a:effectLst>
            <a:outerShdw dist="38100" dir="13500000" algn="br" rotWithShape="0">
              <a:srgbClr val="3237AF"/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58B9EA8-14D5-49DC-9E6B-B80FC08206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686423"/>
            <a:ext cx="2999548" cy="4108076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72BF489-4DB9-4A79-9910-BE250F80430A}"/>
              </a:ext>
            </a:extLst>
          </p:cNvPr>
          <p:cNvSpPr txBox="1"/>
          <p:nvPr/>
        </p:nvSpPr>
        <p:spPr>
          <a:xfrm>
            <a:off x="6619168" y="3495185"/>
            <a:ext cx="1902197" cy="212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amet, consectetuer adipiscing elit. maecenas porttitor congue massa. fusce posuere, magna sed pulvinar ultricies, purus lectus malesuada</a:t>
            </a:r>
          </a:p>
        </p:txBody>
      </p:sp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xmlns="" id="{39A9ECC3-6DC5-454C-806E-33B69C28CB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554" y="3362815"/>
            <a:ext cx="1141904" cy="1141904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A6624B3-ADDC-45F0-9BAF-3056FB85E433}"/>
              </a:ext>
            </a:extLst>
          </p:cNvPr>
          <p:cNvSpPr txBox="1"/>
          <p:nvPr/>
        </p:nvSpPr>
        <p:spPr>
          <a:xfrm>
            <a:off x="3185234" y="2999985"/>
            <a:ext cx="2927289" cy="186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egestas. Proin pharetra nonummy pede.</a:t>
            </a:r>
          </a:p>
          <a:p>
            <a:pPr algn="r">
              <a:lnSpc>
                <a:spcPct val="120000"/>
              </a:lnSpc>
            </a:pPr>
            <a:endParaRPr lang="fr-FR" altLang="zh-CN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5499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591DF2-F788-4571-8408-3A2D382A4A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DC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4D2BF410-8197-43CC-BF4A-39EE97C6599E}"/>
              </a:ext>
            </a:extLst>
          </p:cNvPr>
          <p:cNvSpPr/>
          <p:nvPr/>
        </p:nvSpPr>
        <p:spPr>
          <a:xfrm>
            <a:off x="0" y="0"/>
            <a:ext cx="12192000" cy="2017486"/>
          </a:xfrm>
          <a:custGeom>
            <a:avLst/>
            <a:gdLst>
              <a:gd name="connsiteX0" fmla="*/ 0 w 12192000"/>
              <a:gd name="connsiteY0" fmla="*/ 0 h 2017486"/>
              <a:gd name="connsiteX1" fmla="*/ 12192000 w 12192000"/>
              <a:gd name="connsiteY1" fmla="*/ 0 h 2017486"/>
              <a:gd name="connsiteX2" fmla="*/ 12192000 w 12192000"/>
              <a:gd name="connsiteY2" fmla="*/ 810134 h 2017486"/>
              <a:gd name="connsiteX3" fmla="*/ 11800114 w 12192000"/>
              <a:gd name="connsiteY3" fmla="*/ 812800 h 2017486"/>
              <a:gd name="connsiteX4" fmla="*/ 8229600 w 12192000"/>
              <a:gd name="connsiteY4" fmla="*/ 377371 h 2017486"/>
              <a:gd name="connsiteX5" fmla="*/ 2162629 w 12192000"/>
              <a:gd name="connsiteY5" fmla="*/ 2017486 h 2017486"/>
              <a:gd name="connsiteX6" fmla="*/ 0 w 12192000"/>
              <a:gd name="connsiteY6" fmla="*/ 805367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17486">
                <a:moveTo>
                  <a:pt x="0" y="0"/>
                </a:moveTo>
                <a:lnTo>
                  <a:pt x="12192000" y="0"/>
                </a:lnTo>
                <a:lnTo>
                  <a:pt x="12192000" y="810134"/>
                </a:lnTo>
                <a:lnTo>
                  <a:pt x="11800114" y="812800"/>
                </a:lnTo>
                <a:lnTo>
                  <a:pt x="8229600" y="377371"/>
                </a:lnTo>
                <a:lnTo>
                  <a:pt x="2162629" y="2017486"/>
                </a:lnTo>
                <a:lnTo>
                  <a:pt x="0" y="805367"/>
                </a:lnTo>
                <a:close/>
              </a:path>
            </a:pathLst>
          </a:cu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022905E-7975-41EC-9122-CD78D0413C62}"/>
              </a:ext>
            </a:extLst>
          </p:cNvPr>
          <p:cNvSpPr/>
          <p:nvPr/>
        </p:nvSpPr>
        <p:spPr>
          <a:xfrm>
            <a:off x="7307294" y="6344753"/>
            <a:ext cx="4884706" cy="513247"/>
          </a:xfrm>
          <a:custGeom>
            <a:avLst/>
            <a:gdLst>
              <a:gd name="connsiteX0" fmla="*/ 3223434 w 3223434"/>
              <a:gd name="connsiteY0" fmla="*/ 0 h 1502664"/>
              <a:gd name="connsiteX1" fmla="*/ 3223434 w 3223434"/>
              <a:gd name="connsiteY1" fmla="*/ 1502664 h 1502664"/>
              <a:gd name="connsiteX2" fmla="*/ 0 w 3223434"/>
              <a:gd name="connsiteY2" fmla="*/ 1502664 h 1502664"/>
              <a:gd name="connsiteX3" fmla="*/ 2134863 w 3223434"/>
              <a:gd name="connsiteY3" fmla="*/ 58493 h 1502664"/>
              <a:gd name="connsiteX4" fmla="*/ 3032934 w 3223434"/>
              <a:gd name="connsiteY4" fmla="*/ 2250 h 150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3434" h="1502664">
                <a:moveTo>
                  <a:pt x="3223434" y="0"/>
                </a:moveTo>
                <a:lnTo>
                  <a:pt x="3223434" y="1502664"/>
                </a:lnTo>
                <a:lnTo>
                  <a:pt x="0" y="1502664"/>
                </a:lnTo>
                <a:lnTo>
                  <a:pt x="2134863" y="58493"/>
                </a:lnTo>
                <a:cubicBezTo>
                  <a:pt x="2340482" y="24627"/>
                  <a:pt x="2658587" y="8903"/>
                  <a:pt x="3032934" y="2250"/>
                </a:cubicBezTo>
                <a:close/>
              </a:path>
            </a:pathLst>
          </a:custGeom>
          <a:solidFill>
            <a:srgbClr val="FAD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9B64D6A-50E2-4E5C-949C-5041A4150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080F33C-8DE4-4481-96C8-7AA57EF44F74}"/>
              </a:ext>
            </a:extLst>
          </p:cNvPr>
          <p:cNvSpPr txBox="1"/>
          <p:nvPr/>
        </p:nvSpPr>
        <p:spPr>
          <a:xfrm>
            <a:off x="9207500" y="319109"/>
            <a:ext cx="2654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E007A"/>
                </a:solidFill>
                <a:latin typeface="Signerica Fat" panose="02000503000000000000" pitchFamily="2" charset="0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007A"/>
              </a:solidFill>
              <a:latin typeface="Signerica Fat" panose="02000503000000000000" pitchFamily="2" charset="0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xmlns="" id="{B1246431-E50D-4243-85FA-D1BB647731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423"/>
            <a:ext cx="4838699" cy="4460071"/>
          </a:xfrm>
          <a:prstGeom prst="rect">
            <a:avLst/>
          </a:prstGeom>
          <a:effectLst>
            <a:outerShdw dist="38100" dir="18900000" algn="bl" rotWithShape="0">
              <a:srgbClr val="FE007A"/>
            </a:outerShdw>
          </a:effectLst>
        </p:spPr>
      </p:pic>
      <p:pic>
        <p:nvPicPr>
          <p:cNvPr id="15" name="图片 14" descr="图片包含 游戏机, 树, 鸟&#10;&#10;描述已自动生成">
            <a:extLst>
              <a:ext uri="{FF2B5EF4-FFF2-40B4-BE49-F238E27FC236}">
                <a16:creationId xmlns:a16="http://schemas.microsoft.com/office/drawing/2014/main" xmlns="" id="{74E12D4B-BCE9-4BC3-B741-31E9FBE53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098" y="3367316"/>
            <a:ext cx="6153235" cy="1811192"/>
          </a:xfrm>
          <a:prstGeom prst="rect">
            <a:avLst/>
          </a:prstGeom>
          <a:effectLst>
            <a:outerShdw dist="63500" dir="2700000" algn="tl" rotWithShape="0">
              <a:srgbClr val="FE007A"/>
            </a:outerShdw>
          </a:effectLst>
        </p:spPr>
      </p:pic>
      <p:pic>
        <p:nvPicPr>
          <p:cNvPr id="33" name="图片 32" descr="图片包含 游戏机, 树, 鸟&#10;&#10;描述已自动生成">
            <a:extLst>
              <a:ext uri="{FF2B5EF4-FFF2-40B4-BE49-F238E27FC236}">
                <a16:creationId xmlns:a16="http://schemas.microsoft.com/office/drawing/2014/main" xmlns="" id="{106BA4C9-FF5D-45DD-B240-7B5F39A47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098" y="3367316"/>
            <a:ext cx="6153235" cy="1811192"/>
          </a:xfrm>
          <a:prstGeom prst="rect">
            <a:avLst/>
          </a:prstGeom>
          <a:effectLst>
            <a:outerShdw dist="63500" dir="13500000" algn="br" rotWithShape="0">
              <a:srgbClr val="3237AF"/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8D2B7C4-D692-4EBF-876A-9D54F0C34451}"/>
              </a:ext>
            </a:extLst>
          </p:cNvPr>
          <p:cNvSpPr txBox="1"/>
          <p:nvPr/>
        </p:nvSpPr>
        <p:spPr>
          <a:xfrm>
            <a:off x="5056976" y="3856196"/>
            <a:ext cx="5644174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9" name="图片 18" descr="图片包含 人, 穿着, 男人, 帽子&#10;&#10;描述已自动生成">
            <a:extLst>
              <a:ext uri="{FF2B5EF4-FFF2-40B4-BE49-F238E27FC236}">
                <a16:creationId xmlns:a16="http://schemas.microsoft.com/office/drawing/2014/main" xmlns="" id="{BBF889EB-CED5-4534-B73D-6A7C0161C1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417" y="740423"/>
            <a:ext cx="2551268" cy="4254500"/>
          </a:xfrm>
          <a:prstGeom prst="rect">
            <a:avLst/>
          </a:prstGeom>
          <a:effectLst>
            <a:outerShdw dist="38100" dir="2700000" algn="tl" rotWithShape="0">
              <a:srgbClr val="FE007A"/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9214175-C3F9-48CF-9F22-5E48B75625FA}"/>
              </a:ext>
            </a:extLst>
          </p:cNvPr>
          <p:cNvSpPr txBox="1"/>
          <p:nvPr/>
        </p:nvSpPr>
        <p:spPr>
          <a:xfrm>
            <a:off x="2396346" y="5382915"/>
            <a:ext cx="488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890ECB6-A3CE-4D02-8953-9DDD7B717B68}"/>
              </a:ext>
            </a:extLst>
          </p:cNvPr>
          <p:cNvSpPr txBox="1"/>
          <p:nvPr/>
        </p:nvSpPr>
        <p:spPr>
          <a:xfrm>
            <a:off x="2669086" y="740423"/>
            <a:ext cx="615323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5EDF65B-F79E-4FBE-97F8-8880FECA8763}"/>
              </a:ext>
            </a:extLst>
          </p:cNvPr>
          <p:cNvSpPr txBox="1"/>
          <p:nvPr/>
        </p:nvSpPr>
        <p:spPr>
          <a:xfrm>
            <a:off x="314492" y="6028448"/>
            <a:ext cx="6966559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1" name="图片 30" descr="卡通人物&#10;&#10;描述已自动生成">
            <a:extLst>
              <a:ext uri="{FF2B5EF4-FFF2-40B4-BE49-F238E27FC236}">
                <a16:creationId xmlns:a16="http://schemas.microsoft.com/office/drawing/2014/main" xmlns="" id="{D7A1EB48-736B-4DE5-9788-71B49ECFA28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8403"/>
          <a:stretch/>
        </p:blipFill>
        <p:spPr>
          <a:xfrm>
            <a:off x="8569286" y="4394534"/>
            <a:ext cx="1794654" cy="2463466"/>
          </a:xfrm>
          <a:prstGeom prst="rect">
            <a:avLst/>
          </a:prstGeom>
          <a:effectLst>
            <a:outerShdw dist="38100" algn="l" rotWithShape="0">
              <a:srgbClr val="FE007A"/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17C404C-4CF3-4BBC-8E1D-757F21E9F001}"/>
              </a:ext>
            </a:extLst>
          </p:cNvPr>
          <p:cNvSpPr txBox="1"/>
          <p:nvPr/>
        </p:nvSpPr>
        <p:spPr>
          <a:xfrm>
            <a:off x="4864098" y="2549678"/>
            <a:ext cx="4343403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007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</a:t>
            </a:r>
            <a:endParaRPr lang="zh-CN" altLang="en-US" sz="1400">
              <a:solidFill>
                <a:srgbClr val="FE007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xmlns="" id="{6BC1A9E5-5A51-4844-897E-D254507DA032}"/>
              </a:ext>
            </a:extLst>
          </p:cNvPr>
          <p:cNvSpPr/>
          <p:nvPr/>
        </p:nvSpPr>
        <p:spPr>
          <a:xfrm flipH="1">
            <a:off x="7940715" y="459919"/>
            <a:ext cx="1911008" cy="1911008"/>
          </a:xfrm>
          <a:custGeom>
            <a:avLst/>
            <a:gdLst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  <a:gd name="connsiteX3" fmla="*/ 986966 w 1911008"/>
              <a:gd name="connsiteY3" fmla="*/ 1413066 h 1911008"/>
              <a:gd name="connsiteX4" fmla="*/ 955504 w 1911008"/>
              <a:gd name="connsiteY4" fmla="*/ 955504 h 1911008"/>
              <a:gd name="connsiteX5" fmla="*/ 1408586 w 1911008"/>
              <a:gd name="connsiteY5" fmla="*/ 884306 h 1911008"/>
              <a:gd name="connsiteX6" fmla="*/ 1899425 w 1911008"/>
              <a:gd name="connsiteY6" fmla="*/ 807174 h 1911008"/>
              <a:gd name="connsiteX0" fmla="*/ 1899425 w 1911008"/>
              <a:gd name="connsiteY0" fmla="*/ 807174 h 1911008"/>
              <a:gd name="connsiteX1" fmla="*/ 1702583 w 1911008"/>
              <a:gd name="connsiteY1" fmla="*/ 1551207 h 1911008"/>
              <a:gd name="connsiteX2" fmla="*/ 1021049 w 1911008"/>
              <a:gd name="connsiteY2" fmla="*/ 1908758 h 19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1008" h="1911008" stroke="0" extrusionOk="0">
                <a:moveTo>
                  <a:pt x="1899425" y="807174"/>
                </a:moveTo>
                <a:cubicBezTo>
                  <a:pt x="1906830" y="1050729"/>
                  <a:pt x="1827964" y="1357380"/>
                  <a:pt x="1702583" y="1551207"/>
                </a:cubicBezTo>
                <a:cubicBezTo>
                  <a:pt x="1575715" y="1769110"/>
                  <a:pt x="1282591" y="1890564"/>
                  <a:pt x="1021049" y="1908758"/>
                </a:cubicBezTo>
                <a:cubicBezTo>
                  <a:pt x="1012030" y="1788478"/>
                  <a:pt x="1003637" y="1522364"/>
                  <a:pt x="986966" y="1413066"/>
                </a:cubicBezTo>
                <a:cubicBezTo>
                  <a:pt x="970295" y="1303768"/>
                  <a:pt x="1023359" y="1150743"/>
                  <a:pt x="955504" y="955504"/>
                </a:cubicBezTo>
                <a:cubicBezTo>
                  <a:pt x="1178052" y="897362"/>
                  <a:pt x="1301158" y="943749"/>
                  <a:pt x="1408586" y="884306"/>
                </a:cubicBezTo>
                <a:cubicBezTo>
                  <a:pt x="1516014" y="824862"/>
                  <a:pt x="1682266" y="856798"/>
                  <a:pt x="1899425" y="807174"/>
                </a:cubicBezTo>
                <a:close/>
              </a:path>
              <a:path w="1911008" h="1911008" fill="none" extrusionOk="0">
                <a:moveTo>
                  <a:pt x="1899425" y="807174"/>
                </a:moveTo>
                <a:cubicBezTo>
                  <a:pt x="1896558" y="1064623"/>
                  <a:pt x="1874784" y="1345999"/>
                  <a:pt x="1702583" y="1551207"/>
                </a:cubicBezTo>
                <a:cubicBezTo>
                  <a:pt x="1561887" y="1799833"/>
                  <a:pt x="1291433" y="1922788"/>
                  <a:pt x="1021049" y="1908758"/>
                </a:cubicBezTo>
              </a:path>
              <a:path w="1911008" h="1911008" fill="none" stroke="0" extrusionOk="0">
                <a:moveTo>
                  <a:pt x="1899425" y="807174"/>
                </a:moveTo>
                <a:cubicBezTo>
                  <a:pt x="1936468" y="1028489"/>
                  <a:pt x="1847083" y="1373041"/>
                  <a:pt x="1702583" y="1551207"/>
                </a:cubicBezTo>
                <a:cubicBezTo>
                  <a:pt x="1579494" y="1785249"/>
                  <a:pt x="1294186" y="1891796"/>
                  <a:pt x="1021049" y="1908758"/>
                </a:cubicBezTo>
              </a:path>
            </a:pathLst>
          </a:custGeom>
          <a:ln w="19050">
            <a:solidFill>
              <a:srgbClr val="3237AF"/>
            </a:solidFill>
            <a:tailEnd type="arrow"/>
            <a:extLst>
              <a:ext uri="{C807C97D-BFC1-408E-A445-0C87EB9F89A2}">
                <ask:lineSketchStyleProps xmlns:ask="http://schemas.microsoft.com/office/drawing/2018/sketchyshapes" xmlns="" sd="1219033472">
                  <a:prstGeom prst="arc">
                    <a:avLst>
                      <a:gd name="adj1" fmla="val 21064165"/>
                      <a:gd name="adj2" fmla="val 516399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87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726</Words>
  <Application>Microsoft Office PowerPoint</Application>
  <PresentationFormat>宽屏</PresentationFormat>
  <Paragraphs>74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..黑体UI-韩语</vt:lpstr>
      <vt:lpstr>等线</vt:lpstr>
      <vt:lpstr>Signerica Fat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dc:description>www.51pptmoban.com</dc:description>
  <cp:lastModifiedBy>YANGs</cp:lastModifiedBy>
  <cp:revision>12</cp:revision>
  <dcterms:created xsi:type="dcterms:W3CDTF">2020-10-15T01:23:16Z</dcterms:created>
  <dcterms:modified xsi:type="dcterms:W3CDTF">2020-10-18T12:34:03Z</dcterms:modified>
</cp:coreProperties>
</file>