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0" r:id="rId3"/>
    <p:sldId id="260" r:id="rId4"/>
    <p:sldId id="294" r:id="rId5"/>
    <p:sldId id="262" r:id="rId6"/>
    <p:sldId id="271" r:id="rId7"/>
    <p:sldId id="272" r:id="rId8"/>
    <p:sldId id="276" r:id="rId9"/>
    <p:sldId id="277" r:id="rId10"/>
    <p:sldId id="280" r:id="rId11"/>
    <p:sldId id="282" r:id="rId12"/>
    <p:sldId id="285" r:id="rId13"/>
    <p:sldId id="284" r:id="rId14"/>
    <p:sldId id="286" r:id="rId15"/>
    <p:sldId id="288" r:id="rId16"/>
    <p:sldId id="289" r:id="rId17"/>
    <p:sldId id="291" r:id="rId18"/>
    <p:sldId id="290" r:id="rId19"/>
    <p:sldId id="292" r:id="rId20"/>
    <p:sldId id="295" r:id="rId21"/>
    <p:sldId id="29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C27E"/>
    <a:srgbClr val="548235"/>
    <a:srgbClr val="2B6B6F"/>
    <a:srgbClr val="A9C6A3"/>
    <a:srgbClr val="E8F3F5"/>
    <a:srgbClr val="203D3D"/>
    <a:srgbClr val="3356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9274" autoAdjust="0"/>
  </p:normalViewPr>
  <p:slideViewPr>
    <p:cSldViewPr snapToGrid="0">
      <p:cViewPr>
        <p:scale>
          <a:sx n="66" d="100"/>
          <a:sy n="66" d="100"/>
        </p:scale>
        <p:origin x="1608" y="16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C27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1899008"/>
        <c:axId val="35190064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5DABA8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1909344"/>
        <c:axId val="351919680"/>
      </c:lineChart>
      <c:catAx>
        <c:axId val="35189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900640"/>
        <c:crosses val="autoZero"/>
        <c:auto val="1"/>
        <c:lblAlgn val="ctr"/>
        <c:lblOffset val="100"/>
        <c:noMultiLvlLbl val="0"/>
      </c:catAx>
      <c:valAx>
        <c:axId val="351900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1D1D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899008"/>
        <c:crosses val="autoZero"/>
        <c:crossBetween val="between"/>
      </c:valAx>
      <c:catAx>
        <c:axId val="3519093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51919680"/>
        <c:crosses val="autoZero"/>
        <c:auto val="1"/>
        <c:lblAlgn val="ctr"/>
        <c:lblOffset val="100"/>
        <c:noMultiLvlLbl val="0"/>
      </c:catAx>
      <c:valAx>
        <c:axId val="35191968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90934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C0921-34C6-4666-AE60-6F9D01C5BEF0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02C48-7442-42A1-A2D3-5C71B5252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270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6145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967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915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14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365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996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440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577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52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5629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29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4729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837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970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609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933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30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21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729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83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" b="2614"/>
          <a:stretch>
            <a:fillRect/>
          </a:stretch>
        </p:blipFill>
        <p:spPr>
          <a:xfrm>
            <a:off x="0" y="1815"/>
            <a:ext cx="12192000" cy="685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11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microsoft.com/office/2007/relationships/hdphoto" Target="../media/hdphoto1.wdp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8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954" y="2909227"/>
            <a:ext cx="8459562" cy="35742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5"/>
          <a:stretch/>
        </p:blipFill>
        <p:spPr>
          <a:xfrm>
            <a:off x="-14516" y="932151"/>
            <a:ext cx="5921829" cy="592584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111117" y="1123353"/>
            <a:ext cx="6932129" cy="1594673"/>
            <a:chOff x="4111117" y="566727"/>
            <a:chExt cx="6932129" cy="1594673"/>
          </a:xfrm>
        </p:grpSpPr>
        <p:sp>
          <p:nvSpPr>
            <p:cNvPr id="22" name="Rectangle 4"/>
            <p:cNvSpPr txBox="1">
              <a:spLocks noChangeArrowheads="1"/>
            </p:cNvSpPr>
            <p:nvPr/>
          </p:nvSpPr>
          <p:spPr bwMode="auto">
            <a:xfrm>
              <a:off x="4111117" y="1490055"/>
              <a:ext cx="6104304" cy="671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 smtClean="0">
                  <a:solidFill>
                    <a:srgbClr val="5482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幼儿园、小学教学教学工作总结报告</a:t>
              </a:r>
              <a:r>
                <a:rPr lang="en-US" altLang="zh-CN" sz="1600" dirty="0" smtClean="0">
                  <a:solidFill>
                    <a:srgbClr val="5482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5482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1600" dirty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10829" y="566727"/>
              <a:ext cx="6032417" cy="923328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5400" b="1" spc="300" dirty="0" smtClean="0">
                  <a:solidFill>
                    <a:srgbClr val="548235"/>
                  </a:solidFill>
                  <a:ea typeface="微软雅黑" panose="020B0503020204020204" pitchFamily="34" charset="-122"/>
                </a:rPr>
                <a:t>教育工作总结报告</a:t>
              </a:r>
              <a:endParaRPr lang="zh-CN" altLang="en-US" sz="5400" b="1" spc="300" dirty="0">
                <a:solidFill>
                  <a:srgbClr val="548235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 rot="10800000">
            <a:off x="0" y="3467100"/>
            <a:ext cx="12192000" cy="339090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5180536" y="2845749"/>
            <a:ext cx="3381829" cy="749074"/>
          </a:xfrm>
          <a:prstGeom prst="roundRect">
            <a:avLst>
              <a:gd name="adj" fmla="val 17060"/>
            </a:avLst>
          </a:prstGeom>
          <a:solidFill>
            <a:srgbClr val="E8F3F5"/>
          </a:solidFill>
          <a:ln w="25400">
            <a:solidFill>
              <a:srgbClr val="A9C6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4823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汇报</a:t>
            </a:r>
            <a:r>
              <a:rPr lang="zh-CN" altLang="en-US" dirty="0" smtClean="0">
                <a:solidFill>
                  <a:srgbClr val="54823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人：东方之</a:t>
            </a:r>
            <a:r>
              <a:rPr lang="en-US" altLang="zh-CN" dirty="0" smtClean="0">
                <a:solidFill>
                  <a:srgbClr val="54823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</a:t>
            </a:r>
            <a:endParaRPr lang="zh-CN" altLang="en-US" dirty="0">
              <a:solidFill>
                <a:srgbClr val="548235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2">
        <p14:vortex dir="r"/>
      </p:transition>
    </mc:Choice>
    <mc:Fallback xmlns="">
      <p:transition spd="slow" advTm="85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857445848"/>
              </p:ext>
            </p:extLst>
          </p:nvPr>
        </p:nvGraphicFramePr>
        <p:xfrm>
          <a:off x="1923780" y="1695450"/>
          <a:ext cx="8128000" cy="454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13" name="椭圆 12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2">
        <p14:vortex dir="r"/>
      </p:transition>
    </mc:Choice>
    <mc:Fallback xmlns="">
      <p:transition spd="slow" advTm="39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Chart bld="series"/>
        </p:bldSub>
      </p:bldGraphic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MH_Other_1"/>
          <p:cNvSpPr/>
          <p:nvPr>
            <p:custDataLst>
              <p:tags r:id="rId1"/>
            </p:custDataLst>
          </p:nvPr>
        </p:nvSpPr>
        <p:spPr>
          <a:xfrm>
            <a:off x="1918389" y="1921330"/>
            <a:ext cx="1782762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27939" y="2073731"/>
            <a:ext cx="1365250" cy="1438274"/>
            <a:chOff x="2127939" y="2221368"/>
            <a:chExt cx="1365250" cy="1438274"/>
          </a:xfrm>
        </p:grpSpPr>
        <p:sp>
          <p:nvSpPr>
            <p:cNvPr id="40" name="MH_Other_2"/>
            <p:cNvSpPr/>
            <p:nvPr>
              <p:custDataLst>
                <p:tags r:id="rId14"/>
              </p:custDataLst>
            </p:nvPr>
          </p:nvSpPr>
          <p:spPr>
            <a:xfrm>
              <a:off x="212793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MH_SubTitle_1"/>
            <p:cNvSpPr/>
            <p:nvPr>
              <p:custDataLst>
                <p:tags r:id="rId15"/>
              </p:custDataLst>
            </p:nvPr>
          </p:nvSpPr>
          <p:spPr>
            <a:xfrm>
              <a:off x="2181914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2" name="MH_Other_3"/>
          <p:cNvSpPr/>
          <p:nvPr>
            <p:custDataLst>
              <p:tags r:id="rId2"/>
            </p:custDataLst>
          </p:nvPr>
        </p:nvSpPr>
        <p:spPr>
          <a:xfrm>
            <a:off x="5118328" y="1921330"/>
            <a:ext cx="1781175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5482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26289" y="2073731"/>
            <a:ext cx="1365250" cy="1438274"/>
            <a:chOff x="5326289" y="2221368"/>
            <a:chExt cx="1365250" cy="1438274"/>
          </a:xfrm>
        </p:grpSpPr>
        <p:sp>
          <p:nvSpPr>
            <p:cNvPr id="44" name="MH_Other_4"/>
            <p:cNvSpPr/>
            <p:nvPr>
              <p:custDataLst>
                <p:tags r:id="rId12"/>
              </p:custDataLst>
            </p:nvPr>
          </p:nvSpPr>
          <p:spPr>
            <a:xfrm>
              <a:off x="532628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B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MH_SubTitle_2"/>
            <p:cNvSpPr/>
            <p:nvPr>
              <p:custDataLst>
                <p:tags r:id="rId13"/>
              </p:custDataLst>
            </p:nvPr>
          </p:nvSpPr>
          <p:spPr>
            <a:xfrm>
              <a:off x="5381852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6" name="MH_Other_5"/>
          <p:cNvSpPr/>
          <p:nvPr>
            <p:custDataLst>
              <p:tags r:id="rId3"/>
            </p:custDataLst>
          </p:nvPr>
        </p:nvSpPr>
        <p:spPr>
          <a:xfrm>
            <a:off x="8157017" y="1921330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66566" y="2073731"/>
            <a:ext cx="1365250" cy="1438274"/>
            <a:chOff x="8366566" y="2221368"/>
            <a:chExt cx="1365250" cy="1438274"/>
          </a:xfrm>
        </p:grpSpPr>
        <p:sp>
          <p:nvSpPr>
            <p:cNvPr id="48" name="MH_Other_6"/>
            <p:cNvSpPr/>
            <p:nvPr>
              <p:custDataLst>
                <p:tags r:id="rId10"/>
              </p:custDataLst>
            </p:nvPr>
          </p:nvSpPr>
          <p:spPr>
            <a:xfrm>
              <a:off x="8366566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11"/>
              </p:custDataLst>
            </p:nvPr>
          </p:nvSpPr>
          <p:spPr>
            <a:xfrm>
              <a:off x="8420542" y="2221368"/>
              <a:ext cx="1255713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5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1867" y="45932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1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42328" y="40231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44038" y="45932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3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64499" y="40231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4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66209" y="45932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5" name="MH_SubTitle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86670" y="40231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27" name="椭圆 26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3">
        <p14:vortex dir="r"/>
      </p:transition>
    </mc:Choice>
    <mc:Fallback xmlns="">
      <p:transition spd="slow" advTm="60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6" grpId="0" animBg="1"/>
      <p:bldP spid="50" grpId="0"/>
      <p:bldP spid="51" grpId="0"/>
      <p:bldP spid="52" grpId="0"/>
      <p:bldP spid="53" grpId="0"/>
      <p:bldP spid="54" grpId="0"/>
      <p:bldP spid="55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/>
          <p:cNvSpPr/>
          <p:nvPr/>
        </p:nvSpPr>
        <p:spPr bwMode="auto">
          <a:xfrm>
            <a:off x="3614332" y="3213280"/>
            <a:ext cx="2422226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642E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6" name="Freeform 6"/>
          <p:cNvSpPr/>
          <p:nvPr/>
        </p:nvSpPr>
        <p:spPr bwMode="auto">
          <a:xfrm>
            <a:off x="4902143" y="1927358"/>
            <a:ext cx="2422226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93C27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6187576" y="3213280"/>
            <a:ext cx="2425793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8" name="TextBox 175"/>
          <p:cNvSpPr txBox="1"/>
          <p:nvPr/>
        </p:nvSpPr>
        <p:spPr>
          <a:xfrm>
            <a:off x="5734400" y="272938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rgbClr val="2B6B6F"/>
                </a:solidFill>
                <a:latin typeface="Arial" panose="020B0604020202020204"/>
                <a:ea typeface="微软雅黑 Light"/>
                <a:sym typeface="Arial" panose="020B0604020202020204"/>
              </a:rPr>
              <a:t>01</a:t>
            </a:r>
            <a:endParaRPr lang="id-ID" sz="4400" b="1" dirty="0">
              <a:solidFill>
                <a:srgbClr val="2B6B6F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9" name="TextBox 176"/>
          <p:cNvSpPr txBox="1"/>
          <p:nvPr/>
        </p:nvSpPr>
        <p:spPr>
          <a:xfrm>
            <a:off x="4447777" y="40392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accent2"/>
                </a:solidFill>
                <a:latin typeface="Arial" panose="020B0604020202020204"/>
                <a:ea typeface="微软雅黑 Light"/>
                <a:sym typeface="Arial" panose="020B0604020202020204"/>
              </a:rPr>
              <a:t>02</a:t>
            </a:r>
            <a:endParaRPr lang="id-ID" sz="4400" b="1" dirty="0">
              <a:solidFill>
                <a:schemeClr val="accent2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40" name="TextBox 177"/>
          <p:cNvSpPr txBox="1"/>
          <p:nvPr/>
        </p:nvSpPr>
        <p:spPr>
          <a:xfrm>
            <a:off x="7022804" y="40392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 Light"/>
                <a:sym typeface="Arial" panose="020B0604020202020204"/>
              </a:rPr>
              <a:t>03</a:t>
            </a:r>
            <a:endParaRPr lang="id-ID" sz="4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grpSp>
        <p:nvGrpSpPr>
          <p:cNvPr id="41" name="Group 178"/>
          <p:cNvGrpSpPr/>
          <p:nvPr/>
        </p:nvGrpSpPr>
        <p:grpSpPr>
          <a:xfrm>
            <a:off x="5943780" y="2108232"/>
            <a:ext cx="336574" cy="264978"/>
            <a:chOff x="-1587" y="1588"/>
            <a:chExt cx="2171700" cy="1709737"/>
          </a:xfrm>
          <a:solidFill>
            <a:sysClr val="window" lastClr="FFFFFF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887413" y="555625"/>
              <a:ext cx="781050" cy="782637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grpSp>
        <p:nvGrpSpPr>
          <p:cNvPr id="44" name="Group 181"/>
          <p:cNvGrpSpPr/>
          <p:nvPr/>
        </p:nvGrpSpPr>
        <p:grpSpPr>
          <a:xfrm>
            <a:off x="7258538" y="5182614"/>
            <a:ext cx="327866" cy="342215"/>
            <a:chOff x="1190625" y="1587950"/>
            <a:chExt cx="1196975" cy="1249362"/>
          </a:xfrm>
          <a:solidFill>
            <a:sysClr val="window" lastClr="FFFFFF"/>
          </a:solidFill>
        </p:grpSpPr>
        <p:sp>
          <p:nvSpPr>
            <p:cNvPr id="45" name="Freeform 16"/>
            <p:cNvSpPr/>
            <p:nvPr/>
          </p:nvSpPr>
          <p:spPr bwMode="auto">
            <a:xfrm>
              <a:off x="1368425" y="1587950"/>
              <a:ext cx="1019175" cy="877887"/>
            </a:xfrm>
            <a:custGeom>
              <a:avLst/>
              <a:gdLst>
                <a:gd name="T0" fmla="*/ 248 w 269"/>
                <a:gd name="T1" fmla="*/ 0 h 232"/>
                <a:gd name="T2" fmla="*/ 0 w 269"/>
                <a:gd name="T3" fmla="*/ 0 h 232"/>
                <a:gd name="T4" fmla="*/ 84 w 269"/>
                <a:gd name="T5" fmla="*/ 42 h 232"/>
                <a:gd name="T6" fmla="*/ 227 w 269"/>
                <a:gd name="T7" fmla="*/ 42 h 232"/>
                <a:gd name="T8" fmla="*/ 227 w 269"/>
                <a:gd name="T9" fmla="*/ 63 h 232"/>
                <a:gd name="T10" fmla="*/ 126 w 269"/>
                <a:gd name="T11" fmla="*/ 63 h 232"/>
                <a:gd name="T12" fmla="*/ 154 w 269"/>
                <a:gd name="T13" fmla="*/ 77 h 232"/>
                <a:gd name="T14" fmla="*/ 180 w 269"/>
                <a:gd name="T15" fmla="*/ 105 h 232"/>
                <a:gd name="T16" fmla="*/ 227 w 269"/>
                <a:gd name="T17" fmla="*/ 105 h 232"/>
                <a:gd name="T18" fmla="*/ 227 w 269"/>
                <a:gd name="T19" fmla="*/ 126 h 232"/>
                <a:gd name="T20" fmla="*/ 185 w 269"/>
                <a:gd name="T21" fmla="*/ 126 h 232"/>
                <a:gd name="T22" fmla="*/ 185 w 269"/>
                <a:gd name="T23" fmla="*/ 232 h 232"/>
                <a:gd name="T24" fmla="*/ 248 w 269"/>
                <a:gd name="T25" fmla="*/ 232 h 232"/>
                <a:gd name="T26" fmla="*/ 269 w 269"/>
                <a:gd name="T27" fmla="*/ 211 h 232"/>
                <a:gd name="T28" fmla="*/ 269 w 269"/>
                <a:gd name="T29" fmla="*/ 21 h 232"/>
                <a:gd name="T30" fmla="*/ 248 w 269"/>
                <a:gd name="T3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232">
                  <a:moveTo>
                    <a:pt x="2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63"/>
                    <a:pt x="227" y="63"/>
                    <a:pt x="2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65" y="83"/>
                    <a:pt x="175" y="93"/>
                    <a:pt x="180" y="105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60" y="232"/>
                    <a:pt x="269" y="222"/>
                    <a:pt x="269" y="211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9"/>
                    <a:pt x="260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190625" y="1613350"/>
              <a:ext cx="798513" cy="1223962"/>
            </a:xfrm>
            <a:custGeom>
              <a:avLst/>
              <a:gdLst>
                <a:gd name="T0" fmla="*/ 192 w 211"/>
                <a:gd name="T1" fmla="*/ 89 h 323"/>
                <a:gd name="T2" fmla="*/ 19 w 211"/>
                <a:gd name="T3" fmla="*/ 2 h 323"/>
                <a:gd name="T4" fmla="*/ 11 w 211"/>
                <a:gd name="T5" fmla="*/ 0 h 323"/>
                <a:gd name="T6" fmla="*/ 0 w 211"/>
                <a:gd name="T7" fmla="*/ 14 h 323"/>
                <a:gd name="T8" fmla="*/ 0 w 211"/>
                <a:gd name="T9" fmla="*/ 204 h 323"/>
                <a:gd name="T10" fmla="*/ 19 w 211"/>
                <a:gd name="T11" fmla="*/ 234 h 323"/>
                <a:gd name="T12" fmla="*/ 192 w 211"/>
                <a:gd name="T13" fmla="*/ 321 h 323"/>
                <a:gd name="T14" fmla="*/ 199 w 211"/>
                <a:gd name="T15" fmla="*/ 323 h 323"/>
                <a:gd name="T16" fmla="*/ 211 w 211"/>
                <a:gd name="T17" fmla="*/ 309 h 323"/>
                <a:gd name="T18" fmla="*/ 211 w 211"/>
                <a:gd name="T19" fmla="*/ 119 h 323"/>
                <a:gd name="T20" fmla="*/ 192 w 211"/>
                <a:gd name="T21" fmla="*/ 89 h 323"/>
                <a:gd name="T22" fmla="*/ 147 w 211"/>
                <a:gd name="T23" fmla="*/ 225 h 323"/>
                <a:gd name="T24" fmla="*/ 126 w 211"/>
                <a:gd name="T25" fmla="*/ 193 h 323"/>
                <a:gd name="T26" fmla="*/ 147 w 211"/>
                <a:gd name="T27" fmla="*/ 162 h 323"/>
                <a:gd name="T28" fmla="*/ 169 w 211"/>
                <a:gd name="T29" fmla="*/ 193 h 323"/>
                <a:gd name="T30" fmla="*/ 147 w 211"/>
                <a:gd name="T31" fmla="*/ 22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323">
                  <a:moveTo>
                    <a:pt x="192" y="89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9"/>
                    <a:pt x="19" y="234"/>
                  </a:cubicBezTo>
                  <a:cubicBezTo>
                    <a:pt x="192" y="321"/>
                    <a:pt x="192" y="321"/>
                    <a:pt x="192" y="321"/>
                  </a:cubicBezTo>
                  <a:cubicBezTo>
                    <a:pt x="195" y="322"/>
                    <a:pt x="197" y="323"/>
                    <a:pt x="199" y="323"/>
                  </a:cubicBezTo>
                  <a:cubicBezTo>
                    <a:pt x="206" y="323"/>
                    <a:pt x="211" y="318"/>
                    <a:pt x="211" y="30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1" y="108"/>
                    <a:pt x="202" y="94"/>
                    <a:pt x="192" y="89"/>
                  </a:cubicBezTo>
                  <a:close/>
                  <a:moveTo>
                    <a:pt x="147" y="225"/>
                  </a:moveTo>
                  <a:cubicBezTo>
                    <a:pt x="136" y="225"/>
                    <a:pt x="126" y="211"/>
                    <a:pt x="126" y="193"/>
                  </a:cubicBezTo>
                  <a:cubicBezTo>
                    <a:pt x="126" y="176"/>
                    <a:pt x="136" y="162"/>
                    <a:pt x="147" y="162"/>
                  </a:cubicBezTo>
                  <a:cubicBezTo>
                    <a:pt x="159" y="162"/>
                    <a:pt x="169" y="176"/>
                    <a:pt x="169" y="193"/>
                  </a:cubicBezTo>
                  <a:cubicBezTo>
                    <a:pt x="169" y="211"/>
                    <a:pt x="159" y="225"/>
                    <a:pt x="147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4664313" y="5137690"/>
            <a:ext cx="322262" cy="368089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cxnSp>
        <p:nvCxnSpPr>
          <p:cNvPr id="48" name="Straight Connector 185"/>
          <p:cNvCxnSpPr/>
          <p:nvPr/>
        </p:nvCxnSpPr>
        <p:spPr>
          <a:xfrm>
            <a:off x="4447777" y="2502187"/>
            <a:ext cx="929323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9" name="Straight Connector 188"/>
          <p:cNvCxnSpPr/>
          <p:nvPr/>
        </p:nvCxnSpPr>
        <p:spPr>
          <a:xfrm>
            <a:off x="3421830" y="4426237"/>
            <a:ext cx="64082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50" name="Straight Connector 189"/>
          <p:cNvCxnSpPr/>
          <p:nvPr/>
        </p:nvCxnSpPr>
        <p:spPr>
          <a:xfrm flipH="1">
            <a:off x="8184736" y="5176168"/>
            <a:ext cx="276225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grpSp>
        <p:nvGrpSpPr>
          <p:cNvPr id="51" name="Group 190"/>
          <p:cNvGrpSpPr/>
          <p:nvPr/>
        </p:nvGrpSpPr>
        <p:grpSpPr>
          <a:xfrm>
            <a:off x="2075089" y="2169978"/>
            <a:ext cx="2372688" cy="1041893"/>
            <a:chOff x="1469756" y="2679054"/>
            <a:chExt cx="2372688" cy="1041893"/>
          </a:xfrm>
        </p:grpSpPr>
        <p:sp>
          <p:nvSpPr>
            <p:cNvPr id="52" name="TextBox 191"/>
            <p:cNvSpPr txBox="1"/>
            <p:nvPr/>
          </p:nvSpPr>
          <p:spPr>
            <a:xfrm>
              <a:off x="1469756" y="2679054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1</a:t>
              </a:r>
              <a:r>
                <a:rPr lang="en-US" altLang="zh-CN" sz="220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3" name="TextBox 192"/>
            <p:cNvSpPr txBox="1"/>
            <p:nvPr/>
          </p:nvSpPr>
          <p:spPr>
            <a:xfrm>
              <a:off x="1495400" y="3106035"/>
              <a:ext cx="234704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4" name="Group 193"/>
          <p:cNvGrpSpPr/>
          <p:nvPr/>
        </p:nvGrpSpPr>
        <p:grpSpPr>
          <a:xfrm>
            <a:off x="941978" y="4053698"/>
            <a:ext cx="2672354" cy="1079067"/>
            <a:chOff x="502984" y="4498876"/>
            <a:chExt cx="2672354" cy="1079067"/>
          </a:xfrm>
        </p:grpSpPr>
        <p:sp>
          <p:nvSpPr>
            <p:cNvPr id="55" name="TextBox 194"/>
            <p:cNvSpPr txBox="1"/>
            <p:nvPr/>
          </p:nvSpPr>
          <p:spPr>
            <a:xfrm>
              <a:off x="507907" y="449887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3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6" name="TextBox 195"/>
            <p:cNvSpPr txBox="1"/>
            <p:nvPr/>
          </p:nvSpPr>
          <p:spPr>
            <a:xfrm>
              <a:off x="502984" y="4963031"/>
              <a:ext cx="267235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7" name="Group 196"/>
          <p:cNvGrpSpPr/>
          <p:nvPr/>
        </p:nvGrpSpPr>
        <p:grpSpPr>
          <a:xfrm>
            <a:off x="8847929" y="4173564"/>
            <a:ext cx="2575428" cy="946741"/>
            <a:chOff x="9583575" y="4589106"/>
            <a:chExt cx="2575428" cy="946741"/>
          </a:xfrm>
        </p:grpSpPr>
        <p:sp>
          <p:nvSpPr>
            <p:cNvPr id="58" name="TextBox 197"/>
            <p:cNvSpPr txBox="1"/>
            <p:nvPr/>
          </p:nvSpPr>
          <p:spPr>
            <a:xfrm>
              <a:off x="9583575" y="458910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4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9" name="TextBox 198"/>
            <p:cNvSpPr txBox="1"/>
            <p:nvPr/>
          </p:nvSpPr>
          <p:spPr>
            <a:xfrm>
              <a:off x="9583575" y="4920935"/>
              <a:ext cx="2575428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60" name="Group 199"/>
          <p:cNvGrpSpPr/>
          <p:nvPr/>
        </p:nvGrpSpPr>
        <p:grpSpPr>
          <a:xfrm>
            <a:off x="7778139" y="2117206"/>
            <a:ext cx="2765039" cy="999870"/>
            <a:chOff x="7760289" y="2532748"/>
            <a:chExt cx="2765039" cy="999870"/>
          </a:xfrm>
        </p:grpSpPr>
        <p:sp>
          <p:nvSpPr>
            <p:cNvPr id="61" name="TextBox 200"/>
            <p:cNvSpPr txBox="1"/>
            <p:nvPr/>
          </p:nvSpPr>
          <p:spPr>
            <a:xfrm>
              <a:off x="7760289" y="2532748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2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62" name="TextBox 201"/>
            <p:cNvSpPr txBox="1"/>
            <p:nvPr/>
          </p:nvSpPr>
          <p:spPr>
            <a:xfrm>
              <a:off x="7800377" y="2917706"/>
              <a:ext cx="2724951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65" name="椭圆 64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69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0">
        <p14:vortex dir="r"/>
      </p:transition>
    </mc:Choice>
    <mc:Fallback xmlns="">
      <p:transition spd="slow" advTm="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7" grpId="0" animBg="1"/>
      <p:bldP spid="68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图片 19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99" name="Group 1"/>
          <p:cNvGrpSpPr/>
          <p:nvPr/>
        </p:nvGrpSpPr>
        <p:grpSpPr>
          <a:xfrm>
            <a:off x="9561213" y="2252765"/>
            <a:ext cx="1504060" cy="1924308"/>
            <a:chOff x="8066090" y="2289176"/>
            <a:chExt cx="1508126" cy="1928812"/>
          </a:xfrm>
        </p:grpSpPr>
        <p:sp>
          <p:nvSpPr>
            <p:cNvPr id="100" name="Freeform 5"/>
            <p:cNvSpPr/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solidFill>
              <a:srgbClr val="5482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solidFill>
              <a:srgbClr val="5482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solidFill>
              <a:srgbClr val="5482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solidFill>
              <a:srgbClr val="5482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solidFill>
              <a:srgbClr val="5482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9" name="Group 11"/>
          <p:cNvGrpSpPr/>
          <p:nvPr/>
        </p:nvGrpSpPr>
        <p:grpSpPr>
          <a:xfrm>
            <a:off x="5925402" y="3547216"/>
            <a:ext cx="283954" cy="690947"/>
            <a:chOff x="6086777" y="3703638"/>
            <a:chExt cx="234950" cy="571500"/>
          </a:xfrm>
        </p:grpSpPr>
        <p:sp>
          <p:nvSpPr>
            <p:cNvPr id="110" name="Freeform 354"/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355"/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2" name="Group 23"/>
          <p:cNvGrpSpPr/>
          <p:nvPr/>
        </p:nvGrpSpPr>
        <p:grpSpPr>
          <a:xfrm>
            <a:off x="7654127" y="2890819"/>
            <a:ext cx="1076335" cy="1266732"/>
            <a:chOff x="7080552" y="3160713"/>
            <a:chExt cx="890588" cy="1047749"/>
          </a:xfrm>
        </p:grpSpPr>
        <p:sp>
          <p:nvSpPr>
            <p:cNvPr id="113" name="Freeform 371"/>
            <p:cNvSpPr/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372"/>
            <p:cNvSpPr/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373"/>
            <p:cNvSpPr/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374"/>
            <p:cNvSpPr/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375"/>
            <p:cNvSpPr/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8" name="Group 35"/>
          <p:cNvGrpSpPr/>
          <p:nvPr/>
        </p:nvGrpSpPr>
        <p:grpSpPr>
          <a:xfrm>
            <a:off x="1757095" y="3610552"/>
            <a:ext cx="341510" cy="452953"/>
            <a:chOff x="3349927" y="3756025"/>
            <a:chExt cx="282575" cy="374650"/>
          </a:xfrm>
          <a:solidFill>
            <a:schemeClr val="accent1"/>
          </a:solidFill>
        </p:grpSpPr>
        <p:sp>
          <p:nvSpPr>
            <p:cNvPr id="119" name="Freeform 387"/>
            <p:cNvSpPr/>
            <p:nvPr/>
          </p:nvSpPr>
          <p:spPr bwMode="auto">
            <a:xfrm>
              <a:off x="3349927" y="3971925"/>
              <a:ext cx="66675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3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Freeform 388"/>
            <p:cNvSpPr/>
            <p:nvPr/>
          </p:nvSpPr>
          <p:spPr bwMode="auto">
            <a:xfrm>
              <a:off x="3483277" y="3938588"/>
              <a:ext cx="73025" cy="77787"/>
            </a:xfrm>
            <a:custGeom>
              <a:avLst/>
              <a:gdLst>
                <a:gd name="T0" fmla="*/ 4 w 15"/>
                <a:gd name="T1" fmla="*/ 15 h 16"/>
                <a:gd name="T2" fmla="*/ 12 w 15"/>
                <a:gd name="T3" fmla="*/ 0 h 16"/>
                <a:gd name="T4" fmla="*/ 14 w 15"/>
                <a:gd name="T5" fmla="*/ 0 h 16"/>
                <a:gd name="T6" fmla="*/ 15 w 15"/>
                <a:gd name="T7" fmla="*/ 2 h 16"/>
                <a:gd name="T8" fmla="*/ 4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0" y="8"/>
                    <a:pt x="10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4"/>
                    <a:pt x="1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Freeform 389"/>
            <p:cNvSpPr/>
            <p:nvPr/>
          </p:nvSpPr>
          <p:spPr bwMode="auto">
            <a:xfrm>
              <a:off x="3388027" y="3843338"/>
              <a:ext cx="66675" cy="80962"/>
            </a:xfrm>
            <a:custGeom>
              <a:avLst/>
              <a:gdLst>
                <a:gd name="T0" fmla="*/ 7 w 14"/>
                <a:gd name="T1" fmla="*/ 17 h 17"/>
                <a:gd name="T2" fmla="*/ 8 w 14"/>
                <a:gd name="T3" fmla="*/ 1 h 17"/>
                <a:gd name="T4" fmla="*/ 10 w 14"/>
                <a:gd name="T5" fmla="*/ 0 h 17"/>
                <a:gd name="T6" fmla="*/ 11 w 14"/>
                <a:gd name="T7" fmla="*/ 2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0" y="13"/>
                    <a:pt x="7" y="2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2" y="3"/>
                    <a:pt x="14" y="16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Freeform 390"/>
            <p:cNvSpPr/>
            <p:nvPr/>
          </p:nvSpPr>
          <p:spPr bwMode="auto">
            <a:xfrm>
              <a:off x="3468989" y="3756025"/>
              <a:ext cx="68263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Freeform 391"/>
            <p:cNvSpPr/>
            <p:nvPr/>
          </p:nvSpPr>
          <p:spPr bwMode="auto">
            <a:xfrm>
              <a:off x="3565827" y="4049713"/>
              <a:ext cx="66675" cy="80962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4" name="Group 19"/>
          <p:cNvGrpSpPr/>
          <p:nvPr/>
        </p:nvGrpSpPr>
        <p:grpSpPr>
          <a:xfrm>
            <a:off x="0" y="4034715"/>
            <a:ext cx="12190413" cy="2824870"/>
            <a:chOff x="0" y="4033782"/>
            <a:chExt cx="12192000" cy="2824216"/>
          </a:xfrm>
        </p:grpSpPr>
        <p:sp>
          <p:nvSpPr>
            <p:cNvPr id="125" name="Freeform 356"/>
            <p:cNvSpPr/>
            <p:nvPr/>
          </p:nvSpPr>
          <p:spPr bwMode="auto">
            <a:xfrm>
              <a:off x="1634517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361"/>
            <p:cNvSpPr/>
            <p:nvPr/>
          </p:nvSpPr>
          <p:spPr bwMode="auto">
            <a:xfrm>
              <a:off x="3768179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8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366"/>
            <p:cNvSpPr/>
            <p:nvPr/>
          </p:nvSpPr>
          <p:spPr bwMode="auto">
            <a:xfrm>
              <a:off x="5782260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1" y="16"/>
                    <a:pt x="0" y="24"/>
                    <a:pt x="0" y="35"/>
                  </a:cubicBezTo>
                  <a:cubicBezTo>
                    <a:pt x="0" y="46"/>
                    <a:pt x="11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376"/>
            <p:cNvSpPr/>
            <p:nvPr/>
          </p:nvSpPr>
          <p:spPr bwMode="auto">
            <a:xfrm>
              <a:off x="7956381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382"/>
            <p:cNvSpPr/>
            <p:nvPr/>
          </p:nvSpPr>
          <p:spPr bwMode="auto">
            <a:xfrm>
              <a:off x="10113106" y="4033782"/>
              <a:ext cx="539197" cy="320447"/>
            </a:xfrm>
            <a:custGeom>
              <a:avLst/>
              <a:gdLst>
                <a:gd name="T0" fmla="*/ 73 w 93"/>
                <a:gd name="T1" fmla="*/ 18 h 55"/>
                <a:gd name="T2" fmla="*/ 67 w 93"/>
                <a:gd name="T3" fmla="*/ 19 h 55"/>
                <a:gd name="T4" fmla="*/ 69 w 93"/>
                <a:gd name="T5" fmla="*/ 13 h 55"/>
                <a:gd name="T6" fmla="*/ 48 w 93"/>
                <a:gd name="T7" fmla="*/ 0 h 55"/>
                <a:gd name="T8" fmla="*/ 26 w 93"/>
                <a:gd name="T9" fmla="*/ 13 h 55"/>
                <a:gd name="T10" fmla="*/ 26 w 93"/>
                <a:gd name="T11" fmla="*/ 16 h 55"/>
                <a:gd name="T12" fmla="*/ 22 w 93"/>
                <a:gd name="T13" fmla="*/ 16 h 55"/>
                <a:gd name="T14" fmla="*/ 0 w 93"/>
                <a:gd name="T15" fmla="*/ 35 h 55"/>
                <a:gd name="T16" fmla="*/ 22 w 93"/>
                <a:gd name="T17" fmla="*/ 55 h 55"/>
                <a:gd name="T18" fmla="*/ 36 w 93"/>
                <a:gd name="T19" fmla="*/ 51 h 55"/>
                <a:gd name="T20" fmla="*/ 46 w 93"/>
                <a:gd name="T21" fmla="*/ 53 h 55"/>
                <a:gd name="T22" fmla="*/ 60 w 93"/>
                <a:gd name="T23" fmla="*/ 49 h 55"/>
                <a:gd name="T24" fmla="*/ 73 w 93"/>
                <a:gd name="T25" fmla="*/ 54 h 55"/>
                <a:gd name="T26" fmla="*/ 93 w 93"/>
                <a:gd name="T27" fmla="*/ 36 h 55"/>
                <a:gd name="T28" fmla="*/ 73 w 93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55">
                  <a:moveTo>
                    <a:pt x="73" y="18"/>
                  </a:moveTo>
                  <a:cubicBezTo>
                    <a:pt x="71" y="18"/>
                    <a:pt x="69" y="18"/>
                    <a:pt x="67" y="19"/>
                  </a:cubicBezTo>
                  <a:cubicBezTo>
                    <a:pt x="69" y="17"/>
                    <a:pt x="69" y="15"/>
                    <a:pt x="69" y="13"/>
                  </a:cubicBezTo>
                  <a:cubicBezTo>
                    <a:pt x="69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7" y="55"/>
                    <a:pt x="32" y="54"/>
                    <a:pt x="36" y="51"/>
                  </a:cubicBezTo>
                  <a:cubicBezTo>
                    <a:pt x="39" y="52"/>
                    <a:pt x="42" y="53"/>
                    <a:pt x="46" y="53"/>
                  </a:cubicBezTo>
                  <a:cubicBezTo>
                    <a:pt x="51" y="53"/>
                    <a:pt x="56" y="52"/>
                    <a:pt x="60" y="49"/>
                  </a:cubicBezTo>
                  <a:cubicBezTo>
                    <a:pt x="63" y="52"/>
                    <a:pt x="68" y="54"/>
                    <a:pt x="73" y="54"/>
                  </a:cubicBezTo>
                  <a:cubicBezTo>
                    <a:pt x="84" y="54"/>
                    <a:pt x="93" y="46"/>
                    <a:pt x="93" y="36"/>
                  </a:cubicBezTo>
                  <a:cubicBezTo>
                    <a:pt x="93" y="26"/>
                    <a:pt x="84" y="18"/>
                    <a:pt x="73" y="18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72"/>
            <p:cNvSpPr/>
            <p:nvPr/>
          </p:nvSpPr>
          <p:spPr>
            <a:xfrm>
              <a:off x="0" y="4241733"/>
              <a:ext cx="12192000" cy="2616265"/>
            </a:xfrm>
            <a:prstGeom prst="rect">
              <a:avLst/>
            </a:prstGeom>
            <a:solidFill>
              <a:srgbClr val="93C2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30"/>
          <p:cNvGrpSpPr/>
          <p:nvPr/>
        </p:nvGrpSpPr>
        <p:grpSpPr>
          <a:xfrm>
            <a:off x="5598384" y="2390029"/>
            <a:ext cx="863488" cy="862213"/>
            <a:chOff x="5599113" y="2389476"/>
            <a:chExt cx="863600" cy="862013"/>
          </a:xfrm>
          <a:solidFill>
            <a:schemeClr val="accent2"/>
          </a:solidFill>
        </p:grpSpPr>
        <p:sp>
          <p:nvSpPr>
            <p:cNvPr id="132" name="Freeform 5"/>
            <p:cNvSpPr/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6"/>
            <p:cNvSpPr/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7"/>
            <p:cNvSpPr/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8"/>
            <p:cNvSpPr/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9"/>
            <p:cNvSpPr/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10"/>
            <p:cNvSpPr/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Freeform 11"/>
            <p:cNvSpPr/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12"/>
            <p:cNvSpPr/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13"/>
            <p:cNvSpPr/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14"/>
            <p:cNvSpPr/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15"/>
            <p:cNvSpPr/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16"/>
            <p:cNvSpPr/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17"/>
            <p:cNvSpPr/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18"/>
            <p:cNvSpPr/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19"/>
            <p:cNvSpPr/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20"/>
            <p:cNvSpPr/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Freeform 21"/>
            <p:cNvSpPr/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9" name="Group 22"/>
          <p:cNvGrpSpPr/>
          <p:nvPr/>
        </p:nvGrpSpPr>
        <p:grpSpPr>
          <a:xfrm>
            <a:off x="1534398" y="1207804"/>
            <a:ext cx="2752116" cy="2766138"/>
            <a:chOff x="1534597" y="1207524"/>
            <a:chExt cx="2752475" cy="2765497"/>
          </a:xfrm>
        </p:grpSpPr>
        <p:sp>
          <p:nvSpPr>
            <p:cNvPr id="150" name="Freeform 46"/>
            <p:cNvSpPr/>
            <p:nvPr/>
          </p:nvSpPr>
          <p:spPr bwMode="auto">
            <a:xfrm>
              <a:off x="1765640" y="1207524"/>
              <a:ext cx="754426" cy="1078615"/>
            </a:xfrm>
            <a:custGeom>
              <a:avLst/>
              <a:gdLst>
                <a:gd name="T0" fmla="*/ 0 w 270"/>
                <a:gd name="T1" fmla="*/ 386 h 386"/>
                <a:gd name="T2" fmla="*/ 16 w 270"/>
                <a:gd name="T3" fmla="*/ 375 h 386"/>
                <a:gd name="T4" fmla="*/ 244 w 270"/>
                <a:gd name="T5" fmla="*/ 233 h 386"/>
                <a:gd name="T6" fmla="*/ 270 w 270"/>
                <a:gd name="T7" fmla="*/ 217 h 386"/>
                <a:gd name="T8" fmla="*/ 0 w 270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386">
                  <a:moveTo>
                    <a:pt x="0" y="386"/>
                  </a:moveTo>
                  <a:cubicBezTo>
                    <a:pt x="16" y="375"/>
                    <a:pt x="16" y="375"/>
                    <a:pt x="16" y="375"/>
                  </a:cubicBezTo>
                  <a:cubicBezTo>
                    <a:pt x="16" y="375"/>
                    <a:pt x="148" y="61"/>
                    <a:pt x="244" y="233"/>
                  </a:cubicBezTo>
                  <a:cubicBezTo>
                    <a:pt x="270" y="217"/>
                    <a:pt x="270" y="217"/>
                    <a:pt x="270" y="217"/>
                  </a:cubicBezTo>
                  <a:cubicBezTo>
                    <a:pt x="270" y="217"/>
                    <a:pt x="145" y="0"/>
                    <a:pt x="0" y="3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1" name="Group 21"/>
            <p:cNvGrpSpPr/>
            <p:nvPr/>
          </p:nvGrpSpPr>
          <p:grpSpPr>
            <a:xfrm>
              <a:off x="1534597" y="1655473"/>
              <a:ext cx="2752475" cy="2317548"/>
              <a:chOff x="1534597" y="1655473"/>
              <a:chExt cx="2752475" cy="2317548"/>
            </a:xfrm>
          </p:grpSpPr>
          <p:sp>
            <p:nvSpPr>
              <p:cNvPr id="152" name="Freeform 41"/>
              <p:cNvSpPr/>
              <p:nvPr/>
            </p:nvSpPr>
            <p:spPr bwMode="auto">
              <a:xfrm>
                <a:off x="1534597" y="1814613"/>
                <a:ext cx="1473488" cy="1399252"/>
              </a:xfrm>
              <a:custGeom>
                <a:avLst/>
                <a:gdLst>
                  <a:gd name="T0" fmla="*/ 353 w 528"/>
                  <a:gd name="T1" fmla="*/ 0 h 501"/>
                  <a:gd name="T2" fmla="*/ 11 w 528"/>
                  <a:gd name="T3" fmla="*/ 213 h 501"/>
                  <a:gd name="T4" fmla="*/ 79 w 528"/>
                  <a:gd name="T5" fmla="*/ 366 h 501"/>
                  <a:gd name="T6" fmla="*/ 187 w 528"/>
                  <a:gd name="T7" fmla="*/ 494 h 501"/>
                  <a:gd name="T8" fmla="*/ 528 w 528"/>
                  <a:gd name="T9" fmla="*/ 280 h 501"/>
                  <a:gd name="T10" fmla="*/ 482 w 528"/>
                  <a:gd name="T11" fmla="*/ 240 h 501"/>
                  <a:gd name="T12" fmla="*/ 466 w 528"/>
                  <a:gd name="T13" fmla="*/ 219 h 501"/>
                  <a:gd name="T14" fmla="*/ 421 w 528"/>
                  <a:gd name="T15" fmla="*/ 152 h 501"/>
                  <a:gd name="T16" fmla="*/ 353 w 528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01">
                    <a:moveTo>
                      <a:pt x="353" y="0"/>
                    </a:moveTo>
                    <a:cubicBezTo>
                      <a:pt x="11" y="213"/>
                      <a:pt x="11" y="213"/>
                      <a:pt x="11" y="213"/>
                    </a:cubicBezTo>
                    <a:cubicBezTo>
                      <a:pt x="0" y="220"/>
                      <a:pt x="31" y="289"/>
                      <a:pt x="79" y="366"/>
                    </a:cubicBezTo>
                    <a:cubicBezTo>
                      <a:pt x="128" y="444"/>
                      <a:pt x="176" y="501"/>
                      <a:pt x="187" y="494"/>
                    </a:cubicBezTo>
                    <a:cubicBezTo>
                      <a:pt x="528" y="280"/>
                      <a:pt x="528" y="280"/>
                      <a:pt x="528" y="280"/>
                    </a:cubicBezTo>
                    <a:cubicBezTo>
                      <a:pt x="522" y="284"/>
                      <a:pt x="505" y="268"/>
                      <a:pt x="482" y="240"/>
                    </a:cubicBezTo>
                    <a:cubicBezTo>
                      <a:pt x="477" y="234"/>
                      <a:pt x="472" y="227"/>
                      <a:pt x="466" y="219"/>
                    </a:cubicBezTo>
                    <a:cubicBezTo>
                      <a:pt x="452" y="200"/>
                      <a:pt x="436" y="177"/>
                      <a:pt x="421" y="152"/>
                    </a:cubicBezTo>
                    <a:cubicBezTo>
                      <a:pt x="372" y="75"/>
                      <a:pt x="342" y="7"/>
                      <a:pt x="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3" name="Freeform 42"/>
              <p:cNvSpPr/>
              <p:nvPr/>
            </p:nvSpPr>
            <p:spPr bwMode="auto">
              <a:xfrm>
                <a:off x="2879597" y="2406378"/>
                <a:ext cx="148528" cy="201577"/>
              </a:xfrm>
              <a:custGeom>
                <a:avLst/>
                <a:gdLst>
                  <a:gd name="T0" fmla="*/ 26 w 53"/>
                  <a:gd name="T1" fmla="*/ 0 h 72"/>
                  <a:gd name="T2" fmla="*/ 0 w 53"/>
                  <a:gd name="T3" fmla="*/ 28 h 72"/>
                  <a:gd name="T4" fmla="*/ 46 w 53"/>
                  <a:gd name="T5" fmla="*/ 68 h 72"/>
                  <a:gd name="T6" fmla="*/ 26 w 5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72">
                    <a:moveTo>
                      <a:pt x="26" y="0"/>
                    </a:moveTo>
                    <a:cubicBezTo>
                      <a:pt x="12" y="17"/>
                      <a:pt x="0" y="28"/>
                      <a:pt x="0" y="28"/>
                    </a:cubicBezTo>
                    <a:cubicBezTo>
                      <a:pt x="23" y="56"/>
                      <a:pt x="40" y="72"/>
                      <a:pt x="46" y="68"/>
                    </a:cubicBezTo>
                    <a:cubicBezTo>
                      <a:pt x="53" y="64"/>
                      <a:pt x="44" y="38"/>
                      <a:pt x="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4" name="Freeform 43"/>
              <p:cNvSpPr/>
              <p:nvPr/>
            </p:nvSpPr>
            <p:spPr bwMode="auto">
              <a:xfrm>
                <a:off x="2489417" y="1800467"/>
                <a:ext cx="426722" cy="625950"/>
              </a:xfrm>
              <a:custGeom>
                <a:avLst/>
                <a:gdLst>
                  <a:gd name="T0" fmla="*/ 11 w 153"/>
                  <a:gd name="T1" fmla="*/ 5 h 224"/>
                  <a:gd name="T2" fmla="*/ 79 w 153"/>
                  <a:gd name="T3" fmla="*/ 157 h 224"/>
                  <a:gd name="T4" fmla="*/ 124 w 153"/>
                  <a:gd name="T5" fmla="*/ 224 h 224"/>
                  <a:gd name="T6" fmla="*/ 153 w 153"/>
                  <a:gd name="T7" fmla="*/ 192 h 224"/>
                  <a:gd name="T8" fmla="*/ 118 w 153"/>
                  <a:gd name="T9" fmla="*/ 133 h 224"/>
                  <a:gd name="T10" fmla="*/ 90 w 153"/>
                  <a:gd name="T11" fmla="*/ 89 h 224"/>
                  <a:gd name="T12" fmla="*/ 77 w 153"/>
                  <a:gd name="T13" fmla="*/ 70 h 224"/>
                  <a:gd name="T14" fmla="*/ 11 w 153"/>
                  <a:gd name="T15" fmla="*/ 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24">
                    <a:moveTo>
                      <a:pt x="11" y="5"/>
                    </a:moveTo>
                    <a:cubicBezTo>
                      <a:pt x="0" y="12"/>
                      <a:pt x="30" y="80"/>
                      <a:pt x="79" y="157"/>
                    </a:cubicBezTo>
                    <a:cubicBezTo>
                      <a:pt x="94" y="182"/>
                      <a:pt x="110" y="205"/>
                      <a:pt x="124" y="224"/>
                    </a:cubicBezTo>
                    <a:cubicBezTo>
                      <a:pt x="124" y="224"/>
                      <a:pt x="137" y="212"/>
                      <a:pt x="153" y="192"/>
                    </a:cubicBezTo>
                    <a:cubicBezTo>
                      <a:pt x="143" y="173"/>
                      <a:pt x="131" y="153"/>
                      <a:pt x="118" y="133"/>
                    </a:cubicBezTo>
                    <a:cubicBezTo>
                      <a:pt x="109" y="117"/>
                      <a:pt x="99" y="103"/>
                      <a:pt x="90" y="8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45" y="27"/>
                      <a:pt x="19" y="0"/>
                      <a:pt x="11" y="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5" name="Freeform 44"/>
              <p:cNvSpPr/>
              <p:nvPr/>
            </p:nvSpPr>
            <p:spPr bwMode="auto">
              <a:xfrm>
                <a:off x="2355035" y="2869651"/>
                <a:ext cx="1130460" cy="277021"/>
              </a:xfrm>
              <a:custGeom>
                <a:avLst/>
                <a:gdLst>
                  <a:gd name="T0" fmla="*/ 78 w 405"/>
                  <a:gd name="T1" fmla="*/ 0 h 99"/>
                  <a:gd name="T2" fmla="*/ 0 w 405"/>
                  <a:gd name="T3" fmla="*/ 49 h 99"/>
                  <a:gd name="T4" fmla="*/ 390 w 405"/>
                  <a:gd name="T5" fmla="*/ 99 h 99"/>
                  <a:gd name="T6" fmla="*/ 396 w 405"/>
                  <a:gd name="T7" fmla="*/ 54 h 99"/>
                  <a:gd name="T8" fmla="*/ 78 w 40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99">
                    <a:moveTo>
                      <a:pt x="78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405" y="84"/>
                      <a:pt x="396" y="5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6" name="Freeform 45"/>
              <p:cNvSpPr/>
              <p:nvPr/>
            </p:nvSpPr>
            <p:spPr bwMode="auto">
              <a:xfrm>
                <a:off x="3444237" y="2856684"/>
                <a:ext cx="304128" cy="504532"/>
              </a:xfrm>
              <a:custGeom>
                <a:avLst/>
                <a:gdLst>
                  <a:gd name="T0" fmla="*/ 51 w 109"/>
                  <a:gd name="T1" fmla="*/ 0 h 181"/>
                  <a:gd name="T2" fmla="*/ 6 w 109"/>
                  <a:gd name="T3" fmla="*/ 59 h 181"/>
                  <a:gd name="T4" fmla="*/ 0 w 109"/>
                  <a:gd name="T5" fmla="*/ 104 h 181"/>
                  <a:gd name="T6" fmla="*/ 30 w 109"/>
                  <a:gd name="T7" fmla="*/ 181 h 181"/>
                  <a:gd name="T8" fmla="*/ 51 w 10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1">
                    <a:moveTo>
                      <a:pt x="51" y="0"/>
                    </a:moveTo>
                    <a:cubicBezTo>
                      <a:pt x="51" y="0"/>
                      <a:pt x="19" y="29"/>
                      <a:pt x="6" y="59"/>
                    </a:cubicBezTo>
                    <a:cubicBezTo>
                      <a:pt x="15" y="89"/>
                      <a:pt x="0" y="104"/>
                      <a:pt x="0" y="104"/>
                    </a:cubicBezTo>
                    <a:cubicBezTo>
                      <a:pt x="0" y="104"/>
                      <a:pt x="1" y="156"/>
                      <a:pt x="30" y="181"/>
                    </a:cubicBezTo>
                    <a:cubicBezTo>
                      <a:pt x="30" y="181"/>
                      <a:pt x="109" y="93"/>
                      <a:pt x="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7" name="Freeform 47"/>
              <p:cNvSpPr/>
              <p:nvPr/>
            </p:nvSpPr>
            <p:spPr bwMode="auto">
              <a:xfrm>
                <a:off x="2835981" y="1849977"/>
                <a:ext cx="371319" cy="634202"/>
              </a:xfrm>
              <a:custGeom>
                <a:avLst/>
                <a:gdLst>
                  <a:gd name="T0" fmla="*/ 70 w 133"/>
                  <a:gd name="T1" fmla="*/ 0 h 227"/>
                  <a:gd name="T2" fmla="*/ 70 w 133"/>
                  <a:gd name="T3" fmla="*/ 1 h 227"/>
                  <a:gd name="T4" fmla="*/ 29 w 133"/>
                  <a:gd name="T5" fmla="*/ 174 h 227"/>
                  <a:gd name="T6" fmla="*/ 0 w 133"/>
                  <a:gd name="T7" fmla="*/ 206 h 227"/>
                  <a:gd name="T8" fmla="*/ 16 w 133"/>
                  <a:gd name="T9" fmla="*/ 227 h 227"/>
                  <a:gd name="T10" fmla="*/ 42 w 133"/>
                  <a:gd name="T11" fmla="*/ 199 h 227"/>
                  <a:gd name="T12" fmla="*/ 70 w 133"/>
                  <a:gd name="T1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227">
                    <a:moveTo>
                      <a:pt x="70" y="0"/>
                    </a:moveTo>
                    <a:cubicBezTo>
                      <a:pt x="70" y="0"/>
                      <a:pt x="70" y="1"/>
                      <a:pt x="70" y="1"/>
                    </a:cubicBezTo>
                    <a:cubicBezTo>
                      <a:pt x="110" y="55"/>
                      <a:pt x="63" y="131"/>
                      <a:pt x="29" y="174"/>
                    </a:cubicBezTo>
                    <a:cubicBezTo>
                      <a:pt x="13" y="194"/>
                      <a:pt x="0" y="206"/>
                      <a:pt x="0" y="206"/>
                    </a:cubicBezTo>
                    <a:cubicBezTo>
                      <a:pt x="6" y="214"/>
                      <a:pt x="11" y="221"/>
                      <a:pt x="16" y="227"/>
                    </a:cubicBezTo>
                    <a:cubicBezTo>
                      <a:pt x="16" y="227"/>
                      <a:pt x="28" y="216"/>
                      <a:pt x="42" y="199"/>
                    </a:cubicBezTo>
                    <a:cubicBezTo>
                      <a:pt x="78" y="154"/>
                      <a:pt x="133" y="66"/>
                      <a:pt x="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8" name="Freeform 48"/>
              <p:cNvSpPr/>
              <p:nvPr/>
            </p:nvSpPr>
            <p:spPr bwMode="auto">
              <a:xfrm>
                <a:off x="2703957" y="1655473"/>
                <a:ext cx="326525" cy="393724"/>
              </a:xfrm>
              <a:custGeom>
                <a:avLst/>
                <a:gdLst>
                  <a:gd name="T0" fmla="*/ 0 w 117"/>
                  <a:gd name="T1" fmla="*/ 122 h 141"/>
                  <a:gd name="T2" fmla="*/ 13 w 117"/>
                  <a:gd name="T3" fmla="*/ 141 h 141"/>
                  <a:gd name="T4" fmla="*/ 114 w 117"/>
                  <a:gd name="T5" fmla="*/ 67 h 141"/>
                  <a:gd name="T6" fmla="*/ 114 w 117"/>
                  <a:gd name="T7" fmla="*/ 67 h 141"/>
                  <a:gd name="T8" fmla="*/ 116 w 117"/>
                  <a:gd name="T9" fmla="*/ 70 h 141"/>
                  <a:gd name="T10" fmla="*/ 116 w 117"/>
                  <a:gd name="T11" fmla="*/ 70 h 141"/>
                  <a:gd name="T12" fmla="*/ 117 w 117"/>
                  <a:gd name="T13" fmla="*/ 70 h 141"/>
                  <a:gd name="T14" fmla="*/ 0 w 117"/>
                  <a:gd name="T15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1">
                    <a:moveTo>
                      <a:pt x="0" y="122"/>
                    </a:moveTo>
                    <a:cubicBezTo>
                      <a:pt x="4" y="129"/>
                      <a:pt x="8" y="135"/>
                      <a:pt x="13" y="141"/>
                    </a:cubicBezTo>
                    <a:cubicBezTo>
                      <a:pt x="63" y="32"/>
                      <a:pt x="103" y="57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6" y="69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7" y="70"/>
                      <a:pt x="117" y="70"/>
                      <a:pt x="117" y="70"/>
                    </a:cubicBezTo>
                    <a:cubicBezTo>
                      <a:pt x="68" y="0"/>
                      <a:pt x="0" y="122"/>
                      <a:pt x="0" y="12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9" name="Freeform 49"/>
              <p:cNvSpPr/>
              <p:nvPr/>
            </p:nvSpPr>
            <p:spPr bwMode="auto">
              <a:xfrm>
                <a:off x="3689425" y="2985175"/>
                <a:ext cx="70727" cy="35364"/>
              </a:xfrm>
              <a:custGeom>
                <a:avLst/>
                <a:gdLst>
                  <a:gd name="T0" fmla="*/ 23 w 25"/>
                  <a:gd name="T1" fmla="*/ 13 h 13"/>
                  <a:gd name="T2" fmla="*/ 0 w 25"/>
                  <a:gd name="T3" fmla="*/ 8 h 13"/>
                  <a:gd name="T4" fmla="*/ 1 w 25"/>
                  <a:gd name="T5" fmla="*/ 0 h 13"/>
                  <a:gd name="T6" fmla="*/ 25 w 25"/>
                  <a:gd name="T7" fmla="*/ 5 h 13"/>
                  <a:gd name="T8" fmla="*/ 23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3" y="13"/>
                    </a:moveTo>
                    <a:cubicBezTo>
                      <a:pt x="9" y="9"/>
                      <a:pt x="0" y="8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0" y="1"/>
                      <a:pt x="25" y="5"/>
                    </a:cubicBez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0" name="Freeform 50"/>
              <p:cNvSpPr>
                <a:spLocks noEditPoints="1"/>
              </p:cNvSpPr>
              <p:nvPr/>
            </p:nvSpPr>
            <p:spPr bwMode="auto">
              <a:xfrm>
                <a:off x="3866244" y="3048831"/>
                <a:ext cx="418471" cy="732043"/>
              </a:xfrm>
              <a:custGeom>
                <a:avLst/>
                <a:gdLst>
                  <a:gd name="T0" fmla="*/ 142 w 150"/>
                  <a:gd name="T1" fmla="*/ 262 h 262"/>
                  <a:gd name="T2" fmla="*/ 138 w 150"/>
                  <a:gd name="T3" fmla="*/ 218 h 262"/>
                  <a:gd name="T4" fmla="*/ 146 w 150"/>
                  <a:gd name="T5" fmla="*/ 217 h 262"/>
                  <a:gd name="T6" fmla="*/ 150 w 150"/>
                  <a:gd name="T7" fmla="*/ 262 h 262"/>
                  <a:gd name="T8" fmla="*/ 142 w 150"/>
                  <a:gd name="T9" fmla="*/ 262 h 262"/>
                  <a:gd name="T10" fmla="*/ 129 w 150"/>
                  <a:gd name="T11" fmla="*/ 176 h 262"/>
                  <a:gd name="T12" fmla="*/ 114 w 150"/>
                  <a:gd name="T13" fmla="*/ 134 h 262"/>
                  <a:gd name="T14" fmla="*/ 122 w 150"/>
                  <a:gd name="T15" fmla="*/ 131 h 262"/>
                  <a:gd name="T16" fmla="*/ 136 w 150"/>
                  <a:gd name="T17" fmla="*/ 173 h 262"/>
                  <a:gd name="T18" fmla="*/ 129 w 150"/>
                  <a:gd name="T19" fmla="*/ 176 h 262"/>
                  <a:gd name="T20" fmla="*/ 94 w 150"/>
                  <a:gd name="T21" fmla="*/ 95 h 262"/>
                  <a:gd name="T22" fmla="*/ 68 w 150"/>
                  <a:gd name="T23" fmla="*/ 60 h 262"/>
                  <a:gd name="T24" fmla="*/ 74 w 150"/>
                  <a:gd name="T25" fmla="*/ 55 h 262"/>
                  <a:gd name="T26" fmla="*/ 101 w 150"/>
                  <a:gd name="T27" fmla="*/ 91 h 262"/>
                  <a:gd name="T28" fmla="*/ 94 w 150"/>
                  <a:gd name="T29" fmla="*/ 95 h 262"/>
                  <a:gd name="T30" fmla="*/ 36 w 150"/>
                  <a:gd name="T31" fmla="*/ 30 h 262"/>
                  <a:gd name="T32" fmla="*/ 0 w 150"/>
                  <a:gd name="T33" fmla="*/ 7 h 262"/>
                  <a:gd name="T34" fmla="*/ 4 w 150"/>
                  <a:gd name="T35" fmla="*/ 0 h 262"/>
                  <a:gd name="T36" fmla="*/ 41 w 150"/>
                  <a:gd name="T37" fmla="*/ 24 h 262"/>
                  <a:gd name="T38" fmla="*/ 36 w 150"/>
                  <a:gd name="T39" fmla="*/ 3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262">
                    <a:moveTo>
                      <a:pt x="142" y="262"/>
                    </a:moveTo>
                    <a:cubicBezTo>
                      <a:pt x="142" y="247"/>
                      <a:pt x="140" y="232"/>
                      <a:pt x="138" y="218"/>
                    </a:cubicBez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8" y="231"/>
                      <a:pt x="149" y="246"/>
                      <a:pt x="150" y="262"/>
                    </a:cubicBezTo>
                    <a:lnTo>
                      <a:pt x="142" y="262"/>
                    </a:lnTo>
                    <a:close/>
                    <a:moveTo>
                      <a:pt x="129" y="176"/>
                    </a:moveTo>
                    <a:cubicBezTo>
                      <a:pt x="125" y="161"/>
                      <a:pt x="120" y="147"/>
                      <a:pt x="114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7" y="144"/>
                      <a:pt x="132" y="159"/>
                      <a:pt x="136" y="173"/>
                    </a:cubicBezTo>
                    <a:lnTo>
                      <a:pt x="129" y="176"/>
                    </a:lnTo>
                    <a:close/>
                    <a:moveTo>
                      <a:pt x="94" y="95"/>
                    </a:moveTo>
                    <a:cubicBezTo>
                      <a:pt x="87" y="83"/>
                      <a:pt x="78" y="71"/>
                      <a:pt x="68" y="60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84" y="66"/>
                      <a:pt x="93" y="78"/>
                      <a:pt x="101" y="91"/>
                    </a:cubicBezTo>
                    <a:lnTo>
                      <a:pt x="94" y="95"/>
                    </a:lnTo>
                    <a:close/>
                    <a:moveTo>
                      <a:pt x="36" y="30"/>
                    </a:moveTo>
                    <a:cubicBezTo>
                      <a:pt x="25" y="22"/>
                      <a:pt x="13" y="14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7"/>
                      <a:pt x="30" y="15"/>
                      <a:pt x="41" y="24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1" name="Freeform 51"/>
              <p:cNvSpPr/>
              <p:nvPr/>
            </p:nvSpPr>
            <p:spPr bwMode="auto">
              <a:xfrm>
                <a:off x="4262317" y="3903471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2" name="Freeform 52"/>
              <p:cNvSpPr/>
              <p:nvPr/>
            </p:nvSpPr>
            <p:spPr bwMode="auto">
              <a:xfrm>
                <a:off x="3595122" y="3356501"/>
                <a:ext cx="50688" cy="69550"/>
              </a:xfrm>
              <a:custGeom>
                <a:avLst/>
                <a:gdLst>
                  <a:gd name="T0" fmla="*/ 11 w 18"/>
                  <a:gd name="T1" fmla="*/ 25 h 25"/>
                  <a:gd name="T2" fmla="*/ 0 w 18"/>
                  <a:gd name="T3" fmla="*/ 4 h 25"/>
                  <a:gd name="T4" fmla="*/ 6 w 18"/>
                  <a:gd name="T5" fmla="*/ 0 h 25"/>
                  <a:gd name="T6" fmla="*/ 18 w 18"/>
                  <a:gd name="T7" fmla="*/ 21 h 25"/>
                  <a:gd name="T8" fmla="*/ 11 w 1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1" y="25"/>
                    </a:moveTo>
                    <a:cubicBezTo>
                      <a:pt x="4" y="12"/>
                      <a:pt x="0" y="4"/>
                      <a:pt x="0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1" y="8"/>
                      <a:pt x="18" y="21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3" name="Freeform 53"/>
              <p:cNvSpPr/>
              <p:nvPr/>
            </p:nvSpPr>
            <p:spPr bwMode="auto">
              <a:xfrm>
                <a:off x="3684710" y="3574582"/>
                <a:ext cx="53046" cy="167392"/>
              </a:xfrm>
              <a:custGeom>
                <a:avLst/>
                <a:gdLst>
                  <a:gd name="T0" fmla="*/ 11 w 19"/>
                  <a:gd name="T1" fmla="*/ 60 h 60"/>
                  <a:gd name="T2" fmla="*/ 0 w 19"/>
                  <a:gd name="T3" fmla="*/ 2 h 60"/>
                  <a:gd name="T4" fmla="*/ 8 w 19"/>
                  <a:gd name="T5" fmla="*/ 0 h 60"/>
                  <a:gd name="T6" fmla="*/ 19 w 19"/>
                  <a:gd name="T7" fmla="*/ 59 h 60"/>
                  <a:gd name="T8" fmla="*/ 11 w 1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0">
                    <a:moveTo>
                      <a:pt x="11" y="60"/>
                    </a:moveTo>
                    <a:cubicBezTo>
                      <a:pt x="9" y="40"/>
                      <a:pt x="5" y="21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19"/>
                      <a:pt x="17" y="39"/>
                      <a:pt x="19" y="59"/>
                    </a:cubicBezTo>
                    <a:lnTo>
                      <a:pt x="11" y="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4" name="Freeform 54"/>
              <p:cNvSpPr/>
              <p:nvPr/>
            </p:nvSpPr>
            <p:spPr bwMode="auto">
              <a:xfrm>
                <a:off x="3717716" y="3903471"/>
                <a:ext cx="24755" cy="69550"/>
              </a:xfrm>
              <a:custGeom>
                <a:avLst/>
                <a:gdLst>
                  <a:gd name="T0" fmla="*/ 7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7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7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8" y="17"/>
                      <a:pt x="7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5" name="Freeform 55"/>
              <p:cNvSpPr/>
              <p:nvPr/>
            </p:nvSpPr>
            <p:spPr bwMode="auto">
              <a:xfrm>
                <a:off x="3667028" y="3099520"/>
                <a:ext cx="67191" cy="53047"/>
              </a:xfrm>
              <a:custGeom>
                <a:avLst/>
                <a:gdLst>
                  <a:gd name="T0" fmla="*/ 20 w 24"/>
                  <a:gd name="T1" fmla="*/ 19 h 19"/>
                  <a:gd name="T2" fmla="*/ 0 w 24"/>
                  <a:gd name="T3" fmla="*/ 7 h 19"/>
                  <a:gd name="T4" fmla="*/ 4 w 24"/>
                  <a:gd name="T5" fmla="*/ 0 h 19"/>
                  <a:gd name="T6" fmla="*/ 24 w 24"/>
                  <a:gd name="T7" fmla="*/ 13 h 19"/>
                  <a:gd name="T8" fmla="*/ 2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19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2" y="4"/>
                      <a:pt x="24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6" name="Freeform 56"/>
              <p:cNvSpPr>
                <a:spLocks noEditPoints="1"/>
              </p:cNvSpPr>
              <p:nvPr/>
            </p:nvSpPr>
            <p:spPr bwMode="auto">
              <a:xfrm>
                <a:off x="3813198" y="3207971"/>
                <a:ext cx="292340" cy="516320"/>
              </a:xfrm>
              <a:custGeom>
                <a:avLst/>
                <a:gdLst>
                  <a:gd name="T0" fmla="*/ 98 w 105"/>
                  <a:gd name="T1" fmla="*/ 185 h 185"/>
                  <a:gd name="T2" fmla="*/ 88 w 105"/>
                  <a:gd name="T3" fmla="*/ 145 h 185"/>
                  <a:gd name="T4" fmla="*/ 96 w 105"/>
                  <a:gd name="T5" fmla="*/ 142 h 185"/>
                  <a:gd name="T6" fmla="*/ 105 w 105"/>
                  <a:gd name="T7" fmla="*/ 184 h 185"/>
                  <a:gd name="T8" fmla="*/ 98 w 105"/>
                  <a:gd name="T9" fmla="*/ 185 h 185"/>
                  <a:gd name="T10" fmla="*/ 74 w 105"/>
                  <a:gd name="T11" fmla="*/ 106 h 185"/>
                  <a:gd name="T12" fmla="*/ 54 w 105"/>
                  <a:gd name="T13" fmla="*/ 69 h 185"/>
                  <a:gd name="T14" fmla="*/ 61 w 105"/>
                  <a:gd name="T15" fmla="*/ 65 h 185"/>
                  <a:gd name="T16" fmla="*/ 81 w 105"/>
                  <a:gd name="T17" fmla="*/ 103 h 185"/>
                  <a:gd name="T18" fmla="*/ 74 w 105"/>
                  <a:gd name="T19" fmla="*/ 106 h 185"/>
                  <a:gd name="T20" fmla="*/ 29 w 105"/>
                  <a:gd name="T21" fmla="*/ 36 h 185"/>
                  <a:gd name="T22" fmla="*/ 0 w 105"/>
                  <a:gd name="T23" fmla="*/ 6 h 185"/>
                  <a:gd name="T24" fmla="*/ 6 w 105"/>
                  <a:gd name="T25" fmla="*/ 0 h 185"/>
                  <a:gd name="T26" fmla="*/ 35 w 105"/>
                  <a:gd name="T27" fmla="*/ 31 h 185"/>
                  <a:gd name="T28" fmla="*/ 29 w 105"/>
                  <a:gd name="T29" fmla="*/ 3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85">
                    <a:moveTo>
                      <a:pt x="98" y="185"/>
                    </a:moveTo>
                    <a:cubicBezTo>
                      <a:pt x="95" y="171"/>
                      <a:pt x="92" y="158"/>
                      <a:pt x="88" y="145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100" y="156"/>
                      <a:pt x="103" y="170"/>
                      <a:pt x="105" y="184"/>
                    </a:cubicBezTo>
                    <a:lnTo>
                      <a:pt x="98" y="185"/>
                    </a:lnTo>
                    <a:close/>
                    <a:moveTo>
                      <a:pt x="74" y="106"/>
                    </a:moveTo>
                    <a:cubicBezTo>
                      <a:pt x="68" y="93"/>
                      <a:pt x="61" y="81"/>
                      <a:pt x="54" y="6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8" y="77"/>
                      <a:pt x="75" y="90"/>
                      <a:pt x="81" y="103"/>
                    </a:cubicBezTo>
                    <a:lnTo>
                      <a:pt x="74" y="106"/>
                    </a:lnTo>
                    <a:close/>
                    <a:moveTo>
                      <a:pt x="29" y="36"/>
                    </a:moveTo>
                    <a:cubicBezTo>
                      <a:pt x="20" y="26"/>
                      <a:pt x="11" y="15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10"/>
                      <a:pt x="26" y="20"/>
                      <a:pt x="35" y="31"/>
                    </a:cubicBezTo>
                    <a:lnTo>
                      <a:pt x="29" y="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7" name="Freeform 57"/>
              <p:cNvSpPr/>
              <p:nvPr/>
            </p:nvSpPr>
            <p:spPr bwMode="auto">
              <a:xfrm>
                <a:off x="4094929" y="3839815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0 w 9"/>
                  <a:gd name="T5" fmla="*/ 1 h 25"/>
                  <a:gd name="T6" fmla="*/ 8 w 9"/>
                  <a:gd name="T7" fmla="*/ 0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8"/>
                      <a:pt x="9" y="16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8" name="Freeform 58"/>
              <p:cNvSpPr/>
              <p:nvPr/>
            </p:nvSpPr>
            <p:spPr bwMode="auto">
              <a:xfrm>
                <a:off x="3656419" y="3242156"/>
                <a:ext cx="67191" cy="55404"/>
              </a:xfrm>
              <a:custGeom>
                <a:avLst/>
                <a:gdLst>
                  <a:gd name="T0" fmla="*/ 19 w 24"/>
                  <a:gd name="T1" fmla="*/ 20 h 20"/>
                  <a:gd name="T2" fmla="*/ 0 w 24"/>
                  <a:gd name="T3" fmla="*/ 7 h 20"/>
                  <a:gd name="T4" fmla="*/ 3 w 24"/>
                  <a:gd name="T5" fmla="*/ 0 h 20"/>
                  <a:gd name="T6" fmla="*/ 24 w 24"/>
                  <a:gd name="T7" fmla="*/ 14 h 20"/>
                  <a:gd name="T8" fmla="*/ 19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20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2" y="4"/>
                      <a:pt x="24" y="14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9" name="Freeform 59"/>
              <p:cNvSpPr>
                <a:spLocks noEditPoints="1"/>
              </p:cNvSpPr>
              <p:nvPr/>
            </p:nvSpPr>
            <p:spPr bwMode="auto">
              <a:xfrm>
                <a:off x="3784907" y="3367111"/>
                <a:ext cx="142634" cy="330068"/>
              </a:xfrm>
              <a:custGeom>
                <a:avLst/>
                <a:gdLst>
                  <a:gd name="T0" fmla="*/ 43 w 51"/>
                  <a:gd name="T1" fmla="*/ 118 h 118"/>
                  <a:gd name="T2" fmla="*/ 35 w 51"/>
                  <a:gd name="T3" fmla="*/ 78 h 118"/>
                  <a:gd name="T4" fmla="*/ 43 w 51"/>
                  <a:gd name="T5" fmla="*/ 76 h 118"/>
                  <a:gd name="T6" fmla="*/ 51 w 51"/>
                  <a:gd name="T7" fmla="*/ 117 h 118"/>
                  <a:gd name="T8" fmla="*/ 43 w 51"/>
                  <a:gd name="T9" fmla="*/ 118 h 118"/>
                  <a:gd name="T10" fmla="*/ 21 w 51"/>
                  <a:gd name="T11" fmla="*/ 40 h 118"/>
                  <a:gd name="T12" fmla="*/ 0 w 51"/>
                  <a:gd name="T13" fmla="*/ 5 h 118"/>
                  <a:gd name="T14" fmla="*/ 7 w 51"/>
                  <a:gd name="T15" fmla="*/ 0 h 118"/>
                  <a:gd name="T16" fmla="*/ 29 w 51"/>
                  <a:gd name="T17" fmla="*/ 36 h 118"/>
                  <a:gd name="T18" fmla="*/ 21 w 51"/>
                  <a:gd name="T1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8">
                    <a:moveTo>
                      <a:pt x="43" y="118"/>
                    </a:moveTo>
                    <a:cubicBezTo>
                      <a:pt x="41" y="104"/>
                      <a:pt x="39" y="91"/>
                      <a:pt x="35" y="78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6" y="89"/>
                      <a:pt x="49" y="103"/>
                      <a:pt x="51" y="117"/>
                    </a:cubicBezTo>
                    <a:lnTo>
                      <a:pt x="43" y="118"/>
                    </a:lnTo>
                    <a:close/>
                    <a:moveTo>
                      <a:pt x="21" y="40"/>
                    </a:moveTo>
                    <a:cubicBezTo>
                      <a:pt x="15" y="27"/>
                      <a:pt x="8" y="16"/>
                      <a:pt x="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5" y="11"/>
                      <a:pt x="22" y="23"/>
                      <a:pt x="29" y="36"/>
                    </a:cubicBezTo>
                    <a:lnTo>
                      <a:pt x="21" y="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0" name="Freeform 60"/>
              <p:cNvSpPr/>
              <p:nvPr/>
            </p:nvSpPr>
            <p:spPr bwMode="auto">
              <a:xfrm>
                <a:off x="3905144" y="3811524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8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171" name="Content Placeholder 2"/>
          <p:cNvSpPr txBox="1"/>
          <p:nvPr/>
        </p:nvSpPr>
        <p:spPr bwMode="auto">
          <a:xfrm>
            <a:off x="1026807" y="5635815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2" name="Content Placeholder 2"/>
          <p:cNvSpPr txBox="1"/>
          <p:nvPr/>
        </p:nvSpPr>
        <p:spPr bwMode="auto">
          <a:xfrm>
            <a:off x="3177728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3" name="Content Placeholder 2"/>
          <p:cNvSpPr txBox="1"/>
          <p:nvPr/>
        </p:nvSpPr>
        <p:spPr bwMode="auto">
          <a:xfrm>
            <a:off x="5195435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4" name="Content Placeholder 2"/>
          <p:cNvSpPr txBox="1"/>
          <p:nvPr/>
        </p:nvSpPr>
        <p:spPr bwMode="auto">
          <a:xfrm>
            <a:off x="7370870" y="5635818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5" name="Content Placeholder 2"/>
          <p:cNvSpPr txBox="1"/>
          <p:nvPr/>
        </p:nvSpPr>
        <p:spPr bwMode="auto">
          <a:xfrm>
            <a:off x="9524438" y="5635817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6" name="Freeform 237"/>
          <p:cNvSpPr>
            <a:spLocks noChangeAspect="1" noChangeArrowheads="1"/>
          </p:cNvSpPr>
          <p:nvPr/>
        </p:nvSpPr>
        <p:spPr bwMode="auto">
          <a:xfrm>
            <a:off x="3811907" y="4961100"/>
            <a:ext cx="441750" cy="324636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0" tIns="60945" rIns="121890" bIns="60945" anchor="ctr"/>
          <a:lstStyle/>
          <a:p>
            <a:pPr>
              <a:defRPr/>
            </a:pPr>
            <a:endParaRPr lang="en-US" sz="1100" dirty="0">
              <a:ea typeface="宋体" panose="02010600030101010101" pitchFamily="2" charset="-122"/>
            </a:endParaRPr>
          </a:p>
        </p:txBody>
      </p:sp>
      <p:sp>
        <p:nvSpPr>
          <p:cNvPr id="177" name="Freeform 290"/>
          <p:cNvSpPr>
            <a:spLocks noChangeAspect="1" noChangeArrowheads="1"/>
          </p:cNvSpPr>
          <p:nvPr/>
        </p:nvSpPr>
        <p:spPr bwMode="auto">
          <a:xfrm>
            <a:off x="5829806" y="4949111"/>
            <a:ext cx="510979" cy="39591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8" tIns="91420" rIns="182838" bIns="91420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8" name="Freeform 100"/>
          <p:cNvSpPr>
            <a:spLocks noChangeAspect="1" noChangeArrowheads="1"/>
          </p:cNvSpPr>
          <p:nvPr/>
        </p:nvSpPr>
        <p:spPr bwMode="auto">
          <a:xfrm>
            <a:off x="8065563" y="4950447"/>
            <a:ext cx="315410" cy="37763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38" tIns="45719" rIns="91438" bIns="45719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9" name="Freeform 526"/>
          <p:cNvSpPr>
            <a:spLocks noChangeAspect="1" noChangeArrowheads="1"/>
          </p:cNvSpPr>
          <p:nvPr/>
        </p:nvSpPr>
        <p:spPr bwMode="auto">
          <a:xfrm>
            <a:off x="10223000" y="4894574"/>
            <a:ext cx="368192" cy="47748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80" name="Freeform 106"/>
          <p:cNvSpPr>
            <a:spLocks noChangeAspect="1" noChangeArrowheads="1"/>
          </p:cNvSpPr>
          <p:nvPr/>
        </p:nvSpPr>
        <p:spPr bwMode="auto">
          <a:xfrm>
            <a:off x="1650525" y="4867877"/>
            <a:ext cx="466393" cy="40378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/>
          </a:p>
        </p:txBody>
      </p:sp>
      <p:cxnSp>
        <p:nvCxnSpPr>
          <p:cNvPr id="181" name="Straight Connector 16"/>
          <p:cNvCxnSpPr/>
          <p:nvPr/>
        </p:nvCxnSpPr>
        <p:spPr>
          <a:xfrm>
            <a:off x="1900989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03"/>
          <p:cNvCxnSpPr/>
          <p:nvPr/>
        </p:nvCxnSpPr>
        <p:spPr>
          <a:xfrm>
            <a:off x="402667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06"/>
          <p:cNvCxnSpPr/>
          <p:nvPr/>
        </p:nvCxnSpPr>
        <p:spPr>
          <a:xfrm>
            <a:off x="1038449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07"/>
          <p:cNvCxnSpPr/>
          <p:nvPr/>
        </p:nvCxnSpPr>
        <p:spPr>
          <a:xfrm>
            <a:off x="606334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08"/>
          <p:cNvCxnSpPr/>
          <p:nvPr/>
        </p:nvCxnSpPr>
        <p:spPr>
          <a:xfrm>
            <a:off x="822734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5"/>
          <p:cNvSpPr/>
          <p:nvPr/>
        </p:nvSpPr>
        <p:spPr>
          <a:xfrm>
            <a:off x="1518078" y="5352040"/>
            <a:ext cx="731286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Think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7" name="Rectangle 104"/>
          <p:cNvSpPr/>
          <p:nvPr/>
        </p:nvSpPr>
        <p:spPr>
          <a:xfrm>
            <a:off x="3590035" y="5352040"/>
            <a:ext cx="90441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Mail Us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8" name="Rectangle 105"/>
          <p:cNvSpPr/>
          <p:nvPr/>
        </p:nvSpPr>
        <p:spPr>
          <a:xfrm>
            <a:off x="5449355" y="5352040"/>
            <a:ext cx="119776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Cooperate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9" name="Rectangle 109"/>
          <p:cNvSpPr/>
          <p:nvPr/>
        </p:nvSpPr>
        <p:spPr>
          <a:xfrm>
            <a:off x="7828771" y="5352040"/>
            <a:ext cx="788995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Finish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90" name="Rectangle 110"/>
          <p:cNvSpPr/>
          <p:nvPr/>
        </p:nvSpPr>
        <p:spPr>
          <a:xfrm>
            <a:off x="9896286" y="5352040"/>
            <a:ext cx="970134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Support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193" name="椭圆 192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6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7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74">
        <p14:vortex dir="r"/>
      </p:transition>
    </mc:Choice>
    <mc:Fallback xmlns="">
      <p:transition spd="slow" advTm="12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3" grpId="0"/>
      <p:bldP spid="174" grpId="0"/>
      <p:bldP spid="175" grpId="0"/>
      <p:bldP spid="176" grpId="0" animBg="1"/>
      <p:bldP spid="177" grpId="0" animBg="1"/>
      <p:bldP spid="178" grpId="0" animBg="1"/>
      <p:bldP spid="179" grpId="0" animBg="1"/>
      <p:bldP spid="180" grpId="0" animBg="1"/>
      <p:bldP spid="186" grpId="0"/>
      <p:bldP spid="187" grpId="0"/>
      <p:bldP spid="188" grpId="0"/>
      <p:bldP spid="189" grpId="0"/>
      <p:bldP spid="190" grpId="0"/>
      <p:bldP spid="196" grpId="0"/>
      <p:bldP spid="1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sp>
        <p:nvSpPr>
          <p:cNvPr id="21" name="TextBox 17"/>
          <p:cNvSpPr txBox="1"/>
          <p:nvPr/>
        </p:nvSpPr>
        <p:spPr>
          <a:xfrm>
            <a:off x="5470505" y="3440475"/>
            <a:ext cx="1247814" cy="1312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265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  <a:endParaRPr lang="zh-CN" altLang="en-US" sz="4265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676129" y="21682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1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7805311" y="21682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1676129" y="4753313"/>
            <a:ext cx="2743147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7805311" y="47533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33263" y="2429395"/>
            <a:ext cx="3322301" cy="3334999"/>
            <a:chOff x="3325813" y="1973262"/>
            <a:chExt cx="2492375" cy="2501901"/>
          </a:xfrm>
        </p:grpSpPr>
        <p:sp>
          <p:nvSpPr>
            <p:cNvPr id="27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93C27E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50"/>
            <p:cNvSpPr txBox="1"/>
            <p:nvPr/>
          </p:nvSpPr>
          <p:spPr>
            <a:xfrm>
              <a:off x="3786883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6"/>
            <p:cNvSpPr txBox="1"/>
            <p:nvPr/>
          </p:nvSpPr>
          <p:spPr>
            <a:xfrm>
              <a:off x="5251579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3786883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5251579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37" name="椭圆 36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1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5">
        <p14:vortex dir="r"/>
      </p:transition>
    </mc:Choice>
    <mc:Fallback xmlns="">
      <p:transition spd="slow" advTm="29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85522" y="30945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82%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64683" y="3248530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73%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8321" y="36709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56%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85358" y="4158616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32%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 flipH="1">
            <a:off x="8062054" y="3270490"/>
            <a:ext cx="2233776" cy="2879318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5482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93C2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5482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93C2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45263" y="3005511"/>
            <a:ext cx="1736785" cy="1516598"/>
            <a:chOff x="1397291" y="3132277"/>
            <a:chExt cx="1948823" cy="17020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4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07194" y="3791886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78413" y="3763809"/>
            <a:ext cx="1736785" cy="1516598"/>
            <a:chOff x="2893203" y="3983290"/>
            <a:chExt cx="1948823" cy="1702026"/>
          </a:xfrm>
        </p:grpSpPr>
        <p:grpSp>
          <p:nvGrpSpPr>
            <p:cNvPr id="27" name="组合 26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93C27E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6" y="456880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05202" y="2992967"/>
            <a:ext cx="1736785" cy="1516598"/>
            <a:chOff x="4381974" y="3118200"/>
            <a:chExt cx="1948823" cy="1702026"/>
          </a:xfrm>
        </p:grpSpPr>
        <p:grpSp>
          <p:nvGrpSpPr>
            <p:cNvPr id="33" name="组合 32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6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891878" y="3730069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00317" y="4537052"/>
            <a:ext cx="1736785" cy="1516598"/>
            <a:chOff x="4376494" y="4851074"/>
            <a:chExt cx="1948823" cy="1702026"/>
          </a:xfrm>
        </p:grpSpPr>
        <p:grpSp>
          <p:nvGrpSpPr>
            <p:cNvPr id="39" name="组合 3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42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93C27E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86398" y="546294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75054" y="3013106"/>
            <a:ext cx="4875045" cy="2808038"/>
            <a:chOff x="7041153" y="3140803"/>
            <a:chExt cx="5470223" cy="3151364"/>
          </a:xfrm>
        </p:grpSpPr>
        <p:cxnSp>
          <p:nvCxnSpPr>
            <p:cNvPr id="45" name="直接箭头连接符 44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cxnSp>
          <p:nvCxnSpPr>
            <p:cNvPr id="46" name="直接箭头连接符 45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7041153" y="3398595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041153" y="4232256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041153" y="5004668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041153" y="5677402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09118" y="1831384"/>
            <a:ext cx="2912418" cy="1063015"/>
            <a:chOff x="6084168" y="1274556"/>
            <a:chExt cx="2317853" cy="821996"/>
          </a:xfrm>
        </p:grpSpPr>
        <p:sp>
          <p:nvSpPr>
            <p:cNvPr id="52" name="TextBox 51"/>
            <p:cNvSpPr txBox="1"/>
            <p:nvPr/>
          </p:nvSpPr>
          <p:spPr>
            <a:xfrm>
              <a:off x="6084168" y="1514664"/>
              <a:ext cx="2317853" cy="58188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09640" y="1274556"/>
              <a:ext cx="1008112" cy="33914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9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56" name="椭圆 55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60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4">
        <p14:vortex dir="r"/>
      </p:transition>
    </mc:Choice>
    <mc:Fallback xmlns="">
      <p:transition spd="slow" advTm="482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  <p:bldP spid="59" grpId="0"/>
          <p:bldP spid="6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184913" y="2357989"/>
            <a:ext cx="3036012" cy="410844"/>
          </a:xfrm>
          <a:prstGeom prst="rect">
            <a:avLst/>
          </a:pr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4576798" y="2357964"/>
            <a:ext cx="3036012" cy="41084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989318" y="2357964"/>
            <a:ext cx="3036012" cy="410844"/>
          </a:xfrm>
          <a:prstGeom prst="rect">
            <a:avLst/>
          </a:pr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94297" y="4398036"/>
            <a:ext cx="28119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52457" y="4398036"/>
            <a:ext cx="2728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61825" y="4398036"/>
            <a:ext cx="27142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31" name="椭圆 30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31"/>
          <a:stretch/>
        </p:blipFill>
        <p:spPr>
          <a:xfrm>
            <a:off x="1184912" y="2756292"/>
            <a:ext cx="3042641" cy="14316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31"/>
          <a:stretch/>
        </p:blipFill>
        <p:spPr>
          <a:xfrm>
            <a:off x="4576798" y="2756292"/>
            <a:ext cx="3042641" cy="143166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31"/>
          <a:stretch/>
        </p:blipFill>
        <p:spPr>
          <a:xfrm>
            <a:off x="7989318" y="2756292"/>
            <a:ext cx="3042641" cy="1431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">
        <p14:vortex dir="r"/>
      </p:transition>
    </mc:Choice>
    <mc:Fallback xmlns="">
      <p:transition spd="slow" advTm="44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8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8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584985" y="1917331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0173" y="1699745"/>
            <a:ext cx="4686301" cy="436722"/>
          </a:xfrm>
          <a:prstGeom prst="rect">
            <a:avLst/>
          </a:pr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2" name="六边形 21"/>
          <p:cNvSpPr/>
          <p:nvPr/>
        </p:nvSpPr>
        <p:spPr>
          <a:xfrm>
            <a:off x="994481" y="3349819"/>
            <a:ext cx="1587056" cy="1368469"/>
          </a:xfrm>
          <a:prstGeom prst="hexagon">
            <a:avLst/>
          </a:pr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添加内容</a:t>
            </a:r>
          </a:p>
        </p:txBody>
      </p:sp>
      <p:cxnSp>
        <p:nvCxnSpPr>
          <p:cNvPr id="23" name="直接箭头连接符 22"/>
          <p:cNvCxnSpPr>
            <a:stCxn id="22" idx="5"/>
            <a:endCxn id="20" idx="1"/>
          </p:cNvCxnSpPr>
          <p:nvPr/>
        </p:nvCxnSpPr>
        <p:spPr>
          <a:xfrm flipV="1">
            <a:off x="2239420" y="2476883"/>
            <a:ext cx="1345565" cy="87293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4" name="直接箭头连接符 23"/>
          <p:cNvCxnSpPr>
            <a:stCxn id="22" idx="0"/>
            <a:endCxn id="27" idx="1"/>
          </p:cNvCxnSpPr>
          <p:nvPr/>
        </p:nvCxnSpPr>
        <p:spPr>
          <a:xfrm>
            <a:off x="2581537" y="4034054"/>
            <a:ext cx="1003448" cy="762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直接箭头连接符 24"/>
          <p:cNvCxnSpPr>
            <a:stCxn id="22" idx="1"/>
            <a:endCxn id="30" idx="1"/>
          </p:cNvCxnSpPr>
          <p:nvPr/>
        </p:nvCxnSpPr>
        <p:spPr>
          <a:xfrm>
            <a:off x="2239420" y="4718288"/>
            <a:ext cx="1345565" cy="91610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978987" y="2279751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584985" y="3482123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0173" y="3274782"/>
            <a:ext cx="4686301" cy="43672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78987" y="3868548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30" name="矩形 29"/>
          <p:cNvSpPr/>
          <p:nvPr/>
        </p:nvSpPr>
        <p:spPr>
          <a:xfrm>
            <a:off x="3584985" y="5074841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60173" y="4867501"/>
            <a:ext cx="4686301" cy="436722"/>
          </a:xfrm>
          <a:prstGeom prst="rect">
            <a:avLst/>
          </a:pr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78987" y="5461266"/>
            <a:ext cx="6048673" cy="652486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35" name="椭圆 34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1">
        <p14:vortex dir="r"/>
      </p:transition>
    </mc:Choice>
    <mc:Fallback xmlns="">
      <p:transition spd="slow" advTm="864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899"/>
                                </p:stCondLst>
                                <p:childTnLst>
                                  <p:par>
                                    <p:cTn id="7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399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899"/>
                                </p:stCondLst>
                                <p:childTnLst>
                                  <p:par>
                                    <p:cTn id="7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399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  <p:bldP spid="38" grpId="0"/>
          <p:bldP spid="3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27" name="Group 10"/>
          <p:cNvGrpSpPr/>
          <p:nvPr/>
        </p:nvGrpSpPr>
        <p:grpSpPr>
          <a:xfrm>
            <a:off x="6675287" y="3265427"/>
            <a:ext cx="831165" cy="831466"/>
            <a:chOff x="6253939" y="2516220"/>
            <a:chExt cx="831273" cy="831273"/>
          </a:xfrm>
        </p:grpSpPr>
        <p:sp>
          <p:nvSpPr>
            <p:cNvPr id="28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0" name="Group 13"/>
          <p:cNvGrpSpPr/>
          <p:nvPr/>
        </p:nvGrpSpPr>
        <p:grpSpPr>
          <a:xfrm>
            <a:off x="6675287" y="4440122"/>
            <a:ext cx="831165" cy="831466"/>
            <a:chOff x="5716910" y="3464598"/>
            <a:chExt cx="831273" cy="831273"/>
          </a:xfrm>
        </p:grpSpPr>
        <p:sp>
          <p:nvSpPr>
            <p:cNvPr id="31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93C2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2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33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4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5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6" name="Group 19"/>
          <p:cNvGrpSpPr/>
          <p:nvPr/>
        </p:nvGrpSpPr>
        <p:grpSpPr>
          <a:xfrm>
            <a:off x="6675287" y="2092638"/>
            <a:ext cx="831165" cy="831466"/>
            <a:chOff x="6678551" y="1578185"/>
            <a:chExt cx="831273" cy="831273"/>
          </a:xfrm>
        </p:grpSpPr>
        <p:sp>
          <p:nvSpPr>
            <p:cNvPr id="37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93C2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624320" y="2022332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24"/>
          <p:cNvSpPr/>
          <p:nvPr/>
        </p:nvSpPr>
        <p:spPr>
          <a:xfrm>
            <a:off x="7624319" y="2423896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1" name="Rectangle 31"/>
          <p:cNvSpPr/>
          <p:nvPr/>
        </p:nvSpPr>
        <p:spPr>
          <a:xfrm>
            <a:off x="1332468" y="5620330"/>
            <a:ext cx="8970865" cy="7012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24320" y="3151885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7624319" y="3553450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24320" y="4330698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7624319" y="4732263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49" name="椭圆 48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53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25" y="2094552"/>
            <a:ext cx="5021921" cy="32383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9">
        <p14:vortex dir="r"/>
      </p:transition>
    </mc:Choice>
    <mc:Fallback xmlns="">
      <p:transition spd="slow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45766" y="1742492"/>
            <a:ext cx="1701381" cy="2314170"/>
            <a:chOff x="1419399" y="1213071"/>
            <a:chExt cx="1385887" cy="1884363"/>
          </a:xfrm>
        </p:grpSpPr>
        <p:sp>
          <p:nvSpPr>
            <p:cNvPr id="9" name="任意多边形 29"/>
            <p:cNvSpPr/>
            <p:nvPr/>
          </p:nvSpPr>
          <p:spPr bwMode="auto">
            <a:xfrm rot="20832717" flipH="1">
              <a:off x="2009949" y="1213071"/>
              <a:ext cx="161925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51"/>
            <p:cNvSpPr>
              <a:spLocks noChangeArrowheads="1"/>
            </p:cNvSpPr>
            <p:nvPr/>
          </p:nvSpPr>
          <p:spPr bwMode="auto">
            <a:xfrm>
              <a:off x="141939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2"/>
            <p:cNvSpPr>
              <a:spLocks noChangeArrowheads="1"/>
            </p:cNvSpPr>
            <p:nvPr/>
          </p:nvSpPr>
          <p:spPr bwMode="auto">
            <a:xfrm>
              <a:off x="1487661" y="1779809"/>
              <a:ext cx="1249363" cy="1249362"/>
            </a:xfrm>
            <a:prstGeom prst="ellipse">
              <a:avLst/>
            </a:prstGeom>
            <a:solidFill>
              <a:srgbClr val="93C27E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对时间节点的把握正确</a:t>
              </a:r>
            </a:p>
          </p:txBody>
        </p:sp>
        <p:grpSp>
          <p:nvGrpSpPr>
            <p:cNvPr id="12" name="椭圆 16"/>
            <p:cNvGrpSpPr/>
            <p:nvPr/>
          </p:nvGrpSpPr>
          <p:grpSpPr bwMode="auto">
            <a:xfrm>
              <a:off x="2048049" y="1906809"/>
              <a:ext cx="128587" cy="127000"/>
              <a:chOff x="0" y="0"/>
              <a:chExt cx="81" cy="80"/>
            </a:xfrm>
          </p:grpSpPr>
          <p:pic>
            <p:nvPicPr>
              <p:cNvPr id="14" name="椭圆 16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11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任意多边形 5"/>
            <p:cNvSpPr/>
            <p:nvPr/>
          </p:nvSpPr>
          <p:spPr bwMode="auto">
            <a:xfrm>
              <a:off x="1978199" y="1232121"/>
              <a:ext cx="133350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63494" y="1742492"/>
            <a:ext cx="1701381" cy="2314170"/>
            <a:chOff x="3816524" y="1213071"/>
            <a:chExt cx="1385887" cy="1884363"/>
          </a:xfrm>
        </p:grpSpPr>
        <p:sp>
          <p:nvSpPr>
            <p:cNvPr id="17" name="任意多边形 43"/>
            <p:cNvSpPr/>
            <p:nvPr/>
          </p:nvSpPr>
          <p:spPr bwMode="auto">
            <a:xfrm rot="20832717" flipH="1">
              <a:off x="4407074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44"/>
            <p:cNvSpPr>
              <a:spLocks noChangeArrowheads="1"/>
            </p:cNvSpPr>
            <p:nvPr/>
          </p:nvSpPr>
          <p:spPr bwMode="auto">
            <a:xfrm>
              <a:off x="3816524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45"/>
            <p:cNvSpPr>
              <a:spLocks noChangeArrowheads="1"/>
            </p:cNvSpPr>
            <p:nvPr/>
          </p:nvSpPr>
          <p:spPr bwMode="auto">
            <a:xfrm>
              <a:off x="3884786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对市场的增长趋势正确</a:t>
              </a:r>
            </a:p>
          </p:txBody>
        </p:sp>
        <p:grpSp>
          <p:nvGrpSpPr>
            <p:cNvPr id="20" name="椭圆 46"/>
            <p:cNvGrpSpPr/>
            <p:nvPr/>
          </p:nvGrpSpPr>
          <p:grpSpPr bwMode="auto">
            <a:xfrm>
              <a:off x="4443586" y="1906809"/>
              <a:ext cx="128588" cy="127000"/>
              <a:chOff x="0" y="0"/>
              <a:chExt cx="81" cy="80"/>
            </a:xfrm>
          </p:grpSpPr>
          <p:pic>
            <p:nvPicPr>
              <p:cNvPr id="22" name="椭圆 46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7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任意多边形 47"/>
            <p:cNvSpPr/>
            <p:nvPr/>
          </p:nvSpPr>
          <p:spPr bwMode="auto">
            <a:xfrm>
              <a:off x="4376911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81222" y="1742492"/>
            <a:ext cx="1701381" cy="2314170"/>
            <a:chOff x="6213649" y="1213071"/>
            <a:chExt cx="1385887" cy="1884363"/>
          </a:xfrm>
        </p:grpSpPr>
        <p:sp>
          <p:nvSpPr>
            <p:cNvPr id="2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rgbClr val="93C27E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对入市的操作方式正确</a:t>
              </a:r>
            </a:p>
          </p:txBody>
        </p:sp>
        <p:grpSp>
          <p:nvGrpSpPr>
            <p:cNvPr id="2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30" name="椭圆 71"/>
              <p:cNvPicPr>
                <a:picLocks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73"/>
          <p:cNvSpPr>
            <a:spLocks noChangeArrowheads="1"/>
          </p:cNvSpPr>
          <p:nvPr/>
        </p:nvSpPr>
        <p:spPr bwMode="auto">
          <a:xfrm>
            <a:off x="3572502" y="4239347"/>
            <a:ext cx="2294897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74"/>
          <p:cNvSpPr>
            <a:spLocks noChangeArrowheads="1"/>
          </p:cNvSpPr>
          <p:nvPr/>
        </p:nvSpPr>
        <p:spPr bwMode="auto">
          <a:xfrm>
            <a:off x="6156568" y="4254366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898952" y="1742492"/>
            <a:ext cx="1701381" cy="2314170"/>
            <a:chOff x="6213649" y="1213071"/>
            <a:chExt cx="1385887" cy="1884363"/>
          </a:xfrm>
        </p:grpSpPr>
        <p:sp>
          <p:nvSpPr>
            <p:cNvPr id="3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对商品卖点的把握正确</a:t>
              </a:r>
            </a:p>
          </p:txBody>
        </p:sp>
        <p:grpSp>
          <p:nvGrpSpPr>
            <p:cNvPr id="3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40" name="椭圆 71"/>
              <p:cNvPicPr>
                <a:picLocks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74"/>
          <p:cNvSpPr>
            <a:spLocks noChangeArrowheads="1"/>
          </p:cNvSpPr>
          <p:nvPr/>
        </p:nvSpPr>
        <p:spPr bwMode="auto">
          <a:xfrm>
            <a:off x="8742491" y="4239347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45" name="椭圆 44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73"/>
          <p:cNvSpPr>
            <a:spLocks noChangeArrowheads="1"/>
          </p:cNvSpPr>
          <p:nvPr/>
        </p:nvSpPr>
        <p:spPr bwMode="auto">
          <a:xfrm>
            <a:off x="966180" y="4239347"/>
            <a:ext cx="2294897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8">
        <p14:vortex dir="r"/>
      </p:transition>
    </mc:Choice>
    <mc:Fallback xmlns="">
      <p:transition spd="slow" advTm="369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42" grpId="0"/>
          <p:bldP spid="48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42" grpId="0"/>
          <p:bldP spid="48" grpId="0"/>
          <p:bldP spid="49" grpId="0"/>
          <p:bldP spid="5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2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5"/>
          <a:stretch/>
        </p:blipFill>
        <p:spPr>
          <a:xfrm>
            <a:off x="1509581" y="386261"/>
            <a:ext cx="2171845" cy="2173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721598"/>
            <a:ext cx="12192000" cy="4149357"/>
          </a:xfrm>
          <a:prstGeom prst="rect">
            <a:avLst/>
          </a:prstGeom>
          <a:solidFill>
            <a:srgbClr val="93C2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 rot="10800000">
            <a:off x="0" y="-542615"/>
            <a:ext cx="12192000" cy="3390900"/>
          </a:xfrm>
          <a:prstGeom prst="rect">
            <a:avLst/>
          </a:prstGeom>
        </p:spPr>
      </p:pic>
      <p:sp>
        <p:nvSpPr>
          <p:cNvPr id="45" name="椭圆 44"/>
          <p:cNvSpPr/>
          <p:nvPr/>
        </p:nvSpPr>
        <p:spPr>
          <a:xfrm>
            <a:off x="1096120" y="3595879"/>
            <a:ext cx="1876683" cy="1877361"/>
          </a:xfrm>
          <a:prstGeom prst="ellipse">
            <a:avLst/>
          </a:prstGeom>
          <a:noFill/>
          <a:ln w="254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54"/>
          <p:cNvSpPr txBox="1"/>
          <p:nvPr/>
        </p:nvSpPr>
        <p:spPr>
          <a:xfrm>
            <a:off x="1622756" y="3946409"/>
            <a:ext cx="794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3200" b="1" kern="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55"/>
          <p:cNvSpPr txBox="1"/>
          <p:nvPr/>
        </p:nvSpPr>
        <p:spPr>
          <a:xfrm>
            <a:off x="1135937" y="4692802"/>
            <a:ext cx="1797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椭圆 48"/>
          <p:cNvSpPr/>
          <p:nvPr/>
        </p:nvSpPr>
        <p:spPr>
          <a:xfrm>
            <a:off x="3826006" y="3547223"/>
            <a:ext cx="1876683" cy="1877361"/>
          </a:xfrm>
          <a:prstGeom prst="ellipse">
            <a:avLst/>
          </a:prstGeom>
          <a:noFill/>
          <a:ln w="254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69"/>
          <p:cNvSpPr txBox="1"/>
          <p:nvPr/>
        </p:nvSpPr>
        <p:spPr>
          <a:xfrm>
            <a:off x="4352642" y="3897753"/>
            <a:ext cx="794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3200" b="1" kern="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70"/>
          <p:cNvSpPr txBox="1"/>
          <p:nvPr/>
        </p:nvSpPr>
        <p:spPr>
          <a:xfrm>
            <a:off x="3905641" y="4644146"/>
            <a:ext cx="1797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椭圆 52"/>
          <p:cNvSpPr/>
          <p:nvPr/>
        </p:nvSpPr>
        <p:spPr>
          <a:xfrm>
            <a:off x="6555893" y="3547223"/>
            <a:ext cx="1876683" cy="1877361"/>
          </a:xfrm>
          <a:prstGeom prst="ellipse">
            <a:avLst/>
          </a:prstGeom>
          <a:noFill/>
          <a:ln w="254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文本框 78"/>
          <p:cNvSpPr txBox="1"/>
          <p:nvPr/>
        </p:nvSpPr>
        <p:spPr>
          <a:xfrm>
            <a:off x="7082529" y="3897753"/>
            <a:ext cx="794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3200" b="1" kern="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文本框 79"/>
          <p:cNvSpPr txBox="1"/>
          <p:nvPr/>
        </p:nvSpPr>
        <p:spPr>
          <a:xfrm>
            <a:off x="6635528" y="4644146"/>
            <a:ext cx="1797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57" name="椭圆 56"/>
          <p:cNvSpPr/>
          <p:nvPr/>
        </p:nvSpPr>
        <p:spPr>
          <a:xfrm>
            <a:off x="9285779" y="3547223"/>
            <a:ext cx="1876683" cy="1877361"/>
          </a:xfrm>
          <a:prstGeom prst="ellipse">
            <a:avLst/>
          </a:prstGeom>
          <a:noFill/>
          <a:ln w="254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81"/>
          <p:cNvSpPr txBox="1"/>
          <p:nvPr/>
        </p:nvSpPr>
        <p:spPr>
          <a:xfrm>
            <a:off x="9812415" y="3897753"/>
            <a:ext cx="794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3200" b="1" kern="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文本框 82"/>
          <p:cNvSpPr txBox="1"/>
          <p:nvPr/>
        </p:nvSpPr>
        <p:spPr>
          <a:xfrm>
            <a:off x="9365414" y="4644146"/>
            <a:ext cx="1797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60" name="组合 54"/>
          <p:cNvGrpSpPr/>
          <p:nvPr/>
        </p:nvGrpSpPr>
        <p:grpSpPr>
          <a:xfrm>
            <a:off x="1600469" y="2866959"/>
            <a:ext cx="874686" cy="875003"/>
            <a:chOff x="1937290" y="4414479"/>
            <a:chExt cx="1224000" cy="1223998"/>
          </a:xfrm>
        </p:grpSpPr>
        <p:sp>
          <p:nvSpPr>
            <p:cNvPr id="61" name="椭圆 60"/>
            <p:cNvSpPr/>
            <p:nvPr/>
          </p:nvSpPr>
          <p:spPr>
            <a:xfrm>
              <a:off x="1937290" y="4414479"/>
              <a:ext cx="1224000" cy="1223998"/>
            </a:xfrm>
            <a:prstGeom prst="ellipse">
              <a:avLst/>
            </a:prstGeom>
            <a:solidFill>
              <a:srgbClr val="548235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2147772" y="4718596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57"/>
          <p:cNvGrpSpPr/>
          <p:nvPr/>
        </p:nvGrpSpPr>
        <p:grpSpPr bwMode="auto">
          <a:xfrm>
            <a:off x="4328720" y="2865400"/>
            <a:ext cx="876244" cy="876561"/>
            <a:chOff x="714538" y="1268413"/>
            <a:chExt cx="1636054" cy="1636054"/>
          </a:xfrm>
        </p:grpSpPr>
        <p:sp>
          <p:nvSpPr>
            <p:cNvPr id="64" name="椭圆 63"/>
            <p:cNvSpPr/>
            <p:nvPr/>
          </p:nvSpPr>
          <p:spPr>
            <a:xfrm>
              <a:off x="714538" y="1268413"/>
              <a:ext cx="1636054" cy="1636054"/>
            </a:xfrm>
            <a:prstGeom prst="ellipse">
              <a:avLst/>
            </a:prstGeom>
            <a:solidFill>
              <a:srgbClr val="548235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2056"/>
            <p:cNvGrpSpPr/>
            <p:nvPr/>
          </p:nvGrpSpPr>
          <p:grpSpPr bwMode="auto">
            <a:xfrm>
              <a:off x="1134617" y="1662246"/>
              <a:ext cx="795897" cy="848389"/>
              <a:chOff x="1134617" y="1662246"/>
              <a:chExt cx="795897" cy="848389"/>
            </a:xfrm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1134617" y="2073672"/>
                <a:ext cx="795897" cy="436963"/>
              </a:xfrm>
              <a:custGeom>
                <a:avLst/>
                <a:gdLst>
                  <a:gd name="T0" fmla="*/ 795897 w 710"/>
                  <a:gd name="T1" fmla="*/ 342848 h 390"/>
                  <a:gd name="T2" fmla="*/ 709581 w 710"/>
                  <a:gd name="T3" fmla="*/ 342848 h 390"/>
                  <a:gd name="T4" fmla="*/ 724154 w 710"/>
                  <a:gd name="T5" fmla="*/ 327162 h 390"/>
                  <a:gd name="T6" fmla="*/ 724154 w 710"/>
                  <a:gd name="T7" fmla="*/ 284586 h 390"/>
                  <a:gd name="T8" fmla="*/ 724154 w 710"/>
                  <a:gd name="T9" fmla="*/ 284586 h 390"/>
                  <a:gd name="T10" fmla="*/ 601967 w 710"/>
                  <a:gd name="T11" fmla="*/ 79550 h 390"/>
                  <a:gd name="T12" fmla="*/ 539192 w 710"/>
                  <a:gd name="T13" fmla="*/ 25770 h 390"/>
                  <a:gd name="T14" fmla="*/ 475296 w 710"/>
                  <a:gd name="T15" fmla="*/ 0 h 390"/>
                  <a:gd name="T16" fmla="*/ 475296 w 710"/>
                  <a:gd name="T17" fmla="*/ 82911 h 390"/>
                  <a:gd name="T18" fmla="*/ 395707 w 710"/>
                  <a:gd name="T19" fmla="*/ 16806 h 390"/>
                  <a:gd name="T20" fmla="*/ 320601 w 710"/>
                  <a:gd name="T21" fmla="*/ 82911 h 390"/>
                  <a:gd name="T22" fmla="*/ 320601 w 710"/>
                  <a:gd name="T23" fmla="*/ 0 h 390"/>
                  <a:gd name="T24" fmla="*/ 256705 w 710"/>
                  <a:gd name="T25" fmla="*/ 25770 h 390"/>
                  <a:gd name="T26" fmla="*/ 192809 w 710"/>
                  <a:gd name="T27" fmla="*/ 79550 h 390"/>
                  <a:gd name="T28" fmla="*/ 71743 w 710"/>
                  <a:gd name="T29" fmla="*/ 282345 h 390"/>
                  <a:gd name="T30" fmla="*/ 71743 w 710"/>
                  <a:gd name="T31" fmla="*/ 282345 h 390"/>
                  <a:gd name="T32" fmla="*/ 71743 w 710"/>
                  <a:gd name="T33" fmla="*/ 327162 h 390"/>
                  <a:gd name="T34" fmla="*/ 87437 w 710"/>
                  <a:gd name="T35" fmla="*/ 342848 h 390"/>
                  <a:gd name="T36" fmla="*/ 0 w 710"/>
                  <a:gd name="T37" fmla="*/ 342848 h 390"/>
                  <a:gd name="T38" fmla="*/ 0 w 710"/>
                  <a:gd name="T39" fmla="*/ 436963 h 390"/>
                  <a:gd name="T40" fmla="*/ 795897 w 710"/>
                  <a:gd name="T41" fmla="*/ 436963 h 390"/>
                  <a:gd name="T42" fmla="*/ 795897 w 710"/>
                  <a:gd name="T43" fmla="*/ 342848 h 390"/>
                  <a:gd name="T44" fmla="*/ 162542 w 710"/>
                  <a:gd name="T45" fmla="*/ 182628 h 390"/>
                  <a:gd name="T46" fmla="*/ 191688 w 710"/>
                  <a:gd name="T47" fmla="*/ 152377 h 390"/>
                  <a:gd name="T48" fmla="*/ 577306 w 710"/>
                  <a:gd name="T49" fmla="*/ 152377 h 390"/>
                  <a:gd name="T50" fmla="*/ 606451 w 710"/>
                  <a:gd name="T51" fmla="*/ 182628 h 390"/>
                  <a:gd name="T52" fmla="*/ 606451 w 710"/>
                  <a:gd name="T53" fmla="*/ 342848 h 390"/>
                  <a:gd name="T54" fmla="*/ 567217 w 710"/>
                  <a:gd name="T55" fmla="*/ 342848 h 390"/>
                  <a:gd name="T56" fmla="*/ 567217 w 710"/>
                  <a:gd name="T57" fmla="*/ 191591 h 390"/>
                  <a:gd name="T58" fmla="*/ 201777 w 710"/>
                  <a:gd name="T59" fmla="*/ 191591 h 390"/>
                  <a:gd name="T60" fmla="*/ 201777 w 710"/>
                  <a:gd name="T61" fmla="*/ 342848 h 390"/>
                  <a:gd name="T62" fmla="*/ 162542 w 710"/>
                  <a:gd name="T63" fmla="*/ 342848 h 390"/>
                  <a:gd name="T64" fmla="*/ 162542 w 710"/>
                  <a:gd name="T65" fmla="*/ 182628 h 390"/>
                  <a:gd name="T66" fmla="*/ 313875 w 710"/>
                  <a:gd name="T67" fmla="*/ 283466 h 390"/>
                  <a:gd name="T68" fmla="*/ 384497 w 710"/>
                  <a:gd name="T69" fmla="*/ 244251 h 390"/>
                  <a:gd name="T70" fmla="*/ 455119 w 710"/>
                  <a:gd name="T71" fmla="*/ 283466 h 390"/>
                  <a:gd name="T72" fmla="*/ 384497 w 710"/>
                  <a:gd name="T73" fmla="*/ 322680 h 390"/>
                  <a:gd name="T74" fmla="*/ 313875 w 710"/>
                  <a:gd name="T75" fmla="*/ 283466 h 39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10"/>
                  <a:gd name="T115" fmla="*/ 0 h 390"/>
                  <a:gd name="T116" fmla="*/ 710 w 710"/>
                  <a:gd name="T117" fmla="*/ 390 h 39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10" h="390">
                    <a:moveTo>
                      <a:pt x="710" y="306"/>
                    </a:moveTo>
                    <a:cubicBezTo>
                      <a:pt x="633" y="306"/>
                      <a:pt x="633" y="306"/>
                      <a:pt x="633" y="306"/>
                    </a:cubicBezTo>
                    <a:cubicBezTo>
                      <a:pt x="638" y="303"/>
                      <a:pt x="643" y="298"/>
                      <a:pt x="646" y="292"/>
                    </a:cubicBezTo>
                    <a:cubicBezTo>
                      <a:pt x="653" y="280"/>
                      <a:pt x="653" y="266"/>
                      <a:pt x="646" y="254"/>
                    </a:cubicBezTo>
                    <a:cubicBezTo>
                      <a:pt x="646" y="254"/>
                      <a:pt x="646" y="254"/>
                      <a:pt x="646" y="254"/>
                    </a:cubicBezTo>
                    <a:cubicBezTo>
                      <a:pt x="537" y="71"/>
                      <a:pt x="537" y="71"/>
                      <a:pt x="537" y="71"/>
                    </a:cubicBezTo>
                    <a:cubicBezTo>
                      <a:pt x="524" y="49"/>
                      <a:pt x="504" y="32"/>
                      <a:pt x="481" y="23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24" y="74"/>
                      <a:pt x="424" y="74"/>
                      <a:pt x="424" y="74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286" y="74"/>
                      <a:pt x="286" y="74"/>
                      <a:pt x="286" y="74"/>
                    </a:cubicBezTo>
                    <a:cubicBezTo>
                      <a:pt x="286" y="0"/>
                      <a:pt x="286" y="0"/>
                      <a:pt x="286" y="0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05" y="32"/>
                      <a:pt x="185" y="49"/>
                      <a:pt x="172" y="71"/>
                    </a:cubicBezTo>
                    <a:cubicBezTo>
                      <a:pt x="64" y="252"/>
                      <a:pt x="64" y="252"/>
                      <a:pt x="64" y="252"/>
                    </a:cubicBezTo>
                    <a:cubicBezTo>
                      <a:pt x="64" y="252"/>
                      <a:pt x="64" y="252"/>
                      <a:pt x="64" y="252"/>
                    </a:cubicBezTo>
                    <a:cubicBezTo>
                      <a:pt x="57" y="265"/>
                      <a:pt x="57" y="280"/>
                      <a:pt x="64" y="292"/>
                    </a:cubicBezTo>
                    <a:cubicBezTo>
                      <a:pt x="67" y="298"/>
                      <a:pt x="72" y="303"/>
                      <a:pt x="78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710" y="390"/>
                      <a:pt x="710" y="390"/>
                      <a:pt x="710" y="390"/>
                    </a:cubicBezTo>
                    <a:lnTo>
                      <a:pt x="710" y="306"/>
                    </a:lnTo>
                    <a:close/>
                    <a:moveTo>
                      <a:pt x="145" y="163"/>
                    </a:moveTo>
                    <a:cubicBezTo>
                      <a:pt x="145" y="148"/>
                      <a:pt x="157" y="136"/>
                      <a:pt x="171" y="136"/>
                    </a:cubicBezTo>
                    <a:cubicBezTo>
                      <a:pt x="515" y="136"/>
                      <a:pt x="515" y="136"/>
                      <a:pt x="515" y="136"/>
                    </a:cubicBezTo>
                    <a:cubicBezTo>
                      <a:pt x="530" y="136"/>
                      <a:pt x="541" y="148"/>
                      <a:pt x="541" y="163"/>
                    </a:cubicBezTo>
                    <a:cubicBezTo>
                      <a:pt x="541" y="306"/>
                      <a:pt x="541" y="306"/>
                      <a:pt x="541" y="306"/>
                    </a:cubicBezTo>
                    <a:cubicBezTo>
                      <a:pt x="506" y="306"/>
                      <a:pt x="506" y="306"/>
                      <a:pt x="506" y="306"/>
                    </a:cubicBezTo>
                    <a:cubicBezTo>
                      <a:pt x="506" y="171"/>
                      <a:pt x="506" y="171"/>
                      <a:pt x="506" y="171"/>
                    </a:cubicBezTo>
                    <a:cubicBezTo>
                      <a:pt x="180" y="171"/>
                      <a:pt x="180" y="171"/>
                      <a:pt x="180" y="171"/>
                    </a:cubicBezTo>
                    <a:cubicBezTo>
                      <a:pt x="180" y="306"/>
                      <a:pt x="180" y="306"/>
                      <a:pt x="180" y="306"/>
                    </a:cubicBezTo>
                    <a:cubicBezTo>
                      <a:pt x="145" y="306"/>
                      <a:pt x="145" y="306"/>
                      <a:pt x="145" y="306"/>
                    </a:cubicBezTo>
                    <a:lnTo>
                      <a:pt x="145" y="163"/>
                    </a:lnTo>
                    <a:close/>
                    <a:moveTo>
                      <a:pt x="280" y="253"/>
                    </a:moveTo>
                    <a:cubicBezTo>
                      <a:pt x="280" y="234"/>
                      <a:pt x="309" y="218"/>
                      <a:pt x="343" y="218"/>
                    </a:cubicBezTo>
                    <a:cubicBezTo>
                      <a:pt x="378" y="218"/>
                      <a:pt x="406" y="234"/>
                      <a:pt x="406" y="253"/>
                    </a:cubicBezTo>
                    <a:cubicBezTo>
                      <a:pt x="406" y="273"/>
                      <a:pt x="378" y="288"/>
                      <a:pt x="343" y="288"/>
                    </a:cubicBezTo>
                    <a:cubicBezTo>
                      <a:pt x="309" y="288"/>
                      <a:pt x="280" y="273"/>
                      <a:pt x="280" y="25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1325197" y="1823506"/>
                <a:ext cx="32631" cy="104512"/>
              </a:xfrm>
              <a:custGeom>
                <a:avLst/>
                <a:gdLst>
                  <a:gd name="T0" fmla="*/ 0 w 69"/>
                  <a:gd name="T1" fmla="*/ 104512 h 221"/>
                  <a:gd name="T2" fmla="*/ 32631 w 69"/>
                  <a:gd name="T3" fmla="*/ 104512 h 221"/>
                  <a:gd name="T4" fmla="*/ 26956 w 69"/>
                  <a:gd name="T5" fmla="*/ 0 h 221"/>
                  <a:gd name="T6" fmla="*/ 6621 w 69"/>
                  <a:gd name="T7" fmla="*/ 0 h 221"/>
                  <a:gd name="T8" fmla="*/ 0 w 69"/>
                  <a:gd name="T9" fmla="*/ 104512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221"/>
                  <a:gd name="T17" fmla="*/ 69 w 69"/>
                  <a:gd name="T18" fmla="*/ 221 h 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221">
                    <a:moveTo>
                      <a:pt x="0" y="221"/>
                    </a:moveTo>
                    <a:lnTo>
                      <a:pt x="69" y="221"/>
                    </a:lnTo>
                    <a:lnTo>
                      <a:pt x="57" y="0"/>
                    </a:lnTo>
                    <a:lnTo>
                      <a:pt x="14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7"/>
              <p:cNvSpPr>
                <a:spLocks noEditPoints="1"/>
              </p:cNvSpPr>
              <p:nvPr/>
            </p:nvSpPr>
            <p:spPr bwMode="auto">
              <a:xfrm>
                <a:off x="1322833" y="1662246"/>
                <a:ext cx="419466" cy="367919"/>
              </a:xfrm>
              <a:custGeom>
                <a:avLst/>
                <a:gdLst>
                  <a:gd name="T0" fmla="*/ 419466 w 374"/>
                  <a:gd name="T1" fmla="*/ 112170 h 328"/>
                  <a:gd name="T2" fmla="*/ 209733 w 374"/>
                  <a:gd name="T3" fmla="*/ 0 h 328"/>
                  <a:gd name="T4" fmla="*/ 0 w 374"/>
                  <a:gd name="T5" fmla="*/ 112170 h 328"/>
                  <a:gd name="T6" fmla="*/ 90847 w 374"/>
                  <a:gd name="T7" fmla="*/ 161525 h 328"/>
                  <a:gd name="T8" fmla="*/ 90847 w 374"/>
                  <a:gd name="T9" fmla="*/ 233314 h 328"/>
                  <a:gd name="T10" fmla="*/ 89725 w 374"/>
                  <a:gd name="T11" fmla="*/ 247897 h 328"/>
                  <a:gd name="T12" fmla="*/ 203004 w 374"/>
                  <a:gd name="T13" fmla="*/ 367919 h 328"/>
                  <a:gd name="T14" fmla="*/ 209733 w 374"/>
                  <a:gd name="T15" fmla="*/ 367919 h 328"/>
                  <a:gd name="T16" fmla="*/ 216462 w 374"/>
                  <a:gd name="T17" fmla="*/ 367919 h 328"/>
                  <a:gd name="T18" fmla="*/ 329741 w 374"/>
                  <a:gd name="T19" fmla="*/ 247897 h 328"/>
                  <a:gd name="T20" fmla="*/ 328619 w 374"/>
                  <a:gd name="T21" fmla="*/ 233314 h 328"/>
                  <a:gd name="T22" fmla="*/ 328619 w 374"/>
                  <a:gd name="T23" fmla="*/ 161525 h 328"/>
                  <a:gd name="T24" fmla="*/ 419466 w 374"/>
                  <a:gd name="T25" fmla="*/ 112170 h 328"/>
                  <a:gd name="T26" fmla="*/ 209733 w 374"/>
                  <a:gd name="T27" fmla="*/ 326416 h 328"/>
                  <a:gd name="T28" fmla="*/ 131223 w 374"/>
                  <a:gd name="T29" fmla="*/ 247897 h 328"/>
                  <a:gd name="T30" fmla="*/ 132345 w 374"/>
                  <a:gd name="T31" fmla="*/ 236680 h 328"/>
                  <a:gd name="T32" fmla="*/ 287121 w 374"/>
                  <a:gd name="T33" fmla="*/ 236680 h 328"/>
                  <a:gd name="T34" fmla="*/ 288243 w 374"/>
                  <a:gd name="T35" fmla="*/ 247897 h 328"/>
                  <a:gd name="T36" fmla="*/ 209733 w 374"/>
                  <a:gd name="T37" fmla="*/ 326416 h 3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74"/>
                  <a:gd name="T58" fmla="*/ 0 h 328"/>
                  <a:gd name="T59" fmla="*/ 374 w 374"/>
                  <a:gd name="T60" fmla="*/ 328 h 3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74" h="328">
                    <a:moveTo>
                      <a:pt x="374" y="10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208"/>
                      <a:pt x="81" y="208"/>
                      <a:pt x="81" y="208"/>
                    </a:cubicBezTo>
                    <a:cubicBezTo>
                      <a:pt x="81" y="212"/>
                      <a:pt x="80" y="217"/>
                      <a:pt x="80" y="221"/>
                    </a:cubicBezTo>
                    <a:cubicBezTo>
                      <a:pt x="80" y="278"/>
                      <a:pt x="125" y="325"/>
                      <a:pt x="181" y="328"/>
                    </a:cubicBezTo>
                    <a:cubicBezTo>
                      <a:pt x="183" y="328"/>
                      <a:pt x="185" y="328"/>
                      <a:pt x="187" y="328"/>
                    </a:cubicBezTo>
                    <a:cubicBezTo>
                      <a:pt x="189" y="328"/>
                      <a:pt x="191" y="328"/>
                      <a:pt x="193" y="328"/>
                    </a:cubicBezTo>
                    <a:cubicBezTo>
                      <a:pt x="249" y="325"/>
                      <a:pt x="294" y="278"/>
                      <a:pt x="294" y="221"/>
                    </a:cubicBezTo>
                    <a:cubicBezTo>
                      <a:pt x="294" y="217"/>
                      <a:pt x="293" y="212"/>
                      <a:pt x="293" y="208"/>
                    </a:cubicBezTo>
                    <a:cubicBezTo>
                      <a:pt x="293" y="144"/>
                      <a:pt x="293" y="144"/>
                      <a:pt x="293" y="144"/>
                    </a:cubicBezTo>
                    <a:lnTo>
                      <a:pt x="374" y="100"/>
                    </a:lnTo>
                    <a:close/>
                    <a:moveTo>
                      <a:pt x="187" y="291"/>
                    </a:moveTo>
                    <a:cubicBezTo>
                      <a:pt x="149" y="291"/>
                      <a:pt x="117" y="260"/>
                      <a:pt x="117" y="221"/>
                    </a:cubicBezTo>
                    <a:cubicBezTo>
                      <a:pt x="117" y="218"/>
                      <a:pt x="118" y="214"/>
                      <a:pt x="118" y="211"/>
                    </a:cubicBezTo>
                    <a:cubicBezTo>
                      <a:pt x="167" y="199"/>
                      <a:pt x="207" y="199"/>
                      <a:pt x="256" y="211"/>
                    </a:cubicBezTo>
                    <a:cubicBezTo>
                      <a:pt x="256" y="214"/>
                      <a:pt x="257" y="218"/>
                      <a:pt x="257" y="221"/>
                    </a:cubicBezTo>
                    <a:cubicBezTo>
                      <a:pt x="257" y="260"/>
                      <a:pt x="225" y="291"/>
                      <a:pt x="187" y="29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7058527" y="2866959"/>
            <a:ext cx="874686" cy="875003"/>
            <a:chOff x="8786744" y="-803101"/>
            <a:chExt cx="1343026" cy="1343025"/>
          </a:xfrm>
        </p:grpSpPr>
        <p:sp>
          <p:nvSpPr>
            <p:cNvPr id="70" name="椭圆 69"/>
            <p:cNvSpPr/>
            <p:nvPr/>
          </p:nvSpPr>
          <p:spPr bwMode="auto">
            <a:xfrm>
              <a:off x="8786744" y="-803101"/>
              <a:ext cx="1343026" cy="1343025"/>
            </a:xfrm>
            <a:prstGeom prst="ellipse">
              <a:avLst/>
            </a:prstGeom>
            <a:solidFill>
              <a:srgbClr val="548235"/>
            </a:solidFill>
            <a:ln w="38100" cap="flat" cmpd="sng" algn="ctr">
              <a:solidFill>
                <a:srgbClr val="FEFEFE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Freeform 13"/>
            <p:cNvSpPr>
              <a:spLocks noEditPoints="1"/>
            </p:cNvSpPr>
            <p:nvPr/>
          </p:nvSpPr>
          <p:spPr bwMode="auto">
            <a:xfrm>
              <a:off x="9050352" y="-539635"/>
              <a:ext cx="815289" cy="815260"/>
            </a:xfrm>
            <a:custGeom>
              <a:avLst/>
              <a:gdLst>
                <a:gd name="T0" fmla="*/ 477377 w 135"/>
                <a:gd name="T1" fmla="*/ 0 h 135"/>
                <a:gd name="T2" fmla="*/ 523950 w 135"/>
                <a:gd name="T3" fmla="*/ 131957 h 135"/>
                <a:gd name="T4" fmla="*/ 345419 w 135"/>
                <a:gd name="T5" fmla="*/ 174649 h 135"/>
                <a:gd name="T6" fmla="*/ 310489 w 135"/>
                <a:gd name="T7" fmla="*/ 174649 h 135"/>
                <a:gd name="T8" fmla="*/ 256153 w 135"/>
                <a:gd name="T9" fmla="*/ 131957 h 135"/>
                <a:gd name="T10" fmla="*/ 302727 w 135"/>
                <a:gd name="T11" fmla="*/ 0 h 135"/>
                <a:gd name="T12" fmla="*/ 306608 w 135"/>
                <a:gd name="T13" fmla="*/ 326012 h 135"/>
                <a:gd name="T14" fmla="*/ 341538 w 135"/>
                <a:gd name="T15" fmla="*/ 236747 h 135"/>
                <a:gd name="T16" fmla="*/ 236748 w 135"/>
                <a:gd name="T17" fmla="*/ 182412 h 135"/>
                <a:gd name="T18" fmla="*/ 205699 w 135"/>
                <a:gd name="T19" fmla="*/ 182412 h 135"/>
                <a:gd name="T20" fmla="*/ 209580 w 135"/>
                <a:gd name="T21" fmla="*/ 147482 h 135"/>
                <a:gd name="T22" fmla="*/ 217342 w 135"/>
                <a:gd name="T23" fmla="*/ 124195 h 135"/>
                <a:gd name="T24" fmla="*/ 217342 w 135"/>
                <a:gd name="T25" fmla="*/ 120314 h 135"/>
                <a:gd name="T26" fmla="*/ 201818 w 135"/>
                <a:gd name="T27" fmla="*/ 73741 h 135"/>
                <a:gd name="T28" fmla="*/ 128077 w 135"/>
                <a:gd name="T29" fmla="*/ 120314 h 135"/>
                <a:gd name="T30" fmla="*/ 124196 w 135"/>
                <a:gd name="T31" fmla="*/ 120314 h 135"/>
                <a:gd name="T32" fmla="*/ 128077 w 135"/>
                <a:gd name="T33" fmla="*/ 139719 h 135"/>
                <a:gd name="T34" fmla="*/ 143601 w 135"/>
                <a:gd name="T35" fmla="*/ 166887 h 135"/>
                <a:gd name="T36" fmla="*/ 124196 w 135"/>
                <a:gd name="T37" fmla="*/ 186293 h 135"/>
                <a:gd name="T38" fmla="*/ 81503 w 135"/>
                <a:gd name="T39" fmla="*/ 236747 h 135"/>
                <a:gd name="T40" fmla="*/ 0 w 135"/>
                <a:gd name="T41" fmla="*/ 267796 h 135"/>
                <a:gd name="T42" fmla="*/ 69860 w 135"/>
                <a:gd name="T43" fmla="*/ 326012 h 135"/>
                <a:gd name="T44" fmla="*/ 275559 w 135"/>
                <a:gd name="T45" fmla="*/ 523948 h 135"/>
                <a:gd name="T46" fmla="*/ 159126 w 135"/>
                <a:gd name="T47" fmla="*/ 236747 h 135"/>
                <a:gd name="T48" fmla="*/ 163007 w 135"/>
                <a:gd name="T49" fmla="*/ 197936 h 135"/>
                <a:gd name="T50" fmla="*/ 174650 w 135"/>
                <a:gd name="T51" fmla="*/ 186293 h 135"/>
                <a:gd name="T52" fmla="*/ 186293 w 135"/>
                <a:gd name="T53" fmla="*/ 197936 h 135"/>
                <a:gd name="T54" fmla="*/ 190174 w 135"/>
                <a:gd name="T55" fmla="*/ 236747 h 135"/>
                <a:gd name="T56" fmla="*/ 314370 w 135"/>
                <a:gd name="T57" fmla="*/ 38811 h 135"/>
                <a:gd name="T58" fmla="*/ 477377 w 135"/>
                <a:gd name="T59" fmla="*/ 50454 h 135"/>
                <a:gd name="T60" fmla="*/ 314370 w 135"/>
                <a:gd name="T61" fmla="*/ 38811 h 135"/>
                <a:gd name="T62" fmla="*/ 314370 w 135"/>
                <a:gd name="T63" fmla="*/ 128076 h 135"/>
                <a:gd name="T64" fmla="*/ 477377 w 135"/>
                <a:gd name="T65" fmla="*/ 116433 h 135"/>
                <a:gd name="T66" fmla="*/ 314370 w 135"/>
                <a:gd name="T67" fmla="*/ 77622 h 135"/>
                <a:gd name="T68" fmla="*/ 477377 w 135"/>
                <a:gd name="T69" fmla="*/ 89265 h 135"/>
                <a:gd name="T70" fmla="*/ 314370 w 135"/>
                <a:gd name="T71" fmla="*/ 77622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5"/>
                <a:gd name="T109" fmla="*/ 0 h 135"/>
                <a:gd name="T110" fmla="*/ 135 w 135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5" h="135">
                  <a:moveTo>
                    <a:pt x="78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5" y="5"/>
                    <a:pt x="135" y="12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40"/>
                    <a:pt x="130" y="45"/>
                    <a:pt x="123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1" y="45"/>
                    <a:pt x="66" y="40"/>
                    <a:pt x="66" y="34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71" y="0"/>
                    <a:pt x="78" y="0"/>
                  </a:cubicBezTo>
                  <a:close/>
                  <a:moveTo>
                    <a:pt x="71" y="84"/>
                  </a:moveTo>
                  <a:cubicBezTo>
                    <a:pt x="79" y="84"/>
                    <a:pt x="79" y="84"/>
                    <a:pt x="79" y="8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56"/>
                    <a:pt x="64" y="50"/>
                    <a:pt x="61" y="47"/>
                  </a:cubicBezTo>
                  <a:cubicBezTo>
                    <a:pt x="60" y="47"/>
                    <a:pt x="58" y="47"/>
                    <a:pt x="57" y="47"/>
                  </a:cubicBezTo>
                  <a:cubicBezTo>
                    <a:pt x="55" y="48"/>
                    <a:pt x="54" y="47"/>
                    <a:pt x="53" y="47"/>
                  </a:cubicBezTo>
                  <a:cubicBezTo>
                    <a:pt x="52" y="46"/>
                    <a:pt x="52" y="44"/>
                    <a:pt x="51" y="42"/>
                  </a:cubicBezTo>
                  <a:cubicBezTo>
                    <a:pt x="53" y="41"/>
                    <a:pt x="54" y="39"/>
                    <a:pt x="54" y="38"/>
                  </a:cubicBezTo>
                  <a:cubicBezTo>
                    <a:pt x="55" y="37"/>
                    <a:pt x="55" y="37"/>
                    <a:pt x="56" y="36"/>
                  </a:cubicBezTo>
                  <a:cubicBezTo>
                    <a:pt x="56" y="35"/>
                    <a:pt x="56" y="33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6" y="25"/>
                    <a:pt x="55" y="21"/>
                    <a:pt x="52" y="19"/>
                  </a:cubicBezTo>
                  <a:cubicBezTo>
                    <a:pt x="48" y="16"/>
                    <a:pt x="40" y="16"/>
                    <a:pt x="35" y="19"/>
                  </a:cubicBezTo>
                  <a:cubicBezTo>
                    <a:pt x="33" y="22"/>
                    <a:pt x="32" y="25"/>
                    <a:pt x="33" y="31"/>
                  </a:cubicBezTo>
                  <a:cubicBezTo>
                    <a:pt x="33" y="31"/>
                    <a:pt x="33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2" y="35"/>
                    <a:pt x="33" y="36"/>
                  </a:cubicBezTo>
                  <a:cubicBezTo>
                    <a:pt x="33" y="37"/>
                    <a:pt x="34" y="37"/>
                    <a:pt x="34" y="38"/>
                  </a:cubicBezTo>
                  <a:cubicBezTo>
                    <a:pt x="35" y="40"/>
                    <a:pt x="36" y="41"/>
                    <a:pt x="37" y="43"/>
                  </a:cubicBezTo>
                  <a:cubicBezTo>
                    <a:pt x="37" y="44"/>
                    <a:pt x="36" y="46"/>
                    <a:pt x="36" y="47"/>
                  </a:cubicBezTo>
                  <a:cubicBezTo>
                    <a:pt x="35" y="48"/>
                    <a:pt x="34" y="48"/>
                    <a:pt x="32" y="48"/>
                  </a:cubicBezTo>
                  <a:cubicBezTo>
                    <a:pt x="31" y="48"/>
                    <a:pt x="29" y="48"/>
                    <a:pt x="27" y="48"/>
                  </a:cubicBezTo>
                  <a:cubicBezTo>
                    <a:pt x="23" y="51"/>
                    <a:pt x="22" y="56"/>
                    <a:pt x="2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1" y="84"/>
                    <a:pt x="71" y="84"/>
                    <a:pt x="71" y="84"/>
                  </a:cubicBezTo>
                  <a:close/>
                  <a:moveTo>
                    <a:pt x="41" y="61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1" y="61"/>
                    <a:pt x="41" y="61"/>
                    <a:pt x="41" y="61"/>
                  </a:cubicBezTo>
                  <a:close/>
                  <a:moveTo>
                    <a:pt x="81" y="10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81" y="10"/>
                    <a:pt x="81" y="10"/>
                    <a:pt x="81" y="10"/>
                  </a:cubicBezTo>
                  <a:close/>
                  <a:moveTo>
                    <a:pt x="81" y="30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  <a:moveTo>
                    <a:pt x="81" y="2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20"/>
                    <a:pt x="123" y="20"/>
                    <a:pt x="123" y="20"/>
                  </a:cubicBezTo>
                  <a:lnTo>
                    <a:pt x="81" y="20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9786777" y="2866959"/>
            <a:ext cx="874686" cy="875003"/>
            <a:chOff x="2999300" y="1268413"/>
            <a:chExt cx="1636054" cy="1636054"/>
          </a:xfrm>
        </p:grpSpPr>
        <p:sp>
          <p:nvSpPr>
            <p:cNvPr id="73" name="椭圆 72"/>
            <p:cNvSpPr/>
            <p:nvPr/>
          </p:nvSpPr>
          <p:spPr>
            <a:xfrm>
              <a:off x="2999300" y="1268413"/>
              <a:ext cx="1636054" cy="1636054"/>
            </a:xfrm>
            <a:prstGeom prst="ellipse">
              <a:avLst/>
            </a:prstGeom>
            <a:solidFill>
              <a:srgbClr val="548235"/>
            </a:solidFill>
            <a:ln w="38100" cap="flat" cmpd="sng" algn="ctr">
              <a:solidFill>
                <a:srgbClr val="FEFEFE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397230" y="1669144"/>
              <a:ext cx="840194" cy="834592"/>
              <a:chOff x="4667250" y="2008188"/>
              <a:chExt cx="2857500" cy="2838451"/>
            </a:xfrm>
            <a:solidFill>
              <a:sysClr val="window" lastClr="FFFFFF"/>
            </a:solidFill>
          </p:grpSpPr>
          <p:sp>
            <p:nvSpPr>
              <p:cNvPr id="75" name="Freeform 11"/>
              <p:cNvSpPr/>
              <p:nvPr/>
            </p:nvSpPr>
            <p:spPr bwMode="auto">
              <a:xfrm>
                <a:off x="4667250" y="3394076"/>
                <a:ext cx="2857500" cy="1452563"/>
              </a:xfrm>
              <a:custGeom>
                <a:avLst/>
                <a:gdLst>
                  <a:gd name="T0" fmla="*/ 1800 w 1800"/>
                  <a:gd name="T1" fmla="*/ 820 h 915"/>
                  <a:gd name="T2" fmla="*/ 1712 w 1800"/>
                  <a:gd name="T3" fmla="*/ 656 h 915"/>
                  <a:gd name="T4" fmla="*/ 1712 w 1800"/>
                  <a:gd name="T5" fmla="*/ 562 h 915"/>
                  <a:gd name="T6" fmla="*/ 1584 w 1800"/>
                  <a:gd name="T7" fmla="*/ 562 h 915"/>
                  <a:gd name="T8" fmla="*/ 1584 w 1800"/>
                  <a:gd name="T9" fmla="*/ 0 h 915"/>
                  <a:gd name="T10" fmla="*/ 1383 w 1800"/>
                  <a:gd name="T11" fmla="*/ 0 h 915"/>
                  <a:gd name="T12" fmla="*/ 1383 w 1800"/>
                  <a:gd name="T13" fmla="*/ 562 h 915"/>
                  <a:gd name="T14" fmla="*/ 1195 w 1800"/>
                  <a:gd name="T15" fmla="*/ 562 h 915"/>
                  <a:gd name="T16" fmla="*/ 1195 w 1800"/>
                  <a:gd name="T17" fmla="*/ 0 h 915"/>
                  <a:gd name="T18" fmla="*/ 994 w 1800"/>
                  <a:gd name="T19" fmla="*/ 0 h 915"/>
                  <a:gd name="T20" fmla="*/ 994 w 1800"/>
                  <a:gd name="T21" fmla="*/ 562 h 915"/>
                  <a:gd name="T22" fmla="*/ 806 w 1800"/>
                  <a:gd name="T23" fmla="*/ 562 h 915"/>
                  <a:gd name="T24" fmla="*/ 806 w 1800"/>
                  <a:gd name="T25" fmla="*/ 0 h 915"/>
                  <a:gd name="T26" fmla="*/ 605 w 1800"/>
                  <a:gd name="T27" fmla="*/ 0 h 915"/>
                  <a:gd name="T28" fmla="*/ 605 w 1800"/>
                  <a:gd name="T29" fmla="*/ 562 h 915"/>
                  <a:gd name="T30" fmla="*/ 417 w 1800"/>
                  <a:gd name="T31" fmla="*/ 562 h 915"/>
                  <a:gd name="T32" fmla="*/ 417 w 1800"/>
                  <a:gd name="T33" fmla="*/ 0 h 915"/>
                  <a:gd name="T34" fmla="*/ 218 w 1800"/>
                  <a:gd name="T35" fmla="*/ 0 h 915"/>
                  <a:gd name="T36" fmla="*/ 218 w 1800"/>
                  <a:gd name="T37" fmla="*/ 562 h 915"/>
                  <a:gd name="T38" fmla="*/ 90 w 1800"/>
                  <a:gd name="T39" fmla="*/ 562 h 915"/>
                  <a:gd name="T40" fmla="*/ 90 w 1800"/>
                  <a:gd name="T41" fmla="*/ 656 h 915"/>
                  <a:gd name="T42" fmla="*/ 0 w 1800"/>
                  <a:gd name="T43" fmla="*/ 820 h 915"/>
                  <a:gd name="T44" fmla="*/ 0 w 1800"/>
                  <a:gd name="T45" fmla="*/ 915 h 915"/>
                  <a:gd name="T46" fmla="*/ 1800 w 1800"/>
                  <a:gd name="T47" fmla="*/ 915 h 915"/>
                  <a:gd name="T48" fmla="*/ 1800 w 1800"/>
                  <a:gd name="T49" fmla="*/ 82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00" h="915">
                    <a:moveTo>
                      <a:pt x="1800" y="820"/>
                    </a:moveTo>
                    <a:lnTo>
                      <a:pt x="1712" y="656"/>
                    </a:lnTo>
                    <a:lnTo>
                      <a:pt x="1712" y="562"/>
                    </a:lnTo>
                    <a:lnTo>
                      <a:pt x="1584" y="562"/>
                    </a:lnTo>
                    <a:lnTo>
                      <a:pt x="1584" y="0"/>
                    </a:lnTo>
                    <a:lnTo>
                      <a:pt x="1383" y="0"/>
                    </a:lnTo>
                    <a:lnTo>
                      <a:pt x="1383" y="562"/>
                    </a:lnTo>
                    <a:lnTo>
                      <a:pt x="1195" y="562"/>
                    </a:lnTo>
                    <a:lnTo>
                      <a:pt x="1195" y="0"/>
                    </a:lnTo>
                    <a:lnTo>
                      <a:pt x="994" y="0"/>
                    </a:lnTo>
                    <a:lnTo>
                      <a:pt x="994" y="562"/>
                    </a:lnTo>
                    <a:lnTo>
                      <a:pt x="806" y="562"/>
                    </a:lnTo>
                    <a:lnTo>
                      <a:pt x="806" y="0"/>
                    </a:lnTo>
                    <a:lnTo>
                      <a:pt x="605" y="0"/>
                    </a:lnTo>
                    <a:lnTo>
                      <a:pt x="605" y="562"/>
                    </a:lnTo>
                    <a:lnTo>
                      <a:pt x="417" y="562"/>
                    </a:lnTo>
                    <a:lnTo>
                      <a:pt x="417" y="0"/>
                    </a:lnTo>
                    <a:lnTo>
                      <a:pt x="218" y="0"/>
                    </a:lnTo>
                    <a:lnTo>
                      <a:pt x="218" y="562"/>
                    </a:lnTo>
                    <a:lnTo>
                      <a:pt x="90" y="562"/>
                    </a:lnTo>
                    <a:lnTo>
                      <a:pt x="90" y="656"/>
                    </a:lnTo>
                    <a:lnTo>
                      <a:pt x="0" y="820"/>
                    </a:lnTo>
                    <a:lnTo>
                      <a:pt x="0" y="915"/>
                    </a:lnTo>
                    <a:lnTo>
                      <a:pt x="1800" y="915"/>
                    </a:lnTo>
                    <a:lnTo>
                      <a:pt x="1800" y="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 panose="020F05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4760913" y="2008188"/>
                <a:ext cx="2670175" cy="1150938"/>
              </a:xfrm>
              <a:custGeom>
                <a:avLst/>
                <a:gdLst>
                  <a:gd name="T0" fmla="*/ 709 w 709"/>
                  <a:gd name="T1" fmla="*/ 217 h 306"/>
                  <a:gd name="T2" fmla="*/ 385 w 709"/>
                  <a:gd name="T3" fmla="*/ 0 h 306"/>
                  <a:gd name="T4" fmla="*/ 325 w 709"/>
                  <a:gd name="T5" fmla="*/ 0 h 306"/>
                  <a:gd name="T6" fmla="*/ 0 w 709"/>
                  <a:gd name="T7" fmla="*/ 217 h 306"/>
                  <a:gd name="T8" fmla="*/ 0 w 709"/>
                  <a:gd name="T9" fmla="*/ 306 h 306"/>
                  <a:gd name="T10" fmla="*/ 709 w 709"/>
                  <a:gd name="T11" fmla="*/ 306 h 306"/>
                  <a:gd name="T12" fmla="*/ 709 w 709"/>
                  <a:gd name="T13" fmla="*/ 217 h 306"/>
                  <a:gd name="T14" fmla="*/ 355 w 709"/>
                  <a:gd name="T15" fmla="*/ 252 h 306"/>
                  <a:gd name="T16" fmla="*/ 281 w 709"/>
                  <a:gd name="T17" fmla="*/ 179 h 306"/>
                  <a:gd name="T18" fmla="*/ 355 w 709"/>
                  <a:gd name="T19" fmla="*/ 105 h 306"/>
                  <a:gd name="T20" fmla="*/ 428 w 709"/>
                  <a:gd name="T21" fmla="*/ 179 h 306"/>
                  <a:gd name="T22" fmla="*/ 355 w 709"/>
                  <a:gd name="T23" fmla="*/ 2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9" h="306">
                    <a:moveTo>
                      <a:pt x="709" y="217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709" y="306"/>
                      <a:pt x="709" y="306"/>
                      <a:pt x="709" y="306"/>
                    </a:cubicBezTo>
                    <a:lnTo>
                      <a:pt x="709" y="217"/>
                    </a:lnTo>
                    <a:close/>
                    <a:moveTo>
                      <a:pt x="355" y="252"/>
                    </a:moveTo>
                    <a:cubicBezTo>
                      <a:pt x="314" y="252"/>
                      <a:pt x="281" y="219"/>
                      <a:pt x="281" y="179"/>
                    </a:cubicBezTo>
                    <a:cubicBezTo>
                      <a:pt x="281" y="138"/>
                      <a:pt x="314" y="105"/>
                      <a:pt x="355" y="105"/>
                    </a:cubicBezTo>
                    <a:cubicBezTo>
                      <a:pt x="395" y="105"/>
                      <a:pt x="428" y="138"/>
                      <a:pt x="428" y="179"/>
                    </a:cubicBezTo>
                    <a:cubicBezTo>
                      <a:pt x="428" y="219"/>
                      <a:pt x="395" y="252"/>
                      <a:pt x="355" y="2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 panose="020F05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015168" y="70017"/>
            <a:ext cx="2213299" cy="1631216"/>
            <a:chOff x="1528443" y="814866"/>
            <a:chExt cx="2213299" cy="1631216"/>
          </a:xfrm>
        </p:grpSpPr>
        <p:sp>
          <p:nvSpPr>
            <p:cNvPr id="78" name="文本框 61"/>
            <p:cNvSpPr txBox="1"/>
            <p:nvPr/>
          </p:nvSpPr>
          <p:spPr>
            <a:xfrm>
              <a:off x="1580436" y="814866"/>
              <a:ext cx="20415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7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528443" y="2015195"/>
              <a:ext cx="221329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200" spc="5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200" spc="5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1">
        <p14:vortex dir="r"/>
      </p:transition>
    </mc:Choice>
    <mc:Fallback xmlns="">
      <p:transition spd="slow" advTm="539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28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 p14:presetBounceEnd="98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3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28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 p14:presetBounceEnd="98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22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28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nodeType="withEffect" p14:presetBounceEnd="98000">
                                      <p:stCondLst>
                                        <p:cond delay="1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31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28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 p14:presetBounceEnd="98000">
                                      <p:stCondLst>
                                        <p:cond delay="20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40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28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28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28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28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954" y="2909227"/>
            <a:ext cx="8459562" cy="35742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5"/>
          <a:stretch/>
        </p:blipFill>
        <p:spPr>
          <a:xfrm>
            <a:off x="-14516" y="932151"/>
            <a:ext cx="5921829" cy="592584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111117" y="1123353"/>
            <a:ext cx="7183544" cy="1594673"/>
            <a:chOff x="4111117" y="566727"/>
            <a:chExt cx="7183544" cy="1594673"/>
          </a:xfrm>
        </p:grpSpPr>
        <p:sp>
          <p:nvSpPr>
            <p:cNvPr id="22" name="Rectangle 4"/>
            <p:cNvSpPr txBox="1">
              <a:spLocks noChangeArrowheads="1"/>
            </p:cNvSpPr>
            <p:nvPr/>
          </p:nvSpPr>
          <p:spPr bwMode="auto">
            <a:xfrm>
              <a:off x="4111117" y="1490055"/>
              <a:ext cx="6104304" cy="671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 smtClean="0">
                  <a:solidFill>
                    <a:srgbClr val="5482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幼儿园、小学教学教学工作总结报告</a:t>
              </a:r>
              <a:r>
                <a:rPr lang="en-US" altLang="zh-CN" sz="1600" dirty="0" smtClean="0">
                  <a:solidFill>
                    <a:srgbClr val="5482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5482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1600" dirty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10829" y="566727"/>
              <a:ext cx="6283832" cy="923328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r>
                <a:rPr lang="zh-CN" altLang="en-US" sz="5400" b="1" spc="300" dirty="0" smtClean="0">
                  <a:solidFill>
                    <a:srgbClr val="548235"/>
                  </a:solidFill>
                  <a:ea typeface="微软雅黑" panose="020B0503020204020204" pitchFamily="34" charset="-122"/>
                </a:rPr>
                <a:t>谢谢观看   </a:t>
              </a:r>
              <a:r>
                <a:rPr lang="en-US" altLang="zh-CN" sz="5400" b="1" spc="300" dirty="0" smtClean="0">
                  <a:solidFill>
                    <a:srgbClr val="548235"/>
                  </a:solidFill>
                  <a:ea typeface="微软雅黑" panose="020B0503020204020204" pitchFamily="34" charset="-122"/>
                </a:rPr>
                <a:t>THANKS</a:t>
              </a:r>
              <a:endParaRPr lang="zh-CN" altLang="en-US" sz="5400" b="1" spc="300" dirty="0">
                <a:solidFill>
                  <a:srgbClr val="548235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 rot="10800000">
            <a:off x="0" y="3467100"/>
            <a:ext cx="12192000" cy="339090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5180536" y="2845749"/>
            <a:ext cx="3381829" cy="749074"/>
          </a:xfrm>
          <a:prstGeom prst="roundRect">
            <a:avLst>
              <a:gd name="adj" fmla="val 17060"/>
            </a:avLst>
          </a:prstGeom>
          <a:solidFill>
            <a:srgbClr val="E8F3F5"/>
          </a:solidFill>
          <a:ln w="25400">
            <a:solidFill>
              <a:srgbClr val="A9C6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4823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汇报</a:t>
            </a:r>
            <a:r>
              <a:rPr lang="zh-CN" altLang="en-US" dirty="0" smtClean="0">
                <a:solidFill>
                  <a:srgbClr val="54823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人：东方之</a:t>
            </a:r>
            <a:r>
              <a:rPr lang="en-US" altLang="zh-CN" dirty="0" smtClean="0">
                <a:solidFill>
                  <a:srgbClr val="54823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</a:t>
            </a:r>
            <a:endParaRPr lang="zh-CN" altLang="en-US" dirty="0">
              <a:solidFill>
                <a:srgbClr val="548235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7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2">
        <p14:vortex dir="r"/>
      </p:transition>
    </mc:Choice>
    <mc:Fallback xmlns="">
      <p:transition spd="slow" advTm="85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9652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503" y="3878087"/>
            <a:ext cx="5073397" cy="2546845"/>
          </a:xfrm>
          <a:prstGeom prst="rect">
            <a:avLst/>
          </a:prstGeom>
        </p:spPr>
      </p:pic>
      <p:sp>
        <p:nvSpPr>
          <p:cNvPr id="18" name="TextBox 5"/>
          <p:cNvSpPr txBox="1"/>
          <p:nvPr/>
        </p:nvSpPr>
        <p:spPr>
          <a:xfrm>
            <a:off x="1200896" y="-449284"/>
            <a:ext cx="2674130" cy="7925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900" b="1" dirty="0" smtClean="0">
                <a:gradFill>
                  <a:gsLst>
                    <a:gs pos="76000">
                      <a:srgbClr val="2B6B6F">
                        <a:alpha val="0"/>
                      </a:srgbClr>
                    </a:gs>
                    <a:gs pos="0">
                      <a:srgbClr val="548235">
                        <a:alpha val="9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50900" b="1" dirty="0">
              <a:gradFill>
                <a:gsLst>
                  <a:gs pos="76000">
                    <a:srgbClr val="2B6B6F">
                      <a:alpha val="0"/>
                    </a:srgbClr>
                  </a:gs>
                  <a:gs pos="0">
                    <a:srgbClr val="548235">
                      <a:alpha val="92000"/>
                    </a:srgbClr>
                  </a:gs>
                </a:gsLst>
                <a:lin ang="5400000" scaled="1"/>
              </a:gra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 rot="10800000">
            <a:off x="5034" y="3471569"/>
            <a:ext cx="12192000" cy="339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3989" y="-491054"/>
            <a:ext cx="2674130" cy="7925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900" b="1" dirty="0" smtClean="0">
                <a:ln>
                  <a:gradFill>
                    <a:gsLst>
                      <a:gs pos="76000">
                        <a:srgbClr val="2B6B6F">
                          <a:alpha val="0"/>
                        </a:srgbClr>
                      </a:gs>
                      <a:gs pos="0">
                        <a:srgbClr val="548235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+mj-ea"/>
              </a:rPr>
              <a:t>1</a:t>
            </a:r>
            <a:endParaRPr lang="zh-CN" altLang="en-US" sz="50900" b="1" dirty="0">
              <a:ln>
                <a:gradFill>
                  <a:gsLst>
                    <a:gs pos="76000">
                      <a:srgbClr val="2B6B6F">
                        <a:alpha val="0"/>
                      </a:srgbClr>
                    </a:gs>
                    <a:gs pos="0">
                      <a:srgbClr val="548235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790" y="1889453"/>
            <a:ext cx="5724626" cy="923320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5400" b="1" dirty="0" smtClean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5400" b="1" dirty="0">
              <a:solidFill>
                <a:srgbClr val="5482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6890" y="2812773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。</a:t>
            </a:r>
            <a:endParaRPr lang="en-US" altLang="zh-CN" sz="1400" dirty="0">
              <a:solidFill>
                <a:srgbClr val="5482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8">
        <p14:vortex dir="r"/>
      </p:transition>
    </mc:Choice>
    <mc:Fallback xmlns="">
      <p:transition spd="slow" advTm="53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503" y="3878087"/>
            <a:ext cx="5073397" cy="25468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 rot="10800000">
            <a:off x="5034" y="3471569"/>
            <a:ext cx="12192000" cy="3390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2093" y="-491054"/>
            <a:ext cx="3464410" cy="7925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900" b="1" dirty="0" smtClean="0">
                <a:ln>
                  <a:gradFill>
                    <a:gsLst>
                      <a:gs pos="76000">
                        <a:srgbClr val="2B6B6F">
                          <a:alpha val="0"/>
                        </a:srgbClr>
                      </a:gs>
                      <a:gs pos="0">
                        <a:srgbClr val="548235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+mj-ea"/>
              </a:rPr>
              <a:t>2</a:t>
            </a:r>
            <a:endParaRPr lang="zh-CN" altLang="en-US" sz="50900" b="1" dirty="0">
              <a:ln>
                <a:gradFill>
                  <a:gsLst>
                    <a:gs pos="76000">
                      <a:srgbClr val="2B6B6F">
                        <a:alpha val="0"/>
                      </a:srgbClr>
                    </a:gs>
                    <a:gs pos="0">
                      <a:srgbClr val="548235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4790" y="1889453"/>
            <a:ext cx="5724626" cy="923320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5400" b="1" dirty="0" smtClean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5400" b="1" dirty="0">
              <a:solidFill>
                <a:srgbClr val="5482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6890" y="2812773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rgbClr val="5482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。</a:t>
            </a:r>
            <a:endParaRPr lang="en-US" altLang="zh-CN" sz="1400" dirty="0">
              <a:solidFill>
                <a:srgbClr val="54823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972296" y="-449284"/>
            <a:ext cx="3464410" cy="7925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900" b="1" dirty="0" smtClean="0">
                <a:gradFill>
                  <a:gsLst>
                    <a:gs pos="76000">
                      <a:srgbClr val="2B6B6F">
                        <a:alpha val="0"/>
                      </a:srgbClr>
                    </a:gs>
                    <a:gs pos="0">
                      <a:srgbClr val="548235">
                        <a:alpha val="9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j-ea"/>
              </a:rPr>
              <a:t>2</a:t>
            </a:r>
            <a:endParaRPr lang="zh-CN" altLang="en-US" sz="50900" b="1" dirty="0">
              <a:gradFill>
                <a:gsLst>
                  <a:gs pos="76000">
                    <a:srgbClr val="2B6B6F">
                      <a:alpha val="0"/>
                    </a:srgbClr>
                  </a:gs>
                  <a:gs pos="0">
                    <a:srgbClr val="548235">
                      <a:alpha val="92000"/>
                    </a:srgbClr>
                  </a:gs>
                </a:gsLst>
                <a:lin ang="5400000" scaled="1"/>
              </a:gra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3720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8">
        <p14:vortex dir="r"/>
      </p:transition>
    </mc:Choice>
    <mc:Fallback xmlns="">
      <p:transition spd="slow" advTm="53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7" name="椭圆 6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42948" y="1841388"/>
            <a:ext cx="9524915" cy="3728450"/>
            <a:chOff x="1279448" y="1638173"/>
            <a:chExt cx="9524915" cy="3728450"/>
          </a:xfrm>
        </p:grpSpPr>
        <p:sp>
          <p:nvSpPr>
            <p:cNvPr id="65" name="Rectangle 18"/>
            <p:cNvSpPr/>
            <p:nvPr/>
          </p:nvSpPr>
          <p:spPr>
            <a:xfrm>
              <a:off x="1279448" y="4019716"/>
              <a:ext cx="2179560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66" name="Rectangle 19"/>
            <p:cNvSpPr/>
            <p:nvPr/>
          </p:nvSpPr>
          <p:spPr>
            <a:xfrm>
              <a:off x="3728953" y="4019716"/>
              <a:ext cx="2179560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67" name="Rectangle 20"/>
            <p:cNvSpPr/>
            <p:nvPr/>
          </p:nvSpPr>
          <p:spPr>
            <a:xfrm>
              <a:off x="6178458" y="4019716"/>
              <a:ext cx="2179560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68" name="Rectangle 21"/>
            <p:cNvSpPr/>
            <p:nvPr/>
          </p:nvSpPr>
          <p:spPr>
            <a:xfrm>
              <a:off x="8624803" y="4019716"/>
              <a:ext cx="2179560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69" name="Rectangle 24"/>
            <p:cNvSpPr/>
            <p:nvPr/>
          </p:nvSpPr>
          <p:spPr>
            <a:xfrm>
              <a:off x="1279448" y="1638173"/>
              <a:ext cx="20452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1</a:t>
              </a:r>
              <a:r>
                <a:rPr lang="en-US" sz="36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.</a:t>
              </a:r>
              <a:r>
                <a:rPr lang="en-US" sz="24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 </a:t>
              </a:r>
              <a:r>
                <a:rPr lang="zh-CN" altLang="en-US" sz="24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0" name="Rectangle 27"/>
            <p:cNvSpPr/>
            <p:nvPr/>
          </p:nvSpPr>
          <p:spPr>
            <a:xfrm>
              <a:off x="3693192" y="1638173"/>
              <a:ext cx="20452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2</a:t>
              </a:r>
              <a:r>
                <a:rPr lang="en-US" sz="36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. </a:t>
              </a:r>
              <a:r>
                <a:rPr lang="zh-CN" altLang="en-US" sz="24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1" name="Rectangle 28"/>
            <p:cNvSpPr/>
            <p:nvPr/>
          </p:nvSpPr>
          <p:spPr>
            <a:xfrm>
              <a:off x="6106936" y="1638173"/>
              <a:ext cx="20452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3</a:t>
              </a:r>
              <a:r>
                <a:rPr lang="en-US" sz="36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. </a:t>
              </a:r>
              <a:r>
                <a:rPr lang="zh-CN" altLang="en-US" sz="24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2" name="Rectangle 29"/>
            <p:cNvSpPr/>
            <p:nvPr/>
          </p:nvSpPr>
          <p:spPr>
            <a:xfrm>
              <a:off x="8575595" y="1638173"/>
              <a:ext cx="20452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4</a:t>
              </a:r>
              <a:r>
                <a:rPr lang="en-US" sz="36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. </a:t>
              </a:r>
              <a:r>
                <a:rPr lang="zh-CN" altLang="en-US" sz="24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73" name="Group 1"/>
            <p:cNvGrpSpPr/>
            <p:nvPr/>
          </p:nvGrpSpPr>
          <p:grpSpPr>
            <a:xfrm>
              <a:off x="1338178" y="2228690"/>
              <a:ext cx="2062101" cy="1688595"/>
              <a:chOff x="1393433" y="2912540"/>
              <a:chExt cx="2062101" cy="1688595"/>
            </a:xfrm>
          </p:grpSpPr>
          <p:sp>
            <p:nvSpPr>
              <p:cNvPr id="74" name="Freeform 276"/>
              <p:cNvSpPr/>
              <p:nvPr/>
            </p:nvSpPr>
            <p:spPr bwMode="auto">
              <a:xfrm>
                <a:off x="1393433" y="2912540"/>
                <a:ext cx="2062101" cy="229315"/>
              </a:xfrm>
              <a:custGeom>
                <a:avLst/>
                <a:gdLst/>
                <a:ahLst/>
                <a:cxnLst>
                  <a:cxn ang="0">
                    <a:pos x="289" y="0"/>
                  </a:cxn>
                  <a:cxn ang="0">
                    <a:pos x="281" y="7"/>
                  </a:cxn>
                  <a:cxn ang="0">
                    <a:pos x="18" y="7"/>
                  </a:cxn>
                  <a:cxn ang="0">
                    <a:pos x="10" y="0"/>
                  </a:cxn>
                  <a:cxn ang="0">
                    <a:pos x="0" y="16"/>
                  </a:cxn>
                  <a:cxn ang="0">
                    <a:pos x="10" y="33"/>
                  </a:cxn>
                  <a:cxn ang="0">
                    <a:pos x="18" y="26"/>
                  </a:cxn>
                  <a:cxn ang="0">
                    <a:pos x="281" y="26"/>
                  </a:cxn>
                  <a:cxn ang="0">
                    <a:pos x="289" y="33"/>
                  </a:cxn>
                  <a:cxn ang="0">
                    <a:pos x="298" y="16"/>
                  </a:cxn>
                  <a:cxn ang="0">
                    <a:pos x="289" y="0"/>
                  </a:cxn>
                </a:cxnLst>
                <a:rect l="0" t="0" r="r" b="b"/>
                <a:pathLst>
                  <a:path w="298" h="33">
                    <a:moveTo>
                      <a:pt x="289" y="0"/>
                    </a:moveTo>
                    <a:cubicBezTo>
                      <a:pt x="285" y="0"/>
                      <a:pt x="282" y="3"/>
                      <a:pt x="281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3"/>
                      <a:pt x="13" y="0"/>
                      <a:pt x="10" y="0"/>
                    </a:cubicBezTo>
                    <a:cubicBezTo>
                      <a:pt x="5" y="0"/>
                      <a:pt x="0" y="7"/>
                      <a:pt x="0" y="16"/>
                    </a:cubicBezTo>
                    <a:cubicBezTo>
                      <a:pt x="0" y="26"/>
                      <a:pt x="5" y="33"/>
                      <a:pt x="10" y="33"/>
                    </a:cubicBezTo>
                    <a:cubicBezTo>
                      <a:pt x="13" y="33"/>
                      <a:pt x="16" y="30"/>
                      <a:pt x="18" y="26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2" y="30"/>
                      <a:pt x="285" y="33"/>
                      <a:pt x="289" y="33"/>
                    </a:cubicBezTo>
                    <a:cubicBezTo>
                      <a:pt x="294" y="33"/>
                      <a:pt x="298" y="26"/>
                      <a:pt x="298" y="16"/>
                    </a:cubicBezTo>
                    <a:cubicBezTo>
                      <a:pt x="298" y="7"/>
                      <a:pt x="294" y="0"/>
                      <a:pt x="2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75" name="Freeform 277"/>
              <p:cNvSpPr/>
              <p:nvPr/>
            </p:nvSpPr>
            <p:spPr bwMode="auto">
              <a:xfrm>
                <a:off x="1567156" y="2961183"/>
                <a:ext cx="1721603" cy="1639952"/>
              </a:xfrm>
              <a:custGeom>
                <a:avLst/>
                <a:gdLst/>
                <a:ahLst/>
                <a:cxnLst>
                  <a:cxn ang="0">
                    <a:pos x="991" y="944"/>
                  </a:cxn>
                  <a:cxn ang="0">
                    <a:pos x="494" y="777"/>
                  </a:cxn>
                  <a:cxn ang="0">
                    <a:pos x="0" y="944"/>
                  </a:cxn>
                  <a:cxn ang="0">
                    <a:pos x="0" y="0"/>
                  </a:cxn>
                  <a:cxn ang="0">
                    <a:pos x="991" y="0"/>
                  </a:cxn>
                  <a:cxn ang="0">
                    <a:pos x="991" y="944"/>
                  </a:cxn>
                </a:cxnLst>
                <a:rect l="0" t="0" r="r" b="b"/>
                <a:pathLst>
                  <a:path w="991" h="944">
                    <a:moveTo>
                      <a:pt x="991" y="944"/>
                    </a:moveTo>
                    <a:lnTo>
                      <a:pt x="494" y="777"/>
                    </a:lnTo>
                    <a:lnTo>
                      <a:pt x="0" y="944"/>
                    </a:lnTo>
                    <a:lnTo>
                      <a:pt x="0" y="0"/>
                    </a:lnTo>
                    <a:lnTo>
                      <a:pt x="991" y="0"/>
                    </a:lnTo>
                    <a:lnTo>
                      <a:pt x="991" y="94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76" name="Freeform 5"/>
              <p:cNvSpPr>
                <a:spLocks noEditPoints="1"/>
              </p:cNvSpPr>
              <p:nvPr/>
            </p:nvSpPr>
            <p:spPr bwMode="auto">
              <a:xfrm>
                <a:off x="2085976" y="3290361"/>
                <a:ext cx="650962" cy="657757"/>
              </a:xfrm>
              <a:custGeom>
                <a:avLst/>
                <a:gdLst>
                  <a:gd name="T0" fmla="*/ 138 w 306"/>
                  <a:gd name="T1" fmla="*/ 226 h 309"/>
                  <a:gd name="T2" fmla="*/ 149 w 306"/>
                  <a:gd name="T3" fmla="*/ 229 h 309"/>
                  <a:gd name="T4" fmla="*/ 198 w 306"/>
                  <a:gd name="T5" fmla="*/ 216 h 309"/>
                  <a:gd name="T6" fmla="*/ 226 w 306"/>
                  <a:gd name="T7" fmla="*/ 169 h 309"/>
                  <a:gd name="T8" fmla="*/ 215 w 306"/>
                  <a:gd name="T9" fmla="*/ 147 h 309"/>
                  <a:gd name="T10" fmla="*/ 171 w 306"/>
                  <a:gd name="T11" fmla="*/ 209 h 309"/>
                  <a:gd name="T12" fmla="*/ 138 w 306"/>
                  <a:gd name="T13" fmla="*/ 226 h 309"/>
                  <a:gd name="T14" fmla="*/ 80 w 306"/>
                  <a:gd name="T15" fmla="*/ 107 h 309"/>
                  <a:gd name="T16" fmla="*/ 142 w 306"/>
                  <a:gd name="T17" fmla="*/ 15 h 309"/>
                  <a:gd name="T18" fmla="*/ 164 w 306"/>
                  <a:gd name="T19" fmla="*/ 16 h 309"/>
                  <a:gd name="T20" fmla="*/ 225 w 306"/>
                  <a:gd name="T21" fmla="*/ 107 h 309"/>
                  <a:gd name="T22" fmla="*/ 241 w 306"/>
                  <a:gd name="T23" fmla="*/ 153 h 309"/>
                  <a:gd name="T24" fmla="*/ 193 w 306"/>
                  <a:gd name="T25" fmla="*/ 237 h 309"/>
                  <a:gd name="T26" fmla="*/ 112 w 306"/>
                  <a:gd name="T27" fmla="*/ 237 h 309"/>
                  <a:gd name="T28" fmla="*/ 65 w 306"/>
                  <a:gd name="T29" fmla="*/ 153 h 309"/>
                  <a:gd name="T30" fmla="*/ 80 w 306"/>
                  <a:gd name="T31" fmla="*/ 107 h 309"/>
                  <a:gd name="T32" fmla="*/ 153 w 306"/>
                  <a:gd name="T33" fmla="*/ 277 h 309"/>
                  <a:gd name="T34" fmla="*/ 238 w 306"/>
                  <a:gd name="T35" fmla="*/ 257 h 309"/>
                  <a:gd name="T36" fmla="*/ 237 w 306"/>
                  <a:gd name="T37" fmla="*/ 226 h 309"/>
                  <a:gd name="T38" fmla="*/ 234 w 306"/>
                  <a:gd name="T39" fmla="*/ 224 h 309"/>
                  <a:gd name="T40" fmla="*/ 246 w 306"/>
                  <a:gd name="T41" fmla="*/ 205 h 309"/>
                  <a:gd name="T42" fmla="*/ 295 w 306"/>
                  <a:gd name="T43" fmla="*/ 260 h 309"/>
                  <a:gd name="T44" fmla="*/ 252 w 306"/>
                  <a:gd name="T45" fmla="*/ 294 h 309"/>
                  <a:gd name="T46" fmla="*/ 153 w 306"/>
                  <a:gd name="T47" fmla="*/ 309 h 309"/>
                  <a:gd name="T48" fmla="*/ 53 w 306"/>
                  <a:gd name="T49" fmla="*/ 294 h 309"/>
                  <a:gd name="T50" fmla="*/ 10 w 306"/>
                  <a:gd name="T51" fmla="*/ 260 h 309"/>
                  <a:gd name="T52" fmla="*/ 60 w 306"/>
                  <a:gd name="T53" fmla="*/ 205 h 309"/>
                  <a:gd name="T54" fmla="*/ 71 w 306"/>
                  <a:gd name="T55" fmla="*/ 224 h 309"/>
                  <a:gd name="T56" fmla="*/ 69 w 306"/>
                  <a:gd name="T57" fmla="*/ 226 h 309"/>
                  <a:gd name="T58" fmla="*/ 67 w 306"/>
                  <a:gd name="T59" fmla="*/ 257 h 309"/>
                  <a:gd name="T60" fmla="*/ 153 w 306"/>
                  <a:gd name="T61" fmla="*/ 27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6" h="309">
                    <a:moveTo>
                      <a:pt x="138" y="226"/>
                    </a:moveTo>
                    <a:cubicBezTo>
                      <a:pt x="141" y="227"/>
                      <a:pt x="145" y="229"/>
                      <a:pt x="149" y="229"/>
                    </a:cubicBezTo>
                    <a:cubicBezTo>
                      <a:pt x="164" y="232"/>
                      <a:pt x="182" y="227"/>
                      <a:pt x="198" y="216"/>
                    </a:cubicBezTo>
                    <a:cubicBezTo>
                      <a:pt x="215" y="204"/>
                      <a:pt x="226" y="186"/>
                      <a:pt x="226" y="169"/>
                    </a:cubicBezTo>
                    <a:cubicBezTo>
                      <a:pt x="226" y="160"/>
                      <a:pt x="220" y="151"/>
                      <a:pt x="215" y="147"/>
                    </a:cubicBezTo>
                    <a:cubicBezTo>
                      <a:pt x="210" y="170"/>
                      <a:pt x="193" y="193"/>
                      <a:pt x="171" y="209"/>
                    </a:cubicBezTo>
                    <a:cubicBezTo>
                      <a:pt x="160" y="216"/>
                      <a:pt x="149" y="222"/>
                      <a:pt x="138" y="226"/>
                    </a:cubicBezTo>
                    <a:close/>
                    <a:moveTo>
                      <a:pt x="80" y="107"/>
                    </a:moveTo>
                    <a:cubicBezTo>
                      <a:pt x="98" y="76"/>
                      <a:pt x="122" y="47"/>
                      <a:pt x="142" y="15"/>
                    </a:cubicBezTo>
                    <a:cubicBezTo>
                      <a:pt x="151" y="1"/>
                      <a:pt x="154" y="0"/>
                      <a:pt x="164" y="16"/>
                    </a:cubicBezTo>
                    <a:cubicBezTo>
                      <a:pt x="183" y="47"/>
                      <a:pt x="207" y="76"/>
                      <a:pt x="225" y="107"/>
                    </a:cubicBezTo>
                    <a:cubicBezTo>
                      <a:pt x="234" y="122"/>
                      <a:pt x="241" y="138"/>
                      <a:pt x="241" y="153"/>
                    </a:cubicBezTo>
                    <a:cubicBezTo>
                      <a:pt x="241" y="190"/>
                      <a:pt x="221" y="222"/>
                      <a:pt x="193" y="237"/>
                    </a:cubicBezTo>
                    <a:cubicBezTo>
                      <a:pt x="167" y="251"/>
                      <a:pt x="137" y="251"/>
                      <a:pt x="112" y="237"/>
                    </a:cubicBezTo>
                    <a:cubicBezTo>
                      <a:pt x="84" y="221"/>
                      <a:pt x="65" y="190"/>
                      <a:pt x="65" y="153"/>
                    </a:cubicBezTo>
                    <a:cubicBezTo>
                      <a:pt x="65" y="138"/>
                      <a:pt x="71" y="122"/>
                      <a:pt x="80" y="107"/>
                    </a:cubicBezTo>
                    <a:close/>
                    <a:moveTo>
                      <a:pt x="153" y="277"/>
                    </a:moveTo>
                    <a:cubicBezTo>
                      <a:pt x="178" y="277"/>
                      <a:pt x="218" y="273"/>
                      <a:pt x="238" y="257"/>
                    </a:cubicBezTo>
                    <a:cubicBezTo>
                      <a:pt x="251" y="247"/>
                      <a:pt x="250" y="236"/>
                      <a:pt x="237" y="226"/>
                    </a:cubicBezTo>
                    <a:cubicBezTo>
                      <a:pt x="236" y="226"/>
                      <a:pt x="235" y="225"/>
                      <a:pt x="234" y="224"/>
                    </a:cubicBezTo>
                    <a:cubicBezTo>
                      <a:pt x="239" y="218"/>
                      <a:pt x="243" y="212"/>
                      <a:pt x="246" y="205"/>
                    </a:cubicBezTo>
                    <a:cubicBezTo>
                      <a:pt x="267" y="213"/>
                      <a:pt x="306" y="232"/>
                      <a:pt x="295" y="260"/>
                    </a:cubicBezTo>
                    <a:cubicBezTo>
                      <a:pt x="289" y="277"/>
                      <a:pt x="268" y="288"/>
                      <a:pt x="252" y="294"/>
                    </a:cubicBezTo>
                    <a:cubicBezTo>
                      <a:pt x="225" y="304"/>
                      <a:pt x="189" y="309"/>
                      <a:pt x="153" y="309"/>
                    </a:cubicBezTo>
                    <a:cubicBezTo>
                      <a:pt x="116" y="309"/>
                      <a:pt x="80" y="304"/>
                      <a:pt x="53" y="294"/>
                    </a:cubicBezTo>
                    <a:cubicBezTo>
                      <a:pt x="38" y="288"/>
                      <a:pt x="16" y="277"/>
                      <a:pt x="10" y="260"/>
                    </a:cubicBezTo>
                    <a:cubicBezTo>
                      <a:pt x="0" y="232"/>
                      <a:pt x="38" y="213"/>
                      <a:pt x="60" y="205"/>
                    </a:cubicBezTo>
                    <a:cubicBezTo>
                      <a:pt x="63" y="212"/>
                      <a:pt x="67" y="218"/>
                      <a:pt x="71" y="224"/>
                    </a:cubicBezTo>
                    <a:cubicBezTo>
                      <a:pt x="70" y="225"/>
                      <a:pt x="70" y="226"/>
                      <a:pt x="69" y="226"/>
                    </a:cubicBezTo>
                    <a:cubicBezTo>
                      <a:pt x="56" y="236"/>
                      <a:pt x="54" y="247"/>
                      <a:pt x="67" y="257"/>
                    </a:cubicBezTo>
                    <a:cubicBezTo>
                      <a:pt x="88" y="273"/>
                      <a:pt x="128" y="277"/>
                      <a:pt x="153" y="27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  <p:grpSp>
          <p:nvGrpSpPr>
            <p:cNvPr id="77" name="Group 3"/>
            <p:cNvGrpSpPr/>
            <p:nvPr/>
          </p:nvGrpSpPr>
          <p:grpSpPr>
            <a:xfrm>
              <a:off x="6234028" y="2228690"/>
              <a:ext cx="2062101" cy="1688595"/>
              <a:chOff x="6289283" y="2912540"/>
              <a:chExt cx="2062101" cy="1688595"/>
            </a:xfrm>
          </p:grpSpPr>
          <p:sp>
            <p:nvSpPr>
              <p:cNvPr id="78" name="Freeform 276"/>
              <p:cNvSpPr/>
              <p:nvPr/>
            </p:nvSpPr>
            <p:spPr bwMode="auto">
              <a:xfrm>
                <a:off x="6289283" y="2912540"/>
                <a:ext cx="2062101" cy="229315"/>
              </a:xfrm>
              <a:custGeom>
                <a:avLst/>
                <a:gdLst/>
                <a:ahLst/>
                <a:cxnLst>
                  <a:cxn ang="0">
                    <a:pos x="289" y="0"/>
                  </a:cxn>
                  <a:cxn ang="0">
                    <a:pos x="281" y="7"/>
                  </a:cxn>
                  <a:cxn ang="0">
                    <a:pos x="18" y="7"/>
                  </a:cxn>
                  <a:cxn ang="0">
                    <a:pos x="10" y="0"/>
                  </a:cxn>
                  <a:cxn ang="0">
                    <a:pos x="0" y="16"/>
                  </a:cxn>
                  <a:cxn ang="0">
                    <a:pos x="10" y="33"/>
                  </a:cxn>
                  <a:cxn ang="0">
                    <a:pos x="18" y="26"/>
                  </a:cxn>
                  <a:cxn ang="0">
                    <a:pos x="281" y="26"/>
                  </a:cxn>
                  <a:cxn ang="0">
                    <a:pos x="289" y="33"/>
                  </a:cxn>
                  <a:cxn ang="0">
                    <a:pos x="298" y="16"/>
                  </a:cxn>
                  <a:cxn ang="0">
                    <a:pos x="289" y="0"/>
                  </a:cxn>
                </a:cxnLst>
                <a:rect l="0" t="0" r="r" b="b"/>
                <a:pathLst>
                  <a:path w="298" h="33">
                    <a:moveTo>
                      <a:pt x="289" y="0"/>
                    </a:moveTo>
                    <a:cubicBezTo>
                      <a:pt x="285" y="0"/>
                      <a:pt x="282" y="3"/>
                      <a:pt x="281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3"/>
                      <a:pt x="13" y="0"/>
                      <a:pt x="10" y="0"/>
                    </a:cubicBezTo>
                    <a:cubicBezTo>
                      <a:pt x="5" y="0"/>
                      <a:pt x="0" y="7"/>
                      <a:pt x="0" y="16"/>
                    </a:cubicBezTo>
                    <a:cubicBezTo>
                      <a:pt x="0" y="26"/>
                      <a:pt x="5" y="33"/>
                      <a:pt x="10" y="33"/>
                    </a:cubicBezTo>
                    <a:cubicBezTo>
                      <a:pt x="13" y="33"/>
                      <a:pt x="16" y="30"/>
                      <a:pt x="18" y="26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2" y="30"/>
                      <a:pt x="285" y="33"/>
                      <a:pt x="289" y="33"/>
                    </a:cubicBezTo>
                    <a:cubicBezTo>
                      <a:pt x="294" y="33"/>
                      <a:pt x="298" y="26"/>
                      <a:pt x="298" y="16"/>
                    </a:cubicBezTo>
                    <a:cubicBezTo>
                      <a:pt x="298" y="7"/>
                      <a:pt x="294" y="0"/>
                      <a:pt x="2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79" name="Freeform 277"/>
              <p:cNvSpPr/>
              <p:nvPr/>
            </p:nvSpPr>
            <p:spPr bwMode="auto">
              <a:xfrm>
                <a:off x="6463006" y="2961183"/>
                <a:ext cx="1721603" cy="1639952"/>
              </a:xfrm>
              <a:custGeom>
                <a:avLst/>
                <a:gdLst/>
                <a:ahLst/>
                <a:cxnLst>
                  <a:cxn ang="0">
                    <a:pos x="991" y="944"/>
                  </a:cxn>
                  <a:cxn ang="0">
                    <a:pos x="494" y="777"/>
                  </a:cxn>
                  <a:cxn ang="0">
                    <a:pos x="0" y="944"/>
                  </a:cxn>
                  <a:cxn ang="0">
                    <a:pos x="0" y="0"/>
                  </a:cxn>
                  <a:cxn ang="0">
                    <a:pos x="991" y="0"/>
                  </a:cxn>
                  <a:cxn ang="0">
                    <a:pos x="991" y="944"/>
                  </a:cxn>
                </a:cxnLst>
                <a:rect l="0" t="0" r="r" b="b"/>
                <a:pathLst>
                  <a:path w="991" h="944">
                    <a:moveTo>
                      <a:pt x="991" y="944"/>
                    </a:moveTo>
                    <a:lnTo>
                      <a:pt x="494" y="777"/>
                    </a:lnTo>
                    <a:lnTo>
                      <a:pt x="0" y="944"/>
                    </a:lnTo>
                    <a:lnTo>
                      <a:pt x="0" y="0"/>
                    </a:lnTo>
                    <a:lnTo>
                      <a:pt x="991" y="0"/>
                    </a:lnTo>
                    <a:lnTo>
                      <a:pt x="991" y="94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grpSp>
            <p:nvGrpSpPr>
              <p:cNvPr id="80" name="Group 38"/>
              <p:cNvGrpSpPr/>
              <p:nvPr/>
            </p:nvGrpSpPr>
            <p:grpSpPr>
              <a:xfrm>
                <a:off x="7076608" y="3404858"/>
                <a:ext cx="635926" cy="488930"/>
                <a:chOff x="2849564" y="3636963"/>
                <a:chExt cx="315912" cy="242888"/>
              </a:xfrm>
              <a:solidFill>
                <a:srgbClr val="E7E6E6"/>
              </a:solidFill>
            </p:grpSpPr>
            <p:sp>
              <p:nvSpPr>
                <p:cNvPr id="81" name="Freeform 148"/>
                <p:cNvSpPr/>
                <p:nvPr/>
              </p:nvSpPr>
              <p:spPr bwMode="auto">
                <a:xfrm>
                  <a:off x="2849564" y="3671888"/>
                  <a:ext cx="298450" cy="207963"/>
                </a:xfrm>
                <a:custGeom>
                  <a:avLst/>
                  <a:gdLst>
                    <a:gd name="T0" fmla="*/ 103 w 112"/>
                    <a:gd name="T1" fmla="*/ 78 h 78"/>
                    <a:gd name="T2" fmla="*/ 9 w 112"/>
                    <a:gd name="T3" fmla="*/ 78 h 78"/>
                    <a:gd name="T4" fmla="*/ 0 w 112"/>
                    <a:gd name="T5" fmla="*/ 69 h 78"/>
                    <a:gd name="T6" fmla="*/ 0 w 112"/>
                    <a:gd name="T7" fmla="*/ 8 h 78"/>
                    <a:gd name="T8" fmla="*/ 9 w 112"/>
                    <a:gd name="T9" fmla="*/ 0 h 78"/>
                    <a:gd name="T10" fmla="*/ 42 w 112"/>
                    <a:gd name="T11" fmla="*/ 0 h 78"/>
                    <a:gd name="T12" fmla="*/ 46 w 112"/>
                    <a:gd name="T13" fmla="*/ 4 h 78"/>
                    <a:gd name="T14" fmla="*/ 42 w 112"/>
                    <a:gd name="T15" fmla="*/ 8 h 78"/>
                    <a:gd name="T16" fmla="*/ 9 w 112"/>
                    <a:gd name="T17" fmla="*/ 8 h 78"/>
                    <a:gd name="T18" fmla="*/ 8 w 112"/>
                    <a:gd name="T19" fmla="*/ 8 h 78"/>
                    <a:gd name="T20" fmla="*/ 8 w 112"/>
                    <a:gd name="T21" fmla="*/ 69 h 78"/>
                    <a:gd name="T22" fmla="*/ 9 w 112"/>
                    <a:gd name="T23" fmla="*/ 70 h 78"/>
                    <a:gd name="T24" fmla="*/ 103 w 112"/>
                    <a:gd name="T25" fmla="*/ 70 h 78"/>
                    <a:gd name="T26" fmla="*/ 104 w 112"/>
                    <a:gd name="T27" fmla="*/ 69 h 78"/>
                    <a:gd name="T28" fmla="*/ 104 w 112"/>
                    <a:gd name="T29" fmla="*/ 43 h 78"/>
                    <a:gd name="T30" fmla="*/ 108 w 112"/>
                    <a:gd name="T31" fmla="*/ 39 h 78"/>
                    <a:gd name="T32" fmla="*/ 112 w 112"/>
                    <a:gd name="T33" fmla="*/ 43 h 78"/>
                    <a:gd name="T34" fmla="*/ 112 w 112"/>
                    <a:gd name="T35" fmla="*/ 69 h 78"/>
                    <a:gd name="T36" fmla="*/ 103 w 112"/>
                    <a:gd name="T37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2" h="78">
                      <a:moveTo>
                        <a:pt x="103" y="78"/>
                      </a:moveTo>
                      <a:cubicBezTo>
                        <a:pt x="9" y="78"/>
                        <a:pt x="9" y="78"/>
                        <a:pt x="9" y="78"/>
                      </a:cubicBezTo>
                      <a:cubicBezTo>
                        <a:pt x="4" y="78"/>
                        <a:pt x="0" y="74"/>
                        <a:pt x="0" y="6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6" y="1"/>
                        <a:pt x="46" y="4"/>
                      </a:cubicBezTo>
                      <a:cubicBezTo>
                        <a:pt x="46" y="6"/>
                        <a:pt x="44" y="8"/>
                        <a:pt x="42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70"/>
                        <a:pt x="8" y="70"/>
                        <a:pt x="9" y="70"/>
                      </a:cubicBezTo>
                      <a:cubicBezTo>
                        <a:pt x="103" y="70"/>
                        <a:pt x="103" y="70"/>
                        <a:pt x="103" y="70"/>
                      </a:cubicBezTo>
                      <a:cubicBezTo>
                        <a:pt x="103" y="70"/>
                        <a:pt x="104" y="70"/>
                        <a:pt x="104" y="69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1"/>
                        <a:pt x="105" y="39"/>
                        <a:pt x="108" y="39"/>
                      </a:cubicBezTo>
                      <a:cubicBezTo>
                        <a:pt x="110" y="39"/>
                        <a:pt x="112" y="41"/>
                        <a:pt x="112" y="43"/>
                      </a:cubicBezTo>
                      <a:cubicBezTo>
                        <a:pt x="112" y="69"/>
                        <a:pt x="112" y="69"/>
                        <a:pt x="112" y="69"/>
                      </a:cubicBezTo>
                      <a:cubicBezTo>
                        <a:pt x="112" y="74"/>
                        <a:pt x="108" y="78"/>
                        <a:pt x="103" y="78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82" name="Freeform 149"/>
                <p:cNvSpPr/>
                <p:nvPr/>
              </p:nvSpPr>
              <p:spPr bwMode="auto">
                <a:xfrm>
                  <a:off x="2943226" y="3636963"/>
                  <a:ext cx="222250" cy="200025"/>
                </a:xfrm>
                <a:custGeom>
                  <a:avLst/>
                  <a:gdLst>
                    <a:gd name="T0" fmla="*/ 46 w 83"/>
                    <a:gd name="T1" fmla="*/ 58 h 75"/>
                    <a:gd name="T2" fmla="*/ 83 w 83"/>
                    <a:gd name="T3" fmla="*/ 29 h 75"/>
                    <a:gd name="T4" fmla="*/ 46 w 83"/>
                    <a:gd name="T5" fmla="*/ 0 h 75"/>
                    <a:gd name="T6" fmla="*/ 46 w 83"/>
                    <a:gd name="T7" fmla="*/ 20 h 75"/>
                    <a:gd name="T8" fmla="*/ 0 w 83"/>
                    <a:gd name="T9" fmla="*/ 75 h 75"/>
                    <a:gd name="T10" fmla="*/ 46 w 83"/>
                    <a:gd name="T11" fmla="*/ 40 h 75"/>
                    <a:gd name="T12" fmla="*/ 46 w 83"/>
                    <a:gd name="T13" fmla="*/ 5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75">
                      <a:moveTo>
                        <a:pt x="46" y="58"/>
                      </a:moveTo>
                      <a:cubicBezTo>
                        <a:pt x="83" y="29"/>
                        <a:pt x="83" y="29"/>
                        <a:pt x="83" y="29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10" y="21"/>
                        <a:pt x="0" y="38"/>
                        <a:pt x="0" y="75"/>
                      </a:cubicBezTo>
                      <a:cubicBezTo>
                        <a:pt x="15" y="43"/>
                        <a:pt x="30" y="41"/>
                        <a:pt x="46" y="40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</p:grpSp>
        </p:grpSp>
        <p:grpSp>
          <p:nvGrpSpPr>
            <p:cNvPr id="83" name="Group 2"/>
            <p:cNvGrpSpPr/>
            <p:nvPr/>
          </p:nvGrpSpPr>
          <p:grpSpPr>
            <a:xfrm>
              <a:off x="3787683" y="2228690"/>
              <a:ext cx="2062101" cy="1688595"/>
              <a:chOff x="3842938" y="2912540"/>
              <a:chExt cx="2062101" cy="1688595"/>
            </a:xfrm>
          </p:grpSpPr>
          <p:sp>
            <p:nvSpPr>
              <p:cNvPr id="84" name="Freeform 286"/>
              <p:cNvSpPr/>
              <p:nvPr/>
            </p:nvSpPr>
            <p:spPr bwMode="auto">
              <a:xfrm>
                <a:off x="3842938" y="2912540"/>
                <a:ext cx="2062101" cy="22931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281" y="7"/>
                  </a:cxn>
                  <a:cxn ang="0">
                    <a:pos x="18" y="7"/>
                  </a:cxn>
                  <a:cxn ang="0">
                    <a:pos x="10" y="0"/>
                  </a:cxn>
                  <a:cxn ang="0">
                    <a:pos x="0" y="16"/>
                  </a:cxn>
                  <a:cxn ang="0">
                    <a:pos x="10" y="33"/>
                  </a:cxn>
                  <a:cxn ang="0">
                    <a:pos x="18" y="26"/>
                  </a:cxn>
                  <a:cxn ang="0">
                    <a:pos x="281" y="26"/>
                  </a:cxn>
                  <a:cxn ang="0">
                    <a:pos x="288" y="33"/>
                  </a:cxn>
                  <a:cxn ang="0">
                    <a:pos x="298" y="16"/>
                  </a:cxn>
                  <a:cxn ang="0">
                    <a:pos x="288" y="0"/>
                  </a:cxn>
                </a:cxnLst>
                <a:rect l="0" t="0" r="r" b="b"/>
                <a:pathLst>
                  <a:path w="298" h="33">
                    <a:moveTo>
                      <a:pt x="288" y="0"/>
                    </a:moveTo>
                    <a:cubicBezTo>
                      <a:pt x="285" y="0"/>
                      <a:pt x="282" y="3"/>
                      <a:pt x="281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3"/>
                      <a:pt x="13" y="0"/>
                      <a:pt x="10" y="0"/>
                    </a:cubicBezTo>
                    <a:cubicBezTo>
                      <a:pt x="5" y="0"/>
                      <a:pt x="0" y="7"/>
                      <a:pt x="0" y="16"/>
                    </a:cubicBezTo>
                    <a:cubicBezTo>
                      <a:pt x="0" y="26"/>
                      <a:pt x="5" y="33"/>
                      <a:pt x="10" y="33"/>
                    </a:cubicBezTo>
                    <a:cubicBezTo>
                      <a:pt x="13" y="33"/>
                      <a:pt x="16" y="30"/>
                      <a:pt x="18" y="26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2" y="30"/>
                      <a:pt x="285" y="33"/>
                      <a:pt x="288" y="33"/>
                    </a:cubicBezTo>
                    <a:cubicBezTo>
                      <a:pt x="294" y="33"/>
                      <a:pt x="298" y="26"/>
                      <a:pt x="298" y="16"/>
                    </a:cubicBezTo>
                    <a:cubicBezTo>
                      <a:pt x="298" y="7"/>
                      <a:pt x="294" y="0"/>
                      <a:pt x="288" y="0"/>
                    </a:cubicBezTo>
                    <a:close/>
                  </a:path>
                </a:pathLst>
              </a:custGeom>
              <a:solidFill>
                <a:srgbClr val="548235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5" name="Freeform 287"/>
              <p:cNvSpPr/>
              <p:nvPr/>
            </p:nvSpPr>
            <p:spPr bwMode="auto">
              <a:xfrm>
                <a:off x="4016662" y="2961183"/>
                <a:ext cx="1721603" cy="1639952"/>
              </a:xfrm>
              <a:custGeom>
                <a:avLst/>
                <a:gdLst/>
                <a:ahLst/>
                <a:cxnLst>
                  <a:cxn ang="0">
                    <a:pos x="991" y="944"/>
                  </a:cxn>
                  <a:cxn ang="0">
                    <a:pos x="493" y="777"/>
                  </a:cxn>
                  <a:cxn ang="0">
                    <a:pos x="0" y="944"/>
                  </a:cxn>
                  <a:cxn ang="0">
                    <a:pos x="0" y="0"/>
                  </a:cxn>
                  <a:cxn ang="0">
                    <a:pos x="991" y="0"/>
                  </a:cxn>
                  <a:cxn ang="0">
                    <a:pos x="991" y="944"/>
                  </a:cxn>
                </a:cxnLst>
                <a:rect l="0" t="0" r="r" b="b"/>
                <a:pathLst>
                  <a:path w="991" h="944">
                    <a:moveTo>
                      <a:pt x="991" y="944"/>
                    </a:moveTo>
                    <a:lnTo>
                      <a:pt x="493" y="777"/>
                    </a:lnTo>
                    <a:lnTo>
                      <a:pt x="0" y="944"/>
                    </a:lnTo>
                    <a:lnTo>
                      <a:pt x="0" y="0"/>
                    </a:lnTo>
                    <a:lnTo>
                      <a:pt x="991" y="0"/>
                    </a:lnTo>
                    <a:lnTo>
                      <a:pt x="991" y="944"/>
                    </a:lnTo>
                    <a:close/>
                  </a:path>
                </a:pathLst>
              </a:custGeom>
              <a:solidFill>
                <a:srgbClr val="93C27E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6" name="Freeform 274"/>
              <p:cNvSpPr>
                <a:spLocks noEditPoints="1"/>
              </p:cNvSpPr>
              <p:nvPr/>
            </p:nvSpPr>
            <p:spPr bwMode="auto">
              <a:xfrm>
                <a:off x="4589660" y="3333567"/>
                <a:ext cx="534863" cy="551575"/>
              </a:xfrm>
              <a:custGeom>
                <a:avLst/>
                <a:gdLst>
                  <a:gd name="T0" fmla="*/ 68 w 68"/>
                  <a:gd name="T1" fmla="*/ 16 h 67"/>
                  <a:gd name="T2" fmla="*/ 68 w 68"/>
                  <a:gd name="T3" fmla="*/ 66 h 67"/>
                  <a:gd name="T4" fmla="*/ 67 w 68"/>
                  <a:gd name="T5" fmla="*/ 67 h 67"/>
                  <a:gd name="T6" fmla="*/ 56 w 68"/>
                  <a:gd name="T7" fmla="*/ 67 h 67"/>
                  <a:gd name="T8" fmla="*/ 46 w 68"/>
                  <a:gd name="T9" fmla="*/ 67 h 67"/>
                  <a:gd name="T10" fmla="*/ 36 w 68"/>
                  <a:gd name="T11" fmla="*/ 67 h 67"/>
                  <a:gd name="T12" fmla="*/ 25 w 68"/>
                  <a:gd name="T13" fmla="*/ 67 h 67"/>
                  <a:gd name="T14" fmla="*/ 16 w 68"/>
                  <a:gd name="T15" fmla="*/ 67 h 67"/>
                  <a:gd name="T16" fmla="*/ 5 w 68"/>
                  <a:gd name="T17" fmla="*/ 67 h 67"/>
                  <a:gd name="T18" fmla="*/ 2 w 68"/>
                  <a:gd name="T19" fmla="*/ 67 h 67"/>
                  <a:gd name="T20" fmla="*/ 0 w 68"/>
                  <a:gd name="T21" fmla="*/ 66 h 67"/>
                  <a:gd name="T22" fmla="*/ 2 w 68"/>
                  <a:gd name="T23" fmla="*/ 64 h 67"/>
                  <a:gd name="T24" fmla="*/ 3 w 68"/>
                  <a:gd name="T25" fmla="*/ 64 h 67"/>
                  <a:gd name="T26" fmla="*/ 3 w 68"/>
                  <a:gd name="T27" fmla="*/ 56 h 67"/>
                  <a:gd name="T28" fmla="*/ 5 w 68"/>
                  <a:gd name="T29" fmla="*/ 54 h 67"/>
                  <a:gd name="T30" fmla="*/ 16 w 68"/>
                  <a:gd name="T31" fmla="*/ 54 h 67"/>
                  <a:gd name="T32" fmla="*/ 17 w 68"/>
                  <a:gd name="T33" fmla="*/ 56 h 67"/>
                  <a:gd name="T34" fmla="*/ 17 w 68"/>
                  <a:gd name="T35" fmla="*/ 64 h 67"/>
                  <a:gd name="T36" fmla="*/ 24 w 68"/>
                  <a:gd name="T37" fmla="*/ 64 h 67"/>
                  <a:gd name="T38" fmla="*/ 24 w 68"/>
                  <a:gd name="T39" fmla="*/ 40 h 67"/>
                  <a:gd name="T40" fmla="*/ 25 w 68"/>
                  <a:gd name="T41" fmla="*/ 38 h 67"/>
                  <a:gd name="T42" fmla="*/ 36 w 68"/>
                  <a:gd name="T43" fmla="*/ 38 h 67"/>
                  <a:gd name="T44" fmla="*/ 38 w 68"/>
                  <a:gd name="T45" fmla="*/ 40 h 67"/>
                  <a:gd name="T46" fmla="*/ 38 w 68"/>
                  <a:gd name="T47" fmla="*/ 64 h 67"/>
                  <a:gd name="T48" fmla="*/ 44 w 68"/>
                  <a:gd name="T49" fmla="*/ 64 h 67"/>
                  <a:gd name="T50" fmla="*/ 44 w 68"/>
                  <a:gd name="T51" fmla="*/ 20 h 67"/>
                  <a:gd name="T52" fmla="*/ 46 w 68"/>
                  <a:gd name="T53" fmla="*/ 18 h 67"/>
                  <a:gd name="T54" fmla="*/ 56 w 68"/>
                  <a:gd name="T55" fmla="*/ 18 h 67"/>
                  <a:gd name="T56" fmla="*/ 58 w 68"/>
                  <a:gd name="T57" fmla="*/ 20 h 67"/>
                  <a:gd name="T58" fmla="*/ 58 w 68"/>
                  <a:gd name="T59" fmla="*/ 64 h 67"/>
                  <a:gd name="T60" fmla="*/ 65 w 68"/>
                  <a:gd name="T61" fmla="*/ 64 h 67"/>
                  <a:gd name="T62" fmla="*/ 65 w 68"/>
                  <a:gd name="T63" fmla="*/ 16 h 67"/>
                  <a:gd name="T64" fmla="*/ 67 w 68"/>
                  <a:gd name="T65" fmla="*/ 15 h 67"/>
                  <a:gd name="T66" fmla="*/ 68 w 68"/>
                  <a:gd name="T67" fmla="*/ 16 h 67"/>
                  <a:gd name="T68" fmla="*/ 2 w 68"/>
                  <a:gd name="T69" fmla="*/ 48 h 67"/>
                  <a:gd name="T70" fmla="*/ 2 w 68"/>
                  <a:gd name="T71" fmla="*/ 48 h 67"/>
                  <a:gd name="T72" fmla="*/ 29 w 68"/>
                  <a:gd name="T73" fmla="*/ 30 h 67"/>
                  <a:gd name="T74" fmla="*/ 55 w 68"/>
                  <a:gd name="T75" fmla="*/ 6 h 67"/>
                  <a:gd name="T76" fmla="*/ 55 w 68"/>
                  <a:gd name="T77" fmla="*/ 13 h 67"/>
                  <a:gd name="T78" fmla="*/ 56 w 68"/>
                  <a:gd name="T79" fmla="*/ 15 h 67"/>
                  <a:gd name="T80" fmla="*/ 58 w 68"/>
                  <a:gd name="T81" fmla="*/ 13 h 67"/>
                  <a:gd name="T82" fmla="*/ 58 w 68"/>
                  <a:gd name="T83" fmla="*/ 2 h 67"/>
                  <a:gd name="T84" fmla="*/ 56 w 68"/>
                  <a:gd name="T85" fmla="*/ 0 h 67"/>
                  <a:gd name="T86" fmla="*/ 46 w 68"/>
                  <a:gd name="T87" fmla="*/ 0 h 67"/>
                  <a:gd name="T88" fmla="*/ 44 w 68"/>
                  <a:gd name="T89" fmla="*/ 2 h 67"/>
                  <a:gd name="T90" fmla="*/ 46 w 68"/>
                  <a:gd name="T91" fmla="*/ 3 h 67"/>
                  <a:gd name="T92" fmla="*/ 53 w 68"/>
                  <a:gd name="T93" fmla="*/ 3 h 67"/>
                  <a:gd name="T94" fmla="*/ 27 w 68"/>
                  <a:gd name="T95" fmla="*/ 28 h 67"/>
                  <a:gd name="T96" fmla="*/ 1 w 68"/>
                  <a:gd name="T97" fmla="*/ 45 h 67"/>
                  <a:gd name="T98" fmla="*/ 0 w 68"/>
                  <a:gd name="T99" fmla="*/ 47 h 67"/>
                  <a:gd name="T100" fmla="*/ 2 w 68"/>
                  <a:gd name="T101" fmla="*/ 4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8" h="67">
                    <a:moveTo>
                      <a:pt x="68" y="16"/>
                    </a:move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7"/>
                      <a:pt x="67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7"/>
                      <a:pt x="0" y="66"/>
                      <a:pt x="0" y="66"/>
                    </a:cubicBezTo>
                    <a:cubicBezTo>
                      <a:pt x="0" y="65"/>
                      <a:pt x="1" y="64"/>
                      <a:pt x="2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5"/>
                      <a:pt x="4" y="54"/>
                      <a:pt x="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7" y="54"/>
                      <a:pt x="17" y="55"/>
                      <a:pt x="17" y="56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39"/>
                      <a:pt x="24" y="38"/>
                      <a:pt x="25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7" y="38"/>
                      <a:pt x="38" y="39"/>
                      <a:pt x="38" y="40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9"/>
                      <a:pt x="45" y="18"/>
                      <a:pt x="4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8" y="19"/>
                      <a:pt x="58" y="20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5"/>
                      <a:pt x="66" y="15"/>
                      <a:pt x="67" y="15"/>
                    </a:cubicBezTo>
                    <a:cubicBezTo>
                      <a:pt x="68" y="15"/>
                      <a:pt x="68" y="15"/>
                      <a:pt x="68" y="16"/>
                    </a:cubicBezTo>
                    <a:close/>
                    <a:moveTo>
                      <a:pt x="2" y="48"/>
                    </a:moveTo>
                    <a:cubicBezTo>
                      <a:pt x="2" y="48"/>
                      <a:pt x="2" y="48"/>
                      <a:pt x="2" y="48"/>
                    </a:cubicBezTo>
                    <a:cubicBezTo>
                      <a:pt x="3" y="48"/>
                      <a:pt x="16" y="40"/>
                      <a:pt x="29" y="30"/>
                    </a:cubicBezTo>
                    <a:cubicBezTo>
                      <a:pt x="40" y="22"/>
                      <a:pt x="51" y="10"/>
                      <a:pt x="55" y="6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4"/>
                      <a:pt x="55" y="15"/>
                      <a:pt x="56" y="15"/>
                    </a:cubicBezTo>
                    <a:cubicBezTo>
                      <a:pt x="57" y="15"/>
                      <a:pt x="58" y="14"/>
                      <a:pt x="58" y="13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1"/>
                      <a:pt x="57" y="0"/>
                      <a:pt x="5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3"/>
                      <a:pt x="45" y="3"/>
                      <a:pt x="46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0" y="7"/>
                      <a:pt x="38" y="20"/>
                      <a:pt x="27" y="28"/>
                    </a:cubicBezTo>
                    <a:cubicBezTo>
                      <a:pt x="15" y="37"/>
                      <a:pt x="1" y="45"/>
                      <a:pt x="1" y="45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1" y="48"/>
                      <a:pt x="1" y="48"/>
                      <a:pt x="2" y="4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  <p:grpSp>
          <p:nvGrpSpPr>
            <p:cNvPr id="87" name="Group 4"/>
            <p:cNvGrpSpPr/>
            <p:nvPr/>
          </p:nvGrpSpPr>
          <p:grpSpPr>
            <a:xfrm>
              <a:off x="8683533" y="2228690"/>
              <a:ext cx="2062101" cy="1688595"/>
              <a:chOff x="8738788" y="2912540"/>
              <a:chExt cx="2062101" cy="1688595"/>
            </a:xfrm>
          </p:grpSpPr>
          <p:sp>
            <p:nvSpPr>
              <p:cNvPr id="88" name="Freeform 286"/>
              <p:cNvSpPr/>
              <p:nvPr/>
            </p:nvSpPr>
            <p:spPr bwMode="auto">
              <a:xfrm>
                <a:off x="8738788" y="2912540"/>
                <a:ext cx="2062101" cy="22931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281" y="7"/>
                  </a:cxn>
                  <a:cxn ang="0">
                    <a:pos x="18" y="7"/>
                  </a:cxn>
                  <a:cxn ang="0">
                    <a:pos x="10" y="0"/>
                  </a:cxn>
                  <a:cxn ang="0">
                    <a:pos x="0" y="16"/>
                  </a:cxn>
                  <a:cxn ang="0">
                    <a:pos x="10" y="33"/>
                  </a:cxn>
                  <a:cxn ang="0">
                    <a:pos x="18" y="26"/>
                  </a:cxn>
                  <a:cxn ang="0">
                    <a:pos x="281" y="26"/>
                  </a:cxn>
                  <a:cxn ang="0">
                    <a:pos x="288" y="33"/>
                  </a:cxn>
                  <a:cxn ang="0">
                    <a:pos x="298" y="16"/>
                  </a:cxn>
                  <a:cxn ang="0">
                    <a:pos x="288" y="0"/>
                  </a:cxn>
                </a:cxnLst>
                <a:rect l="0" t="0" r="r" b="b"/>
                <a:pathLst>
                  <a:path w="298" h="33">
                    <a:moveTo>
                      <a:pt x="288" y="0"/>
                    </a:moveTo>
                    <a:cubicBezTo>
                      <a:pt x="285" y="0"/>
                      <a:pt x="282" y="3"/>
                      <a:pt x="281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3"/>
                      <a:pt x="13" y="0"/>
                      <a:pt x="10" y="0"/>
                    </a:cubicBezTo>
                    <a:cubicBezTo>
                      <a:pt x="5" y="0"/>
                      <a:pt x="0" y="7"/>
                      <a:pt x="0" y="16"/>
                    </a:cubicBezTo>
                    <a:cubicBezTo>
                      <a:pt x="0" y="26"/>
                      <a:pt x="5" y="33"/>
                      <a:pt x="10" y="33"/>
                    </a:cubicBezTo>
                    <a:cubicBezTo>
                      <a:pt x="13" y="33"/>
                      <a:pt x="16" y="30"/>
                      <a:pt x="18" y="26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2" y="30"/>
                      <a:pt x="285" y="33"/>
                      <a:pt x="288" y="33"/>
                    </a:cubicBezTo>
                    <a:cubicBezTo>
                      <a:pt x="294" y="33"/>
                      <a:pt x="298" y="26"/>
                      <a:pt x="298" y="16"/>
                    </a:cubicBezTo>
                    <a:cubicBezTo>
                      <a:pt x="298" y="7"/>
                      <a:pt x="294" y="0"/>
                      <a:pt x="288" y="0"/>
                    </a:cubicBezTo>
                    <a:close/>
                  </a:path>
                </a:pathLst>
              </a:custGeom>
              <a:solidFill>
                <a:srgbClr val="548235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9" name="Freeform 287"/>
              <p:cNvSpPr/>
              <p:nvPr/>
            </p:nvSpPr>
            <p:spPr bwMode="auto">
              <a:xfrm>
                <a:off x="8912512" y="2961183"/>
                <a:ext cx="1721603" cy="1639952"/>
              </a:xfrm>
              <a:custGeom>
                <a:avLst/>
                <a:gdLst/>
                <a:ahLst/>
                <a:cxnLst>
                  <a:cxn ang="0">
                    <a:pos x="991" y="944"/>
                  </a:cxn>
                  <a:cxn ang="0">
                    <a:pos x="493" y="777"/>
                  </a:cxn>
                  <a:cxn ang="0">
                    <a:pos x="0" y="944"/>
                  </a:cxn>
                  <a:cxn ang="0">
                    <a:pos x="0" y="0"/>
                  </a:cxn>
                  <a:cxn ang="0">
                    <a:pos x="991" y="0"/>
                  </a:cxn>
                  <a:cxn ang="0">
                    <a:pos x="991" y="944"/>
                  </a:cxn>
                </a:cxnLst>
                <a:rect l="0" t="0" r="r" b="b"/>
                <a:pathLst>
                  <a:path w="991" h="944">
                    <a:moveTo>
                      <a:pt x="991" y="944"/>
                    </a:moveTo>
                    <a:lnTo>
                      <a:pt x="493" y="777"/>
                    </a:lnTo>
                    <a:lnTo>
                      <a:pt x="0" y="944"/>
                    </a:lnTo>
                    <a:lnTo>
                      <a:pt x="0" y="0"/>
                    </a:lnTo>
                    <a:lnTo>
                      <a:pt x="991" y="0"/>
                    </a:lnTo>
                    <a:lnTo>
                      <a:pt x="991" y="944"/>
                    </a:lnTo>
                    <a:close/>
                  </a:path>
                </a:pathLst>
              </a:custGeom>
              <a:solidFill>
                <a:srgbClr val="93C27E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grpSp>
            <p:nvGrpSpPr>
              <p:cNvPr id="90" name="Group 42"/>
              <p:cNvGrpSpPr/>
              <p:nvPr/>
            </p:nvGrpSpPr>
            <p:grpSpPr>
              <a:xfrm>
                <a:off x="9486710" y="3362613"/>
                <a:ext cx="566256" cy="508882"/>
                <a:chOff x="5583238" y="3892551"/>
                <a:chExt cx="360363" cy="323850"/>
              </a:xfrm>
              <a:solidFill>
                <a:sysClr val="window" lastClr="FFFFFF"/>
              </a:solidFill>
            </p:grpSpPr>
            <p:sp>
              <p:nvSpPr>
                <p:cNvPr id="91" name="Freeform 5"/>
                <p:cNvSpPr/>
                <p:nvPr/>
              </p:nvSpPr>
              <p:spPr bwMode="auto">
                <a:xfrm>
                  <a:off x="5811838" y="3892551"/>
                  <a:ext cx="131763" cy="323850"/>
                </a:xfrm>
                <a:custGeom>
                  <a:avLst/>
                  <a:gdLst>
                    <a:gd name="T0" fmla="*/ 17 w 83"/>
                    <a:gd name="T1" fmla="*/ 57 h 204"/>
                    <a:gd name="T2" fmla="*/ 0 w 83"/>
                    <a:gd name="T3" fmla="*/ 57 h 204"/>
                    <a:gd name="T4" fmla="*/ 43 w 83"/>
                    <a:gd name="T5" fmla="*/ 0 h 204"/>
                    <a:gd name="T6" fmla="*/ 83 w 83"/>
                    <a:gd name="T7" fmla="*/ 57 h 204"/>
                    <a:gd name="T8" fmla="*/ 67 w 83"/>
                    <a:gd name="T9" fmla="*/ 57 h 204"/>
                    <a:gd name="T10" fmla="*/ 67 w 83"/>
                    <a:gd name="T11" fmla="*/ 204 h 204"/>
                    <a:gd name="T12" fmla="*/ 17 w 83"/>
                    <a:gd name="T13" fmla="*/ 204 h 204"/>
                    <a:gd name="T14" fmla="*/ 17 w 83"/>
                    <a:gd name="T15" fmla="*/ 57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204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7" y="57"/>
                      </a:lnTo>
                      <a:lnTo>
                        <a:pt x="67" y="204"/>
                      </a:lnTo>
                      <a:lnTo>
                        <a:pt x="17" y="204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92" name="Freeform 6"/>
                <p:cNvSpPr/>
                <p:nvPr/>
              </p:nvSpPr>
              <p:spPr bwMode="auto">
                <a:xfrm>
                  <a:off x="5695951" y="3978276"/>
                  <a:ext cx="131763" cy="238125"/>
                </a:xfrm>
                <a:custGeom>
                  <a:avLst/>
                  <a:gdLst>
                    <a:gd name="T0" fmla="*/ 66 w 83"/>
                    <a:gd name="T1" fmla="*/ 150 h 150"/>
                    <a:gd name="T2" fmla="*/ 19 w 83"/>
                    <a:gd name="T3" fmla="*/ 150 h 150"/>
                    <a:gd name="T4" fmla="*/ 19 w 83"/>
                    <a:gd name="T5" fmla="*/ 60 h 150"/>
                    <a:gd name="T6" fmla="*/ 0 w 83"/>
                    <a:gd name="T7" fmla="*/ 60 h 150"/>
                    <a:gd name="T8" fmla="*/ 43 w 83"/>
                    <a:gd name="T9" fmla="*/ 0 h 150"/>
                    <a:gd name="T10" fmla="*/ 83 w 83"/>
                    <a:gd name="T11" fmla="*/ 60 h 150"/>
                    <a:gd name="T12" fmla="*/ 66 w 83"/>
                    <a:gd name="T13" fmla="*/ 60 h 150"/>
                    <a:gd name="T14" fmla="*/ 66 w 83"/>
                    <a:gd name="T15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150">
                      <a:moveTo>
                        <a:pt x="66" y="150"/>
                      </a:moveTo>
                      <a:lnTo>
                        <a:pt x="19" y="150"/>
                      </a:lnTo>
                      <a:lnTo>
                        <a:pt x="19" y="60"/>
                      </a:lnTo>
                      <a:lnTo>
                        <a:pt x="0" y="60"/>
                      </a:lnTo>
                      <a:lnTo>
                        <a:pt x="43" y="0"/>
                      </a:lnTo>
                      <a:lnTo>
                        <a:pt x="83" y="60"/>
                      </a:lnTo>
                      <a:lnTo>
                        <a:pt x="66" y="60"/>
                      </a:lnTo>
                      <a:lnTo>
                        <a:pt x="66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93" name="Freeform 7"/>
                <p:cNvSpPr/>
                <p:nvPr/>
              </p:nvSpPr>
              <p:spPr bwMode="auto">
                <a:xfrm>
                  <a:off x="5583238" y="4068763"/>
                  <a:ext cx="131763" cy="147638"/>
                </a:xfrm>
                <a:custGeom>
                  <a:avLst/>
                  <a:gdLst>
                    <a:gd name="T0" fmla="*/ 17 w 83"/>
                    <a:gd name="T1" fmla="*/ 57 h 93"/>
                    <a:gd name="T2" fmla="*/ 0 w 83"/>
                    <a:gd name="T3" fmla="*/ 57 h 93"/>
                    <a:gd name="T4" fmla="*/ 43 w 83"/>
                    <a:gd name="T5" fmla="*/ 0 h 93"/>
                    <a:gd name="T6" fmla="*/ 83 w 83"/>
                    <a:gd name="T7" fmla="*/ 57 h 93"/>
                    <a:gd name="T8" fmla="*/ 66 w 83"/>
                    <a:gd name="T9" fmla="*/ 57 h 93"/>
                    <a:gd name="T10" fmla="*/ 66 w 83"/>
                    <a:gd name="T11" fmla="*/ 93 h 93"/>
                    <a:gd name="T12" fmla="*/ 17 w 83"/>
                    <a:gd name="T13" fmla="*/ 93 h 93"/>
                    <a:gd name="T14" fmla="*/ 17 w 83"/>
                    <a:gd name="T15" fmla="*/ 57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93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6" y="57"/>
                      </a:lnTo>
                      <a:lnTo>
                        <a:pt x="66" y="93"/>
                      </a:lnTo>
                      <a:lnTo>
                        <a:pt x="17" y="93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</p:grpSp>
        </p:grpSp>
      </p:grpSp>
      <p:sp>
        <p:nvSpPr>
          <p:cNvPr id="43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4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1">
        <p14:vortex dir="r"/>
      </p:transition>
    </mc:Choice>
    <mc:Fallback xmlns="">
      <p:transition spd="slow" advTm="90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02182" y="2148762"/>
            <a:ext cx="1461898" cy="1614862"/>
            <a:chOff x="1288898" y="1707654"/>
            <a:chExt cx="1096566" cy="1210866"/>
          </a:xfrm>
        </p:grpSpPr>
        <p:sp>
          <p:nvSpPr>
            <p:cNvPr id="8" name="Shape 396"/>
            <p:cNvSpPr/>
            <p:nvPr/>
          </p:nvSpPr>
          <p:spPr bwMode="auto">
            <a:xfrm>
              <a:off x="128889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9" name="Text Placeholder 2"/>
            <p:cNvSpPr txBox="1"/>
            <p:nvPr/>
          </p:nvSpPr>
          <p:spPr bwMode="auto">
            <a:xfrm>
              <a:off x="1326113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5158" y="2148762"/>
            <a:ext cx="1461898" cy="1614862"/>
            <a:chOff x="2656308" y="1707654"/>
            <a:chExt cx="1096566" cy="1210866"/>
          </a:xfrm>
        </p:grpSpPr>
        <p:sp>
          <p:nvSpPr>
            <p:cNvPr id="11" name="Shape 396"/>
            <p:cNvSpPr/>
            <p:nvPr/>
          </p:nvSpPr>
          <p:spPr bwMode="auto">
            <a:xfrm>
              <a:off x="265630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2" name="Text Placeholder 2"/>
            <p:cNvSpPr txBox="1"/>
            <p:nvPr/>
          </p:nvSpPr>
          <p:spPr bwMode="auto">
            <a:xfrm>
              <a:off x="272424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48134" y="2148762"/>
            <a:ext cx="1461898" cy="1614862"/>
            <a:chOff x="4023718" y="1707654"/>
            <a:chExt cx="1096566" cy="1210866"/>
          </a:xfrm>
        </p:grpSpPr>
        <p:sp>
          <p:nvSpPr>
            <p:cNvPr id="14" name="Shape 396"/>
            <p:cNvSpPr/>
            <p:nvPr/>
          </p:nvSpPr>
          <p:spPr bwMode="auto">
            <a:xfrm>
              <a:off x="402371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 bwMode="auto">
            <a:xfrm>
              <a:off x="4073028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1110" y="2148762"/>
            <a:ext cx="1461898" cy="1614862"/>
            <a:chOff x="5391128" y="1707654"/>
            <a:chExt cx="1096566" cy="1210866"/>
          </a:xfrm>
        </p:grpSpPr>
        <p:sp>
          <p:nvSpPr>
            <p:cNvPr id="17" name="Shape 396"/>
            <p:cNvSpPr/>
            <p:nvPr/>
          </p:nvSpPr>
          <p:spPr bwMode="auto">
            <a:xfrm>
              <a:off x="539112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 bwMode="auto">
            <a:xfrm>
              <a:off x="546583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4083" y="2148762"/>
            <a:ext cx="1461898" cy="1614862"/>
            <a:chOff x="6758536" y="1707654"/>
            <a:chExt cx="1096566" cy="1210866"/>
          </a:xfrm>
        </p:grpSpPr>
        <p:sp>
          <p:nvSpPr>
            <p:cNvPr id="20" name="Shape 396"/>
            <p:cNvSpPr/>
            <p:nvPr/>
          </p:nvSpPr>
          <p:spPr bwMode="auto">
            <a:xfrm>
              <a:off x="6758536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21" name="Text Placeholder 2"/>
            <p:cNvSpPr txBox="1"/>
            <p:nvPr/>
          </p:nvSpPr>
          <p:spPr bwMode="auto">
            <a:xfrm>
              <a:off x="6809056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 smtClean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6299" y="3109091"/>
            <a:ext cx="1253667" cy="1254114"/>
            <a:chOff x="4641550" y="1440594"/>
            <a:chExt cx="587801" cy="587801"/>
          </a:xfrm>
        </p:grpSpPr>
        <p:grpSp>
          <p:nvGrpSpPr>
            <p:cNvPr id="23" name="组合 22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93C2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25" name="Freeform 21"/>
              <p:cNvSpPr/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4"/>
              <p:cNvSpPr/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629275" y="3109091"/>
            <a:ext cx="1253667" cy="1254114"/>
            <a:chOff x="4641550" y="2233932"/>
            <a:chExt cx="587801" cy="587801"/>
          </a:xfrm>
        </p:grpSpPr>
        <p:grpSp>
          <p:nvGrpSpPr>
            <p:cNvPr id="32" name="组合 31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34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452251" y="3109091"/>
            <a:ext cx="1253667" cy="1254114"/>
            <a:chOff x="4641550" y="3027270"/>
            <a:chExt cx="587801" cy="587801"/>
          </a:xfrm>
        </p:grpSpPr>
        <p:grpSp>
          <p:nvGrpSpPr>
            <p:cNvPr id="39" name="组合 3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93C2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41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75227" y="3109091"/>
            <a:ext cx="1253667" cy="1254114"/>
            <a:chOff x="4641550" y="3820609"/>
            <a:chExt cx="587801" cy="587801"/>
          </a:xfrm>
        </p:grpSpPr>
        <p:grpSp>
          <p:nvGrpSpPr>
            <p:cNvPr id="46" name="组合 45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48" name="Freeform 80"/>
              <p:cNvSpPr/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1"/>
              <p:cNvSpPr/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2"/>
              <p:cNvSpPr/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9098200" y="3109091"/>
            <a:ext cx="1253667" cy="1254114"/>
            <a:chOff x="7062319" y="4078969"/>
            <a:chExt cx="940373" cy="940368"/>
          </a:xfrm>
        </p:grpSpPr>
        <p:grpSp>
          <p:nvGrpSpPr>
            <p:cNvPr id="55" name="组合 54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93C2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/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359808" y="4549585"/>
            <a:ext cx="2031325" cy="819702"/>
            <a:chOff x="3638480" y="1770394"/>
            <a:chExt cx="1523692" cy="614634"/>
          </a:xfrm>
        </p:grpSpPr>
        <p:sp>
          <p:nvSpPr>
            <p:cNvPr id="66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211613" y="4549585"/>
            <a:ext cx="2031325" cy="819702"/>
            <a:chOff x="3638480" y="1770394"/>
            <a:chExt cx="1523692" cy="614634"/>
          </a:xfrm>
        </p:grpSpPr>
        <p:sp>
          <p:nvSpPr>
            <p:cNvPr id="69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63419" y="4549585"/>
            <a:ext cx="2031325" cy="819702"/>
            <a:chOff x="3638480" y="1770394"/>
            <a:chExt cx="1523692" cy="614634"/>
          </a:xfrm>
        </p:grpSpPr>
        <p:sp>
          <p:nvSpPr>
            <p:cNvPr id="72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15225" y="4549585"/>
            <a:ext cx="2031325" cy="819702"/>
            <a:chOff x="3638480" y="1770394"/>
            <a:chExt cx="1523692" cy="614634"/>
          </a:xfrm>
        </p:grpSpPr>
        <p:sp>
          <p:nvSpPr>
            <p:cNvPr id="75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67030" y="4549585"/>
            <a:ext cx="2031325" cy="819702"/>
            <a:chOff x="3638480" y="1770394"/>
            <a:chExt cx="1523692" cy="614634"/>
          </a:xfrm>
        </p:grpSpPr>
        <p:sp>
          <p:nvSpPr>
            <p:cNvPr id="78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82" name="椭圆 81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86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2">
        <p14:vortex dir="r"/>
      </p:transition>
    </mc:Choice>
    <mc:Fallback xmlns="">
      <p:transition spd="slow" advTm="746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3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3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3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3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/>
          <p:bldP spid="8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034" y="0"/>
            <a:ext cx="12192000" cy="3390900"/>
            <a:chOff x="5034" y="0"/>
            <a:chExt cx="12192000" cy="3390900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891" b="51296"/>
            <a:stretch/>
          </p:blipFill>
          <p:spPr>
            <a:xfrm>
              <a:off x="5034" y="0"/>
              <a:ext cx="12192000" cy="3390900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177800" y="162672"/>
              <a:ext cx="800100" cy="809800"/>
              <a:chOff x="190500" y="0"/>
              <a:chExt cx="1098850" cy="11121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90500" y="152400"/>
                <a:ext cx="698500" cy="698500"/>
              </a:xfrm>
              <a:prstGeom prst="ellipse">
                <a:avLst/>
              </a:prstGeom>
              <a:gradFill>
                <a:gsLst>
                  <a:gs pos="100000">
                    <a:srgbClr val="93C27E">
                      <a:alpha val="31000"/>
                    </a:srgbClr>
                  </a:gs>
                  <a:gs pos="0">
                    <a:srgbClr val="548235">
                      <a:alpha val="92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88649" y="0"/>
                <a:ext cx="800701" cy="800701"/>
              </a:xfrm>
              <a:prstGeom prst="ellipse">
                <a:avLst/>
              </a:prstGeom>
              <a:gradFill>
                <a:gsLst>
                  <a:gs pos="100000">
                    <a:srgbClr val="93C27E">
                      <a:alpha val="31000"/>
                    </a:srgbClr>
                  </a:gs>
                  <a:gs pos="0">
                    <a:srgbClr val="548235">
                      <a:alpha val="92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86448" y="311471"/>
                <a:ext cx="800701" cy="800701"/>
              </a:xfrm>
              <a:prstGeom prst="ellipse">
                <a:avLst/>
              </a:prstGeom>
              <a:gradFill>
                <a:gsLst>
                  <a:gs pos="100000">
                    <a:srgbClr val="93C27E">
                      <a:alpha val="31000"/>
                    </a:srgbClr>
                  </a:gs>
                  <a:gs pos="0">
                    <a:srgbClr val="548235">
                      <a:alpha val="92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TextBox 5"/>
            <p:cNvSpPr txBox="1"/>
            <p:nvPr/>
          </p:nvSpPr>
          <p:spPr>
            <a:xfrm>
              <a:off x="411968" y="267876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+mj-ea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61" name="TextBox 6"/>
            <p:cNvSpPr txBox="1"/>
            <p:nvPr/>
          </p:nvSpPr>
          <p:spPr>
            <a:xfrm>
              <a:off x="1120575" y="314713"/>
              <a:ext cx="3467598" cy="584765"/>
            </a:xfrm>
            <a:prstGeom prst="rect">
              <a:avLst/>
            </a:prstGeom>
            <a:noFill/>
          </p:spPr>
          <p:txBody>
            <a:bodyPr wrap="none" lIns="91431" tIns="45715" rIns="91431" bIns="45715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输入章节大标题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210" y="2626029"/>
            <a:ext cx="3218000" cy="2616301"/>
          </a:xfrm>
          <a:custGeom>
            <a:avLst/>
            <a:gdLst>
              <a:gd name="connsiteX0" fmla="*/ 1590002 w 3180004"/>
              <a:gd name="connsiteY0" fmla="*/ 0 h 3180004"/>
              <a:gd name="connsiteX1" fmla="*/ 3180004 w 3180004"/>
              <a:gd name="connsiteY1" fmla="*/ 1590002 h 3180004"/>
              <a:gd name="connsiteX2" fmla="*/ 1590002 w 3180004"/>
              <a:gd name="connsiteY2" fmla="*/ 3180004 h 3180004"/>
              <a:gd name="connsiteX3" fmla="*/ 0 w 3180004"/>
              <a:gd name="connsiteY3" fmla="*/ 1590002 h 3180004"/>
              <a:gd name="connsiteX4" fmla="*/ 1590002 w 3180004"/>
              <a:gd name="connsiteY4" fmla="*/ 0 h 318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0004" h="3180004">
                <a:moveTo>
                  <a:pt x="1590002" y="0"/>
                </a:moveTo>
                <a:cubicBezTo>
                  <a:pt x="2468136" y="0"/>
                  <a:pt x="3180004" y="711868"/>
                  <a:pt x="3180004" y="1590002"/>
                </a:cubicBezTo>
                <a:cubicBezTo>
                  <a:pt x="3180004" y="2468136"/>
                  <a:pt x="2468136" y="3180004"/>
                  <a:pt x="1590002" y="3180004"/>
                </a:cubicBezTo>
                <a:cubicBezTo>
                  <a:pt x="711868" y="3180004"/>
                  <a:pt x="0" y="2468136"/>
                  <a:pt x="0" y="1590002"/>
                </a:cubicBezTo>
                <a:cubicBezTo>
                  <a:pt x="0" y="711868"/>
                  <a:pt x="711868" y="0"/>
                  <a:pt x="1590002" y="0"/>
                </a:cubicBezTo>
                <a:close/>
              </a:path>
            </a:pathLst>
          </a:custGeom>
        </p:spPr>
      </p:pic>
      <p:grpSp>
        <p:nvGrpSpPr>
          <p:cNvPr id="32" name="组合 31"/>
          <p:cNvGrpSpPr/>
          <p:nvPr/>
        </p:nvGrpSpPr>
        <p:grpSpPr>
          <a:xfrm>
            <a:off x="8587414" y="4548746"/>
            <a:ext cx="3540872" cy="1481097"/>
            <a:chOff x="8587414" y="4657593"/>
            <a:chExt cx="3540872" cy="1481097"/>
          </a:xfrm>
        </p:grpSpPr>
        <p:sp>
          <p:nvSpPr>
            <p:cNvPr id="33" name="文本框 44"/>
            <p:cNvSpPr txBox="1"/>
            <p:nvPr/>
          </p:nvSpPr>
          <p:spPr>
            <a:xfrm>
              <a:off x="8587414" y="4657593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4" name="文本框 53"/>
            <p:cNvSpPr txBox="1"/>
            <p:nvPr/>
          </p:nvSpPr>
          <p:spPr>
            <a:xfrm>
              <a:off x="8587414" y="5247356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87414" y="1927837"/>
            <a:ext cx="3540872" cy="1471572"/>
            <a:chOff x="8587414" y="1893809"/>
            <a:chExt cx="3540872" cy="1471572"/>
          </a:xfrm>
        </p:grpSpPr>
        <p:sp>
          <p:nvSpPr>
            <p:cNvPr id="36" name="文本框 58"/>
            <p:cNvSpPr txBox="1"/>
            <p:nvPr/>
          </p:nvSpPr>
          <p:spPr>
            <a:xfrm>
              <a:off x="8587414" y="1893809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7" name="文本框 57"/>
            <p:cNvSpPr txBox="1"/>
            <p:nvPr/>
          </p:nvSpPr>
          <p:spPr>
            <a:xfrm>
              <a:off x="8587414" y="2474047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1306" y="1927837"/>
            <a:ext cx="3051431" cy="1451881"/>
            <a:chOff x="581306" y="1893809"/>
            <a:chExt cx="3051431" cy="1451881"/>
          </a:xfrm>
        </p:grpSpPr>
        <p:sp>
          <p:nvSpPr>
            <p:cNvPr id="39" name="文本框 63"/>
            <p:cNvSpPr txBox="1"/>
            <p:nvPr/>
          </p:nvSpPr>
          <p:spPr>
            <a:xfrm>
              <a:off x="581306" y="1893809"/>
              <a:ext cx="3051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0" name="文本框 62"/>
            <p:cNvSpPr txBox="1"/>
            <p:nvPr/>
          </p:nvSpPr>
          <p:spPr>
            <a:xfrm>
              <a:off x="581306" y="2454997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1306" y="4548746"/>
            <a:ext cx="3023278" cy="1509031"/>
            <a:chOff x="581306" y="4657593"/>
            <a:chExt cx="3023278" cy="1509031"/>
          </a:xfrm>
        </p:grpSpPr>
        <p:sp>
          <p:nvSpPr>
            <p:cNvPr id="42" name="文本框 68"/>
            <p:cNvSpPr txBox="1"/>
            <p:nvPr/>
          </p:nvSpPr>
          <p:spPr>
            <a:xfrm>
              <a:off x="581306" y="4657593"/>
              <a:ext cx="3023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3" name="文本框 67"/>
            <p:cNvSpPr txBox="1"/>
            <p:nvPr/>
          </p:nvSpPr>
          <p:spPr>
            <a:xfrm>
              <a:off x="581306" y="5275931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sp>
        <p:nvSpPr>
          <p:cNvPr id="45" name="任意多边形 44"/>
          <p:cNvSpPr/>
          <p:nvPr/>
        </p:nvSpPr>
        <p:spPr>
          <a:xfrm>
            <a:off x="4162424" y="1990106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6630" y="2292003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47" name="燕尾形 46"/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8669546" y="51082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8669546" y="24492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663438" y="24492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663438" y="51082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">
        <p14:vortex dir="r"/>
      </p:transition>
    </mc:Choice>
    <mc:Fallback xmlns="">
      <p:transition spd="slow" advTm="93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241400" y="3916051"/>
            <a:ext cx="2068760" cy="1880831"/>
            <a:chOff x="1030439" y="3618023"/>
            <a:chExt cx="1551772" cy="1410297"/>
          </a:xfrm>
        </p:grpSpPr>
        <p:sp>
          <p:nvSpPr>
            <p:cNvPr id="56" name="椭圆 1"/>
            <p:cNvSpPr/>
            <p:nvPr/>
          </p:nvSpPr>
          <p:spPr>
            <a:xfrm>
              <a:off x="1030439" y="4252434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93C2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139650" y="3618023"/>
              <a:ext cx="1365121" cy="947175"/>
              <a:chOff x="1139650" y="3618023"/>
              <a:chExt cx="1365121" cy="947175"/>
            </a:xfrm>
          </p:grpSpPr>
          <p:sp>
            <p:nvSpPr>
              <p:cNvPr id="58" name="椭圆 57"/>
              <p:cNvSpPr/>
              <p:nvPr/>
            </p:nvSpPr>
            <p:spPr bwMode="auto">
              <a:xfrm rot="1267204">
                <a:off x="1402404" y="3739108"/>
                <a:ext cx="826088" cy="826090"/>
              </a:xfrm>
              <a:prstGeom prst="ellipse">
                <a:avLst/>
              </a:prstGeom>
              <a:solidFill>
                <a:srgbClr val="54823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39650" y="3618023"/>
                <a:ext cx="1365121" cy="0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806325" y="3618024"/>
                <a:ext cx="0" cy="114855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sp>
            <p:nvSpPr>
              <p:cNvPr id="61" name="TextBox 60"/>
              <p:cNvSpPr txBox="1"/>
              <p:nvPr/>
            </p:nvSpPr>
            <p:spPr>
              <a:xfrm>
                <a:off x="1422777" y="3933056"/>
                <a:ext cx="754151" cy="438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添加标题</a:t>
                </a:r>
                <a:endPara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37673" y="2076940"/>
            <a:ext cx="2068760" cy="2154332"/>
            <a:chOff x="2902888" y="2239009"/>
            <a:chExt cx="1551772" cy="1615375"/>
          </a:xfrm>
        </p:grpSpPr>
        <p:sp>
          <p:nvSpPr>
            <p:cNvPr id="63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 rot="1267204">
              <a:off x="3283185" y="2239009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96214" y="3854372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3682187" y="3503169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3294985" y="2395058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33947" y="3892691"/>
            <a:ext cx="2068760" cy="1888767"/>
            <a:chOff x="4775337" y="3600507"/>
            <a:chExt cx="1551772" cy="1416247"/>
          </a:xfrm>
        </p:grpSpPr>
        <p:sp>
          <p:nvSpPr>
            <p:cNvPr id="69" name="椭圆 68"/>
            <p:cNvSpPr/>
            <p:nvPr/>
          </p:nvSpPr>
          <p:spPr bwMode="auto">
            <a:xfrm rot="1267204">
              <a:off x="5132056" y="3731833"/>
              <a:ext cx="843072" cy="843075"/>
            </a:xfrm>
            <a:prstGeom prst="ellipse">
              <a:avLst/>
            </a:prstGeom>
            <a:solidFill>
              <a:srgbClr val="5482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4775337" y="424086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93C27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4868663" y="3600507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5551222" y="3600508"/>
              <a:ext cx="0" cy="114855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sp>
          <p:nvSpPr>
            <p:cNvPr id="73" name="TextBox 72"/>
            <p:cNvSpPr txBox="1"/>
            <p:nvPr/>
          </p:nvSpPr>
          <p:spPr>
            <a:xfrm>
              <a:off x="5190227" y="3933056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974694" y="1996209"/>
            <a:ext cx="2068760" cy="2154332"/>
            <a:chOff x="6831165" y="2178475"/>
            <a:chExt cx="1551772" cy="1615375"/>
          </a:xfrm>
        </p:grpSpPr>
        <p:sp>
          <p:nvSpPr>
            <p:cNvPr id="75" name="椭圆 1"/>
            <p:cNvSpPr/>
            <p:nvPr/>
          </p:nvSpPr>
          <p:spPr>
            <a:xfrm>
              <a:off x="6831165" y="264025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 bwMode="auto">
            <a:xfrm rot="1267204">
              <a:off x="7211462" y="2178475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6924491" y="3793838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>
              <a:off x="7610464" y="3442635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79" name="TextBox 78"/>
            <p:cNvSpPr txBox="1"/>
            <p:nvPr/>
          </p:nvSpPr>
          <p:spPr>
            <a:xfrm>
              <a:off x="7255425" y="2348880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103302" y="2018874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233947" y="198221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790469" y="4231270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38" name="椭圆 37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0">
        <p14:vortex dir="r"/>
      </p:transition>
    </mc:Choice>
    <mc:Fallback xmlns="">
      <p:transition spd="slow" advTm="1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2" grpId="0"/>
      <p:bldP spid="83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/>
          <p:cNvCxnSpPr/>
          <p:nvPr/>
        </p:nvCxnSpPr>
        <p:spPr>
          <a:xfrm>
            <a:off x="0" y="3343164"/>
            <a:ext cx="121969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sp>
        <p:nvSpPr>
          <p:cNvPr id="28" name="椭圆 27"/>
          <p:cNvSpPr>
            <a:spLocks noChangeAspect="1"/>
          </p:cNvSpPr>
          <p:nvPr/>
        </p:nvSpPr>
        <p:spPr>
          <a:xfrm>
            <a:off x="1390348" y="2695164"/>
            <a:ext cx="1296000" cy="1296000"/>
          </a:xfrm>
          <a:prstGeom prst="ellipse">
            <a:avLst/>
          </a:pr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品质</a:t>
            </a: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095451" y="26951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</a:t>
            </a: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00552" y="2695164"/>
            <a:ext cx="1296000" cy="1296000"/>
          </a:xfrm>
          <a:prstGeom prst="ellipse">
            <a:avLst/>
          </a:prstGeom>
          <a:solidFill>
            <a:srgbClr val="93C27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人才</a:t>
            </a: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9505651" y="26951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</a:t>
            </a:r>
          </a:p>
        </p:txBody>
      </p:sp>
      <p:sp>
        <p:nvSpPr>
          <p:cNvPr id="32" name="椭圆 31"/>
          <p:cNvSpPr/>
          <p:nvPr/>
        </p:nvSpPr>
        <p:spPr>
          <a:xfrm>
            <a:off x="5925834" y="31729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220733" y="31729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630935" y="31729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1838" y="4216094"/>
            <a:ext cx="2615141" cy="1362296"/>
            <a:chOff x="731838" y="3822394"/>
            <a:chExt cx="2615141" cy="1362296"/>
          </a:xfrm>
        </p:grpSpPr>
        <p:sp>
          <p:nvSpPr>
            <p:cNvPr id="36" name="文本框 15"/>
            <p:cNvSpPr txBox="1"/>
            <p:nvPr/>
          </p:nvSpPr>
          <p:spPr>
            <a:xfrm>
              <a:off x="889455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37" name="文本框 16"/>
            <p:cNvSpPr txBox="1"/>
            <p:nvPr/>
          </p:nvSpPr>
          <p:spPr>
            <a:xfrm>
              <a:off x="731838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36585" y="4216094"/>
            <a:ext cx="2615141" cy="1362296"/>
            <a:chOff x="3436585" y="3822394"/>
            <a:chExt cx="2615141" cy="1362296"/>
          </a:xfrm>
        </p:grpSpPr>
        <p:sp>
          <p:nvSpPr>
            <p:cNvPr id="39" name="文本框 17"/>
            <p:cNvSpPr txBox="1"/>
            <p:nvPr/>
          </p:nvSpPr>
          <p:spPr>
            <a:xfrm>
              <a:off x="3594202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0" name="文本框 18"/>
            <p:cNvSpPr txBox="1"/>
            <p:nvPr/>
          </p:nvSpPr>
          <p:spPr>
            <a:xfrm>
              <a:off x="3436585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41332" y="4216094"/>
            <a:ext cx="2615141" cy="1362296"/>
            <a:chOff x="6141332" y="3822394"/>
            <a:chExt cx="2615141" cy="1362296"/>
          </a:xfrm>
        </p:grpSpPr>
        <p:sp>
          <p:nvSpPr>
            <p:cNvPr id="42" name="文本框 19"/>
            <p:cNvSpPr txBox="1"/>
            <p:nvPr/>
          </p:nvSpPr>
          <p:spPr>
            <a:xfrm>
              <a:off x="6298949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3" name="文本框 20"/>
            <p:cNvSpPr txBox="1"/>
            <p:nvPr/>
          </p:nvSpPr>
          <p:spPr>
            <a:xfrm>
              <a:off x="6141332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6080" y="4216094"/>
            <a:ext cx="2615141" cy="1362296"/>
            <a:chOff x="8846080" y="3822394"/>
            <a:chExt cx="2615141" cy="1362296"/>
          </a:xfrm>
        </p:grpSpPr>
        <p:sp>
          <p:nvSpPr>
            <p:cNvPr id="45" name="文本框 21"/>
            <p:cNvSpPr txBox="1"/>
            <p:nvPr/>
          </p:nvSpPr>
          <p:spPr>
            <a:xfrm>
              <a:off x="9003697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6" name="文本框 22"/>
            <p:cNvSpPr txBox="1"/>
            <p:nvPr/>
          </p:nvSpPr>
          <p:spPr>
            <a:xfrm>
              <a:off x="8846080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1" b="51296"/>
          <a:stretch/>
        </p:blipFill>
        <p:spPr>
          <a:xfrm>
            <a:off x="5034" y="0"/>
            <a:ext cx="12192000" cy="33909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177800" y="162672"/>
            <a:ext cx="800100" cy="809800"/>
            <a:chOff x="190500" y="0"/>
            <a:chExt cx="1098850" cy="1112172"/>
          </a:xfrm>
        </p:grpSpPr>
        <p:sp>
          <p:nvSpPr>
            <p:cNvPr id="49" name="椭圆 48"/>
            <p:cNvSpPr/>
            <p:nvPr/>
          </p:nvSpPr>
          <p:spPr>
            <a:xfrm>
              <a:off x="190500" y="152400"/>
              <a:ext cx="698500" cy="698500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88649" y="0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86448" y="311471"/>
              <a:ext cx="800701" cy="800701"/>
            </a:xfrm>
            <a:prstGeom prst="ellipse">
              <a:avLst/>
            </a:prstGeom>
            <a:gradFill>
              <a:gsLst>
                <a:gs pos="100000">
                  <a:srgbClr val="93C27E">
                    <a:alpha val="31000"/>
                  </a:srgbClr>
                </a:gs>
                <a:gs pos="0">
                  <a:srgbClr val="548235">
                    <a:alpha val="9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TextBox 5"/>
          <p:cNvSpPr txBox="1"/>
          <p:nvPr/>
        </p:nvSpPr>
        <p:spPr>
          <a:xfrm>
            <a:off x="411968" y="267876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53" name="TextBox 6"/>
          <p:cNvSpPr txBox="1"/>
          <p:nvPr/>
        </p:nvSpPr>
        <p:spPr>
          <a:xfrm>
            <a:off x="1120575" y="314713"/>
            <a:ext cx="3467598" cy="584765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4">
        <p14:vortex dir="r"/>
      </p:transition>
    </mc:Choice>
    <mc:Fallback xmlns="">
      <p:transition spd="slow" advTm="85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52" grpId="0"/>
      <p:bldP spid="5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2|0.9|0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自定义 2">
    <a:majorFont>
      <a:latin typeface="Arial Unicode MS"/>
      <a:ea typeface="微软雅黑"/>
      <a:cs typeface=""/>
    </a:majorFont>
    <a:minorFont>
      <a:latin typeface="Arial Unicode MS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2593</Words>
  <Application>Microsoft Office PowerPoint</Application>
  <PresentationFormat>宽屏</PresentationFormat>
  <Paragraphs>234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 Unicode MS</vt:lpstr>
      <vt:lpstr>Gill Sans</vt:lpstr>
      <vt:lpstr>Helvetica Light</vt:lpstr>
      <vt:lpstr>Lato Light</vt:lpstr>
      <vt:lpstr>Lato Regular</vt:lpstr>
      <vt:lpstr>MS PGothic</vt:lpstr>
      <vt:lpstr>阿里巴巴普惠体 H</vt:lpstr>
      <vt:lpstr>华文黑体</vt:lpstr>
      <vt:lpstr>宋体</vt:lpstr>
      <vt:lpstr>微软雅黑</vt:lpstr>
      <vt:lpstr>微软雅黑 Light</vt:lpstr>
      <vt:lpstr>Arial</vt:lpstr>
      <vt:lpstr>Calibri</vt:lpstr>
      <vt:lpstr>Calibri Light</vt:lpstr>
      <vt:lpstr>Corbel</vt:lpstr>
      <vt:lpstr>Impact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101教育</dc:title>
  <dc:creator>东方之P</dc:creator>
  <cp:keywords>51PPT模板网</cp:keywords>
  <dc:description>www.51ppt mo ban.com</dc:description>
  <cp:lastModifiedBy>YANGs</cp:lastModifiedBy>
  <cp:revision>51</cp:revision>
  <dcterms:created xsi:type="dcterms:W3CDTF">2015-05-05T08:02:00Z</dcterms:created>
  <dcterms:modified xsi:type="dcterms:W3CDTF">2020-10-18T12:17:49Z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