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2.xml" ContentType="application/vnd.openxmlformats-officedocument.themeOverride+xml"/>
  <Override PartName="/ppt/tags/tag12.xml" ContentType="application/vnd.openxmlformats-officedocument.presentationml.tags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theme/themeOverride4.xml" ContentType="application/vnd.openxmlformats-officedocument.themeOverride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48" r:id="rId2"/>
  </p:sldMasterIdLst>
  <p:sldIdLst>
    <p:sldId id="277" r:id="rId3"/>
    <p:sldId id="275" r:id="rId4"/>
    <p:sldId id="262" r:id="rId5"/>
    <p:sldId id="269" r:id="rId6"/>
    <p:sldId id="261" r:id="rId7"/>
    <p:sldId id="267" r:id="rId8"/>
    <p:sldId id="268" r:id="rId9"/>
    <p:sldId id="265" r:id="rId10"/>
    <p:sldId id="273" r:id="rId11"/>
    <p:sldId id="274" r:id="rId12"/>
    <p:sldId id="266" r:id="rId13"/>
    <p:sldId id="272" r:id="rId14"/>
    <p:sldId id="271" r:id="rId15"/>
    <p:sldId id="263" r:id="rId16"/>
    <p:sldId id="276" r:id="rId17"/>
    <p:sldId id="278" r:id="rId18"/>
  </p:sldIdLst>
  <p:sldSz cx="12192000" cy="6858000"/>
  <p:notesSz cx="6858000" cy="9144000"/>
  <p:embeddedFontLst>
    <p:embeddedFont>
      <p:font typeface="等线" panose="02010600030101010101" pitchFamily="2" charset="-122"/>
      <p:regular r:id="rId19"/>
      <p:bold r:id="rId20"/>
    </p:embeddedFont>
    <p:embeddedFont>
      <p:font typeface="阿里巴巴普惠体 L" panose="00020600040101010101" pitchFamily="18" charset="-122"/>
      <p:regular r:id="rId21"/>
    </p:embeddedFont>
    <p:embeddedFont>
      <p:font typeface="Agency FB" panose="020B0503020202020204" pitchFamily="34" charset="0"/>
      <p:regular r:id="rId22"/>
      <p:bold r:id="rId23"/>
    </p:embeddedFont>
    <p:embeddedFont>
      <p:font typeface="Bahnschrift Condensed" panose="020B0502040204020203" pitchFamily="34" charset="0"/>
      <p:regular r:id="rId24"/>
      <p:bold r:id="rId25"/>
    </p:embeddedFont>
    <p:embeddedFont>
      <p:font typeface="等线 Light" panose="02010600030101010101" pitchFamily="2" charset="-122"/>
      <p:regular r:id="rId26"/>
    </p:embeddedFont>
    <p:embeddedFont>
      <p:font typeface="阿里巴巴普惠体 B" panose="00020600040101010101" pitchFamily="18" charset="-122"/>
      <p:bold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86" userDrawn="1">
          <p15:clr>
            <a:srgbClr val="A4A3A4"/>
          </p15:clr>
        </p15:guide>
        <p15:guide id="2" orient="horz" pos="3045" userDrawn="1">
          <p15:clr>
            <a:srgbClr val="A4A3A4"/>
          </p15:clr>
        </p15:guide>
        <p15:guide id="3" pos="74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500"/>
    <a:srgbClr val="2C2F38"/>
    <a:srgbClr val="242424"/>
    <a:srgbClr val="20232A"/>
    <a:srgbClr val="54B5C6"/>
    <a:srgbClr val="3A3A42"/>
    <a:srgbClr val="45546B"/>
    <a:srgbClr val="6F7279"/>
    <a:srgbClr val="000000"/>
    <a:srgbClr val="5C5C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254" y="840"/>
      </p:cViewPr>
      <p:guideLst>
        <p:guide pos="1186"/>
        <p:guide orient="horz" pos="3045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ECFCBF-724F-4F28-AEA5-AA348A889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0620361-3C5F-4E85-BADC-47CC9B559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FA08DF2-7424-4858-94B0-1AF1BEB05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70465D-5454-429E-895F-0411ED73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D27BD5-C175-4127-84EB-D7B865CB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00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3EDA95-AB97-40DF-B357-0642B7C90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E842F8-F500-4471-BF92-C6A12F233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8685B1-973A-4E4C-9A6D-AFB925518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C38F52-2389-4B6A-A3D2-A44338E19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7B2D7B-C8B8-40F3-B663-6B65D11E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9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F42EA53-AA14-4966-A768-553AA7CA85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5A59CC0-FBC3-443D-9A15-E86C73AF6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25B5D4-26E4-41B6-8E66-E130682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E06065-0A64-4610-A728-D01C2A32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2093C8-1AE9-4608-8E81-EE3700B3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67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F99A46-C462-40F2-A510-4359CBBEA8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883AF21-93B2-451E-81DB-6614072411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589EE0-34CD-45CA-A7E4-80CE1A366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F7D08D4-5591-45BB-874E-15CA3D5B8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23A096B-B9E2-4FE0-8F91-E61CEA8F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34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660546-739A-4178-8771-11FCF4F2C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58C6963-23AC-4CA1-8E31-84DD91C7A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605F14-327D-419A-A79D-F6D673D38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AE0BE22-A8F3-418E-91AE-2C2E65642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DAD656-7C6E-40F9-A86A-84C469141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95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C26AEB-C8F3-40A6-A0C6-B2089D329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30A6539-73F2-4ABB-A8A9-D2CD9D44A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BD2C7A-D390-4DD8-818B-D5382313E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91F679-97A5-42D7-8D06-AC180C09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B39FE3-EF43-4A3B-B80A-7F64E27C3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126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B92979E-A9DF-463B-8662-09F17E5E7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967DD27-EEB5-4FA3-BFFA-B2C90BB037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FC73E5-D3C0-45D8-B234-4AAEF5AFC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71115EF-C381-41D8-A1A2-410921E3A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BB5173D-5FB1-4976-B552-1B3CA0CEE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FAB5342-1CBB-492D-8DBB-067E159E4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21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C29F5D-2DE0-4AF5-A86A-D86DE57D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F8BC86-FE38-444A-A5A8-2FE5B826E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AEBCE9-EB63-44B8-B9B7-299D5E4A94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072EB56-9456-4625-8A09-3B8AA7742A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F08F4B0-9179-48DB-BBE8-3C3D9F8DB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23AC43D-CBAA-470C-9983-CA22AD867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6F305DA-DC9B-4B6F-B48C-AC1627E2C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F8AAAE8-FDB4-431A-A41A-419F5F9C5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129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9F9F0A-970F-40B0-8074-4F7C32A7D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8432F9E-2DAB-4898-98F2-26511EF2A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CCEB31E-EA3D-4A2E-B8AB-09E5A90A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83C5F5A-8035-4C98-8553-CBABD2A5C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58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E4C7E5E-9F4A-48DE-A46C-8EF073B9B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368E07-2C4D-413D-9715-31DF9BBC3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D89002D-F5C3-448B-85F5-0FCC38808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18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ADAB2-F6A1-4BD1-8CDD-A76FA4E97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CCD8807-E317-4CA0-B3EA-BA2D9A038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F18168E-D7D8-4A5F-B5DA-4CE0930A3B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1A2CB0-9174-4937-AD87-A75B5A7F1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82536C-CA02-4F78-A790-46DE31B19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5701075-4737-4B28-9CC3-600DAE63B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77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9972ED-4E53-4B63-8CDA-479A291F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15552B-4869-4140-A271-950191628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D8DD951-5E81-4F4E-A36F-01637174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FE4D36-BA9B-43C6-ACE5-E96F9CAA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E2FC4C-D4F6-402B-9071-743480AF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89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EB61BF-578B-491F-B8A0-D2BC8484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2421CD4-7C26-4F0B-A1EC-7AF36976F4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C86B888-55B8-41EF-A1E1-7F6E0940A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16E4525-CF9F-44DC-9A5D-D33FB1457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70B2C8-C83F-4F7E-90D8-82EEBD2B3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2B8F5D3-4844-49BC-9FEC-B84C9DE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55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0CEADA-6CE8-46E7-8012-AFC14B73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CE0731-01C8-47E8-A3FD-56AFE5360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64EFCC-757C-43D5-A742-7EC6B527E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BD8E6D-E52A-4A86-B0F1-72BBD84E6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7FAC4B-5AF3-404E-95C9-97B5A1D4D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635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5E7D799C-06F6-4616-B275-C231BDF1CD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58055BC-3777-4650-89E2-C58AC2566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963202-A6CC-4211-A669-1E28DAF7F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C09B09-7D39-4728-A27D-B5CE6BB16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235D06-FDF1-4A7D-881A-9786849D8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9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854206-F2C5-4363-A44D-A1E054DD1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79A8D0-E5FD-428D-B859-6992B1B15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3744FC-380C-44F0-9F8C-982343F6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818255-A1BB-446F-AFC3-BD6A1C767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E9D4EE-4BCE-4933-A3DA-E6EA79A98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28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ED4B61-DC7B-4577-9F71-68913A50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EB561-28DD-489D-88B1-2A991F300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1D78735-3A06-4202-98EB-39C7814E7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D2A61DC-14C3-4E29-9012-F449E8D43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B362C8-9897-4235-9380-980012CF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3CB895-C83A-46EB-A8F6-A1D0825D9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2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76B09C-A987-424D-92C6-B0130A06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15D106-ECCC-4D14-8A65-E8701503D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302F286-D7FB-4747-8860-9181208E6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34A0F95-8F90-4B60-978B-A2BB88B9A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3B921CA-9905-49B3-9B75-5E4A1E1F5D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E9B916-D9A7-4E72-96B1-BD5C127E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4FA9CF-2B65-46D4-A95C-4DA87ABD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65AF244-41A3-40DB-947B-75D64B952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909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D27799-F111-49FF-AD13-4ECAC40DF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30FE1DC-AA17-418B-85E4-4AA48F5CB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9779103-F903-47AF-9ABC-F4D1F5DF3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05F03C9-B2C5-46E3-AF1B-2BAC247E4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71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D0216C-ED0C-4520-A392-95930E3C9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886E4E1-845C-4F94-AEA2-A93C4ECC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127F8F2-6211-4816-AAA7-70C5B6B5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740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C51175-22E3-4492-BDA1-FADC67180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3BCD1F-0F5B-4348-91F2-87CE062AD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ECD6B8-906D-40F3-88CD-2094120DC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E7781-0D1F-428F-B46E-55A8A794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8C989D-F28C-4FCF-9FDB-B01D88B4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D7B19C3-09DF-4E82-9C83-272E8F3C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7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F03C88-3207-4B84-8A6A-2EAD173F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61B8662-A593-4789-923E-B72832DBF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046369-A220-473C-BFC5-EA6B54CFF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DA57C3-F1F9-4E9D-879D-640232478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9A66A5-80A6-41D6-AD48-904F0FB84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051AFA0-326E-4274-9055-F62334EE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745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55BA55-0FA4-4FAD-9312-3E17E3F0F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BA099E7-25D8-4A88-8AA6-819232366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74C73C-EA4B-4014-903B-E79F73791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FD0C-BAC6-47CF-A580-6747483FC499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57417C3-F5D0-43A7-A670-23BE515B06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9435794-3892-4A78-92D4-107711561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2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0C51815-2268-44F9-96E4-6C3E3E76E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DEAB2A0-D3B1-48E0-BF62-EA0A4E7B2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8436BDB-C172-4BC6-B6B8-1120514E36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F823B-3D35-4E35-A7BA-B6E6ACEAD4F1}" type="datetimeFigureOut">
              <a:rPr lang="zh-CN" altLang="en-US" smtClean="0"/>
              <a:t>2020/10/19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68E81F-140D-4B8C-BE17-F5394A7DE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9718CD-F695-44FA-95A4-FFB6C8F486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05680-DCF6-4B3F-9259-B50D384FF4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66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12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png"/><Relationship Id="rId7" Type="http://schemas.microsoft.com/office/2007/relationships/hdphoto" Target="../media/hdphoto1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10.wdp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2.png"/><Relationship Id="rId2" Type="http://schemas.openxmlformats.org/officeDocument/2006/relationships/tags" Target="../tags/tag1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12" Type="http://schemas.openxmlformats.org/officeDocument/2006/relationships/image" Target="../media/image40.jpeg"/><Relationship Id="rId2" Type="http://schemas.openxmlformats.org/officeDocument/2006/relationships/tags" Target="../tags/tag1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.png"/><Relationship Id="rId11" Type="http://schemas.openxmlformats.org/officeDocument/2006/relationships/image" Target="../media/image39.jpeg"/><Relationship Id="rId5" Type="http://schemas.openxmlformats.org/officeDocument/2006/relationships/image" Target="../media/image35.png"/><Relationship Id="rId10" Type="http://schemas.openxmlformats.org/officeDocument/2006/relationships/image" Target="../media/image38.jpeg"/><Relationship Id="rId4" Type="http://schemas.openxmlformats.org/officeDocument/2006/relationships/image" Target="../media/image6.png"/><Relationship Id="rId9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fube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2.wdp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3" Type="http://schemas.openxmlformats.org/officeDocument/2006/relationships/tags" Target="../tags/tag5.xml"/><Relationship Id="rId7" Type="http://schemas.openxmlformats.org/officeDocument/2006/relationships/image" Target="../media/image16.png"/><Relationship Id="rId12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5.png"/><Relationship Id="rId11" Type="http://schemas.microsoft.com/office/2007/relationships/hdphoto" Target="../media/hdphoto1.wdp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0.jpeg"/><Relationship Id="rId2" Type="http://schemas.openxmlformats.org/officeDocument/2006/relationships/tags" Target="../tags/tag12.xml"/><Relationship Id="rId1" Type="http://schemas.openxmlformats.org/officeDocument/2006/relationships/themeOverride" Target="../theme/themeOverride2.xml"/><Relationship Id="rId6" Type="http://schemas.microsoft.com/office/2007/relationships/hdphoto" Target="../media/hdphoto4.wdp"/><Relationship Id="rId5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13.xml"/><Relationship Id="rId7" Type="http://schemas.microsoft.com/office/2007/relationships/hdphoto" Target="../media/hdphoto5.wdp"/><Relationship Id="rId12" Type="http://schemas.microsoft.com/office/2007/relationships/hdphoto" Target="../media/hdphoto7.wdp"/><Relationship Id="rId2" Type="http://schemas.openxmlformats.org/officeDocument/2006/relationships/tags" Target="../tags/tag13.xml"/><Relationship Id="rId16" Type="http://schemas.microsoft.com/office/2007/relationships/hdphoto" Target="../media/hdphoto9.wdp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12.png"/><Relationship Id="rId15" Type="http://schemas.openxmlformats.org/officeDocument/2006/relationships/image" Target="../media/image27.png"/><Relationship Id="rId10" Type="http://schemas.openxmlformats.org/officeDocument/2006/relationships/image" Target="../media/image24.pn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C601DD4-9BEE-47C3-BE3F-914C35217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121920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39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>
            <a:extLst>
              <a:ext uri="{FF2B5EF4-FFF2-40B4-BE49-F238E27FC236}">
                <a16:creationId xmlns:a16="http://schemas.microsoft.com/office/drawing/2014/main" xmlns="" id="{B24E709D-C448-4E83-B73A-C39D76BC1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07" y="-11151"/>
            <a:ext cx="12192000" cy="6858000"/>
          </a:xfrm>
          <a:prstGeom prst="rect">
            <a:avLst/>
          </a:prstGeom>
        </p:spPr>
      </p:pic>
      <p:pic>
        <p:nvPicPr>
          <p:cNvPr id="43" name="图片 42" descr="图片包含 红色&#10;&#10;描述已自动生成">
            <a:extLst>
              <a:ext uri="{FF2B5EF4-FFF2-40B4-BE49-F238E27FC236}">
                <a16:creationId xmlns:a16="http://schemas.microsoft.com/office/drawing/2014/main" xmlns="" id="{7A1480E8-2F5D-46E4-9CBC-1AA81C0062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9" t="39592" b="41497"/>
          <a:stretch/>
        </p:blipFill>
        <p:spPr>
          <a:xfrm>
            <a:off x="6363745" y="1847853"/>
            <a:ext cx="4339906" cy="15395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C1FF35E-21FF-45F0-9D01-B735AAF888C1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6651147" y="2853309"/>
            <a:ext cx="3673171" cy="23334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D0B798-B88D-45A9-96A3-00D7E89CA0D2}"/>
              </a:ext>
            </a:extLst>
          </p:cNvPr>
          <p:cNvSpPr/>
          <p:nvPr/>
        </p:nvSpPr>
        <p:spPr>
          <a:xfrm>
            <a:off x="3579837" y="2306757"/>
            <a:ext cx="5391150" cy="3390900"/>
          </a:xfrm>
          <a:prstGeom prst="rect">
            <a:avLst/>
          </a:prstGeom>
          <a:solidFill>
            <a:srgbClr val="2C2F38">
              <a:alpha val="87000"/>
            </a:srgbClr>
          </a:solidFill>
          <a:ln>
            <a:noFill/>
          </a:ln>
          <a:effectLst>
            <a:outerShdw blurRad="50800" dist="38100" dir="2700000" algn="tl" rotWithShape="0">
              <a:srgbClr val="242424">
                <a:alpha val="4666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AF4348E9-3071-4286-8370-DDF2041095C3}"/>
              </a:ext>
            </a:extLst>
          </p:cNvPr>
          <p:cNvSpPr txBox="1"/>
          <p:nvPr/>
        </p:nvSpPr>
        <p:spPr>
          <a:xfrm>
            <a:off x="5667730" y="4113321"/>
            <a:ext cx="2908019" cy="994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狗子村拥有诸多</a:t>
            </a:r>
            <a:r>
              <a:rPr lang="en-US" altLang="zh-CN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</a:t>
            </a:r>
            <a:r>
              <a:rPr lang="zh-CN" altLang="en-US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届头部大佬进驻，立志于用最强的技术和最骚的姿势满足您的需求。明星设计师如：张全蛋、刘能能、林木木、孙者行 </a:t>
            </a:r>
            <a:r>
              <a:rPr lang="en-US" altLang="zh-CN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.</a:t>
            </a:r>
            <a:r>
              <a:rPr lang="en-US" altLang="zh-CN" sz="1000" b="1" dirty="0" err="1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etc</a:t>
            </a:r>
            <a:r>
              <a:rPr lang="zh-CN" altLang="en-US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全天候为您服务，召之即来、来之能战、战之必胜。</a:t>
            </a:r>
          </a:p>
        </p:txBody>
      </p:sp>
      <p:sp>
        <p:nvSpPr>
          <p:cNvPr id="136" name="文本框 25">
            <a:extLst>
              <a:ext uri="{FF2B5EF4-FFF2-40B4-BE49-F238E27FC236}">
                <a16:creationId xmlns:a16="http://schemas.microsoft.com/office/drawing/2014/main" xmlns="" id="{43EB6D77-01A5-4BDE-A598-D0AF866D057D}"/>
              </a:ext>
            </a:extLst>
          </p:cNvPr>
          <p:cNvSpPr txBox="1"/>
          <p:nvPr/>
        </p:nvSpPr>
        <p:spPr>
          <a:xfrm>
            <a:off x="5873773" y="3162014"/>
            <a:ext cx="1847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进击的狗子</a:t>
            </a:r>
          </a:p>
        </p:txBody>
      </p:sp>
      <p:sp>
        <p:nvSpPr>
          <p:cNvPr id="150" name="文本框 25">
            <a:extLst>
              <a:ext uri="{FF2B5EF4-FFF2-40B4-BE49-F238E27FC236}">
                <a16:creationId xmlns:a16="http://schemas.microsoft.com/office/drawing/2014/main" xmlns="" id="{04DE4CE1-87CD-4AF3-9691-3CEB188FEDC5}"/>
              </a:ext>
            </a:extLst>
          </p:cNvPr>
          <p:cNvSpPr txBox="1"/>
          <p:nvPr/>
        </p:nvSpPr>
        <p:spPr>
          <a:xfrm>
            <a:off x="6926681" y="3254517"/>
            <a:ext cx="18475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>
                    <a:lumMod val="8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狗子村案例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6432E0C-525D-44B8-A6AA-9FAED623F744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AB784A9-124F-462B-A86B-EF34EF9CD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93B84F0-C8EC-4F18-AB0C-3F321546A70B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DAA2A96B-CF26-4472-A653-C2085F7E2254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E101C653-27F1-4793-90CA-5BB59810DA3B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0EC54D3-EF78-4EFE-B9A7-0608A381F1FB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3127A4C-208F-48C5-A4A9-0A11F249B4AF}"/>
                </a:ext>
              </a:extLst>
            </p:cNvPr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0F42CA4-CED4-427D-8664-D30416467F73}"/>
                </a:ext>
              </a:extLst>
            </p:cNvPr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B199633-76C1-4D18-90BB-A70FB537EF3F}"/>
                </a:ext>
              </a:extLst>
            </p:cNvPr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E673B1FE-60BE-4634-A51A-633C53DF2B80}"/>
                  </a:ext>
                </a:extLst>
              </p:cNvPr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89F428FF-E301-456A-88B2-3CF570846573}"/>
                  </a:ext>
                </a:extLst>
              </p:cNvPr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BA1FA4FA-F086-4244-B517-6F6E63F2ED15}"/>
                  </a:ext>
                </a:extLst>
              </p:cNvPr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solidFill>
                <a:srgbClr val="FA4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607F985-EA8E-4AD0-9D1C-5B91F1178632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xmlns="" id="{6A67FE88-93A8-4513-BE28-5EEE1B08B6AC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07</a:t>
              </a:r>
            </a:p>
          </p:txBody>
        </p:sp>
        <p:sp>
          <p:nvSpPr>
            <p:cNvPr id="168" name="弧形 167">
              <a:extLst>
                <a:ext uri="{FF2B5EF4-FFF2-40B4-BE49-F238E27FC236}">
                  <a16:creationId xmlns:a16="http://schemas.microsoft.com/office/drawing/2014/main" xmlns="" id="{67788283-9634-4AA5-830C-B28DA8A3DEAC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7B916564-7518-42C3-A5A7-D990CB6F97A3}"/>
              </a:ext>
            </a:extLst>
          </p:cNvPr>
          <p:cNvGrpSpPr/>
          <p:nvPr/>
        </p:nvGrpSpPr>
        <p:grpSpPr>
          <a:xfrm>
            <a:off x="875123" y="2461359"/>
            <a:ext cx="857663" cy="2498303"/>
            <a:chOff x="875123" y="2461359"/>
            <a:chExt cx="857663" cy="2498303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E89CC8ED-85FB-4A1C-AF93-D3BC4D957F71}"/>
                </a:ext>
              </a:extLst>
            </p:cNvPr>
            <p:cNvSpPr txBox="1"/>
            <p:nvPr/>
          </p:nvSpPr>
          <p:spPr>
            <a:xfrm>
              <a:off x="924595" y="2461359"/>
              <a:ext cx="74312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84FA0B5B-B848-423C-9153-AA33F74D1A14}"/>
                </a:ext>
              </a:extLst>
            </p:cNvPr>
            <p:cNvSpPr txBox="1"/>
            <p:nvPr/>
          </p:nvSpPr>
          <p:spPr>
            <a:xfrm>
              <a:off x="924595" y="3024380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76955EA0-3AB4-4C90-9B30-D2824FE3A32A}"/>
                </a:ext>
              </a:extLst>
            </p:cNvPr>
            <p:cNvSpPr txBox="1"/>
            <p:nvPr/>
          </p:nvSpPr>
          <p:spPr>
            <a:xfrm>
              <a:off x="924595" y="358740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srgbClr val="FA4500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5B2221F8-360D-44FC-A6C2-25FD07C9BE40}"/>
                </a:ext>
              </a:extLst>
            </p:cNvPr>
            <p:cNvSpPr txBox="1"/>
            <p:nvPr/>
          </p:nvSpPr>
          <p:spPr>
            <a:xfrm>
              <a:off x="924595" y="471344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07F4045D-D383-4C2F-914D-B447795B9B42}"/>
                </a:ext>
              </a:extLst>
            </p:cNvPr>
            <p:cNvSpPr/>
            <p:nvPr/>
          </p:nvSpPr>
          <p:spPr>
            <a:xfrm>
              <a:off x="875123" y="3579226"/>
              <a:ext cx="857663" cy="261609"/>
            </a:xfrm>
            <a:prstGeom prst="rect">
              <a:avLst/>
            </a:pr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3FAEA554-D335-45F5-AABF-9F0916864795}"/>
                </a:ext>
              </a:extLst>
            </p:cNvPr>
            <p:cNvSpPr txBox="1"/>
            <p:nvPr/>
          </p:nvSpPr>
          <p:spPr>
            <a:xfrm>
              <a:off x="928614" y="4150422"/>
              <a:ext cx="73509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</p:grpSp>
      <p:pic>
        <p:nvPicPr>
          <p:cNvPr id="11" name="图片 10" descr="图片包含 动物, 伞, 游戏机, 白色&#10;&#10;描述已自动生成">
            <a:extLst>
              <a:ext uri="{FF2B5EF4-FFF2-40B4-BE49-F238E27FC236}">
                <a16:creationId xmlns:a16="http://schemas.microsoft.com/office/drawing/2014/main" xmlns="" id="{7720CC98-86BB-44F5-92C9-0F98C48AEF2A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72" y="1510987"/>
            <a:ext cx="2873356" cy="4192859"/>
          </a:xfrm>
          <a:prstGeom prst="rect">
            <a:avLst/>
          </a:prstGeom>
          <a:effectLst>
            <a:outerShdw blurRad="152400" dist="38100" dir="6060000" algn="tl" rotWithShape="0">
              <a:schemeClr val="tx1">
                <a:lumMod val="50000"/>
                <a:lumOff val="50000"/>
                <a:alpha val="46000"/>
              </a:schemeClr>
            </a:outerShdw>
          </a:effectLst>
        </p:spPr>
      </p:pic>
      <p:grpSp>
        <p:nvGrpSpPr>
          <p:cNvPr id="241" name="组合 240">
            <a:extLst>
              <a:ext uri="{FF2B5EF4-FFF2-40B4-BE49-F238E27FC236}">
                <a16:creationId xmlns:a16="http://schemas.microsoft.com/office/drawing/2014/main" xmlns="" id="{10FDFE89-8006-4AA9-A2C8-630D3A2CEA3D}"/>
              </a:ext>
            </a:extLst>
          </p:cNvPr>
          <p:cNvGrpSpPr/>
          <p:nvPr/>
        </p:nvGrpSpPr>
        <p:grpSpPr>
          <a:xfrm>
            <a:off x="4873086" y="872489"/>
            <a:ext cx="2520169" cy="903020"/>
            <a:chOff x="4873086" y="872489"/>
            <a:chExt cx="2520169" cy="903020"/>
          </a:xfrm>
        </p:grpSpPr>
        <p:sp>
          <p:nvSpPr>
            <p:cNvPr id="242" name="矩形 241">
              <a:extLst>
                <a:ext uri="{FF2B5EF4-FFF2-40B4-BE49-F238E27FC236}">
                  <a16:creationId xmlns:a16="http://schemas.microsoft.com/office/drawing/2014/main" xmlns="" id="{E98BE425-DCBD-441C-9A71-27CD44321C5A}"/>
                </a:ext>
              </a:extLst>
            </p:cNvPr>
            <p:cNvSpPr/>
            <p:nvPr/>
          </p:nvSpPr>
          <p:spPr>
            <a:xfrm>
              <a:off x="4873086" y="1024394"/>
              <a:ext cx="252016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Bahnschrift Condensed" panose="020B0502040204020203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ACHIEVEMENTS</a:t>
              </a:r>
            </a:p>
          </p:txBody>
        </p:sp>
        <p:sp>
          <p:nvSpPr>
            <p:cNvPr id="243" name="TextBox 1">
              <a:extLst>
                <a:ext uri="{FF2B5EF4-FFF2-40B4-BE49-F238E27FC236}">
                  <a16:creationId xmlns:a16="http://schemas.microsoft.com/office/drawing/2014/main" xmlns="" id="{13109560-6E2E-45A7-B03B-7B2BCBDCBC27}"/>
                </a:ext>
              </a:extLst>
            </p:cNvPr>
            <p:cNvSpPr txBox="1"/>
            <p:nvPr/>
          </p:nvSpPr>
          <p:spPr>
            <a:xfrm>
              <a:off x="5688569" y="1351180"/>
              <a:ext cx="8819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我们的案例</a:t>
              </a:r>
            </a:p>
          </p:txBody>
        </p: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xmlns="" id="{9BAA6E33-6512-4AAC-B8FD-21AB6F474DD0}"/>
                </a:ext>
              </a:extLst>
            </p:cNvPr>
            <p:cNvCxnSpPr/>
            <p:nvPr/>
          </p:nvCxnSpPr>
          <p:spPr>
            <a:xfrm>
              <a:off x="6095998" y="1642215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6C4974FB-3D0A-4ACC-9CD4-A394F0C4CCC8}"/>
                </a:ext>
              </a:extLst>
            </p:cNvPr>
            <p:cNvCxnSpPr/>
            <p:nvPr/>
          </p:nvCxnSpPr>
          <p:spPr>
            <a:xfrm>
              <a:off x="6095998" y="872489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 descr="图片包含 红色&#10;&#10;描述已自动生成">
            <a:extLst>
              <a:ext uri="{FF2B5EF4-FFF2-40B4-BE49-F238E27FC236}">
                <a16:creationId xmlns:a16="http://schemas.microsoft.com/office/drawing/2014/main" xmlns="" id="{0802377B-D9A4-45EA-82CC-30FEDAFBC0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9" t="39592" b="41497"/>
          <a:stretch/>
        </p:blipFill>
        <p:spPr>
          <a:xfrm>
            <a:off x="4951786" y="1338907"/>
            <a:ext cx="4339906" cy="153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846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6432E0C-525D-44B8-A6AA-9FAED623F744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AB784A9-124F-462B-A86B-EF34EF9CDD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F93B84F0-C8EC-4F18-AB0C-3F321546A70B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DAA2A96B-CF26-4472-A653-C2085F7E2254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E101C653-27F1-4793-90CA-5BB59810DA3B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0EC54D3-EF78-4EFE-B9A7-0608A381F1FB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3127A4C-208F-48C5-A4A9-0A11F249B4AF}"/>
                </a:ext>
              </a:extLst>
            </p:cNvPr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10F42CA4-CED4-427D-8664-D30416467F73}"/>
                </a:ext>
              </a:extLst>
            </p:cNvPr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B199633-76C1-4D18-90BB-A70FB537EF3F}"/>
                </a:ext>
              </a:extLst>
            </p:cNvPr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E673B1FE-60BE-4634-A51A-633C53DF2B80}"/>
                  </a:ext>
                </a:extLst>
              </p:cNvPr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89F428FF-E301-456A-88B2-3CF570846573}"/>
                  </a:ext>
                </a:extLst>
              </p:cNvPr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xmlns="" id="{BA1FA4FA-F086-4244-B517-6F6E63F2ED15}"/>
                  </a:ext>
                </a:extLst>
              </p:cNvPr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solidFill>
                <a:srgbClr val="FA4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9404878-3082-475E-89E4-12A293F35DAB}"/>
              </a:ext>
            </a:extLst>
          </p:cNvPr>
          <p:cNvGrpSpPr/>
          <p:nvPr/>
        </p:nvGrpSpPr>
        <p:grpSpPr>
          <a:xfrm>
            <a:off x="2552643" y="1854870"/>
            <a:ext cx="8040198" cy="3669262"/>
            <a:chOff x="2441128" y="1553793"/>
            <a:chExt cx="8040198" cy="36692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7F693F80-AFD6-40EC-ADDC-E8CC0A82B95A}"/>
                </a:ext>
              </a:extLst>
            </p:cNvPr>
            <p:cNvSpPr txBox="1"/>
            <p:nvPr/>
          </p:nvSpPr>
          <p:spPr>
            <a:xfrm>
              <a:off x="2818303" y="2807044"/>
              <a:ext cx="15877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PETER  ZHANG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A7FB9052-EC1F-4590-A0BF-370690C79501}"/>
                </a:ext>
              </a:extLst>
            </p:cNvPr>
            <p:cNvSpPr txBox="1"/>
            <p:nvPr/>
          </p:nvSpPr>
          <p:spPr>
            <a:xfrm>
              <a:off x="5079852" y="2807044"/>
              <a:ext cx="1175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TONY  LIU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2DC1F27-A8E9-4A78-A3B5-A2D7508631E8}"/>
                </a:ext>
              </a:extLst>
            </p:cNvPr>
            <p:cNvSpPr txBox="1"/>
            <p:nvPr/>
          </p:nvSpPr>
          <p:spPr>
            <a:xfrm>
              <a:off x="7096900" y="2807044"/>
              <a:ext cx="1175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MARRY  LIN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716D5CE-8741-4F77-894F-21815B94F0CF}"/>
                </a:ext>
              </a:extLst>
            </p:cNvPr>
            <p:cNvSpPr txBox="1"/>
            <p:nvPr/>
          </p:nvSpPr>
          <p:spPr>
            <a:xfrm>
              <a:off x="9109039" y="2807044"/>
              <a:ext cx="11757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JACKIE  SUN</a:t>
              </a:r>
              <a:endParaRPr lang="zh-CN" altLang="en-US" sz="1200" dirty="0">
                <a:solidFill>
                  <a:schemeClr val="bg1"/>
                </a:solidFill>
                <a:latin typeface="Agency FB" panose="020B0503020202020204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565BF383-ECBD-4D46-86EA-F40DEEBE23CC}"/>
                </a:ext>
              </a:extLst>
            </p:cNvPr>
            <p:cNvSpPr/>
            <p:nvPr/>
          </p:nvSpPr>
          <p:spPr>
            <a:xfrm>
              <a:off x="3164990" y="1765196"/>
              <a:ext cx="902033" cy="90203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innerShdw blurRad="114300">
                <a:srgbClr val="1F2227"/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65787177-8F99-41DF-98BB-F9AB0C7004C3}"/>
                </a:ext>
              </a:extLst>
            </p:cNvPr>
            <p:cNvGrpSpPr/>
            <p:nvPr/>
          </p:nvGrpSpPr>
          <p:grpSpPr>
            <a:xfrm flipH="1">
              <a:off x="3092488" y="1697928"/>
              <a:ext cx="1039428" cy="1039429"/>
              <a:chOff x="5035785" y="1665569"/>
              <a:chExt cx="1187732" cy="1187732"/>
            </a:xfrm>
          </p:grpSpPr>
          <p:sp>
            <p:nvSpPr>
              <p:cNvPr id="80" name="弧形 79">
                <a:extLst>
                  <a:ext uri="{FF2B5EF4-FFF2-40B4-BE49-F238E27FC236}">
                    <a16:creationId xmlns:a16="http://schemas.microsoft.com/office/drawing/2014/main" xmlns="" id="{BECBC0C8-933B-4F75-B86F-73013A581F11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A3953720-8D07-435A-961E-6418BA029357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xmlns="" id="{331AD830-C4EA-4B27-A3B0-3433BA983867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xmlns="" id="{04DA90DC-9F6B-4851-9D29-DEE7A3D24AF7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xmlns="" id="{3A1E2F73-524A-423B-880C-5831190F9B98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A970D2CA-8B81-4996-A7B9-60DAA5608096}"/>
                </a:ext>
              </a:extLst>
            </p:cNvPr>
            <p:cNvGrpSpPr/>
            <p:nvPr/>
          </p:nvGrpSpPr>
          <p:grpSpPr>
            <a:xfrm flipV="1">
              <a:off x="3092488" y="1697928"/>
              <a:ext cx="1039428" cy="1039429"/>
              <a:chOff x="5035785" y="1665569"/>
              <a:chExt cx="1187732" cy="1187732"/>
            </a:xfrm>
          </p:grpSpPr>
          <p:sp>
            <p:nvSpPr>
              <p:cNvPr id="75" name="弧形 74">
                <a:extLst>
                  <a:ext uri="{FF2B5EF4-FFF2-40B4-BE49-F238E27FC236}">
                    <a16:creationId xmlns:a16="http://schemas.microsoft.com/office/drawing/2014/main" xmlns="" id="{0BA312CB-F42B-43EB-83FE-7234C14245DC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xmlns="" id="{525BB39E-26BC-4D02-B017-7A6F6E0A3115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77" name="椭圆 76">
                  <a:extLst>
                    <a:ext uri="{FF2B5EF4-FFF2-40B4-BE49-F238E27FC236}">
                      <a16:creationId xmlns:a16="http://schemas.microsoft.com/office/drawing/2014/main" xmlns="" id="{B5E4A06F-AB0D-4846-B2F0-05739B2F6C9E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xmlns="" id="{23B1A2CE-3C79-4D15-B8D1-384799296E2E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xmlns="" id="{0D30E912-9B95-477F-B3DF-742812A7E4DB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ED2B32BE-1C2C-42CE-BCEE-9512FEA38D8A}"/>
                </a:ext>
              </a:extLst>
            </p:cNvPr>
            <p:cNvCxnSpPr>
              <a:cxnSpLocks/>
            </p:cNvCxnSpPr>
            <p:nvPr/>
          </p:nvCxnSpPr>
          <p:spPr>
            <a:xfrm>
              <a:off x="3507561" y="3453250"/>
              <a:ext cx="209282" cy="0"/>
            </a:xfrm>
            <a:prstGeom prst="line">
              <a:avLst/>
            </a:prstGeom>
            <a:ln cap="rnd">
              <a:solidFill>
                <a:srgbClr val="F2F2F2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C8441895-ABA4-4453-A38C-7113A8962B10}"/>
                </a:ext>
              </a:extLst>
            </p:cNvPr>
            <p:cNvSpPr txBox="1"/>
            <p:nvPr/>
          </p:nvSpPr>
          <p:spPr>
            <a:xfrm>
              <a:off x="3092488" y="3118631"/>
              <a:ext cx="10394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张全蛋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ECA2FA6F-66FB-482E-85F2-6CAE56AAC873}"/>
                </a:ext>
              </a:extLst>
            </p:cNvPr>
            <p:cNvSpPr txBox="1"/>
            <p:nvPr/>
          </p:nvSpPr>
          <p:spPr>
            <a:xfrm>
              <a:off x="5148031" y="3118631"/>
              <a:ext cx="10394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刘能能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5359599E-D3C7-4A21-B7E6-7E198C437EB0}"/>
                </a:ext>
              </a:extLst>
            </p:cNvPr>
            <p:cNvSpPr txBox="1"/>
            <p:nvPr/>
          </p:nvSpPr>
          <p:spPr>
            <a:xfrm>
              <a:off x="7165079" y="3118631"/>
              <a:ext cx="10394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林木木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92DBD78B-C901-4C1D-A981-A208DE61094D}"/>
                </a:ext>
              </a:extLst>
            </p:cNvPr>
            <p:cNvSpPr txBox="1"/>
            <p:nvPr/>
          </p:nvSpPr>
          <p:spPr>
            <a:xfrm>
              <a:off x="9177218" y="3118631"/>
              <a:ext cx="10394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孙者行</a:t>
              </a: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A615CBCD-7432-4956-AB9B-3A7751440CC5}"/>
                </a:ext>
              </a:extLst>
            </p:cNvPr>
            <p:cNvCxnSpPr>
              <a:cxnSpLocks/>
            </p:cNvCxnSpPr>
            <p:nvPr/>
          </p:nvCxnSpPr>
          <p:spPr>
            <a:xfrm>
              <a:off x="5563104" y="3453250"/>
              <a:ext cx="209282" cy="0"/>
            </a:xfrm>
            <a:prstGeom prst="line">
              <a:avLst/>
            </a:prstGeom>
            <a:ln cap="rnd">
              <a:solidFill>
                <a:srgbClr val="F2F2F2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E77F00AD-4247-4387-8467-57B0966D24FD}"/>
                </a:ext>
              </a:extLst>
            </p:cNvPr>
            <p:cNvCxnSpPr>
              <a:cxnSpLocks/>
            </p:cNvCxnSpPr>
            <p:nvPr/>
          </p:nvCxnSpPr>
          <p:spPr>
            <a:xfrm>
              <a:off x="7580152" y="3453250"/>
              <a:ext cx="209282" cy="0"/>
            </a:xfrm>
            <a:prstGeom prst="line">
              <a:avLst/>
            </a:prstGeom>
            <a:ln cap="rnd">
              <a:solidFill>
                <a:srgbClr val="F2F2F2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56C65100-CAD0-44DF-8B6A-22D4EE225263}"/>
                </a:ext>
              </a:extLst>
            </p:cNvPr>
            <p:cNvCxnSpPr>
              <a:cxnSpLocks/>
            </p:cNvCxnSpPr>
            <p:nvPr/>
          </p:nvCxnSpPr>
          <p:spPr>
            <a:xfrm>
              <a:off x="9592291" y="3453250"/>
              <a:ext cx="209282" cy="0"/>
            </a:xfrm>
            <a:prstGeom prst="line">
              <a:avLst/>
            </a:prstGeom>
            <a:ln cap="rnd">
              <a:solidFill>
                <a:srgbClr val="F2F2F2">
                  <a:alpha val="5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2E06871F-BF7A-4AA3-8B2E-CA5F27DB71E7}"/>
                </a:ext>
              </a:extLst>
            </p:cNvPr>
            <p:cNvSpPr txBox="1"/>
            <p:nvPr/>
          </p:nvSpPr>
          <p:spPr>
            <a:xfrm>
              <a:off x="2441128" y="3920437"/>
              <a:ext cx="8040198" cy="532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狗子村拥有诸多</a:t>
              </a:r>
              <a:r>
                <a:rPr lang="en-US" altLang="zh-CN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P</a:t>
              </a:r>
              <a:r>
                <a:rPr lang="zh-CN" altLang="en-US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届头部大佬进驻，立志于用最强的技术和最骚的姿势满足您的需求。明星设计师如：张全蛋、刘能能、林木木、孙者行 </a:t>
              </a:r>
              <a:r>
                <a:rPr lang="en-US" altLang="zh-CN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.</a:t>
              </a:r>
              <a:r>
                <a:rPr lang="en-US" altLang="zh-CN" sz="1000" b="1" dirty="0" err="1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etc</a:t>
              </a:r>
              <a:r>
                <a:rPr lang="zh-CN" altLang="en-US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全天候为您服务，召之即来、来之能战、战之必胜。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xmlns="" id="{ADE39CE2-0CC0-4C1B-9B5C-67D98DF66830}"/>
                </a:ext>
              </a:extLst>
            </p:cNvPr>
            <p:cNvSpPr txBox="1"/>
            <p:nvPr/>
          </p:nvSpPr>
          <p:spPr>
            <a:xfrm>
              <a:off x="2441128" y="4690665"/>
              <a:ext cx="8040198" cy="532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000" b="1" dirty="0">
                  <a:solidFill>
                    <a:srgbClr val="6F7279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起得比鸡早的勤勉态度、看家护院级的严谨作风、如狗鼻子般敏锐的设计嗅觉、蜂拥而上的团队精神，为广大客户提供优质的产品服务保障不信拿肉包子打我试试。</a:t>
              </a: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46A0BDB-C966-4963-9D30-FF8499CEB2CC}"/>
                </a:ext>
              </a:extLst>
            </p:cNvPr>
            <p:cNvSpPr/>
            <p:nvPr/>
          </p:nvSpPr>
          <p:spPr>
            <a:xfrm>
              <a:off x="5209174" y="1765196"/>
              <a:ext cx="902033" cy="90203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innerShdw blurRad="114300">
                <a:srgbClr val="1F2227"/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xmlns="" id="{B7F34790-246D-4491-A414-6DE28881927D}"/>
                </a:ext>
              </a:extLst>
            </p:cNvPr>
            <p:cNvGrpSpPr/>
            <p:nvPr/>
          </p:nvGrpSpPr>
          <p:grpSpPr>
            <a:xfrm flipH="1">
              <a:off x="5136672" y="1697928"/>
              <a:ext cx="1039428" cy="1039429"/>
              <a:chOff x="5035785" y="1665569"/>
              <a:chExt cx="1187732" cy="1187732"/>
            </a:xfrm>
          </p:grpSpPr>
          <p:sp>
            <p:nvSpPr>
              <p:cNvPr id="131" name="弧形 130">
                <a:extLst>
                  <a:ext uri="{FF2B5EF4-FFF2-40B4-BE49-F238E27FC236}">
                    <a16:creationId xmlns:a16="http://schemas.microsoft.com/office/drawing/2014/main" xmlns="" id="{59317337-8053-4369-9C29-517304A32544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xmlns="" id="{B9778D73-982B-426A-A988-38E6915B12CF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xmlns="" id="{E340C25E-BE68-4F1F-85C2-3EDB096966CE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xmlns="" id="{1983BEC3-5EF8-4352-845A-A97792A024AA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5" name="椭圆 134">
                  <a:extLst>
                    <a:ext uri="{FF2B5EF4-FFF2-40B4-BE49-F238E27FC236}">
                      <a16:creationId xmlns:a16="http://schemas.microsoft.com/office/drawing/2014/main" xmlns="" id="{1B8538EA-9851-4B0F-87C3-747385157E44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xmlns="" id="{C3844F4A-C41A-49CA-AFB4-CCD37426281D}"/>
                </a:ext>
              </a:extLst>
            </p:cNvPr>
            <p:cNvGrpSpPr/>
            <p:nvPr/>
          </p:nvGrpSpPr>
          <p:grpSpPr>
            <a:xfrm flipV="1">
              <a:off x="5136672" y="1697928"/>
              <a:ext cx="1039428" cy="1039429"/>
              <a:chOff x="5035785" y="1665569"/>
              <a:chExt cx="1187732" cy="1187732"/>
            </a:xfrm>
          </p:grpSpPr>
          <p:sp>
            <p:nvSpPr>
              <p:cNvPr id="126" name="弧形 125">
                <a:extLst>
                  <a:ext uri="{FF2B5EF4-FFF2-40B4-BE49-F238E27FC236}">
                    <a16:creationId xmlns:a16="http://schemas.microsoft.com/office/drawing/2014/main" xmlns="" id="{5FDD72E0-22AD-4263-946F-E1D91395C04D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xmlns="" id="{CEA1B14C-7F91-4523-AD0A-BFC87DAA65EF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xmlns="" id="{C66BA872-7542-4E94-B990-1803F4A0538B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xmlns="" id="{5889E990-1B43-4C5E-A008-510573BF7E55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xmlns="" id="{0EBCFA7B-D758-44E6-A486-D6344F7AA260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32BEECA6-88CD-4267-873F-D9CCA6619A63}"/>
                </a:ext>
              </a:extLst>
            </p:cNvPr>
            <p:cNvSpPr/>
            <p:nvPr/>
          </p:nvSpPr>
          <p:spPr>
            <a:xfrm>
              <a:off x="7253358" y="1765196"/>
              <a:ext cx="902033" cy="90203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innerShdw blurRad="114300">
                <a:srgbClr val="1F2227"/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031F9836-B1EA-4F7F-B960-B8795D0136E5}"/>
                </a:ext>
              </a:extLst>
            </p:cNvPr>
            <p:cNvGrpSpPr/>
            <p:nvPr/>
          </p:nvGrpSpPr>
          <p:grpSpPr>
            <a:xfrm flipH="1">
              <a:off x="7180856" y="1697928"/>
              <a:ext cx="1039428" cy="1039429"/>
              <a:chOff x="5035785" y="1665569"/>
              <a:chExt cx="1187732" cy="1187732"/>
            </a:xfrm>
          </p:grpSpPr>
          <p:sp>
            <p:nvSpPr>
              <p:cNvPr id="145" name="弧形 144">
                <a:extLst>
                  <a:ext uri="{FF2B5EF4-FFF2-40B4-BE49-F238E27FC236}">
                    <a16:creationId xmlns:a16="http://schemas.microsoft.com/office/drawing/2014/main" xmlns="" id="{D2EAC616-B0B0-463A-B710-1F4256435E61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xmlns="" id="{D112C223-7F7D-48A7-8CC3-643396118BAC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47" name="椭圆 146">
                  <a:extLst>
                    <a:ext uri="{FF2B5EF4-FFF2-40B4-BE49-F238E27FC236}">
                      <a16:creationId xmlns:a16="http://schemas.microsoft.com/office/drawing/2014/main" xmlns="" id="{2100D5D8-75FC-4446-B069-0A9C4A36F08C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8" name="椭圆 147">
                  <a:extLst>
                    <a:ext uri="{FF2B5EF4-FFF2-40B4-BE49-F238E27FC236}">
                      <a16:creationId xmlns:a16="http://schemas.microsoft.com/office/drawing/2014/main" xmlns="" id="{31B3E48C-E6D2-4264-B14A-3B7672DDF1F6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9" name="椭圆 148">
                  <a:extLst>
                    <a:ext uri="{FF2B5EF4-FFF2-40B4-BE49-F238E27FC236}">
                      <a16:creationId xmlns:a16="http://schemas.microsoft.com/office/drawing/2014/main" xmlns="" id="{BF38C8A3-2708-494C-BA64-BADADCB05249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xmlns="" id="{FE13FEFB-81DA-4917-9EDD-2D7911FA4432}"/>
                </a:ext>
              </a:extLst>
            </p:cNvPr>
            <p:cNvGrpSpPr/>
            <p:nvPr/>
          </p:nvGrpSpPr>
          <p:grpSpPr>
            <a:xfrm flipV="1">
              <a:off x="7180856" y="1697928"/>
              <a:ext cx="1039428" cy="1039429"/>
              <a:chOff x="5035785" y="1665569"/>
              <a:chExt cx="1187732" cy="1187732"/>
            </a:xfrm>
          </p:grpSpPr>
          <p:sp>
            <p:nvSpPr>
              <p:cNvPr id="140" name="弧形 139">
                <a:extLst>
                  <a:ext uri="{FF2B5EF4-FFF2-40B4-BE49-F238E27FC236}">
                    <a16:creationId xmlns:a16="http://schemas.microsoft.com/office/drawing/2014/main" xmlns="" id="{F6E42CF1-60AE-4C09-B081-132D0020C9CE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xmlns="" id="{E19F1220-24C3-4FD4-BC02-55261ADDEAD0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xmlns="" id="{62C2E6A7-BCA3-4977-9E4C-0AEB41B380C7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xmlns="" id="{7EC8865C-274A-40AD-979D-597C8C4F83D0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xmlns="" id="{635F9A4F-91C8-4FED-8B23-67B375AFEE64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78AA55F2-2ACA-469D-A18D-1FD1FC3ED404}"/>
                </a:ext>
              </a:extLst>
            </p:cNvPr>
            <p:cNvSpPr/>
            <p:nvPr/>
          </p:nvSpPr>
          <p:spPr>
            <a:xfrm>
              <a:off x="9297542" y="1765196"/>
              <a:ext cx="902033" cy="90203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15875">
              <a:noFill/>
            </a:ln>
            <a:effectLst>
              <a:innerShdw blurRad="114300">
                <a:srgbClr val="1F2227"/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9C0EF943-8580-46CA-9E0F-39D84809E000}"/>
                </a:ext>
              </a:extLst>
            </p:cNvPr>
            <p:cNvGrpSpPr/>
            <p:nvPr/>
          </p:nvGrpSpPr>
          <p:grpSpPr>
            <a:xfrm flipH="1">
              <a:off x="9225040" y="1697928"/>
              <a:ext cx="1039428" cy="1039429"/>
              <a:chOff x="5035785" y="1665569"/>
              <a:chExt cx="1187732" cy="1187732"/>
            </a:xfrm>
          </p:grpSpPr>
          <p:sp>
            <p:nvSpPr>
              <p:cNvPr id="159" name="弧形 158">
                <a:extLst>
                  <a:ext uri="{FF2B5EF4-FFF2-40B4-BE49-F238E27FC236}">
                    <a16:creationId xmlns:a16="http://schemas.microsoft.com/office/drawing/2014/main" xmlns="" id="{B3E210AA-6D8B-4B4F-A36F-051190F1154B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xmlns="" id="{8906235E-E200-4D33-9F07-D56814B4282B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61" name="椭圆 160">
                  <a:extLst>
                    <a:ext uri="{FF2B5EF4-FFF2-40B4-BE49-F238E27FC236}">
                      <a16:creationId xmlns:a16="http://schemas.microsoft.com/office/drawing/2014/main" xmlns="" id="{2DCB646F-5F30-4084-9026-7274A2C15613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2" name="椭圆 161">
                  <a:extLst>
                    <a:ext uri="{FF2B5EF4-FFF2-40B4-BE49-F238E27FC236}">
                      <a16:creationId xmlns:a16="http://schemas.microsoft.com/office/drawing/2014/main" xmlns="" id="{AECA872F-956B-4740-98F6-BEB86267B7EA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xmlns="" id="{566D4616-94FE-4EDD-A25A-30E3A3F3D758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xmlns="" id="{CEA0076C-69CC-4833-9835-1AA9564E5A41}"/>
                </a:ext>
              </a:extLst>
            </p:cNvPr>
            <p:cNvGrpSpPr/>
            <p:nvPr/>
          </p:nvGrpSpPr>
          <p:grpSpPr>
            <a:xfrm flipV="1">
              <a:off x="9225040" y="1697928"/>
              <a:ext cx="1039428" cy="1039429"/>
              <a:chOff x="5035785" y="1665569"/>
              <a:chExt cx="1187732" cy="1187732"/>
            </a:xfrm>
          </p:grpSpPr>
          <p:sp>
            <p:nvSpPr>
              <p:cNvPr id="154" name="弧形 153">
                <a:extLst>
                  <a:ext uri="{FF2B5EF4-FFF2-40B4-BE49-F238E27FC236}">
                    <a16:creationId xmlns:a16="http://schemas.microsoft.com/office/drawing/2014/main" xmlns="" id="{E1069E34-7E9C-4653-892A-82C43404F8C5}"/>
                  </a:ext>
                </a:extLst>
              </p:cNvPr>
              <p:cNvSpPr/>
              <p:nvPr/>
            </p:nvSpPr>
            <p:spPr>
              <a:xfrm>
                <a:off x="5035785" y="1665569"/>
                <a:ext cx="1187732" cy="1187732"/>
              </a:xfrm>
              <a:prstGeom prst="arc">
                <a:avLst>
                  <a:gd name="adj1" fmla="val 18314849"/>
                  <a:gd name="adj2" fmla="val 2883862"/>
                </a:avLst>
              </a:prstGeom>
              <a:noFill/>
              <a:ln w="3175">
                <a:gradFill>
                  <a:gsLst>
                    <a:gs pos="0">
                      <a:srgbClr val="F2F2F2"/>
                    </a:gs>
                    <a:gs pos="100000">
                      <a:srgbClr val="F2F2F2">
                        <a:alpha val="0"/>
                      </a:srgbClr>
                    </a:gs>
                  </a:gsLst>
                  <a:lin ang="5400000" scaled="0"/>
                </a:gradFill>
                <a:headEnd type="none"/>
                <a:tailEnd type="none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xmlns="" id="{9F0163E2-3F9A-429D-B702-6729B5BF152C}"/>
                  </a:ext>
                </a:extLst>
              </p:cNvPr>
              <p:cNvGrpSpPr/>
              <p:nvPr/>
            </p:nvGrpSpPr>
            <p:grpSpPr>
              <a:xfrm>
                <a:off x="5924233" y="1730224"/>
                <a:ext cx="78898" cy="78898"/>
                <a:chOff x="6168933" y="1741502"/>
                <a:chExt cx="162986" cy="162986"/>
              </a:xfrm>
            </p:grpSpPr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xmlns="" id="{E2B57A5A-AAAE-42FB-B0AF-37233077B5EB}"/>
                    </a:ext>
                  </a:extLst>
                </p:cNvPr>
                <p:cNvSpPr/>
                <p:nvPr/>
              </p:nvSpPr>
              <p:spPr>
                <a:xfrm>
                  <a:off x="6168933" y="1741502"/>
                  <a:ext cx="162986" cy="1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xmlns="" id="{5D4D6925-F315-4517-BF62-5621768C93E2}"/>
                    </a:ext>
                  </a:extLst>
                </p:cNvPr>
                <p:cNvSpPr/>
                <p:nvPr/>
              </p:nvSpPr>
              <p:spPr>
                <a:xfrm>
                  <a:off x="6194158" y="1766727"/>
                  <a:ext cx="112537" cy="112537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xmlns="" id="{DC81F733-D79A-4C4D-9F15-F13F4A68F3D6}"/>
                    </a:ext>
                  </a:extLst>
                </p:cNvPr>
                <p:cNvSpPr/>
                <p:nvPr/>
              </p:nvSpPr>
              <p:spPr>
                <a:xfrm>
                  <a:off x="6219384" y="1790014"/>
                  <a:ext cx="64027" cy="64027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1DA334B9-C17E-41C4-9023-567AB140F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88"/>
                      </a14:imgEffect>
                      <a14:imgEffect>
                        <a14:brightnessContrast brigh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95" r="18821" b="50032"/>
            <a:stretch>
              <a:fillRect/>
            </a:stretch>
          </p:blipFill>
          <p:spPr>
            <a:xfrm flipH="1">
              <a:off x="5191929" y="1582628"/>
              <a:ext cx="899533" cy="1084602"/>
            </a:xfrm>
            <a:custGeom>
              <a:avLst/>
              <a:gdLst>
                <a:gd name="connsiteX0" fmla="*/ 146118 w 1027877"/>
                <a:gd name="connsiteY0" fmla="*/ 0 h 1239353"/>
                <a:gd name="connsiteX1" fmla="*/ 876117 w 1027877"/>
                <a:gd name="connsiteY1" fmla="*/ 0 h 1239353"/>
                <a:gd name="connsiteX2" fmla="*/ 876117 w 1027877"/>
                <a:gd name="connsiteY2" fmla="*/ 370945 h 1239353"/>
                <a:gd name="connsiteX3" fmla="*/ 876930 w 1027877"/>
                <a:gd name="connsiteY3" fmla="*/ 371615 h 1239353"/>
                <a:gd name="connsiteX4" fmla="*/ 1027877 w 1027877"/>
                <a:gd name="connsiteY4" fmla="*/ 736034 h 1239353"/>
                <a:gd name="connsiteX5" fmla="*/ 1017832 w 1027877"/>
                <a:gd name="connsiteY5" fmla="*/ 835682 h 1239353"/>
                <a:gd name="connsiteX6" fmla="*/ 990233 w 1027877"/>
                <a:gd name="connsiteY6" fmla="*/ 924590 h 1239353"/>
                <a:gd name="connsiteX7" fmla="*/ 515367 w 1027877"/>
                <a:gd name="connsiteY7" fmla="*/ 1239353 h 1239353"/>
                <a:gd name="connsiteX8" fmla="*/ 0 w 1027877"/>
                <a:gd name="connsiteY8" fmla="*/ 723987 h 1239353"/>
                <a:gd name="connsiteX9" fmla="*/ 23170 w 1027877"/>
                <a:gd name="connsiteY9" fmla="*/ 570733 h 1239353"/>
                <a:gd name="connsiteX10" fmla="*/ 33952 w 1027877"/>
                <a:gd name="connsiteY10" fmla="*/ 541276 h 1239353"/>
                <a:gd name="connsiteX11" fmla="*/ 23170 w 1027877"/>
                <a:gd name="connsiteY11" fmla="*/ 511819 h 1239353"/>
                <a:gd name="connsiteX12" fmla="*/ 0 w 1027877"/>
                <a:gd name="connsiteY12" fmla="*/ 358565 h 1239353"/>
                <a:gd name="connsiteX13" fmla="*/ 88017 w 1027877"/>
                <a:gd name="connsiteY13" fmla="*/ 70419 h 123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7877" h="1239353">
                  <a:moveTo>
                    <a:pt x="146118" y="0"/>
                  </a:moveTo>
                  <a:lnTo>
                    <a:pt x="876117" y="0"/>
                  </a:lnTo>
                  <a:lnTo>
                    <a:pt x="876117" y="370945"/>
                  </a:lnTo>
                  <a:lnTo>
                    <a:pt x="876930" y="371615"/>
                  </a:lnTo>
                  <a:cubicBezTo>
                    <a:pt x="970193" y="464878"/>
                    <a:pt x="1027877" y="593720"/>
                    <a:pt x="1027877" y="736034"/>
                  </a:cubicBezTo>
                  <a:lnTo>
                    <a:pt x="1017832" y="835682"/>
                  </a:lnTo>
                  <a:lnTo>
                    <a:pt x="990233" y="924590"/>
                  </a:lnTo>
                  <a:cubicBezTo>
                    <a:pt x="911996" y="1109563"/>
                    <a:pt x="728838" y="1239353"/>
                    <a:pt x="515367" y="1239353"/>
                  </a:cubicBezTo>
                  <a:cubicBezTo>
                    <a:pt x="230738" y="1239353"/>
                    <a:pt x="0" y="1008615"/>
                    <a:pt x="0" y="723987"/>
                  </a:cubicBezTo>
                  <a:cubicBezTo>
                    <a:pt x="0" y="670619"/>
                    <a:pt x="8112" y="619145"/>
                    <a:pt x="23170" y="570733"/>
                  </a:cubicBezTo>
                  <a:lnTo>
                    <a:pt x="33952" y="541276"/>
                  </a:lnTo>
                  <a:lnTo>
                    <a:pt x="23170" y="511819"/>
                  </a:lnTo>
                  <a:cubicBezTo>
                    <a:pt x="8112" y="463406"/>
                    <a:pt x="0" y="411933"/>
                    <a:pt x="0" y="358565"/>
                  </a:cubicBezTo>
                  <a:cubicBezTo>
                    <a:pt x="0" y="251829"/>
                    <a:pt x="32448" y="152672"/>
                    <a:pt x="88017" y="70419"/>
                  </a:cubicBezTo>
                  <a:close/>
                </a:path>
              </a:pathLst>
            </a:custGeom>
            <a:effectLst/>
          </p:spPr>
        </p:pic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xmlns="" id="{31EA09D4-8B52-4567-BFF2-8130BBEA9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191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3" r="11234" b="21988"/>
            <a:stretch>
              <a:fillRect/>
            </a:stretch>
          </p:blipFill>
          <p:spPr>
            <a:xfrm>
              <a:off x="3164990" y="1553793"/>
              <a:ext cx="902033" cy="1113437"/>
            </a:xfrm>
            <a:custGeom>
              <a:avLst/>
              <a:gdLst>
                <a:gd name="connsiteX0" fmla="*/ 262423 w 1851170"/>
                <a:gd name="connsiteY0" fmla="*/ 0 h 2225846"/>
                <a:gd name="connsiteX1" fmla="*/ 1588748 w 1851170"/>
                <a:gd name="connsiteY1" fmla="*/ 0 h 2225846"/>
                <a:gd name="connsiteX2" fmla="*/ 1693095 w 1851170"/>
                <a:gd name="connsiteY2" fmla="*/ 126470 h 2225846"/>
                <a:gd name="connsiteX3" fmla="*/ 1851170 w 1851170"/>
                <a:gd name="connsiteY3" fmla="*/ 643973 h 2225846"/>
                <a:gd name="connsiteX4" fmla="*/ 1809558 w 1851170"/>
                <a:gd name="connsiteY4" fmla="*/ 919214 h 2225846"/>
                <a:gd name="connsiteX5" fmla="*/ 1790195 w 1851170"/>
                <a:gd name="connsiteY5" fmla="*/ 972117 h 2225846"/>
                <a:gd name="connsiteX6" fmla="*/ 1809558 w 1851170"/>
                <a:gd name="connsiteY6" fmla="*/ 1025021 h 2225846"/>
                <a:gd name="connsiteX7" fmla="*/ 1851170 w 1851170"/>
                <a:gd name="connsiteY7" fmla="*/ 1300261 h 2225846"/>
                <a:gd name="connsiteX8" fmla="*/ 925585 w 1851170"/>
                <a:gd name="connsiteY8" fmla="*/ 2225846 h 2225846"/>
                <a:gd name="connsiteX9" fmla="*/ 0 w 1851170"/>
                <a:gd name="connsiteY9" fmla="*/ 1300261 h 2225846"/>
                <a:gd name="connsiteX10" fmla="*/ 41613 w 1851170"/>
                <a:gd name="connsiteY10" fmla="*/ 1025021 h 2225846"/>
                <a:gd name="connsiteX11" fmla="*/ 60976 w 1851170"/>
                <a:gd name="connsiteY11" fmla="*/ 972117 h 2225846"/>
                <a:gd name="connsiteX12" fmla="*/ 41613 w 1851170"/>
                <a:gd name="connsiteY12" fmla="*/ 919214 h 2225846"/>
                <a:gd name="connsiteX13" fmla="*/ 0 w 1851170"/>
                <a:gd name="connsiteY13" fmla="*/ 643973 h 2225846"/>
                <a:gd name="connsiteX14" fmla="*/ 158076 w 1851170"/>
                <a:gd name="connsiteY14" fmla="*/ 126470 h 222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1170" h="2225846">
                  <a:moveTo>
                    <a:pt x="262423" y="0"/>
                  </a:moveTo>
                  <a:lnTo>
                    <a:pt x="1588748" y="0"/>
                  </a:lnTo>
                  <a:lnTo>
                    <a:pt x="1693095" y="126470"/>
                  </a:lnTo>
                  <a:cubicBezTo>
                    <a:pt x="1792895" y="274194"/>
                    <a:pt x="1851170" y="452278"/>
                    <a:pt x="1851170" y="643973"/>
                  </a:cubicBezTo>
                  <a:cubicBezTo>
                    <a:pt x="1851170" y="739821"/>
                    <a:pt x="1836602" y="832265"/>
                    <a:pt x="1809558" y="919214"/>
                  </a:cubicBezTo>
                  <a:lnTo>
                    <a:pt x="1790195" y="972117"/>
                  </a:lnTo>
                  <a:lnTo>
                    <a:pt x="1809558" y="1025021"/>
                  </a:lnTo>
                  <a:cubicBezTo>
                    <a:pt x="1836602" y="1111969"/>
                    <a:pt x="1851170" y="1204414"/>
                    <a:pt x="1851170" y="1300261"/>
                  </a:cubicBezTo>
                  <a:cubicBezTo>
                    <a:pt x="1851170" y="1811447"/>
                    <a:pt x="1436771" y="2225846"/>
                    <a:pt x="925585" y="2225846"/>
                  </a:cubicBezTo>
                  <a:cubicBezTo>
                    <a:pt x="414399" y="2225846"/>
                    <a:pt x="0" y="1811447"/>
                    <a:pt x="0" y="1300261"/>
                  </a:cubicBezTo>
                  <a:cubicBezTo>
                    <a:pt x="0" y="1204414"/>
                    <a:pt x="14569" y="1111969"/>
                    <a:pt x="41613" y="1025021"/>
                  </a:cubicBezTo>
                  <a:lnTo>
                    <a:pt x="60976" y="972117"/>
                  </a:lnTo>
                  <a:lnTo>
                    <a:pt x="41613" y="919214"/>
                  </a:lnTo>
                  <a:cubicBezTo>
                    <a:pt x="14569" y="832265"/>
                    <a:pt x="0" y="739821"/>
                    <a:pt x="0" y="643973"/>
                  </a:cubicBezTo>
                  <a:cubicBezTo>
                    <a:pt x="0" y="452278"/>
                    <a:pt x="58275" y="274194"/>
                    <a:pt x="158076" y="126470"/>
                  </a:cubicBezTo>
                  <a:close/>
                </a:path>
              </a:pathLst>
            </a:custGeom>
            <a:ln>
              <a:noFill/>
            </a:ln>
            <a:effectLst/>
          </p:spPr>
        </p:pic>
        <p:pic>
          <p:nvPicPr>
            <p:cNvPr id="164" name="图片 163">
              <a:extLst>
                <a:ext uri="{FF2B5EF4-FFF2-40B4-BE49-F238E27FC236}">
                  <a16:creationId xmlns:a16="http://schemas.microsoft.com/office/drawing/2014/main" xmlns="" id="{7F08EA17-E767-4804-B8C8-4EC753202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191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3" r="11234" b="21988"/>
            <a:stretch>
              <a:fillRect/>
            </a:stretch>
          </p:blipFill>
          <p:spPr>
            <a:xfrm>
              <a:off x="7253358" y="1553793"/>
              <a:ext cx="902033" cy="1113437"/>
            </a:xfrm>
            <a:custGeom>
              <a:avLst/>
              <a:gdLst>
                <a:gd name="connsiteX0" fmla="*/ 262423 w 1851170"/>
                <a:gd name="connsiteY0" fmla="*/ 0 h 2225846"/>
                <a:gd name="connsiteX1" fmla="*/ 1588748 w 1851170"/>
                <a:gd name="connsiteY1" fmla="*/ 0 h 2225846"/>
                <a:gd name="connsiteX2" fmla="*/ 1693095 w 1851170"/>
                <a:gd name="connsiteY2" fmla="*/ 126470 h 2225846"/>
                <a:gd name="connsiteX3" fmla="*/ 1851170 w 1851170"/>
                <a:gd name="connsiteY3" fmla="*/ 643973 h 2225846"/>
                <a:gd name="connsiteX4" fmla="*/ 1809558 w 1851170"/>
                <a:gd name="connsiteY4" fmla="*/ 919214 h 2225846"/>
                <a:gd name="connsiteX5" fmla="*/ 1790195 w 1851170"/>
                <a:gd name="connsiteY5" fmla="*/ 972117 h 2225846"/>
                <a:gd name="connsiteX6" fmla="*/ 1809558 w 1851170"/>
                <a:gd name="connsiteY6" fmla="*/ 1025021 h 2225846"/>
                <a:gd name="connsiteX7" fmla="*/ 1851170 w 1851170"/>
                <a:gd name="connsiteY7" fmla="*/ 1300261 h 2225846"/>
                <a:gd name="connsiteX8" fmla="*/ 925585 w 1851170"/>
                <a:gd name="connsiteY8" fmla="*/ 2225846 h 2225846"/>
                <a:gd name="connsiteX9" fmla="*/ 0 w 1851170"/>
                <a:gd name="connsiteY9" fmla="*/ 1300261 h 2225846"/>
                <a:gd name="connsiteX10" fmla="*/ 41613 w 1851170"/>
                <a:gd name="connsiteY10" fmla="*/ 1025021 h 2225846"/>
                <a:gd name="connsiteX11" fmla="*/ 60976 w 1851170"/>
                <a:gd name="connsiteY11" fmla="*/ 972117 h 2225846"/>
                <a:gd name="connsiteX12" fmla="*/ 41613 w 1851170"/>
                <a:gd name="connsiteY12" fmla="*/ 919214 h 2225846"/>
                <a:gd name="connsiteX13" fmla="*/ 0 w 1851170"/>
                <a:gd name="connsiteY13" fmla="*/ 643973 h 2225846"/>
                <a:gd name="connsiteX14" fmla="*/ 158076 w 1851170"/>
                <a:gd name="connsiteY14" fmla="*/ 126470 h 222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1170" h="2225846">
                  <a:moveTo>
                    <a:pt x="262423" y="0"/>
                  </a:moveTo>
                  <a:lnTo>
                    <a:pt x="1588748" y="0"/>
                  </a:lnTo>
                  <a:lnTo>
                    <a:pt x="1693095" y="126470"/>
                  </a:lnTo>
                  <a:cubicBezTo>
                    <a:pt x="1792895" y="274194"/>
                    <a:pt x="1851170" y="452278"/>
                    <a:pt x="1851170" y="643973"/>
                  </a:cubicBezTo>
                  <a:cubicBezTo>
                    <a:pt x="1851170" y="739821"/>
                    <a:pt x="1836602" y="832265"/>
                    <a:pt x="1809558" y="919214"/>
                  </a:cubicBezTo>
                  <a:lnTo>
                    <a:pt x="1790195" y="972117"/>
                  </a:lnTo>
                  <a:lnTo>
                    <a:pt x="1809558" y="1025021"/>
                  </a:lnTo>
                  <a:cubicBezTo>
                    <a:pt x="1836602" y="1111969"/>
                    <a:pt x="1851170" y="1204414"/>
                    <a:pt x="1851170" y="1300261"/>
                  </a:cubicBezTo>
                  <a:cubicBezTo>
                    <a:pt x="1851170" y="1811447"/>
                    <a:pt x="1436771" y="2225846"/>
                    <a:pt x="925585" y="2225846"/>
                  </a:cubicBezTo>
                  <a:cubicBezTo>
                    <a:pt x="414399" y="2225846"/>
                    <a:pt x="0" y="1811447"/>
                    <a:pt x="0" y="1300261"/>
                  </a:cubicBezTo>
                  <a:cubicBezTo>
                    <a:pt x="0" y="1204414"/>
                    <a:pt x="14569" y="1111969"/>
                    <a:pt x="41613" y="1025021"/>
                  </a:cubicBezTo>
                  <a:lnTo>
                    <a:pt x="60976" y="972117"/>
                  </a:lnTo>
                  <a:lnTo>
                    <a:pt x="41613" y="919214"/>
                  </a:lnTo>
                  <a:cubicBezTo>
                    <a:pt x="14569" y="832265"/>
                    <a:pt x="0" y="739821"/>
                    <a:pt x="0" y="643973"/>
                  </a:cubicBezTo>
                  <a:cubicBezTo>
                    <a:pt x="0" y="452278"/>
                    <a:pt x="58275" y="274194"/>
                    <a:pt x="158076" y="126470"/>
                  </a:cubicBezTo>
                  <a:close/>
                </a:path>
              </a:pathLst>
            </a:custGeom>
            <a:ln>
              <a:noFill/>
            </a:ln>
            <a:effectLst/>
          </p:spPr>
        </p:pic>
        <p:pic>
          <p:nvPicPr>
            <p:cNvPr id="165" name="图片 164">
              <a:extLst>
                <a:ext uri="{FF2B5EF4-FFF2-40B4-BE49-F238E27FC236}">
                  <a16:creationId xmlns:a16="http://schemas.microsoft.com/office/drawing/2014/main" xmlns="" id="{DF3DD258-872B-41FE-8660-39E34944E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988"/>
                      </a14:imgEffect>
                      <a14:imgEffect>
                        <a14:brightnessContrast brigh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95" r="18821" b="50032"/>
            <a:stretch>
              <a:fillRect/>
            </a:stretch>
          </p:blipFill>
          <p:spPr>
            <a:xfrm flipH="1">
              <a:off x="9297542" y="1582628"/>
              <a:ext cx="899533" cy="1084602"/>
            </a:xfrm>
            <a:custGeom>
              <a:avLst/>
              <a:gdLst>
                <a:gd name="connsiteX0" fmla="*/ 146118 w 1027877"/>
                <a:gd name="connsiteY0" fmla="*/ 0 h 1239353"/>
                <a:gd name="connsiteX1" fmla="*/ 876117 w 1027877"/>
                <a:gd name="connsiteY1" fmla="*/ 0 h 1239353"/>
                <a:gd name="connsiteX2" fmla="*/ 876117 w 1027877"/>
                <a:gd name="connsiteY2" fmla="*/ 370945 h 1239353"/>
                <a:gd name="connsiteX3" fmla="*/ 876930 w 1027877"/>
                <a:gd name="connsiteY3" fmla="*/ 371615 h 1239353"/>
                <a:gd name="connsiteX4" fmla="*/ 1027877 w 1027877"/>
                <a:gd name="connsiteY4" fmla="*/ 736034 h 1239353"/>
                <a:gd name="connsiteX5" fmla="*/ 1017832 w 1027877"/>
                <a:gd name="connsiteY5" fmla="*/ 835682 h 1239353"/>
                <a:gd name="connsiteX6" fmla="*/ 990233 w 1027877"/>
                <a:gd name="connsiteY6" fmla="*/ 924590 h 1239353"/>
                <a:gd name="connsiteX7" fmla="*/ 515367 w 1027877"/>
                <a:gd name="connsiteY7" fmla="*/ 1239353 h 1239353"/>
                <a:gd name="connsiteX8" fmla="*/ 0 w 1027877"/>
                <a:gd name="connsiteY8" fmla="*/ 723987 h 1239353"/>
                <a:gd name="connsiteX9" fmla="*/ 23170 w 1027877"/>
                <a:gd name="connsiteY9" fmla="*/ 570733 h 1239353"/>
                <a:gd name="connsiteX10" fmla="*/ 33952 w 1027877"/>
                <a:gd name="connsiteY10" fmla="*/ 541276 h 1239353"/>
                <a:gd name="connsiteX11" fmla="*/ 23170 w 1027877"/>
                <a:gd name="connsiteY11" fmla="*/ 511819 h 1239353"/>
                <a:gd name="connsiteX12" fmla="*/ 0 w 1027877"/>
                <a:gd name="connsiteY12" fmla="*/ 358565 h 1239353"/>
                <a:gd name="connsiteX13" fmla="*/ 88017 w 1027877"/>
                <a:gd name="connsiteY13" fmla="*/ 70419 h 123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27877" h="1239353">
                  <a:moveTo>
                    <a:pt x="146118" y="0"/>
                  </a:moveTo>
                  <a:lnTo>
                    <a:pt x="876117" y="0"/>
                  </a:lnTo>
                  <a:lnTo>
                    <a:pt x="876117" y="370945"/>
                  </a:lnTo>
                  <a:lnTo>
                    <a:pt x="876930" y="371615"/>
                  </a:lnTo>
                  <a:cubicBezTo>
                    <a:pt x="970193" y="464878"/>
                    <a:pt x="1027877" y="593720"/>
                    <a:pt x="1027877" y="736034"/>
                  </a:cubicBezTo>
                  <a:lnTo>
                    <a:pt x="1017832" y="835682"/>
                  </a:lnTo>
                  <a:lnTo>
                    <a:pt x="990233" y="924590"/>
                  </a:lnTo>
                  <a:cubicBezTo>
                    <a:pt x="911996" y="1109563"/>
                    <a:pt x="728838" y="1239353"/>
                    <a:pt x="515367" y="1239353"/>
                  </a:cubicBezTo>
                  <a:cubicBezTo>
                    <a:pt x="230738" y="1239353"/>
                    <a:pt x="0" y="1008615"/>
                    <a:pt x="0" y="723987"/>
                  </a:cubicBezTo>
                  <a:cubicBezTo>
                    <a:pt x="0" y="670619"/>
                    <a:pt x="8112" y="619145"/>
                    <a:pt x="23170" y="570733"/>
                  </a:cubicBezTo>
                  <a:lnTo>
                    <a:pt x="33952" y="541276"/>
                  </a:lnTo>
                  <a:lnTo>
                    <a:pt x="23170" y="511819"/>
                  </a:lnTo>
                  <a:cubicBezTo>
                    <a:pt x="8112" y="463406"/>
                    <a:pt x="0" y="411933"/>
                    <a:pt x="0" y="358565"/>
                  </a:cubicBezTo>
                  <a:cubicBezTo>
                    <a:pt x="0" y="251829"/>
                    <a:pt x="32448" y="152672"/>
                    <a:pt x="88017" y="70419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607F985-EA8E-4AD0-9D1C-5B91F1178632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xmlns="" id="{6A67FE88-93A8-4513-BE28-5EEE1B08B6AC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08</a:t>
              </a:r>
            </a:p>
          </p:txBody>
        </p:sp>
        <p:sp>
          <p:nvSpPr>
            <p:cNvPr id="168" name="弧形 167">
              <a:extLst>
                <a:ext uri="{FF2B5EF4-FFF2-40B4-BE49-F238E27FC236}">
                  <a16:creationId xmlns:a16="http://schemas.microsoft.com/office/drawing/2014/main" xmlns="" id="{67788283-9634-4AA5-830C-B28DA8A3DEAC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7B916564-7518-42C3-A5A7-D990CB6F97A3}"/>
              </a:ext>
            </a:extLst>
          </p:cNvPr>
          <p:cNvGrpSpPr/>
          <p:nvPr/>
        </p:nvGrpSpPr>
        <p:grpSpPr>
          <a:xfrm>
            <a:off x="867327" y="2461359"/>
            <a:ext cx="857663" cy="2498303"/>
            <a:chOff x="867327" y="2461359"/>
            <a:chExt cx="857663" cy="2498303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xmlns="" id="{E89CC8ED-85FB-4A1C-AF93-D3BC4D957F71}"/>
                </a:ext>
              </a:extLst>
            </p:cNvPr>
            <p:cNvSpPr txBox="1"/>
            <p:nvPr/>
          </p:nvSpPr>
          <p:spPr>
            <a:xfrm>
              <a:off x="924595" y="2461359"/>
              <a:ext cx="74312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84FA0B5B-B848-423C-9153-AA33F74D1A14}"/>
                </a:ext>
              </a:extLst>
            </p:cNvPr>
            <p:cNvSpPr txBox="1"/>
            <p:nvPr/>
          </p:nvSpPr>
          <p:spPr>
            <a:xfrm>
              <a:off x="924595" y="3024380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76955EA0-3AB4-4C90-9B30-D2824FE3A32A}"/>
                </a:ext>
              </a:extLst>
            </p:cNvPr>
            <p:cNvSpPr txBox="1"/>
            <p:nvPr/>
          </p:nvSpPr>
          <p:spPr>
            <a:xfrm>
              <a:off x="924595" y="358740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5B2221F8-360D-44FC-A6C2-25FD07C9BE40}"/>
                </a:ext>
              </a:extLst>
            </p:cNvPr>
            <p:cNvSpPr txBox="1"/>
            <p:nvPr/>
          </p:nvSpPr>
          <p:spPr>
            <a:xfrm>
              <a:off x="924595" y="471344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07F4045D-D383-4C2F-914D-B447795B9B42}"/>
                </a:ext>
              </a:extLst>
            </p:cNvPr>
            <p:cNvSpPr/>
            <p:nvPr/>
          </p:nvSpPr>
          <p:spPr>
            <a:xfrm>
              <a:off x="867327" y="4135034"/>
              <a:ext cx="857663" cy="261609"/>
            </a:xfrm>
            <a:prstGeom prst="rect">
              <a:avLst/>
            </a:pr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3FAEA554-D335-45F5-AABF-9F0916864795}"/>
                </a:ext>
              </a:extLst>
            </p:cNvPr>
            <p:cNvSpPr txBox="1"/>
            <p:nvPr/>
          </p:nvSpPr>
          <p:spPr>
            <a:xfrm>
              <a:off x="928614" y="4150422"/>
              <a:ext cx="73509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srgbClr val="FA4500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</p:grp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7A334AEC-6EE9-4A66-9EDA-C45390332322}"/>
              </a:ext>
            </a:extLst>
          </p:cNvPr>
          <p:cNvCxnSpPr>
            <a:cxnSpLocks/>
          </p:cNvCxnSpPr>
          <p:nvPr/>
        </p:nvCxnSpPr>
        <p:spPr>
          <a:xfrm>
            <a:off x="2652009" y="5557256"/>
            <a:ext cx="175577" cy="0"/>
          </a:xfrm>
          <a:prstGeom prst="line">
            <a:avLst/>
          </a:prstGeom>
          <a:ln w="19050" cap="rnd">
            <a:solidFill>
              <a:srgbClr val="FA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C80B42FF-D125-4410-B3E7-FE1263C9F25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572" y="1906484"/>
            <a:ext cx="1981204" cy="1118618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E5C89EB2-163A-4ADC-95AB-8383A7B2286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76" y="1888980"/>
            <a:ext cx="1981204" cy="1118618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xmlns="" id="{D59609EA-5856-4C5A-B303-7F846294ABE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704" y="1949152"/>
            <a:ext cx="1981204" cy="1118618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706E1E26-D8FE-4D35-AC26-42D9C9EB650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748" y="1954915"/>
            <a:ext cx="1981204" cy="11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11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855021" y="119070"/>
            <a:ext cx="10882986" cy="5985676"/>
          </a:xfrm>
          <a:prstGeom prst="rect">
            <a:avLst/>
          </a:prstGeom>
          <a:blipFill dpi="0" rotWithShape="1">
            <a:blip r:embed="rId5">
              <a:alphaModFix amt="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9375853" y="4220961"/>
            <a:ext cx="91880" cy="110051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ffectLst>
            <a:glow rad="2413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 hidden="1"/>
          <p:cNvSpPr/>
          <p:nvPr/>
        </p:nvSpPr>
        <p:spPr>
          <a:xfrm>
            <a:off x="-218661" y="-73589"/>
            <a:ext cx="11970203" cy="7053943"/>
          </a:xfrm>
          <a:prstGeom prst="rect">
            <a:avLst/>
          </a:prstGeom>
          <a:blipFill dpi="0" rotWithShape="1">
            <a:blip r:embed="rId6">
              <a:alphaModFix amt="1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/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/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5031216" y="1019019"/>
            <a:ext cx="20498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Bahnschrift Condensed" panose="020B0502040204020203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CONTACT US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21536" y="1351180"/>
            <a:ext cx="7489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dirty="0">
                <a:solidFill>
                  <a:prstClr val="white">
                    <a:lumMod val="95000"/>
                  </a:prst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联系我们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095998" y="885725"/>
            <a:ext cx="0" cy="133294"/>
          </a:xfrm>
          <a:prstGeom prst="line">
            <a:avLst/>
          </a:prstGeom>
          <a:ln>
            <a:solidFill>
              <a:schemeClr val="accent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25"/>
          <p:cNvSpPr txBox="1"/>
          <p:nvPr/>
        </p:nvSpPr>
        <p:spPr>
          <a:xfrm>
            <a:off x="4666491" y="1988500"/>
            <a:ext cx="2859011" cy="307777"/>
          </a:xfrm>
          <a:prstGeom prst="rect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高端投喂基地  拒绝平庸社群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6095998" y="1692549"/>
            <a:ext cx="0" cy="133294"/>
          </a:xfrm>
          <a:prstGeom prst="line">
            <a:avLst/>
          </a:prstGeom>
          <a:ln>
            <a:solidFill>
              <a:schemeClr val="accent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095998" y="922823"/>
            <a:ext cx="0" cy="133294"/>
          </a:xfrm>
          <a:prstGeom prst="line">
            <a:avLst/>
          </a:prstGeom>
          <a:ln>
            <a:solidFill>
              <a:schemeClr val="accent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placeholder_90560">
            <a:extLst>
              <a:ext uri="{FF2B5EF4-FFF2-40B4-BE49-F238E27FC236}">
                <a16:creationId xmlns:a16="http://schemas.microsoft.com/office/drawing/2014/main" xmlns="" id="{09AAE062-4291-4DDD-A169-E5F6358904F4}"/>
              </a:ext>
            </a:extLst>
          </p:cNvPr>
          <p:cNvSpPr>
            <a:spLocks noChangeAspect="1"/>
          </p:cNvSpPr>
          <p:nvPr/>
        </p:nvSpPr>
        <p:spPr bwMode="auto">
          <a:xfrm>
            <a:off x="3462938" y="3641989"/>
            <a:ext cx="287025" cy="379582"/>
          </a:xfrm>
          <a:custGeom>
            <a:avLst/>
            <a:gdLst>
              <a:gd name="connsiteX0" fmla="*/ 229409 w 458887"/>
              <a:gd name="connsiteY0" fmla="*/ 142825 h 606863"/>
              <a:gd name="connsiteX1" fmla="*/ 315852 w 458887"/>
              <a:gd name="connsiteY1" fmla="*/ 229056 h 606863"/>
              <a:gd name="connsiteX2" fmla="*/ 229409 w 458887"/>
              <a:gd name="connsiteY2" fmla="*/ 315287 h 606863"/>
              <a:gd name="connsiteX3" fmla="*/ 142966 w 458887"/>
              <a:gd name="connsiteY3" fmla="*/ 229056 h 606863"/>
              <a:gd name="connsiteX4" fmla="*/ 229409 w 458887"/>
              <a:gd name="connsiteY4" fmla="*/ 142825 h 606863"/>
              <a:gd name="connsiteX5" fmla="*/ 229443 w 458887"/>
              <a:gd name="connsiteY5" fmla="*/ 34756 h 606863"/>
              <a:gd name="connsiteX6" fmla="*/ 34808 w 458887"/>
              <a:gd name="connsiteY6" fmla="*/ 229103 h 606863"/>
              <a:gd name="connsiteX7" fmla="*/ 229443 w 458887"/>
              <a:gd name="connsiteY7" fmla="*/ 554794 h 606863"/>
              <a:gd name="connsiteX8" fmla="*/ 424079 w 458887"/>
              <a:gd name="connsiteY8" fmla="*/ 229103 h 606863"/>
              <a:gd name="connsiteX9" fmla="*/ 229443 w 458887"/>
              <a:gd name="connsiteY9" fmla="*/ 34756 h 606863"/>
              <a:gd name="connsiteX10" fmla="*/ 229443 w 458887"/>
              <a:gd name="connsiteY10" fmla="*/ 0 h 606863"/>
              <a:gd name="connsiteX11" fmla="*/ 458887 w 458887"/>
              <a:gd name="connsiteY11" fmla="*/ 229103 h 606863"/>
              <a:gd name="connsiteX12" fmla="*/ 349510 w 458887"/>
              <a:gd name="connsiteY12" fmla="*/ 458987 h 606863"/>
              <a:gd name="connsiteX13" fmla="*/ 242350 w 458887"/>
              <a:gd name="connsiteY13" fmla="*/ 592544 h 606863"/>
              <a:gd name="connsiteX14" fmla="*/ 229443 w 458887"/>
              <a:gd name="connsiteY14" fmla="*/ 606863 h 606863"/>
              <a:gd name="connsiteX15" fmla="*/ 216537 w 458887"/>
              <a:gd name="connsiteY15" fmla="*/ 592544 h 606863"/>
              <a:gd name="connsiteX16" fmla="*/ 109377 w 458887"/>
              <a:gd name="connsiteY16" fmla="*/ 458987 h 606863"/>
              <a:gd name="connsiteX17" fmla="*/ 0 w 458887"/>
              <a:gd name="connsiteY17" fmla="*/ 229103 h 606863"/>
              <a:gd name="connsiteX18" fmla="*/ 229443 w 458887"/>
              <a:gd name="connsiteY18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8887" h="606863">
                <a:moveTo>
                  <a:pt x="229409" y="142825"/>
                </a:moveTo>
                <a:cubicBezTo>
                  <a:pt x="277150" y="142825"/>
                  <a:pt x="315852" y="181432"/>
                  <a:pt x="315852" y="229056"/>
                </a:cubicBezTo>
                <a:cubicBezTo>
                  <a:pt x="315852" y="276680"/>
                  <a:pt x="277150" y="315287"/>
                  <a:pt x="229409" y="315287"/>
                </a:cubicBezTo>
                <a:cubicBezTo>
                  <a:pt x="181668" y="315287"/>
                  <a:pt x="142966" y="276680"/>
                  <a:pt x="142966" y="229056"/>
                </a:cubicBezTo>
                <a:cubicBezTo>
                  <a:pt x="142966" y="181432"/>
                  <a:pt x="181668" y="142825"/>
                  <a:pt x="229409" y="142825"/>
                </a:cubicBezTo>
                <a:close/>
                <a:moveTo>
                  <a:pt x="229443" y="34756"/>
                </a:moveTo>
                <a:cubicBezTo>
                  <a:pt x="122153" y="34756"/>
                  <a:pt x="34808" y="121841"/>
                  <a:pt x="34808" y="229103"/>
                </a:cubicBezTo>
                <a:cubicBezTo>
                  <a:pt x="34808" y="313455"/>
                  <a:pt x="165043" y="480596"/>
                  <a:pt x="229443" y="554794"/>
                </a:cubicBezTo>
                <a:cubicBezTo>
                  <a:pt x="293844" y="480596"/>
                  <a:pt x="424079" y="313325"/>
                  <a:pt x="424079" y="229103"/>
                </a:cubicBezTo>
                <a:cubicBezTo>
                  <a:pt x="424079" y="121841"/>
                  <a:pt x="336734" y="34756"/>
                  <a:pt x="229443" y="34756"/>
                </a:cubicBezTo>
                <a:close/>
                <a:moveTo>
                  <a:pt x="229443" y="0"/>
                </a:moveTo>
                <a:cubicBezTo>
                  <a:pt x="355898" y="0"/>
                  <a:pt x="458887" y="102706"/>
                  <a:pt x="458887" y="229103"/>
                </a:cubicBezTo>
                <a:cubicBezTo>
                  <a:pt x="458887" y="281302"/>
                  <a:pt x="422124" y="358625"/>
                  <a:pt x="349510" y="458987"/>
                </a:cubicBezTo>
                <a:cubicBezTo>
                  <a:pt x="296582" y="532274"/>
                  <a:pt x="242871" y="592023"/>
                  <a:pt x="242350" y="592544"/>
                </a:cubicBezTo>
                <a:lnTo>
                  <a:pt x="229443" y="606863"/>
                </a:lnTo>
                <a:lnTo>
                  <a:pt x="216537" y="592544"/>
                </a:lnTo>
                <a:cubicBezTo>
                  <a:pt x="216016" y="592023"/>
                  <a:pt x="162305" y="532274"/>
                  <a:pt x="109377" y="458987"/>
                </a:cubicBezTo>
                <a:cubicBezTo>
                  <a:pt x="36763" y="358625"/>
                  <a:pt x="0" y="281302"/>
                  <a:pt x="0" y="229103"/>
                </a:cubicBezTo>
                <a:cubicBezTo>
                  <a:pt x="0" y="102706"/>
                  <a:pt x="102989" y="0"/>
                  <a:pt x="2294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location-pointer_619"/>
          <p:cNvSpPr>
            <a:spLocks noChangeAspect="1"/>
          </p:cNvSpPr>
          <p:nvPr/>
        </p:nvSpPr>
        <p:spPr bwMode="auto">
          <a:xfrm>
            <a:off x="9314475" y="3977275"/>
            <a:ext cx="204668" cy="302243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rgbClr val="FA4500"/>
          </a:solidFill>
          <a:ln>
            <a:noFill/>
          </a:ln>
        </p:spPr>
      </p:sp>
      <p:sp>
        <p:nvSpPr>
          <p:cNvPr id="7" name="vibrating-phone_73552"/>
          <p:cNvSpPr>
            <a:spLocks noChangeAspect="1"/>
          </p:cNvSpPr>
          <p:nvPr/>
        </p:nvSpPr>
        <p:spPr bwMode="auto">
          <a:xfrm>
            <a:off x="5380701" y="3677306"/>
            <a:ext cx="335173" cy="333643"/>
          </a:xfrm>
          <a:custGeom>
            <a:avLst/>
            <a:gdLst>
              <a:gd name="connsiteX0" fmla="*/ 352114 w 602980"/>
              <a:gd name="connsiteY0" fmla="*/ 132584 h 599312"/>
              <a:gd name="connsiteX1" fmla="*/ 431407 w 602980"/>
              <a:gd name="connsiteY1" fmla="*/ 174045 h 599312"/>
              <a:gd name="connsiteX2" fmla="*/ 472924 w 602980"/>
              <a:gd name="connsiteY2" fmla="*/ 253980 h 599312"/>
              <a:gd name="connsiteX3" fmla="*/ 456280 w 602980"/>
              <a:gd name="connsiteY3" fmla="*/ 274524 h 599312"/>
              <a:gd name="connsiteX4" fmla="*/ 454410 w 602980"/>
              <a:gd name="connsiteY4" fmla="*/ 274711 h 599312"/>
              <a:gd name="connsiteX5" fmla="*/ 435709 w 602980"/>
              <a:gd name="connsiteY5" fmla="*/ 258089 h 599312"/>
              <a:gd name="connsiteX6" fmla="*/ 405039 w 602980"/>
              <a:gd name="connsiteY6" fmla="*/ 200379 h 599312"/>
              <a:gd name="connsiteX7" fmla="*/ 347813 w 602980"/>
              <a:gd name="connsiteY7" fmla="*/ 169750 h 599312"/>
              <a:gd name="connsiteX8" fmla="*/ 331356 w 602980"/>
              <a:gd name="connsiteY8" fmla="*/ 149019 h 599312"/>
              <a:gd name="connsiteX9" fmla="*/ 352114 w 602980"/>
              <a:gd name="connsiteY9" fmla="*/ 132584 h 599312"/>
              <a:gd name="connsiteX10" fmla="*/ 369482 w 602980"/>
              <a:gd name="connsiteY10" fmla="*/ 54513 h 599312"/>
              <a:gd name="connsiteX11" fmla="*/ 488095 w 602980"/>
              <a:gd name="connsiteY11" fmla="*/ 114642 h 599312"/>
              <a:gd name="connsiteX12" fmla="*/ 548711 w 602980"/>
              <a:gd name="connsiteY12" fmla="*/ 234154 h 599312"/>
              <a:gd name="connsiteX13" fmla="*/ 532061 w 602980"/>
              <a:gd name="connsiteY13" fmla="*/ 254882 h 599312"/>
              <a:gd name="connsiteX14" fmla="*/ 530003 w 602980"/>
              <a:gd name="connsiteY14" fmla="*/ 254882 h 599312"/>
              <a:gd name="connsiteX15" fmla="*/ 511481 w 602980"/>
              <a:gd name="connsiteY15" fmla="*/ 238263 h 599312"/>
              <a:gd name="connsiteX16" fmla="*/ 461716 w 602980"/>
              <a:gd name="connsiteY16" fmla="*/ 140973 h 599312"/>
              <a:gd name="connsiteX17" fmla="*/ 365366 w 602980"/>
              <a:gd name="connsiteY17" fmla="*/ 91487 h 599312"/>
              <a:gd name="connsiteX18" fmla="*/ 348903 w 602980"/>
              <a:gd name="connsiteY18" fmla="*/ 70759 h 599312"/>
              <a:gd name="connsiteX19" fmla="*/ 369482 w 602980"/>
              <a:gd name="connsiteY19" fmla="*/ 54513 h 599312"/>
              <a:gd name="connsiteX20" fmla="*/ 108913 w 602980"/>
              <a:gd name="connsiteY20" fmla="*/ 37352 h 599312"/>
              <a:gd name="connsiteX21" fmla="*/ 89083 w 602980"/>
              <a:gd name="connsiteY21" fmla="*/ 45756 h 599312"/>
              <a:gd name="connsiteX22" fmla="*/ 88148 w 602980"/>
              <a:gd name="connsiteY22" fmla="*/ 46690 h 599312"/>
              <a:gd name="connsiteX23" fmla="*/ 87026 w 602980"/>
              <a:gd name="connsiteY23" fmla="*/ 47623 h 599312"/>
              <a:gd name="connsiteX24" fmla="*/ 41007 w 602980"/>
              <a:gd name="connsiteY24" fmla="*/ 133347 h 599312"/>
              <a:gd name="connsiteX25" fmla="*/ 186358 w 602980"/>
              <a:gd name="connsiteY25" fmla="*/ 416661 h 599312"/>
              <a:gd name="connsiteX26" fmla="*/ 463405 w 602980"/>
              <a:gd name="connsiteY26" fmla="*/ 561960 h 599312"/>
              <a:gd name="connsiteX27" fmla="*/ 471823 w 602980"/>
              <a:gd name="connsiteY27" fmla="*/ 561587 h 599312"/>
              <a:gd name="connsiteX28" fmla="*/ 556751 w 602980"/>
              <a:gd name="connsiteY28" fmla="*/ 515457 h 599312"/>
              <a:gd name="connsiteX29" fmla="*/ 559183 w 602980"/>
              <a:gd name="connsiteY29" fmla="*/ 476238 h 599312"/>
              <a:gd name="connsiteX30" fmla="*/ 472010 w 602980"/>
              <a:gd name="connsiteY30" fmla="*/ 389394 h 599312"/>
              <a:gd name="connsiteX31" fmla="*/ 454426 w 602980"/>
              <a:gd name="connsiteY31" fmla="*/ 382297 h 599312"/>
              <a:gd name="connsiteX32" fmla="*/ 434409 w 602980"/>
              <a:gd name="connsiteY32" fmla="*/ 390515 h 599312"/>
              <a:gd name="connsiteX33" fmla="*/ 398493 w 602980"/>
              <a:gd name="connsiteY33" fmla="*/ 426559 h 599312"/>
              <a:gd name="connsiteX34" fmla="*/ 375670 w 602980"/>
              <a:gd name="connsiteY34" fmla="*/ 437018 h 599312"/>
              <a:gd name="connsiteX35" fmla="*/ 359583 w 602980"/>
              <a:gd name="connsiteY35" fmla="*/ 432723 h 599312"/>
              <a:gd name="connsiteX36" fmla="*/ 249961 w 602980"/>
              <a:gd name="connsiteY36" fmla="*/ 353350 h 599312"/>
              <a:gd name="connsiteX37" fmla="*/ 170271 w 602980"/>
              <a:gd name="connsiteY37" fmla="*/ 243535 h 599312"/>
              <a:gd name="connsiteX38" fmla="*/ 173638 w 602980"/>
              <a:gd name="connsiteY38" fmla="*/ 208051 h 599312"/>
              <a:gd name="connsiteX39" fmla="*/ 174199 w 602980"/>
              <a:gd name="connsiteY39" fmla="*/ 207304 h 599312"/>
              <a:gd name="connsiteX40" fmla="*/ 212548 w 602980"/>
              <a:gd name="connsiteY40" fmla="*/ 169018 h 599312"/>
              <a:gd name="connsiteX41" fmla="*/ 213857 w 602980"/>
              <a:gd name="connsiteY41" fmla="*/ 131479 h 599312"/>
              <a:gd name="connsiteX42" fmla="*/ 126684 w 602980"/>
              <a:gd name="connsiteY42" fmla="*/ 44635 h 599312"/>
              <a:gd name="connsiteX43" fmla="*/ 108913 w 602980"/>
              <a:gd name="connsiteY43" fmla="*/ 37352 h 599312"/>
              <a:gd name="connsiteX44" fmla="*/ 108913 w 602980"/>
              <a:gd name="connsiteY44" fmla="*/ 0 h 599312"/>
              <a:gd name="connsiteX45" fmla="*/ 153060 w 602980"/>
              <a:gd name="connsiteY45" fmla="*/ 18115 h 599312"/>
              <a:gd name="connsiteX46" fmla="*/ 240234 w 602980"/>
              <a:gd name="connsiteY46" fmla="*/ 105145 h 599312"/>
              <a:gd name="connsiteX47" fmla="*/ 239111 w 602980"/>
              <a:gd name="connsiteY47" fmla="*/ 195538 h 599312"/>
              <a:gd name="connsiteX48" fmla="*/ 205065 w 602980"/>
              <a:gd name="connsiteY48" fmla="*/ 229341 h 599312"/>
              <a:gd name="connsiteX49" fmla="*/ 276338 w 602980"/>
              <a:gd name="connsiteY49" fmla="*/ 327017 h 599312"/>
              <a:gd name="connsiteX50" fmla="*/ 374174 w 602980"/>
              <a:gd name="connsiteY50" fmla="*/ 397985 h 599312"/>
              <a:gd name="connsiteX51" fmla="*/ 408033 w 602980"/>
              <a:gd name="connsiteY51" fmla="*/ 364182 h 599312"/>
              <a:gd name="connsiteX52" fmla="*/ 454426 w 602980"/>
              <a:gd name="connsiteY52" fmla="*/ 344945 h 599312"/>
              <a:gd name="connsiteX53" fmla="*/ 498386 w 602980"/>
              <a:gd name="connsiteY53" fmla="*/ 362874 h 599312"/>
              <a:gd name="connsiteX54" fmla="*/ 585560 w 602980"/>
              <a:gd name="connsiteY54" fmla="*/ 449904 h 599312"/>
              <a:gd name="connsiteX55" fmla="*/ 585747 w 602980"/>
              <a:gd name="connsiteY55" fmla="*/ 538802 h 599312"/>
              <a:gd name="connsiteX56" fmla="*/ 476125 w 602980"/>
              <a:gd name="connsiteY56" fmla="*/ 598752 h 599312"/>
              <a:gd name="connsiteX57" fmla="*/ 463405 w 602980"/>
              <a:gd name="connsiteY57" fmla="*/ 599312 h 599312"/>
              <a:gd name="connsiteX58" fmla="*/ 159795 w 602980"/>
              <a:gd name="connsiteY58" fmla="*/ 443181 h 599312"/>
              <a:gd name="connsiteX59" fmla="*/ 4342 w 602980"/>
              <a:gd name="connsiteY59" fmla="*/ 125876 h 599312"/>
              <a:gd name="connsiteX60" fmla="*/ 63455 w 602980"/>
              <a:gd name="connsiteY60" fmla="*/ 18489 h 599312"/>
              <a:gd name="connsiteX61" fmla="*/ 108913 w 602980"/>
              <a:gd name="connsiteY61" fmla="*/ 0 h 59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2980" h="599312">
                <a:moveTo>
                  <a:pt x="352114" y="132584"/>
                </a:moveTo>
                <a:cubicBezTo>
                  <a:pt x="381849" y="136132"/>
                  <a:pt x="413267" y="155929"/>
                  <a:pt x="431407" y="174045"/>
                </a:cubicBezTo>
                <a:cubicBezTo>
                  <a:pt x="449734" y="192162"/>
                  <a:pt x="469745" y="224098"/>
                  <a:pt x="472924" y="253980"/>
                </a:cubicBezTo>
                <a:cubicBezTo>
                  <a:pt x="474046" y="264252"/>
                  <a:pt x="466566" y="273404"/>
                  <a:pt x="456280" y="274524"/>
                </a:cubicBezTo>
                <a:cubicBezTo>
                  <a:pt x="455719" y="274711"/>
                  <a:pt x="454971" y="274711"/>
                  <a:pt x="454410" y="274711"/>
                </a:cubicBezTo>
                <a:cubicBezTo>
                  <a:pt x="444872" y="274711"/>
                  <a:pt x="436831" y="267614"/>
                  <a:pt x="435709" y="258089"/>
                </a:cubicBezTo>
                <a:cubicBezTo>
                  <a:pt x="433838" y="240533"/>
                  <a:pt x="420935" y="216254"/>
                  <a:pt x="405039" y="200379"/>
                </a:cubicBezTo>
                <a:cubicBezTo>
                  <a:pt x="389330" y="184691"/>
                  <a:pt x="365205" y="171804"/>
                  <a:pt x="347813" y="169750"/>
                </a:cubicBezTo>
                <a:cubicBezTo>
                  <a:pt x="337527" y="168629"/>
                  <a:pt x="330234" y="159291"/>
                  <a:pt x="331356" y="149019"/>
                </a:cubicBezTo>
                <a:cubicBezTo>
                  <a:pt x="332665" y="138747"/>
                  <a:pt x="341829" y="131463"/>
                  <a:pt x="352114" y="132584"/>
                </a:cubicBezTo>
                <a:close/>
                <a:moveTo>
                  <a:pt x="369482" y="54513"/>
                </a:moveTo>
                <a:cubicBezTo>
                  <a:pt x="410267" y="59181"/>
                  <a:pt x="455729" y="82150"/>
                  <a:pt x="488095" y="114642"/>
                </a:cubicBezTo>
                <a:cubicBezTo>
                  <a:pt x="521023" y="147322"/>
                  <a:pt x="544221" y="193259"/>
                  <a:pt x="548711" y="234154"/>
                </a:cubicBezTo>
                <a:cubicBezTo>
                  <a:pt x="549834" y="244425"/>
                  <a:pt x="542351" y="253762"/>
                  <a:pt x="532061" y="254882"/>
                </a:cubicBezTo>
                <a:cubicBezTo>
                  <a:pt x="531312" y="254882"/>
                  <a:pt x="530751" y="254882"/>
                  <a:pt x="530003" y="254882"/>
                </a:cubicBezTo>
                <a:cubicBezTo>
                  <a:pt x="520648" y="254882"/>
                  <a:pt x="512417" y="247786"/>
                  <a:pt x="511481" y="238263"/>
                </a:cubicBezTo>
                <a:cubicBezTo>
                  <a:pt x="507927" y="205770"/>
                  <a:pt x="488469" y="167676"/>
                  <a:pt x="461716" y="140973"/>
                </a:cubicBezTo>
                <a:cubicBezTo>
                  <a:pt x="435337" y="114642"/>
                  <a:pt x="397358" y="95222"/>
                  <a:pt x="365366" y="91487"/>
                </a:cubicBezTo>
                <a:cubicBezTo>
                  <a:pt x="355076" y="90366"/>
                  <a:pt x="347593" y="81030"/>
                  <a:pt x="348903" y="70759"/>
                </a:cubicBezTo>
                <a:cubicBezTo>
                  <a:pt x="350025" y="60675"/>
                  <a:pt x="359379" y="53206"/>
                  <a:pt x="369482" y="54513"/>
                </a:cubicBezTo>
                <a:close/>
                <a:moveTo>
                  <a:pt x="108913" y="37352"/>
                </a:moveTo>
                <a:cubicBezTo>
                  <a:pt x="101617" y="37352"/>
                  <a:pt x="94508" y="40340"/>
                  <a:pt x="89083" y="45756"/>
                </a:cubicBezTo>
                <a:lnTo>
                  <a:pt x="88148" y="46690"/>
                </a:lnTo>
                <a:lnTo>
                  <a:pt x="87026" y="47623"/>
                </a:lnTo>
                <a:cubicBezTo>
                  <a:pt x="85716" y="48557"/>
                  <a:pt x="53354" y="73770"/>
                  <a:pt x="41007" y="133347"/>
                </a:cubicBezTo>
                <a:cubicBezTo>
                  <a:pt x="24358" y="214961"/>
                  <a:pt x="66448" y="296948"/>
                  <a:pt x="186358" y="416661"/>
                </a:cubicBezTo>
                <a:cubicBezTo>
                  <a:pt x="321234" y="551502"/>
                  <a:pt x="432539" y="561960"/>
                  <a:pt x="463405" y="561960"/>
                </a:cubicBezTo>
                <a:cubicBezTo>
                  <a:pt x="468830" y="561960"/>
                  <a:pt x="471823" y="561587"/>
                  <a:pt x="471823" y="561587"/>
                </a:cubicBezTo>
                <a:cubicBezTo>
                  <a:pt x="524389" y="555424"/>
                  <a:pt x="540102" y="536001"/>
                  <a:pt x="556751" y="515457"/>
                </a:cubicBezTo>
                <a:cubicBezTo>
                  <a:pt x="565543" y="504438"/>
                  <a:pt x="570220" y="487443"/>
                  <a:pt x="559183" y="476238"/>
                </a:cubicBezTo>
                <a:lnTo>
                  <a:pt x="472010" y="389394"/>
                </a:lnTo>
                <a:cubicBezTo>
                  <a:pt x="467520" y="384725"/>
                  <a:pt x="461160" y="382297"/>
                  <a:pt x="454426" y="382297"/>
                </a:cubicBezTo>
                <a:cubicBezTo>
                  <a:pt x="446943" y="382297"/>
                  <a:pt x="439834" y="385099"/>
                  <a:pt x="434409" y="390515"/>
                </a:cubicBezTo>
                <a:lnTo>
                  <a:pt x="398493" y="426559"/>
                </a:lnTo>
                <a:cubicBezTo>
                  <a:pt x="392506" y="433283"/>
                  <a:pt x="384462" y="437018"/>
                  <a:pt x="375670" y="437018"/>
                </a:cubicBezTo>
                <a:cubicBezTo>
                  <a:pt x="368375" y="437018"/>
                  <a:pt x="362389" y="434217"/>
                  <a:pt x="359583" y="432723"/>
                </a:cubicBezTo>
                <a:cubicBezTo>
                  <a:pt x="330961" y="416848"/>
                  <a:pt x="291677" y="394997"/>
                  <a:pt x="249961" y="353350"/>
                </a:cubicBezTo>
                <a:cubicBezTo>
                  <a:pt x="207871" y="311515"/>
                  <a:pt x="186171" y="272296"/>
                  <a:pt x="170271" y="243535"/>
                </a:cubicBezTo>
                <a:cubicBezTo>
                  <a:pt x="164659" y="233823"/>
                  <a:pt x="163536" y="219069"/>
                  <a:pt x="173638" y="208051"/>
                </a:cubicBezTo>
                <a:lnTo>
                  <a:pt x="174199" y="207304"/>
                </a:lnTo>
                <a:lnTo>
                  <a:pt x="212548" y="169018"/>
                </a:lnTo>
                <a:cubicBezTo>
                  <a:pt x="223211" y="158373"/>
                  <a:pt x="223772" y="141564"/>
                  <a:pt x="213857" y="131479"/>
                </a:cubicBezTo>
                <a:lnTo>
                  <a:pt x="126684" y="44635"/>
                </a:lnTo>
                <a:cubicBezTo>
                  <a:pt x="122007" y="39966"/>
                  <a:pt x="115834" y="37352"/>
                  <a:pt x="108913" y="37352"/>
                </a:cubicBezTo>
                <a:close/>
                <a:moveTo>
                  <a:pt x="108913" y="0"/>
                </a:moveTo>
                <a:cubicBezTo>
                  <a:pt x="125749" y="0"/>
                  <a:pt x="141462" y="6536"/>
                  <a:pt x="153060" y="18115"/>
                </a:cubicBezTo>
                <a:lnTo>
                  <a:pt x="240234" y="105145"/>
                </a:lnTo>
                <a:cubicBezTo>
                  <a:pt x="264927" y="129611"/>
                  <a:pt x="264365" y="170138"/>
                  <a:pt x="239111" y="195538"/>
                </a:cubicBezTo>
                <a:lnTo>
                  <a:pt x="205065" y="229341"/>
                </a:lnTo>
                <a:cubicBezTo>
                  <a:pt x="219843" y="255861"/>
                  <a:pt x="240047" y="290598"/>
                  <a:pt x="276338" y="327017"/>
                </a:cubicBezTo>
                <a:cubicBezTo>
                  <a:pt x="312629" y="363248"/>
                  <a:pt x="347797" y="383418"/>
                  <a:pt x="374174" y="397985"/>
                </a:cubicBezTo>
                <a:lnTo>
                  <a:pt x="408033" y="364182"/>
                </a:lnTo>
                <a:cubicBezTo>
                  <a:pt x="420379" y="351669"/>
                  <a:pt x="436841" y="344945"/>
                  <a:pt x="454426" y="344945"/>
                </a:cubicBezTo>
                <a:cubicBezTo>
                  <a:pt x="471075" y="344945"/>
                  <a:pt x="486788" y="351295"/>
                  <a:pt x="498386" y="362874"/>
                </a:cubicBezTo>
                <a:lnTo>
                  <a:pt x="585560" y="449904"/>
                </a:lnTo>
                <a:cubicBezTo>
                  <a:pt x="608756" y="473063"/>
                  <a:pt x="608756" y="510415"/>
                  <a:pt x="585747" y="538802"/>
                </a:cubicBezTo>
                <a:cubicBezTo>
                  <a:pt x="568162" y="560840"/>
                  <a:pt x="543844" y="590721"/>
                  <a:pt x="476125" y="598752"/>
                </a:cubicBezTo>
                <a:cubicBezTo>
                  <a:pt x="475003" y="598752"/>
                  <a:pt x="470700" y="599312"/>
                  <a:pt x="463405" y="599312"/>
                </a:cubicBezTo>
                <a:cubicBezTo>
                  <a:pt x="428984" y="599312"/>
                  <a:pt x="304959" y="588107"/>
                  <a:pt x="159795" y="443181"/>
                </a:cubicBezTo>
                <a:cubicBezTo>
                  <a:pt x="29783" y="313383"/>
                  <a:pt x="-15113" y="221311"/>
                  <a:pt x="4342" y="125876"/>
                </a:cubicBezTo>
                <a:cubicBezTo>
                  <a:pt x="18372" y="57709"/>
                  <a:pt x="55973" y="24465"/>
                  <a:pt x="63455" y="18489"/>
                </a:cubicBezTo>
                <a:cubicBezTo>
                  <a:pt x="75802" y="6536"/>
                  <a:pt x="91889" y="0"/>
                  <a:pt x="10891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</p:sp>
      <p:sp>
        <p:nvSpPr>
          <p:cNvPr id="60" name="iconfont-1142-850722">
            <a:extLst>
              <a:ext uri="{FF2B5EF4-FFF2-40B4-BE49-F238E27FC236}">
                <a16:creationId xmlns:a16="http://schemas.microsoft.com/office/drawing/2014/main" xmlns="" id="{08D99D31-9825-4673-B726-D5A6855D365D}"/>
              </a:ext>
            </a:extLst>
          </p:cNvPr>
          <p:cNvSpPr>
            <a:spLocks noChangeAspect="1"/>
          </p:cNvSpPr>
          <p:nvPr/>
        </p:nvSpPr>
        <p:spPr bwMode="auto">
          <a:xfrm>
            <a:off x="7359361" y="3712710"/>
            <a:ext cx="343766" cy="299613"/>
          </a:xfrm>
          <a:custGeom>
            <a:avLst/>
            <a:gdLst>
              <a:gd name="T0" fmla="*/ 9855 w 11597"/>
              <a:gd name="T1" fmla="*/ 1881 h 10106"/>
              <a:gd name="T2" fmla="*/ 4578 w 11597"/>
              <a:gd name="T3" fmla="*/ 536 h 10106"/>
              <a:gd name="T4" fmla="*/ 1766 w 11597"/>
              <a:gd name="T5" fmla="*/ 7487 h 10106"/>
              <a:gd name="T6" fmla="*/ 1836 w 11597"/>
              <a:gd name="T7" fmla="*/ 7963 h 10106"/>
              <a:gd name="T8" fmla="*/ 1486 w 11597"/>
              <a:gd name="T9" fmla="*/ 9257 h 10106"/>
              <a:gd name="T10" fmla="*/ 1594 w 11597"/>
              <a:gd name="T11" fmla="*/ 9907 h 10106"/>
              <a:gd name="T12" fmla="*/ 2297 w 11597"/>
              <a:gd name="T13" fmla="*/ 9942 h 10106"/>
              <a:gd name="T14" fmla="*/ 3494 w 11597"/>
              <a:gd name="T15" fmla="*/ 9337 h 10106"/>
              <a:gd name="T16" fmla="*/ 4268 w 11597"/>
              <a:gd name="T17" fmla="*/ 9272 h 10106"/>
              <a:gd name="T18" fmla="*/ 5743 w 11597"/>
              <a:gd name="T19" fmla="*/ 9581 h 10106"/>
              <a:gd name="T20" fmla="*/ 9918 w 11597"/>
              <a:gd name="T21" fmla="*/ 7963 h 10106"/>
              <a:gd name="T22" fmla="*/ 9855 w 11597"/>
              <a:gd name="T23" fmla="*/ 1881 h 10106"/>
              <a:gd name="T24" fmla="*/ 9192 w 11597"/>
              <a:gd name="T25" fmla="*/ 7302 h 10106"/>
              <a:gd name="T26" fmla="*/ 4570 w 11597"/>
              <a:gd name="T27" fmla="*/ 8334 h 10106"/>
              <a:gd name="T28" fmla="*/ 3044 w 11597"/>
              <a:gd name="T29" fmla="*/ 8427 h 10106"/>
              <a:gd name="T30" fmla="*/ 2713 w 11597"/>
              <a:gd name="T31" fmla="*/ 8538 h 10106"/>
              <a:gd name="T32" fmla="*/ 2448 w 11597"/>
              <a:gd name="T33" fmla="*/ 6702 h 10106"/>
              <a:gd name="T34" fmla="*/ 2783 w 11597"/>
              <a:gd name="T35" fmla="*/ 2718 h 10106"/>
              <a:gd name="T36" fmla="*/ 9316 w 11597"/>
              <a:gd name="T37" fmla="*/ 2720 h 10106"/>
              <a:gd name="T38" fmla="*/ 9192 w 11597"/>
              <a:gd name="T39" fmla="*/ 7302 h 10106"/>
              <a:gd name="T40" fmla="*/ 7652 w 11597"/>
              <a:gd name="T41" fmla="*/ 3497 h 10106"/>
              <a:gd name="T42" fmla="*/ 7040 w 11597"/>
              <a:gd name="T43" fmla="*/ 4061 h 10106"/>
              <a:gd name="T44" fmla="*/ 7581 w 11597"/>
              <a:gd name="T45" fmla="*/ 4689 h 10106"/>
              <a:gd name="T46" fmla="*/ 8226 w 11597"/>
              <a:gd name="T47" fmla="*/ 4161 h 10106"/>
              <a:gd name="T48" fmla="*/ 7652 w 11597"/>
              <a:gd name="T49" fmla="*/ 3497 h 10106"/>
              <a:gd name="T50" fmla="*/ 4463 w 11597"/>
              <a:gd name="T51" fmla="*/ 3496 h 10106"/>
              <a:gd name="T52" fmla="*/ 3878 w 11597"/>
              <a:gd name="T53" fmla="*/ 4147 h 10106"/>
              <a:gd name="T54" fmla="*/ 4506 w 11597"/>
              <a:gd name="T55" fmla="*/ 4688 h 10106"/>
              <a:gd name="T56" fmla="*/ 5070 w 11597"/>
              <a:gd name="T57" fmla="*/ 4075 h 10106"/>
              <a:gd name="T58" fmla="*/ 4463 w 11597"/>
              <a:gd name="T59" fmla="*/ 3496 h 10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597" h="10106">
                <a:moveTo>
                  <a:pt x="9855" y="1881"/>
                </a:moveTo>
                <a:cubicBezTo>
                  <a:pt x="8371" y="423"/>
                  <a:pt x="6564" y="0"/>
                  <a:pt x="4578" y="536"/>
                </a:cubicBezTo>
                <a:cubicBezTo>
                  <a:pt x="1082" y="1479"/>
                  <a:pt x="0" y="5116"/>
                  <a:pt x="1766" y="7487"/>
                </a:cubicBezTo>
                <a:cubicBezTo>
                  <a:pt x="1852" y="7602"/>
                  <a:pt x="1868" y="7814"/>
                  <a:pt x="1836" y="7963"/>
                </a:cubicBezTo>
                <a:cubicBezTo>
                  <a:pt x="1741" y="8399"/>
                  <a:pt x="1602" y="8825"/>
                  <a:pt x="1486" y="9257"/>
                </a:cubicBezTo>
                <a:cubicBezTo>
                  <a:pt x="1424" y="9487"/>
                  <a:pt x="1387" y="9722"/>
                  <a:pt x="1594" y="9907"/>
                </a:cubicBezTo>
                <a:cubicBezTo>
                  <a:pt x="1816" y="10106"/>
                  <a:pt x="2054" y="10065"/>
                  <a:pt x="2297" y="9942"/>
                </a:cubicBezTo>
                <a:cubicBezTo>
                  <a:pt x="2695" y="9739"/>
                  <a:pt x="3101" y="9550"/>
                  <a:pt x="3494" y="9337"/>
                </a:cubicBezTo>
                <a:cubicBezTo>
                  <a:pt x="3750" y="9199"/>
                  <a:pt x="3980" y="9192"/>
                  <a:pt x="4268" y="9272"/>
                </a:cubicBezTo>
                <a:cubicBezTo>
                  <a:pt x="4844" y="9432"/>
                  <a:pt x="5440" y="9520"/>
                  <a:pt x="5743" y="9581"/>
                </a:cubicBezTo>
                <a:cubicBezTo>
                  <a:pt x="7547" y="9549"/>
                  <a:pt x="8863" y="9060"/>
                  <a:pt x="9918" y="7963"/>
                </a:cubicBezTo>
                <a:cubicBezTo>
                  <a:pt x="11597" y="6216"/>
                  <a:pt x="11584" y="3580"/>
                  <a:pt x="9855" y="1881"/>
                </a:cubicBezTo>
                <a:close/>
                <a:moveTo>
                  <a:pt x="9192" y="7302"/>
                </a:moveTo>
                <a:cubicBezTo>
                  <a:pt x="7884" y="8601"/>
                  <a:pt x="6292" y="8911"/>
                  <a:pt x="4570" y="8334"/>
                </a:cubicBezTo>
                <a:cubicBezTo>
                  <a:pt x="4003" y="8143"/>
                  <a:pt x="3537" y="8094"/>
                  <a:pt x="3044" y="8427"/>
                </a:cubicBezTo>
                <a:cubicBezTo>
                  <a:pt x="2999" y="8458"/>
                  <a:pt x="2939" y="8464"/>
                  <a:pt x="2713" y="8538"/>
                </a:cubicBezTo>
                <a:cubicBezTo>
                  <a:pt x="3166" y="7752"/>
                  <a:pt x="2830" y="7260"/>
                  <a:pt x="2448" y="6702"/>
                </a:cubicBezTo>
                <a:cubicBezTo>
                  <a:pt x="1599" y="5464"/>
                  <a:pt x="1773" y="3869"/>
                  <a:pt x="2783" y="2718"/>
                </a:cubicBezTo>
                <a:cubicBezTo>
                  <a:pt x="4433" y="837"/>
                  <a:pt x="7665" y="838"/>
                  <a:pt x="9316" y="2720"/>
                </a:cubicBezTo>
                <a:cubicBezTo>
                  <a:pt x="10512" y="4085"/>
                  <a:pt x="10487" y="6017"/>
                  <a:pt x="9192" y="7302"/>
                </a:cubicBezTo>
                <a:close/>
                <a:moveTo>
                  <a:pt x="7652" y="3497"/>
                </a:moveTo>
                <a:cubicBezTo>
                  <a:pt x="7324" y="3485"/>
                  <a:pt x="7059" y="3729"/>
                  <a:pt x="7040" y="4061"/>
                </a:cubicBezTo>
                <a:cubicBezTo>
                  <a:pt x="7021" y="4401"/>
                  <a:pt x="7248" y="4664"/>
                  <a:pt x="7581" y="4689"/>
                </a:cubicBezTo>
                <a:cubicBezTo>
                  <a:pt x="7914" y="4714"/>
                  <a:pt x="8192" y="4486"/>
                  <a:pt x="8226" y="4161"/>
                </a:cubicBezTo>
                <a:cubicBezTo>
                  <a:pt x="8262" y="3818"/>
                  <a:pt x="7995" y="3509"/>
                  <a:pt x="7652" y="3497"/>
                </a:cubicBezTo>
                <a:close/>
                <a:moveTo>
                  <a:pt x="4463" y="3496"/>
                </a:moveTo>
                <a:cubicBezTo>
                  <a:pt x="4116" y="3499"/>
                  <a:pt x="3852" y="3792"/>
                  <a:pt x="3878" y="4147"/>
                </a:cubicBezTo>
                <a:cubicBezTo>
                  <a:pt x="3902" y="4479"/>
                  <a:pt x="4167" y="4708"/>
                  <a:pt x="4506" y="4688"/>
                </a:cubicBezTo>
                <a:cubicBezTo>
                  <a:pt x="4837" y="4669"/>
                  <a:pt x="5083" y="4402"/>
                  <a:pt x="5070" y="4075"/>
                </a:cubicBezTo>
                <a:cubicBezTo>
                  <a:pt x="5058" y="3758"/>
                  <a:pt x="4781" y="3494"/>
                  <a:pt x="4463" y="34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文本框 22"/>
          <p:cNvSpPr txBox="1"/>
          <p:nvPr/>
        </p:nvSpPr>
        <p:spPr>
          <a:xfrm>
            <a:off x="2882833" y="4247465"/>
            <a:ext cx="15766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广东省二木街口狗子大道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100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狗子村第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99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号</a:t>
            </a:r>
          </a:p>
        </p:txBody>
      </p:sp>
      <p:sp>
        <p:nvSpPr>
          <p:cNvPr id="31" name="文本框 25"/>
          <p:cNvSpPr txBox="1"/>
          <p:nvPr/>
        </p:nvSpPr>
        <p:spPr>
          <a:xfrm>
            <a:off x="4780451" y="4247465"/>
            <a:ext cx="1576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13300000011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32" name="文本框 25"/>
          <p:cNvSpPr txBox="1"/>
          <p:nvPr/>
        </p:nvSpPr>
        <p:spPr>
          <a:xfrm>
            <a:off x="6739168" y="4247465"/>
            <a:ext cx="15766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GOUZICUNSHEJI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199103" y="4281016"/>
            <a:ext cx="3357196" cy="0"/>
          </a:xfrm>
          <a:prstGeom prst="line">
            <a:avLst/>
          </a:prstGeom>
          <a:ln>
            <a:gradFill flip="none" rotWithShape="1">
              <a:gsLst>
                <a:gs pos="13000">
                  <a:schemeClr val="bg1">
                    <a:alpha val="0"/>
                  </a:schemeClr>
                </a:gs>
                <a:gs pos="50000">
                  <a:schemeClr val="bg1">
                    <a:alpha val="28000"/>
                  </a:schemeClr>
                </a:gs>
                <a:gs pos="78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22"/>
          <p:cNvSpPr txBox="1"/>
          <p:nvPr/>
        </p:nvSpPr>
        <p:spPr>
          <a:xfrm>
            <a:off x="9491007" y="3846470"/>
            <a:ext cx="7612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12D73D7-E476-42F9-9C53-5164A5EEAC78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A8D3760B-78B5-4CFB-B2BC-EFF261E8F9D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B77E4C8B-327A-4100-9482-B9C12C1E87F4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7CE3C3B3-0AC9-42B4-893D-625182511BCC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xmlns="" id="{92302D72-F480-41CE-BDB9-D80D9AA5A4BB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CC07FA7-9517-4195-9BAB-96DC7C4F87C1}"/>
              </a:ext>
            </a:extLst>
          </p:cNvPr>
          <p:cNvGrpSpPr/>
          <p:nvPr/>
        </p:nvGrpSpPr>
        <p:grpSpPr>
          <a:xfrm>
            <a:off x="867065" y="2461359"/>
            <a:ext cx="857663" cy="2498303"/>
            <a:chOff x="867065" y="2461359"/>
            <a:chExt cx="857663" cy="249830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EB541E6-087A-42EB-A275-95E8BDF72512}"/>
                </a:ext>
              </a:extLst>
            </p:cNvPr>
            <p:cNvSpPr txBox="1"/>
            <p:nvPr/>
          </p:nvSpPr>
          <p:spPr>
            <a:xfrm>
              <a:off x="924595" y="2461359"/>
              <a:ext cx="74312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60927E72-14DE-46F5-8650-E2FD44624779}"/>
                </a:ext>
              </a:extLst>
            </p:cNvPr>
            <p:cNvSpPr txBox="1"/>
            <p:nvPr/>
          </p:nvSpPr>
          <p:spPr>
            <a:xfrm>
              <a:off x="924595" y="3024380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5364E74-E5FD-401B-84BE-0557A26CC634}"/>
                </a:ext>
              </a:extLst>
            </p:cNvPr>
            <p:cNvSpPr txBox="1"/>
            <p:nvPr/>
          </p:nvSpPr>
          <p:spPr>
            <a:xfrm>
              <a:off x="924595" y="358740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B5E9286-5247-4111-A30D-8FD51FAAD9A3}"/>
                </a:ext>
              </a:extLst>
            </p:cNvPr>
            <p:cNvSpPr txBox="1"/>
            <p:nvPr/>
          </p:nvSpPr>
          <p:spPr>
            <a:xfrm>
              <a:off x="924595" y="471344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srgbClr val="FA4500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0FC9C1CF-CEB0-486F-B72F-998C76B41AEA}"/>
                </a:ext>
              </a:extLst>
            </p:cNvPr>
            <p:cNvSpPr/>
            <p:nvPr/>
          </p:nvSpPr>
          <p:spPr>
            <a:xfrm>
              <a:off x="867065" y="4695790"/>
              <a:ext cx="857663" cy="261609"/>
            </a:xfrm>
            <a:prstGeom prst="rect">
              <a:avLst/>
            </a:pr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FCA11875-C1F5-4B5B-9D59-AB6B6B4A0044}"/>
                </a:ext>
              </a:extLst>
            </p:cNvPr>
            <p:cNvSpPr txBox="1"/>
            <p:nvPr/>
          </p:nvSpPr>
          <p:spPr>
            <a:xfrm>
              <a:off x="928614" y="4150422"/>
              <a:ext cx="73509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990F8D9-092F-4F8F-BCF0-872AC9919342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B9FCEBA6-6765-4577-8711-33F01B27CE84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09</a:t>
              </a:r>
            </a:p>
          </p:txBody>
        </p:sp>
        <p:sp>
          <p:nvSpPr>
            <p:cNvPr id="57" name="弧形 56">
              <a:extLst>
                <a:ext uri="{FF2B5EF4-FFF2-40B4-BE49-F238E27FC236}">
                  <a16:creationId xmlns:a16="http://schemas.microsoft.com/office/drawing/2014/main" xmlns="" id="{7DC04770-DEDA-43AB-AC0F-4AF2F49C3234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2D453CD9-0D80-41E1-BACD-7F49F243FC3A}"/>
              </a:ext>
            </a:extLst>
          </p:cNvPr>
          <p:cNvCxnSpPr>
            <a:cxnSpLocks/>
          </p:cNvCxnSpPr>
          <p:nvPr/>
        </p:nvCxnSpPr>
        <p:spPr>
          <a:xfrm>
            <a:off x="9420457" y="3548907"/>
            <a:ext cx="0" cy="1681734"/>
          </a:xfrm>
          <a:prstGeom prst="line">
            <a:avLst/>
          </a:prstGeom>
          <a:ln>
            <a:gradFill flip="none" rotWithShape="1">
              <a:gsLst>
                <a:gs pos="13000">
                  <a:schemeClr val="bg1">
                    <a:alpha val="0"/>
                  </a:schemeClr>
                </a:gs>
                <a:gs pos="50000">
                  <a:schemeClr val="bg1">
                    <a:alpha val="28000"/>
                  </a:schemeClr>
                </a:gs>
                <a:gs pos="78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 descr="图片包含 红色&#10;&#10;描述已自动生成">
            <a:extLst>
              <a:ext uri="{FF2B5EF4-FFF2-40B4-BE49-F238E27FC236}">
                <a16:creationId xmlns:a16="http://schemas.microsoft.com/office/drawing/2014/main" xmlns="" id="{22FFC93E-80B5-48B4-9C48-B4ADE786E22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9" t="39592" b="41497"/>
          <a:stretch/>
        </p:blipFill>
        <p:spPr>
          <a:xfrm>
            <a:off x="5031216" y="1322830"/>
            <a:ext cx="2129559" cy="715685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A2C1366-69A4-4409-9DAE-2C94677CA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3332" y="2421992"/>
            <a:ext cx="5558668" cy="4444538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B6F34C1-BC94-4BEF-9DAB-D4C9215B13B9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2FA7E86-72EE-493F-A2CC-4C6CA5EE01EC}"/>
                </a:ext>
              </a:extLst>
            </p:cNvPr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B15581DF-1065-402E-ADBF-A22E83289D82}"/>
                </a:ext>
              </a:extLst>
            </p:cNvPr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BD8052DA-57CE-44E5-83DF-1B5AC49D0870}"/>
                </a:ext>
              </a:extLst>
            </p:cNvPr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AA42F09-3BA4-4F56-A5C0-C02CF80CD76D}"/>
                  </a:ext>
                </a:extLst>
              </p:cNvPr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F20DC131-ACC8-43E2-A545-343EFAA7B7ED}"/>
                  </a:ext>
                </a:extLst>
              </p:cNvPr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E6CA4FC8-1800-413D-A4E1-1254407C15AD}"/>
                  </a:ext>
                </a:extLst>
              </p:cNvPr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2FFE6F3-EFE7-4774-A7A3-C1339B6FB8FE}"/>
              </a:ext>
            </a:extLst>
          </p:cNvPr>
          <p:cNvCxnSpPr>
            <a:cxnSpLocks/>
          </p:cNvCxnSpPr>
          <p:nvPr/>
        </p:nvCxnSpPr>
        <p:spPr>
          <a:xfrm flipH="1">
            <a:off x="7991061" y="2586383"/>
            <a:ext cx="2100991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B3FA5A3-3E94-4CC3-B2B1-3FE32F95D4A4}"/>
              </a:ext>
            </a:extLst>
          </p:cNvPr>
          <p:cNvCxnSpPr>
            <a:cxnSpLocks/>
          </p:cNvCxnSpPr>
          <p:nvPr/>
        </p:nvCxnSpPr>
        <p:spPr>
          <a:xfrm flipH="1">
            <a:off x="2164257" y="2570843"/>
            <a:ext cx="2418494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95000"/>
                    <a:alpha val="73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C58ADCA9-F57A-4EED-A9D9-15186AC2E5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191" y="1431090"/>
            <a:ext cx="523794" cy="528929"/>
          </a:xfrm>
          <a:prstGeom prst="rect">
            <a:avLst/>
          </a:prstGeom>
          <a:effectLst>
            <a:outerShdw blurRad="50800" dist="254000" dir="1254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5B18F3E-0C34-4B13-A39B-7DBB53A04E56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42648154-4DE7-444D-85D3-D297FC20B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33B64A1-B24C-4C07-9481-7E8F78AF819F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5807E597-F4F7-4F8D-A023-69D209FF7AA3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A2B1C998-2D21-414E-9FE2-B0F5E9C3CA6C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9E07309-AA7B-45BC-A91D-2DD5F5023CDD}"/>
              </a:ext>
            </a:extLst>
          </p:cNvPr>
          <p:cNvSpPr/>
          <p:nvPr/>
        </p:nvSpPr>
        <p:spPr>
          <a:xfrm>
            <a:off x="4582751" y="2012646"/>
            <a:ext cx="3295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Bahnschrift Condensed" panose="020B0502040204020203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PRODUCT BY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Bahnschrift Condensed" panose="020B0502040204020203" pitchFamily="34" charset="0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D6FB859-CA72-4310-A008-F44B544FFD08}"/>
              </a:ext>
            </a:extLst>
          </p:cNvPr>
          <p:cNvSpPr/>
          <p:nvPr/>
        </p:nvSpPr>
        <p:spPr>
          <a:xfrm>
            <a:off x="3817870" y="2424340"/>
            <a:ext cx="49651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FA4500"/>
                </a:solidFill>
                <a:latin typeface="Bahnschrift Condensed" panose="020B0502040204020203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DOGGIES’-ADVANCED-COMMUNITY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7D207EF-EE9A-49C8-80BA-3B6054901C8E}"/>
              </a:ext>
            </a:extLst>
          </p:cNvPr>
          <p:cNvSpPr/>
          <p:nvPr/>
        </p:nvSpPr>
        <p:spPr>
          <a:xfrm>
            <a:off x="2793163" y="3652296"/>
            <a:ext cx="878935" cy="245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</a:t>
            </a:r>
            <a:r>
              <a:rPr lang="zh-CN" altLang="en-US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柒惟</a:t>
            </a:r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Slide </a:t>
            </a:r>
            <a:endParaRPr lang="zh-CN" altLang="en-US" sz="1200" dirty="0"/>
          </a:p>
        </p:txBody>
      </p:sp>
      <p:pic>
        <p:nvPicPr>
          <p:cNvPr id="6" name="图片 5" descr="图片包含 文字, 游戏, 片, 黑色&#10;&#10;描述已自动生成">
            <a:extLst>
              <a:ext uri="{FF2B5EF4-FFF2-40B4-BE49-F238E27FC236}">
                <a16:creationId xmlns:a16="http://schemas.microsoft.com/office/drawing/2014/main" xmlns="" id="{AFB0A293-B0F1-48B2-B96A-8358A80478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92" y="4008334"/>
            <a:ext cx="822085" cy="822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2E8DE29-BEC3-453D-BAE2-57D372C349ED}"/>
              </a:ext>
            </a:extLst>
          </p:cNvPr>
          <p:cNvSpPr/>
          <p:nvPr/>
        </p:nvSpPr>
        <p:spPr>
          <a:xfrm>
            <a:off x="3983738" y="3652296"/>
            <a:ext cx="847707" cy="245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</a:t>
            </a:r>
            <a:r>
              <a:rPr lang="zh-CN" altLang="en-US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基本无害 </a:t>
            </a:r>
          </a:p>
        </p:txBody>
      </p:sp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xmlns="" id="{8764124F-A466-45F2-BC83-745801F244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3" t="23166" r="5240" b="12026"/>
          <a:stretch/>
        </p:blipFill>
        <p:spPr>
          <a:xfrm>
            <a:off x="4021908" y="4005529"/>
            <a:ext cx="853564" cy="827697"/>
          </a:xfrm>
          <a:prstGeom prst="rect">
            <a:avLst/>
          </a:prstGeom>
        </p:spPr>
      </p:pic>
      <p:pic>
        <p:nvPicPr>
          <p:cNvPr id="15" name="图片 14" descr="手机屏幕截图&#10;&#10;描述已自动生成">
            <a:extLst>
              <a:ext uri="{FF2B5EF4-FFF2-40B4-BE49-F238E27FC236}">
                <a16:creationId xmlns:a16="http://schemas.microsoft.com/office/drawing/2014/main" xmlns="" id="{142B7480-D6FC-4BD1-8E95-720E62E06A4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 t="38943" r="8699" b="25246"/>
          <a:stretch/>
        </p:blipFill>
        <p:spPr>
          <a:xfrm>
            <a:off x="5227203" y="4007103"/>
            <a:ext cx="848051" cy="824549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3B9FA69-020F-480E-A83C-CC267BC4E6C0}"/>
              </a:ext>
            </a:extLst>
          </p:cNvPr>
          <p:cNvSpPr/>
          <p:nvPr/>
        </p:nvSpPr>
        <p:spPr>
          <a:xfrm>
            <a:off x="5203550" y="3636439"/>
            <a:ext cx="8066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</a:t>
            </a:r>
            <a:r>
              <a:rPr lang="zh-CN" altLang="en-US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马小舸 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BCFEF3D-2EA7-4047-99BD-F6ED5D8A7EDC}"/>
              </a:ext>
            </a:extLst>
          </p:cNvPr>
          <p:cNvSpPr/>
          <p:nvPr/>
        </p:nvSpPr>
        <p:spPr>
          <a:xfrm>
            <a:off x="8800341" y="3652296"/>
            <a:ext cx="714277" cy="245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</a:t>
            </a:r>
            <a:r>
              <a:rPr lang="zh-CN" altLang="en-US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大晴天 </a:t>
            </a:r>
          </a:p>
        </p:txBody>
      </p:sp>
      <p:pic>
        <p:nvPicPr>
          <p:cNvPr id="26" name="图片 25" descr="文字图案&#10;&#10;描述已自动生成">
            <a:extLst>
              <a:ext uri="{FF2B5EF4-FFF2-40B4-BE49-F238E27FC236}">
                <a16:creationId xmlns:a16="http://schemas.microsoft.com/office/drawing/2014/main" xmlns="" id="{D3E49B53-2461-466C-9249-9E6EDBC684A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23090" r="6622" b="12102"/>
          <a:stretch/>
        </p:blipFill>
        <p:spPr>
          <a:xfrm>
            <a:off x="7653249" y="4005529"/>
            <a:ext cx="819092" cy="816958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9D75681-E4C6-4644-94F1-268CD833CFA1}"/>
              </a:ext>
            </a:extLst>
          </p:cNvPr>
          <p:cNvSpPr/>
          <p:nvPr/>
        </p:nvSpPr>
        <p:spPr>
          <a:xfrm>
            <a:off x="6425635" y="3652296"/>
            <a:ext cx="714277" cy="245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</a:t>
            </a:r>
            <a:r>
              <a:rPr lang="zh-CN" altLang="en-US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蝴蝶兰 </a:t>
            </a:r>
          </a:p>
        </p:txBody>
      </p:sp>
      <p:pic>
        <p:nvPicPr>
          <p:cNvPr id="11" name="图片 10" descr="图片包含 文字, 游戏, 室内, 黑色&#10;&#10;描述已自动生成">
            <a:extLst>
              <a:ext uri="{FF2B5EF4-FFF2-40B4-BE49-F238E27FC236}">
                <a16:creationId xmlns:a16="http://schemas.microsoft.com/office/drawing/2014/main" xmlns="" id="{08C8BD65-FCB8-49A8-A62E-E8FC82898E9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597" y="4005529"/>
            <a:ext cx="822086" cy="822087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C50A0C5-4398-40A3-898A-74C67AF0FA60}"/>
              </a:ext>
            </a:extLst>
          </p:cNvPr>
          <p:cNvSpPr/>
          <p:nvPr/>
        </p:nvSpPr>
        <p:spPr>
          <a:xfrm>
            <a:off x="7683504" y="3652296"/>
            <a:ext cx="576588" cy="2452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@Echo</a:t>
            </a:r>
            <a:endParaRPr lang="zh-CN" altLang="en-US" sz="1200" dirty="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97299D37-3050-4138-A2DB-A0CB2D2CDD1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1695"/>
          <a:stretch/>
        </p:blipFill>
        <p:spPr>
          <a:xfrm>
            <a:off x="6426985" y="4008335"/>
            <a:ext cx="834191" cy="822085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7768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D610669-2898-4A56-978E-0D5BA6C8EBC3}"/>
              </a:ext>
            </a:extLst>
          </p:cNvPr>
          <p:cNvSpPr txBox="1"/>
          <p:nvPr/>
        </p:nvSpPr>
        <p:spPr>
          <a:xfrm>
            <a:off x="1781463" y="1347468"/>
            <a:ext cx="13982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主色：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10BDE59-8C54-4FED-9246-ADC5B504B054}"/>
              </a:ext>
            </a:extLst>
          </p:cNvPr>
          <p:cNvGrpSpPr/>
          <p:nvPr/>
        </p:nvGrpSpPr>
        <p:grpSpPr>
          <a:xfrm>
            <a:off x="2009107" y="1861286"/>
            <a:ext cx="2165128" cy="3506129"/>
            <a:chOff x="2009107" y="1861286"/>
            <a:chExt cx="2165128" cy="3506129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D8C8116F-092D-4504-A72F-944BECC6CB1C}"/>
                </a:ext>
              </a:extLst>
            </p:cNvPr>
            <p:cNvSpPr/>
            <p:nvPr/>
          </p:nvSpPr>
          <p:spPr>
            <a:xfrm>
              <a:off x="2009107" y="3138256"/>
              <a:ext cx="576263" cy="923925"/>
            </a:xfrm>
            <a:prstGeom prst="rect">
              <a:avLst/>
            </a:prstGeom>
            <a:solidFill>
              <a:srgbClr val="4554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5546B"/>
                </a:solidFill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0FA3706F-EEAE-4CDB-875E-4AAD09195C80}"/>
                </a:ext>
              </a:extLst>
            </p:cNvPr>
            <p:cNvSpPr/>
            <p:nvPr/>
          </p:nvSpPr>
          <p:spPr>
            <a:xfrm>
              <a:off x="2009107" y="4415226"/>
              <a:ext cx="576263" cy="923925"/>
            </a:xfrm>
            <a:prstGeom prst="rect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C32A3E4-D187-4542-8981-A02FC0BFFCEA}"/>
                </a:ext>
              </a:extLst>
            </p:cNvPr>
            <p:cNvSpPr/>
            <p:nvPr/>
          </p:nvSpPr>
          <p:spPr>
            <a:xfrm>
              <a:off x="2009108" y="1861286"/>
              <a:ext cx="576263" cy="923925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9AB1494-EC19-4DC1-BC2C-A804A8560A63}"/>
                </a:ext>
              </a:extLst>
            </p:cNvPr>
            <p:cNvSpPr/>
            <p:nvPr/>
          </p:nvSpPr>
          <p:spPr>
            <a:xfrm>
              <a:off x="2694343" y="2323248"/>
              <a:ext cx="1479892" cy="5386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投喂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  <a:p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RGB</a:t>
              </a: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：</a:t>
              </a: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242 , 242 , 242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0AE23538-305F-4698-8823-82A2AF38FCFB}"/>
                </a:ext>
              </a:extLst>
            </p:cNvPr>
            <p:cNvSpPr/>
            <p:nvPr/>
          </p:nvSpPr>
          <p:spPr>
            <a:xfrm>
              <a:off x="2694343" y="3576027"/>
              <a:ext cx="1326004" cy="5386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45546B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狗子</a:t>
              </a:r>
              <a:endParaRPr lang="en-US" altLang="zh-CN" dirty="0">
                <a:solidFill>
                  <a:srgbClr val="45546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  <a:p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RGB</a:t>
              </a: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：</a:t>
              </a: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69 , 84 , 107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4545B6B2-FD1A-433F-94C7-59DFEDC41758}"/>
                </a:ext>
              </a:extLst>
            </p:cNvPr>
            <p:cNvSpPr/>
            <p:nvPr/>
          </p:nvSpPr>
          <p:spPr>
            <a:xfrm>
              <a:off x="2694343" y="4828806"/>
              <a:ext cx="1282723" cy="5386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A4500"/>
                  </a:solidFill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基地</a:t>
              </a:r>
              <a:endParaRPr lang="en-US" altLang="zh-CN" dirty="0">
                <a:solidFill>
                  <a:srgbClr val="FA4500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endParaRPr>
            </a:p>
            <a:p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RGB</a:t>
              </a: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：</a:t>
              </a:r>
              <a:r>
                <a:rPr lang="en-US" altLang="zh-CN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250 ,  69 , 0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DFAD8CC-9960-462B-B456-83213D8A6A3A}"/>
              </a:ext>
            </a:extLst>
          </p:cNvPr>
          <p:cNvSpPr txBox="1"/>
          <p:nvPr/>
        </p:nvSpPr>
        <p:spPr>
          <a:xfrm>
            <a:off x="8060132" y="1995443"/>
            <a:ext cx="13476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Logo 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阿里巴巴惠普体或直接用转好的图片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040BD47-DA99-454F-894D-3EAB55719CD3}"/>
              </a:ext>
            </a:extLst>
          </p:cNvPr>
          <p:cNvSpPr/>
          <p:nvPr/>
        </p:nvSpPr>
        <p:spPr>
          <a:xfrm>
            <a:off x="5410200" y="857782"/>
            <a:ext cx="4343400" cy="240929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6432539-0EDE-4885-A77D-1A7B7847FDD9}"/>
              </a:ext>
            </a:extLst>
          </p:cNvPr>
          <p:cNvSpPr/>
          <p:nvPr/>
        </p:nvSpPr>
        <p:spPr>
          <a:xfrm>
            <a:off x="1519699" y="857782"/>
            <a:ext cx="3124884" cy="526117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D4ACCC4-97C9-43E7-9179-D72C3181CEE4}"/>
              </a:ext>
            </a:extLst>
          </p:cNvPr>
          <p:cNvSpPr txBox="1"/>
          <p:nvPr/>
        </p:nvSpPr>
        <p:spPr>
          <a:xfrm>
            <a:off x="5435140" y="3733268"/>
            <a:ext cx="10771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狗子训练营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55A352C-09DA-49AA-8504-7DD1D0891E8D}"/>
              </a:ext>
            </a:extLst>
          </p:cNvPr>
          <p:cNvSpPr txBox="1"/>
          <p:nvPr/>
        </p:nvSpPr>
        <p:spPr>
          <a:xfrm>
            <a:off x="6477561" y="3733268"/>
            <a:ext cx="29861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正文小字：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阿里巴巴普惠体 </a:t>
            </a:r>
            <a:r>
              <a:rPr lang="en-US" altLang="zh-CN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Light   11 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号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DCFAF15-F984-4311-B3E0-EB0C0166D8A3}"/>
              </a:ext>
            </a:extLst>
          </p:cNvPr>
          <p:cNvSpPr txBox="1"/>
          <p:nvPr/>
        </p:nvSpPr>
        <p:spPr>
          <a:xfrm>
            <a:off x="5435140" y="4403170"/>
            <a:ext cx="2419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高端投喂基地  拒绝平庸社群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28973C7-3F07-4011-AF0A-6EB40122B6F8}"/>
              </a:ext>
            </a:extLst>
          </p:cNvPr>
          <p:cNvSpPr txBox="1"/>
          <p:nvPr/>
        </p:nvSpPr>
        <p:spPr>
          <a:xfrm>
            <a:off x="5425616" y="5095339"/>
            <a:ext cx="2419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Bahnschrift Condensed" panose="020B0502040204020203" pitchFamily="34" charset="0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ADVANCED-DOG-COMMUNITY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Bahnschrift Condensed" panose="020B0502040204020203" pitchFamily="34" charset="0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6776C11-C800-4536-AD9E-7D11EEB0674C}"/>
              </a:ext>
            </a:extLst>
          </p:cNvPr>
          <p:cNvSpPr txBox="1"/>
          <p:nvPr/>
        </p:nvSpPr>
        <p:spPr>
          <a:xfrm>
            <a:off x="7986781" y="4426254"/>
            <a:ext cx="26855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大字：</a:t>
            </a:r>
            <a:r>
              <a:rPr lang="zh-CN" altLang="nn-NO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阿里巴巴普惠体 </a:t>
            </a:r>
            <a:r>
              <a:rPr lang="nn-NO" altLang="zh-CN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Medium</a:t>
            </a:r>
            <a:r>
              <a:rPr lang="en-US" altLang="zh-CN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14 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号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1A821B4-E77A-4216-B905-99BB2E18F033}"/>
              </a:ext>
            </a:extLst>
          </p:cNvPr>
          <p:cNvSpPr txBox="1"/>
          <p:nvPr/>
        </p:nvSpPr>
        <p:spPr>
          <a:xfrm>
            <a:off x="7945148" y="5141506"/>
            <a:ext cx="29861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英文大字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：</a:t>
            </a:r>
            <a:r>
              <a:rPr lang="en-US" altLang="zh-CN" sz="1100" b="1" dirty="0" err="1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Bahnschrift</a:t>
            </a:r>
            <a:r>
              <a:rPr lang="en-US" altLang="zh-CN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Condensed  14 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号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6E05CA12-1C3C-4C90-98B7-12492D46310D}"/>
              </a:ext>
            </a:extLst>
          </p:cNvPr>
          <p:cNvSpPr/>
          <p:nvPr/>
        </p:nvSpPr>
        <p:spPr>
          <a:xfrm>
            <a:off x="5410200" y="5715525"/>
            <a:ext cx="29861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ADVANCED-DOG-COMMUNITY WE ARE FAMILY</a:t>
            </a:r>
          </a:p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SLIKIE  D-DOG-COMMUNITY </a:t>
            </a:r>
          </a:p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</a:t>
            </a:r>
            <a:endParaRPr lang="zh-CN" altLang="en-US" sz="700" dirty="0">
              <a:solidFill>
                <a:schemeClr val="bg1">
                  <a:lumMod val="9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793F7D0-E82F-40CF-896D-64CA6EE1CDD0}"/>
              </a:ext>
            </a:extLst>
          </p:cNvPr>
          <p:cNvSpPr txBox="1"/>
          <p:nvPr/>
        </p:nvSpPr>
        <p:spPr>
          <a:xfrm>
            <a:off x="7973909" y="5792469"/>
            <a:ext cx="27531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 </a:t>
            </a:r>
            <a:r>
              <a:rPr lang="zh-CN" altLang="en-US" sz="11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英文小字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：阿里巴巴普惠体 </a:t>
            </a:r>
            <a:r>
              <a:rPr lang="en-US" altLang="zh-CN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Light  7 </a:t>
            </a:r>
            <a:r>
              <a:rPr lang="zh-CN" altLang="en-US" sz="1100" b="1" dirty="0">
                <a:solidFill>
                  <a:srgbClr val="FA4500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号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12E48FE-9587-4786-B369-35E704C85801}"/>
              </a:ext>
            </a:extLst>
          </p:cNvPr>
          <p:cNvGrpSpPr/>
          <p:nvPr/>
        </p:nvGrpSpPr>
        <p:grpSpPr>
          <a:xfrm>
            <a:off x="6096000" y="1478273"/>
            <a:ext cx="1528474" cy="584775"/>
            <a:chOff x="10092382" y="311393"/>
            <a:chExt cx="1886021" cy="764828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CDE6F81A-7FD4-475E-AAE9-F75202A71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52DC1FF3-129A-4F12-A195-084ECA96DBBA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9DDC1BE2-BFBF-4E87-AA4A-796A3781B50F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E5C0F2E6-0023-46B1-8118-F2E135A14207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D50336B-21D6-439A-87AD-ADEFFAD71DBE}"/>
              </a:ext>
            </a:extLst>
          </p:cNvPr>
          <p:cNvGrpSpPr/>
          <p:nvPr/>
        </p:nvGrpSpPr>
        <p:grpSpPr>
          <a:xfrm>
            <a:off x="6096000" y="2051540"/>
            <a:ext cx="1528474" cy="584775"/>
            <a:chOff x="10092382" y="311393"/>
            <a:chExt cx="1886021" cy="764828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AB71F9D1-C699-4844-A4B2-05BFB2225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ED8956AA-2137-4BB4-8D80-1D9A6FA8CBA9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D757A7A0-ED43-4046-96BD-C92702AF1B71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0B79E8CE-9D8D-4612-B38E-BA26619DBDD3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907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41FAB1E-0FE5-476A-B2E5-7507A659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9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一六视觉 </a:t>
            </a:r>
            <a:r>
              <a:rPr lang="en-US" altLang="zh-CN" dirty="0">
                <a:hlinkClick r:id="rId2"/>
              </a:rPr>
              <a:t>. </a:t>
            </a:r>
            <a:r>
              <a:rPr lang="zh-CN" altLang="en-US" dirty="0">
                <a:hlinkClick r:id="rId2"/>
              </a:rPr>
              <a:t>副本作</a:t>
            </a:r>
            <a:r>
              <a:rPr lang="zh-CN" altLang="en-US" dirty="0" smtClean="0">
                <a:hlinkClick r:id="rId2"/>
              </a:rPr>
              <a:t>品</a:t>
            </a:r>
            <a:r>
              <a:rPr lang="zh-CN" altLang="en-US" dirty="0" smtClean="0"/>
              <a:t>  活动作品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06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DE9427-6ABB-4277-B6CE-BDF3F7D2D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63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4AF989D-8251-4E14-AFDD-A0D86CDFD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69F745C-2CE9-489D-8F4B-E6A4425255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6476" y="228418"/>
            <a:ext cx="731387" cy="11970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0B157C0-AD95-42D6-A8C3-BD371CED8F7A}"/>
              </a:ext>
            </a:extLst>
          </p:cNvPr>
          <p:cNvSpPr txBox="1"/>
          <p:nvPr/>
        </p:nvSpPr>
        <p:spPr>
          <a:xfrm>
            <a:off x="4261457" y="2509134"/>
            <a:ext cx="3692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GOUZI VILLAGE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184B35B-45F8-46E0-A71A-5AC607F5DB35}"/>
              </a:ext>
            </a:extLst>
          </p:cNvPr>
          <p:cNvCxnSpPr>
            <a:cxnSpLocks/>
          </p:cNvCxnSpPr>
          <p:nvPr/>
        </p:nvCxnSpPr>
        <p:spPr>
          <a:xfrm>
            <a:off x="5936191" y="3331137"/>
            <a:ext cx="354274" cy="0"/>
          </a:xfrm>
          <a:prstGeom prst="line">
            <a:avLst/>
          </a:prstGeom>
          <a:ln w="19050" cap="rnd">
            <a:solidFill>
              <a:srgbClr val="FA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745A71D-085D-4B35-A7BB-5739B880D0EE}"/>
              </a:ext>
            </a:extLst>
          </p:cNvPr>
          <p:cNvSpPr txBox="1"/>
          <p:nvPr/>
        </p:nvSpPr>
        <p:spPr>
          <a:xfrm>
            <a:off x="2536335" y="3608686"/>
            <a:ext cx="714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狗子村视觉设计小团队</a:t>
            </a: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DA969496-2919-4638-A273-AB7F6ED02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9280" y="1567660"/>
            <a:ext cx="656590" cy="704245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3B1723A3-9E79-475C-BF0E-11A731FD6A63}"/>
              </a:ext>
            </a:extLst>
          </p:cNvPr>
          <p:cNvGrpSpPr/>
          <p:nvPr/>
        </p:nvGrpSpPr>
        <p:grpSpPr>
          <a:xfrm>
            <a:off x="5643522" y="5777230"/>
            <a:ext cx="928107" cy="172720"/>
            <a:chOff x="5631947" y="4628566"/>
            <a:chExt cx="928107" cy="17272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BAFF962A-E731-4022-98A8-9C206B6622CB}"/>
                </a:ext>
              </a:extLst>
            </p:cNvPr>
            <p:cNvSpPr/>
            <p:nvPr/>
          </p:nvSpPr>
          <p:spPr>
            <a:xfrm>
              <a:off x="6009640" y="4628566"/>
              <a:ext cx="172720" cy="172720"/>
            </a:xfrm>
            <a:prstGeom prst="ellipse">
              <a:avLst/>
            </a:prstGeom>
            <a:solidFill>
              <a:srgbClr val="FA4500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5274686F-2770-4817-B09B-B179B8D7B242}"/>
                </a:ext>
              </a:extLst>
            </p:cNvPr>
            <p:cNvSpPr/>
            <p:nvPr/>
          </p:nvSpPr>
          <p:spPr>
            <a:xfrm>
              <a:off x="5792914" y="4649075"/>
              <a:ext cx="131702" cy="131702"/>
            </a:xfrm>
            <a:prstGeom prst="ellipse">
              <a:avLst/>
            </a:prstGeom>
            <a:solidFill>
              <a:srgbClr val="5C5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3F969CA7-0F97-4C49-B74E-65BF2AEBE9AE}"/>
                </a:ext>
              </a:extLst>
            </p:cNvPr>
            <p:cNvSpPr/>
            <p:nvPr/>
          </p:nvSpPr>
          <p:spPr>
            <a:xfrm>
              <a:off x="6267384" y="4649075"/>
              <a:ext cx="131702" cy="131702"/>
            </a:xfrm>
            <a:prstGeom prst="ellipse">
              <a:avLst/>
            </a:prstGeom>
            <a:solidFill>
              <a:srgbClr val="5C5C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0F4CE1A8-8A07-4CC5-96C8-3A520ACE4563}"/>
                </a:ext>
              </a:extLst>
            </p:cNvPr>
            <p:cNvSpPr/>
            <p:nvPr/>
          </p:nvSpPr>
          <p:spPr>
            <a:xfrm>
              <a:off x="6484111" y="4676955"/>
              <a:ext cx="75943" cy="75943"/>
            </a:xfrm>
            <a:prstGeom prst="ellipse">
              <a:avLst/>
            </a:prstGeom>
            <a:solidFill>
              <a:srgbClr val="2C2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3F91242-359D-4F4A-AC3C-A178D99A0774}"/>
                </a:ext>
              </a:extLst>
            </p:cNvPr>
            <p:cNvSpPr/>
            <p:nvPr/>
          </p:nvSpPr>
          <p:spPr>
            <a:xfrm>
              <a:off x="5631947" y="4676955"/>
              <a:ext cx="75943" cy="75943"/>
            </a:xfrm>
            <a:prstGeom prst="ellipse">
              <a:avLst/>
            </a:prstGeom>
            <a:solidFill>
              <a:srgbClr val="2C2F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6714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3FF45BF-89A9-48DE-B50D-C867DB87231B}"/>
              </a:ext>
            </a:extLst>
          </p:cNvPr>
          <p:cNvSpPr txBox="1"/>
          <p:nvPr/>
        </p:nvSpPr>
        <p:spPr>
          <a:xfrm>
            <a:off x="4748885" y="4894985"/>
            <a:ext cx="2950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高端投喂基地    拒绝平庸社群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FFD0B06-655C-477E-9163-E2BB7344F6C2}"/>
              </a:ext>
            </a:extLst>
          </p:cNvPr>
          <p:cNvSpPr txBox="1"/>
          <p:nvPr/>
        </p:nvSpPr>
        <p:spPr>
          <a:xfrm>
            <a:off x="4491777" y="5246407"/>
            <a:ext cx="34649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>
                    <a:lumMod val="85000"/>
                  </a:schemeClr>
                </a:solidFill>
                <a:latin typeface="Agency FB" panose="020B0503020202020204" pitchFamily="34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DOGGIES’-ADVANCED-COMMUNITY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8E267BC7-BD3B-4DEF-AA0E-1378AD4DEAD2}"/>
              </a:ext>
            </a:extLst>
          </p:cNvPr>
          <p:cNvCxnSpPr>
            <a:cxnSpLocks/>
          </p:cNvCxnSpPr>
          <p:nvPr/>
        </p:nvCxnSpPr>
        <p:spPr>
          <a:xfrm>
            <a:off x="6067934" y="5797017"/>
            <a:ext cx="155126" cy="0"/>
          </a:xfrm>
          <a:prstGeom prst="line">
            <a:avLst/>
          </a:prstGeom>
          <a:noFill/>
          <a:ln>
            <a:solidFill>
              <a:srgbClr val="AE3A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174C101F-8100-4655-B70B-DC0EFCC24EC1}"/>
              </a:ext>
            </a:extLst>
          </p:cNvPr>
          <p:cNvSpPr/>
          <p:nvPr/>
        </p:nvSpPr>
        <p:spPr>
          <a:xfrm>
            <a:off x="5294999" y="5969523"/>
            <a:ext cx="1689696" cy="236343"/>
          </a:xfrm>
          <a:prstGeom prst="rect">
            <a:avLst/>
          </a:prstGeom>
          <a:noFill/>
          <a:ln w="12700">
            <a:solidFill>
              <a:srgbClr val="CB43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2AC083E3-AB66-4EF2-A122-EDF6851F2F21}"/>
              </a:ext>
            </a:extLst>
          </p:cNvPr>
          <p:cNvSpPr txBox="1"/>
          <p:nvPr/>
        </p:nvSpPr>
        <p:spPr>
          <a:xfrm>
            <a:off x="5352799" y="5969523"/>
            <a:ext cx="15928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专注养狗好几个月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B6F34C1-BC94-4BEF-9DAB-D4C9215B13B9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2FA7E86-72EE-493F-A2CC-4C6CA5EE01EC}"/>
                </a:ext>
              </a:extLst>
            </p:cNvPr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B15581DF-1065-402E-ADBF-A22E83289D82}"/>
                </a:ext>
              </a:extLst>
            </p:cNvPr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BD8052DA-57CE-44E5-83DF-1B5AC49D0870}"/>
                </a:ext>
              </a:extLst>
            </p:cNvPr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AA42F09-3BA4-4F56-A5C0-C02CF80CD76D}"/>
                  </a:ext>
                </a:extLst>
              </p:cNvPr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F20DC131-ACC8-43E2-A545-343EFAA7B7ED}"/>
                  </a:ext>
                </a:extLst>
              </p:cNvPr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E6CA4FC8-1800-413D-A4E1-1254407C15AD}"/>
                  </a:ext>
                </a:extLst>
              </p:cNvPr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5" name="图片 74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B7D1B422-C5E6-4647-884E-656DBD4235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909" y="3585904"/>
            <a:ext cx="523794" cy="528929"/>
          </a:xfrm>
          <a:prstGeom prst="rect">
            <a:avLst/>
          </a:prstGeom>
          <a:effectLst>
            <a:outerShdw blurRad="50800" dist="254000" dir="125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7" name="图片 76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0129B84F-A384-4E3B-9E7A-8D51BFED5A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harpenSoften amount="-60000"/>
                    </a14:imgEffect>
                    <a14:imgEffect>
                      <a14:brightnessContrast bright="-36000" contras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376" y="2341680"/>
            <a:ext cx="282725" cy="285496"/>
          </a:xfrm>
          <a:prstGeom prst="rect">
            <a:avLst/>
          </a:prstGeom>
          <a:effectLst/>
        </p:spPr>
      </p:pic>
      <p:pic>
        <p:nvPicPr>
          <p:cNvPr id="22" name="图片 21" descr="图片包含 游戏机, 桌子&#10;&#10;描述已自动生成">
            <a:extLst>
              <a:ext uri="{FF2B5EF4-FFF2-40B4-BE49-F238E27FC236}">
                <a16:creationId xmlns:a16="http://schemas.microsoft.com/office/drawing/2014/main" xmlns="" id="{CEA2AA31-BBB0-4D6C-8BBC-A60CA34CBA51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4000"/>
                    </a14:imgEffect>
                    <a14:imgEffect>
                      <a14:colorTemperature colorTemp="6013"/>
                    </a14:imgEffect>
                    <a14:imgEffect>
                      <a14:saturation sat="148000"/>
                    </a14:imgEffect>
                    <a14:imgEffect>
                      <a14:brightnessContrast bright="-30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879" y="1015710"/>
            <a:ext cx="3638169" cy="356847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074E6C1-F88A-4597-B9C2-1EC71DE1935E}"/>
              </a:ext>
            </a:extLst>
          </p:cNvPr>
          <p:cNvGrpSpPr/>
          <p:nvPr/>
        </p:nvGrpSpPr>
        <p:grpSpPr>
          <a:xfrm>
            <a:off x="4572284" y="3779236"/>
            <a:ext cx="204237" cy="204237"/>
            <a:chOff x="2724150" y="3829050"/>
            <a:chExt cx="400050" cy="40005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3527035-5465-497B-98FF-7367012E9566}"/>
                </a:ext>
              </a:extLst>
            </p:cNvPr>
            <p:cNvSpPr/>
            <p:nvPr/>
          </p:nvSpPr>
          <p:spPr>
            <a:xfrm>
              <a:off x="2724150" y="3829050"/>
              <a:ext cx="400050" cy="4000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7A95734A-8141-4C39-A3B2-DF1EA54EAE88}"/>
                </a:ext>
              </a:extLst>
            </p:cNvPr>
            <p:cNvGrpSpPr/>
            <p:nvPr/>
          </p:nvGrpSpPr>
          <p:grpSpPr>
            <a:xfrm>
              <a:off x="2786064" y="3890964"/>
              <a:ext cx="276223" cy="276223"/>
              <a:chOff x="3429002" y="2352676"/>
              <a:chExt cx="276223" cy="276223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8B690CB-530B-46D3-9F32-3839DCC284E8}"/>
                  </a:ext>
                </a:extLst>
              </p:cNvPr>
              <p:cNvSpPr/>
              <p:nvPr/>
            </p:nvSpPr>
            <p:spPr>
              <a:xfrm>
                <a:off x="3429002" y="2352676"/>
                <a:ext cx="276223" cy="276223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223B6C20-2FA4-40AB-99B0-A459C72431C4}"/>
                  </a:ext>
                </a:extLst>
              </p:cNvPr>
              <p:cNvSpPr/>
              <p:nvPr/>
            </p:nvSpPr>
            <p:spPr>
              <a:xfrm>
                <a:off x="3490919" y="2409833"/>
                <a:ext cx="157156" cy="157156"/>
              </a:xfrm>
              <a:prstGeom prst="ellipse">
                <a:avLst/>
              </a:prstGeom>
              <a:solidFill>
                <a:schemeClr val="bg1"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08B027F-EED8-4180-98FA-D1F96B2637D0}"/>
              </a:ext>
            </a:extLst>
          </p:cNvPr>
          <p:cNvGrpSpPr/>
          <p:nvPr/>
        </p:nvGrpSpPr>
        <p:grpSpPr>
          <a:xfrm>
            <a:off x="5222370" y="1199854"/>
            <a:ext cx="204237" cy="204237"/>
            <a:chOff x="2724150" y="3829050"/>
            <a:chExt cx="400050" cy="40005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63BFE438-37CA-4864-BCD0-9DF70E87C6B4}"/>
                </a:ext>
              </a:extLst>
            </p:cNvPr>
            <p:cNvSpPr/>
            <p:nvPr/>
          </p:nvSpPr>
          <p:spPr>
            <a:xfrm>
              <a:off x="2724150" y="3829050"/>
              <a:ext cx="400050" cy="4000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EFB40609-8960-4142-8737-D15545DC2A01}"/>
                </a:ext>
              </a:extLst>
            </p:cNvPr>
            <p:cNvGrpSpPr/>
            <p:nvPr/>
          </p:nvGrpSpPr>
          <p:grpSpPr>
            <a:xfrm>
              <a:off x="2786064" y="3890964"/>
              <a:ext cx="276223" cy="276223"/>
              <a:chOff x="3429002" y="2352676"/>
              <a:chExt cx="276223" cy="276223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FC913261-A7EE-4C5A-AC69-B9393A29C327}"/>
                  </a:ext>
                </a:extLst>
              </p:cNvPr>
              <p:cNvSpPr/>
              <p:nvPr/>
            </p:nvSpPr>
            <p:spPr>
              <a:xfrm>
                <a:off x="3429002" y="2352676"/>
                <a:ext cx="276223" cy="276223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03E3C9AF-E358-4B2E-9A54-33388D444C34}"/>
                  </a:ext>
                </a:extLst>
              </p:cNvPr>
              <p:cNvSpPr/>
              <p:nvPr/>
            </p:nvSpPr>
            <p:spPr>
              <a:xfrm>
                <a:off x="3490919" y="2409833"/>
                <a:ext cx="157156" cy="157156"/>
              </a:xfrm>
              <a:prstGeom prst="ellipse">
                <a:avLst/>
              </a:prstGeom>
              <a:solidFill>
                <a:schemeClr val="bg1"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E401C45-4AA1-442C-8E5A-FEC754FB86A7}"/>
              </a:ext>
            </a:extLst>
          </p:cNvPr>
          <p:cNvGrpSpPr/>
          <p:nvPr/>
        </p:nvGrpSpPr>
        <p:grpSpPr>
          <a:xfrm>
            <a:off x="7718025" y="2133046"/>
            <a:ext cx="204237" cy="204237"/>
            <a:chOff x="2724150" y="3829050"/>
            <a:chExt cx="400050" cy="40005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BC74951-9B54-43E1-8D3C-E4B9697C077C}"/>
                </a:ext>
              </a:extLst>
            </p:cNvPr>
            <p:cNvSpPr/>
            <p:nvPr/>
          </p:nvSpPr>
          <p:spPr>
            <a:xfrm>
              <a:off x="2724150" y="3829050"/>
              <a:ext cx="400050" cy="4000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1B283BB7-555F-4E95-B676-227E03239439}"/>
                </a:ext>
              </a:extLst>
            </p:cNvPr>
            <p:cNvGrpSpPr/>
            <p:nvPr/>
          </p:nvGrpSpPr>
          <p:grpSpPr>
            <a:xfrm>
              <a:off x="2786064" y="3890964"/>
              <a:ext cx="276223" cy="276223"/>
              <a:chOff x="3429002" y="2352676"/>
              <a:chExt cx="276223" cy="276223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B0DFB8D4-BE98-4414-B80B-3A60C3FCA768}"/>
                  </a:ext>
                </a:extLst>
              </p:cNvPr>
              <p:cNvSpPr/>
              <p:nvPr/>
            </p:nvSpPr>
            <p:spPr>
              <a:xfrm>
                <a:off x="3429002" y="2352676"/>
                <a:ext cx="276223" cy="276223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BEA1584C-5DB4-4154-BC20-8B50B27CC843}"/>
                  </a:ext>
                </a:extLst>
              </p:cNvPr>
              <p:cNvSpPr/>
              <p:nvPr/>
            </p:nvSpPr>
            <p:spPr>
              <a:xfrm>
                <a:off x="3490919" y="2409833"/>
                <a:ext cx="157156" cy="157156"/>
              </a:xfrm>
              <a:prstGeom prst="ellipse">
                <a:avLst/>
              </a:prstGeom>
              <a:solidFill>
                <a:schemeClr val="bg1"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22FA2155-0987-4614-AB09-D13073D4DC5F}"/>
              </a:ext>
            </a:extLst>
          </p:cNvPr>
          <p:cNvCxnSpPr>
            <a:cxnSpLocks/>
            <a:stCxn id="26" idx="7"/>
          </p:cNvCxnSpPr>
          <p:nvPr/>
        </p:nvCxnSpPr>
        <p:spPr>
          <a:xfrm flipH="1" flipV="1">
            <a:off x="5285589" y="1272394"/>
            <a:ext cx="2584411" cy="91291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97619">
                  <a:schemeClr val="bg1">
                    <a:alpha val="12000"/>
                  </a:schemeClr>
                </a:gs>
                <a:gs pos="76000">
                  <a:srgbClr val="FFFFFF"/>
                </a:gs>
                <a:gs pos="16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弧形 30">
            <a:extLst>
              <a:ext uri="{FF2B5EF4-FFF2-40B4-BE49-F238E27FC236}">
                <a16:creationId xmlns:a16="http://schemas.microsoft.com/office/drawing/2014/main" xmlns="" id="{C3265A82-1C6D-4689-AB94-A3875E6E09AD}"/>
              </a:ext>
            </a:extLst>
          </p:cNvPr>
          <p:cNvSpPr/>
          <p:nvPr/>
        </p:nvSpPr>
        <p:spPr>
          <a:xfrm rot="5400000">
            <a:off x="3923597" y="1430476"/>
            <a:ext cx="4329719" cy="2801256"/>
          </a:xfrm>
          <a:prstGeom prst="arc">
            <a:avLst>
              <a:gd name="adj1" fmla="val 3081959"/>
              <a:gd name="adj2" fmla="val 15263279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97619">
                  <a:schemeClr val="bg1">
                    <a:alpha val="12000"/>
                  </a:schemeClr>
                </a:gs>
                <a:gs pos="74000">
                  <a:srgbClr val="FFFFFF"/>
                </a:gs>
                <a:gs pos="25000">
                  <a:schemeClr val="bg1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xmlns="" id="{0848460B-17FB-4755-8937-0E65BF3A33B7}"/>
              </a:ext>
            </a:extLst>
          </p:cNvPr>
          <p:cNvSpPr/>
          <p:nvPr/>
        </p:nvSpPr>
        <p:spPr>
          <a:xfrm rot="20265025">
            <a:off x="4161819" y="1668075"/>
            <a:ext cx="4270135" cy="1565243"/>
          </a:xfrm>
          <a:prstGeom prst="arc">
            <a:avLst>
              <a:gd name="adj1" fmla="val 1340916"/>
              <a:gd name="adj2" fmla="val 11336965"/>
            </a:avLst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97619">
                  <a:schemeClr val="bg1">
                    <a:alpha val="12000"/>
                  </a:schemeClr>
                </a:gs>
                <a:gs pos="58722">
                  <a:srgbClr val="FFFFFF"/>
                </a:gs>
                <a:gs pos="41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C7A3EF35-3A4E-40F0-8F61-1E02AD070A5E}"/>
              </a:ext>
            </a:extLst>
          </p:cNvPr>
          <p:cNvCxnSpPr>
            <a:cxnSpLocks/>
            <a:endCxn id="40" idx="0"/>
          </p:cNvCxnSpPr>
          <p:nvPr/>
        </p:nvCxnSpPr>
        <p:spPr>
          <a:xfrm>
            <a:off x="7844235" y="2275479"/>
            <a:ext cx="3525" cy="102716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97619">
                  <a:schemeClr val="bg1">
                    <a:alpha val="12000"/>
                  </a:schemeClr>
                </a:gs>
                <a:gs pos="91000">
                  <a:srgbClr val="FFFFFF"/>
                </a:gs>
                <a:gs pos="23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2F01BAFC-6084-4CF1-AED5-55E544635CB9}"/>
              </a:ext>
            </a:extLst>
          </p:cNvPr>
          <p:cNvGrpSpPr/>
          <p:nvPr/>
        </p:nvGrpSpPr>
        <p:grpSpPr>
          <a:xfrm>
            <a:off x="7745643" y="3302641"/>
            <a:ext cx="204237" cy="204237"/>
            <a:chOff x="2724150" y="3829050"/>
            <a:chExt cx="400050" cy="40005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3241D06-2205-44E5-849D-7B02A207BC46}"/>
                </a:ext>
              </a:extLst>
            </p:cNvPr>
            <p:cNvSpPr/>
            <p:nvPr/>
          </p:nvSpPr>
          <p:spPr>
            <a:xfrm>
              <a:off x="2724150" y="3829050"/>
              <a:ext cx="400050" cy="40005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8AD3D5FC-00F2-45AA-B5B2-BE185E9712B6}"/>
                </a:ext>
              </a:extLst>
            </p:cNvPr>
            <p:cNvGrpSpPr/>
            <p:nvPr/>
          </p:nvGrpSpPr>
          <p:grpSpPr>
            <a:xfrm>
              <a:off x="2786064" y="3890964"/>
              <a:ext cx="276223" cy="276223"/>
              <a:chOff x="3429002" y="2352676"/>
              <a:chExt cx="276223" cy="276223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760FDC8C-5DA7-4FFE-8073-F13D03B904F3}"/>
                  </a:ext>
                </a:extLst>
              </p:cNvPr>
              <p:cNvSpPr/>
              <p:nvPr/>
            </p:nvSpPr>
            <p:spPr>
              <a:xfrm>
                <a:off x="3429002" y="2352676"/>
                <a:ext cx="276223" cy="276223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6278B73E-B9E7-43B3-94E8-C97F587798A7}"/>
                  </a:ext>
                </a:extLst>
              </p:cNvPr>
              <p:cNvSpPr/>
              <p:nvPr/>
            </p:nvSpPr>
            <p:spPr>
              <a:xfrm>
                <a:off x="3490919" y="2409833"/>
                <a:ext cx="157156" cy="157156"/>
              </a:xfrm>
              <a:prstGeom prst="ellipse">
                <a:avLst/>
              </a:prstGeom>
              <a:solidFill>
                <a:schemeClr val="bg1">
                  <a:alpha val="8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F3CD9620-A788-4586-B16F-51B267C8E36C}"/>
              </a:ext>
            </a:extLst>
          </p:cNvPr>
          <p:cNvCxnSpPr>
            <a:cxnSpLocks/>
          </p:cNvCxnSpPr>
          <p:nvPr/>
        </p:nvCxnSpPr>
        <p:spPr>
          <a:xfrm flipH="1">
            <a:off x="4615127" y="3408104"/>
            <a:ext cx="3101337" cy="49797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6000"/>
                  </a:schemeClr>
                </a:gs>
                <a:gs pos="97619">
                  <a:schemeClr val="bg1">
                    <a:alpha val="12000"/>
                  </a:schemeClr>
                </a:gs>
                <a:gs pos="76000">
                  <a:srgbClr val="FFFFFF"/>
                </a:gs>
                <a:gs pos="16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FCFC1CE4-CB5F-4D4A-BDD6-702FDF802BA9}"/>
              </a:ext>
            </a:extLst>
          </p:cNvPr>
          <p:cNvSpPr txBox="1"/>
          <p:nvPr/>
        </p:nvSpPr>
        <p:spPr>
          <a:xfrm>
            <a:off x="3407776" y="1096734"/>
            <a:ext cx="1752158" cy="32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高端狗子聚会场所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86B018E7-EF8E-43A8-87E2-410038024D9F}"/>
              </a:ext>
            </a:extLst>
          </p:cNvPr>
          <p:cNvSpPr txBox="1"/>
          <p:nvPr/>
        </p:nvSpPr>
        <p:spPr>
          <a:xfrm>
            <a:off x="2862518" y="3779236"/>
            <a:ext cx="1688693" cy="32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千万狗子投喂基地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5F5C4B5-1439-4CEF-8F75-DECE84F23CFB}"/>
              </a:ext>
            </a:extLst>
          </p:cNvPr>
          <p:cNvSpPr txBox="1"/>
          <p:nvPr/>
        </p:nvSpPr>
        <p:spPr>
          <a:xfrm>
            <a:off x="7929423" y="1756328"/>
            <a:ext cx="1349818" cy="32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狗子训练营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E6E5E1E-9B75-460D-A652-E6FB17EF0604}"/>
              </a:ext>
            </a:extLst>
          </p:cNvPr>
          <p:cNvSpPr txBox="1"/>
          <p:nvPr/>
        </p:nvSpPr>
        <p:spPr>
          <a:xfrm>
            <a:off x="7974859" y="3066948"/>
            <a:ext cx="1349818" cy="327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狗子大通铺</a:t>
            </a:r>
          </a:p>
        </p:txBody>
      </p:sp>
      <p:pic>
        <p:nvPicPr>
          <p:cNvPr id="83" name="图片 82" descr="图片包含 食物, 桌子, 小, 关&#10;&#10;描述已自动生成">
            <a:extLst>
              <a:ext uri="{FF2B5EF4-FFF2-40B4-BE49-F238E27FC236}">
                <a16:creationId xmlns:a16="http://schemas.microsoft.com/office/drawing/2014/main" xmlns="" id="{046E2FA8-2590-4D56-ACF9-5376C256399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2808" r="65764" b="34089"/>
          <a:stretch/>
        </p:blipFill>
        <p:spPr>
          <a:xfrm>
            <a:off x="4625292" y="1541593"/>
            <a:ext cx="2942182" cy="2844820"/>
          </a:xfrm>
          <a:prstGeom prst="rect">
            <a:avLst/>
          </a:prstGeom>
        </p:spPr>
      </p:pic>
      <p:pic>
        <p:nvPicPr>
          <p:cNvPr id="52" name="图片 51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AEA306B2-14D4-4610-A69A-AA9BE2B0AF3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26"/>
          <a:stretch/>
        </p:blipFill>
        <p:spPr>
          <a:xfrm>
            <a:off x="-1041" y="2446737"/>
            <a:ext cx="1064979" cy="1845450"/>
          </a:xfrm>
          <a:prstGeom prst="rect">
            <a:avLst/>
          </a:prstGeom>
          <a:effectLst/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3778D26E-75DC-4926-AFD1-41F571D17B9D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C16BA3A4-6C36-4C0C-B1CD-6D75FDAB7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17581A6C-717A-4908-87FE-26F94EF98961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D68E8A56-3888-45C8-BFD6-583A66EC7C0F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0298DE72-85F6-46CC-AD38-FC1AB68108F9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0781D4EB-75DA-4E83-948F-DA84F29B10FB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8F1EF3CB-2364-46DE-ACBB-3855CDD3A488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01</a:t>
              </a:r>
            </a:p>
          </p:txBody>
        </p:sp>
        <p:sp>
          <p:nvSpPr>
            <p:cNvPr id="73" name="弧形 72">
              <a:extLst>
                <a:ext uri="{FF2B5EF4-FFF2-40B4-BE49-F238E27FC236}">
                  <a16:creationId xmlns:a16="http://schemas.microsoft.com/office/drawing/2014/main" xmlns="" id="{D7375EB6-9C87-4DA9-AA23-607FC39C366E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pic>
        <p:nvPicPr>
          <p:cNvPr id="74" name="图片 73" descr="图片包含 红色&#10;&#10;描述已自动生成">
            <a:extLst>
              <a:ext uri="{FF2B5EF4-FFF2-40B4-BE49-F238E27FC236}">
                <a16:creationId xmlns:a16="http://schemas.microsoft.com/office/drawing/2014/main" xmlns="" id="{08A9F82C-7EA0-4228-9E58-2C88C5D5773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9" t="39592" b="41497"/>
          <a:stretch/>
        </p:blipFill>
        <p:spPr>
          <a:xfrm>
            <a:off x="5101015" y="4756687"/>
            <a:ext cx="2129559" cy="715685"/>
          </a:xfrm>
          <a:prstGeom prst="rect">
            <a:avLst/>
          </a:prstGeom>
        </p:spPr>
      </p:pic>
      <p:pic>
        <p:nvPicPr>
          <p:cNvPr id="76" name="PA_图片 480">
            <a:extLst>
              <a:ext uri="{FF2B5EF4-FFF2-40B4-BE49-F238E27FC236}">
                <a16:creationId xmlns:a16="http://schemas.microsoft.com/office/drawing/2014/main" xmlns="" id="{F47EC76E-E552-49C2-B713-085C1D01C85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59210">
            <a:off x="3252291" y="1960604"/>
            <a:ext cx="3670378" cy="4793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163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89F98F8-46E7-496F-A698-7DCB22CDAB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6989" y="-24107"/>
            <a:ext cx="6058907" cy="6923671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B6F34C1-BC94-4BEF-9DAB-D4C9215B13B9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2FA7E86-72EE-493F-A2CC-4C6CA5EE01EC}"/>
                </a:ext>
              </a:extLst>
            </p:cNvPr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B15581DF-1065-402E-ADBF-A22E83289D82}"/>
                </a:ext>
              </a:extLst>
            </p:cNvPr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BD8052DA-57CE-44E5-83DF-1B5AC49D0870}"/>
                </a:ext>
              </a:extLst>
            </p:cNvPr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AA42F09-3BA4-4F56-A5C0-C02CF80CD76D}"/>
                  </a:ext>
                </a:extLst>
              </p:cNvPr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F20DC131-ACC8-43E2-A545-343EFAA7B7ED}"/>
                  </a:ext>
                </a:extLst>
              </p:cNvPr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xmlns="" id="{E6CA4FC8-1800-413D-A4E1-1254407C15AD}"/>
                  </a:ext>
                </a:extLst>
              </p:cNvPr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4FFE45A-F6D3-4DC3-9F94-286E87C6CEFB}"/>
              </a:ext>
            </a:extLst>
          </p:cNvPr>
          <p:cNvSpPr/>
          <p:nvPr/>
        </p:nvSpPr>
        <p:spPr>
          <a:xfrm>
            <a:off x="3291956" y="2415980"/>
            <a:ext cx="35613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85000"/>
                  </a:schemeClr>
                </a:solidFill>
                <a:latin typeface="Agency FB" panose="020B0503020202020204" pitchFamily="34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DOGGIES’-ADVANCED-COMMUNITY</a:t>
            </a:r>
          </a:p>
          <a:p>
            <a:r>
              <a:rPr lang="en-US" altLang="zh-CN" sz="2000" b="1" dirty="0">
                <a:solidFill>
                  <a:srgbClr val="FA4500"/>
                </a:solidFill>
                <a:latin typeface="Agency FB" panose="020B0503020202020204" pitchFamily="34" charset="0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WE ARE FAMILY</a:t>
            </a:r>
            <a:endParaRPr lang="zh-CN" altLang="en-US" sz="2000" b="1" dirty="0">
              <a:solidFill>
                <a:srgbClr val="FA4500"/>
              </a:solidFill>
              <a:latin typeface="Agency FB" panose="020B0503020202020204" pitchFamily="34" charset="0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012834F-C335-4A82-BCCF-B3B9C18441A1}"/>
              </a:ext>
            </a:extLst>
          </p:cNvPr>
          <p:cNvSpPr/>
          <p:nvPr/>
        </p:nvSpPr>
        <p:spPr>
          <a:xfrm>
            <a:off x="3297307" y="3848333"/>
            <a:ext cx="29861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ADVANCED-DOG-COMMUNITY WE ARE FAMILY</a:t>
            </a:r>
          </a:p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SLIKIE  D-DOG-COMMUNITY </a:t>
            </a:r>
          </a:p>
          <a:p>
            <a:r>
              <a:rPr lang="en-US" altLang="zh-CN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</a:t>
            </a:r>
            <a:endParaRPr lang="zh-CN" altLang="en-US" sz="700" dirty="0">
              <a:solidFill>
                <a:schemeClr val="bg1">
                  <a:lumMod val="9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0545F5B2-6E32-410C-9D35-A92DE07CBA54}"/>
              </a:ext>
            </a:extLst>
          </p:cNvPr>
          <p:cNvCxnSpPr/>
          <p:nvPr/>
        </p:nvCxnSpPr>
        <p:spPr>
          <a:xfrm>
            <a:off x="3460982" y="3383347"/>
            <a:ext cx="400050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黑暗, 灯光, 白色, 黑色&#10;&#10;描述已自动生成">
            <a:extLst>
              <a:ext uri="{FF2B5EF4-FFF2-40B4-BE49-F238E27FC236}">
                <a16:creationId xmlns:a16="http://schemas.microsoft.com/office/drawing/2014/main" xmlns="" id="{CF917598-6CD4-4E4D-AFC5-5C6A669370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02" y="874389"/>
            <a:ext cx="1998197" cy="5983612"/>
          </a:xfrm>
          <a:prstGeom prst="rect">
            <a:avLst/>
          </a:prstGeom>
        </p:spPr>
      </p:pic>
      <p:pic>
        <p:nvPicPr>
          <p:cNvPr id="31" name="图片 30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9D30436D-888D-443E-9A8D-6AF61843DC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893" y="4098195"/>
            <a:ext cx="523794" cy="528929"/>
          </a:xfrm>
          <a:prstGeom prst="rect">
            <a:avLst/>
          </a:prstGeom>
          <a:effectLst>
            <a:outerShdw blurRad="50800" dist="254000" dir="1254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 descr="图片包含 游戏机, 街道, 地毯, 白色&#10;&#10;描述已自动生成">
            <a:extLst>
              <a:ext uri="{FF2B5EF4-FFF2-40B4-BE49-F238E27FC236}">
                <a16:creationId xmlns:a16="http://schemas.microsoft.com/office/drawing/2014/main" xmlns="" id="{061C264B-741E-43E2-BC8F-A394A629E32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26"/>
          <a:stretch/>
        </p:blipFill>
        <p:spPr>
          <a:xfrm>
            <a:off x="-1041" y="2446737"/>
            <a:ext cx="1064979" cy="1845450"/>
          </a:xfrm>
          <a:prstGeom prst="rect">
            <a:avLst/>
          </a:prstGeom>
          <a:effectLst/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0AB7801-E4B1-4F0B-BF87-3A8708F97C9D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91D6F8C-6B52-47F8-8E32-9C44CDEEAD39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02</a:t>
              </a: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88818C62-7F2C-4688-811C-DFE7278A4920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66D88BA-97BE-4F05-8470-4841347DDBFD}"/>
              </a:ext>
            </a:extLst>
          </p:cNvPr>
          <p:cNvGrpSpPr/>
          <p:nvPr/>
        </p:nvGrpSpPr>
        <p:grpSpPr>
          <a:xfrm>
            <a:off x="517766" y="389451"/>
            <a:ext cx="1528474" cy="584775"/>
            <a:chOff x="10092382" y="311393"/>
            <a:chExt cx="1886021" cy="764828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C29916D2-AD3B-471B-B19D-0D9BCB044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75C3C2E-5EF3-40D9-BA92-A267A6D5F0F1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AA9893E6-2C34-499C-85BE-A773CB060CDC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B2E495C8-734F-4970-BDEA-627EA147A0F8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pic>
        <p:nvPicPr>
          <p:cNvPr id="24" name="PA_图片 480">
            <a:extLst>
              <a:ext uri="{FF2B5EF4-FFF2-40B4-BE49-F238E27FC236}">
                <a16:creationId xmlns:a16="http://schemas.microsoft.com/office/drawing/2014/main" xmlns="" id="{2E703BA8-E869-41EB-B4B3-A94BA454953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28" y="2176326"/>
            <a:ext cx="3670378" cy="479308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025315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92F8EBD-340A-45B5-9E13-28F993D9EBE6}"/>
              </a:ext>
            </a:extLst>
          </p:cNvPr>
          <p:cNvSpPr txBox="1"/>
          <p:nvPr/>
        </p:nvSpPr>
        <p:spPr>
          <a:xfrm>
            <a:off x="7803957" y="4787170"/>
            <a:ext cx="3530278" cy="800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我们追求</a:t>
            </a:r>
            <a:r>
              <a:rPr lang="zh-CN" altLang="en-US" dirty="0">
                <a:solidFill>
                  <a:srgbClr val="FA45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完美的养狗体验</a:t>
            </a:r>
            <a:endParaRPr lang="en-US" altLang="zh-CN" sz="1600" dirty="0">
              <a:solidFill>
                <a:srgbClr val="FA45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更加追求完美高端的投喂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5CFB801-3C5B-4D40-B517-56A997A78DAE}"/>
              </a:ext>
            </a:extLst>
          </p:cNvPr>
          <p:cNvSpPr/>
          <p:nvPr/>
        </p:nvSpPr>
        <p:spPr>
          <a:xfrm>
            <a:off x="660400" y="1479170"/>
            <a:ext cx="2986174" cy="56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ADVANCED-DOG-COMMUNITY WE ARE FAMILY</a:t>
            </a:r>
          </a:p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SLIKIE  D-DOG-COMMUNITY </a:t>
            </a:r>
          </a:p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ADVANCED</a:t>
            </a:r>
            <a:endParaRPr lang="zh-CN" altLang="en-US" sz="800" dirty="0">
              <a:solidFill>
                <a:schemeClr val="bg1"/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1A3212F-18EA-4DB2-B7DE-F6A9BDBA889F}"/>
              </a:ext>
            </a:extLst>
          </p:cNvPr>
          <p:cNvSpPr txBox="1"/>
          <p:nvPr/>
        </p:nvSpPr>
        <p:spPr>
          <a:xfrm>
            <a:off x="660400" y="973965"/>
            <a:ext cx="2419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分析  定位  思考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C7F59612-E050-4F1C-A9B4-C007040395C7}"/>
              </a:ext>
            </a:extLst>
          </p:cNvPr>
          <p:cNvCxnSpPr>
            <a:cxnSpLocks/>
          </p:cNvCxnSpPr>
          <p:nvPr/>
        </p:nvCxnSpPr>
        <p:spPr>
          <a:xfrm>
            <a:off x="760757" y="2197525"/>
            <a:ext cx="225197" cy="0"/>
          </a:xfrm>
          <a:prstGeom prst="line">
            <a:avLst/>
          </a:prstGeom>
          <a:ln w="1587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c7cd9fd3-95be-4895-a18c-01ed58a211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7C0E9D5-E265-4253-AA1E-8EB9549C3CF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70438" y="1147931"/>
            <a:ext cx="9466700" cy="4574599"/>
            <a:chOff x="654511" y="539319"/>
            <a:chExt cx="10877774" cy="5256473"/>
          </a:xfrm>
          <a:solidFill>
            <a:schemeClr val="accent6">
              <a:lumMod val="20000"/>
              <a:lumOff val="80000"/>
              <a:alpha val="10000"/>
            </a:schemeClr>
          </a:solidFill>
        </p:grpSpPr>
        <p:sp>
          <p:nvSpPr>
            <p:cNvPr id="31" name="ïsļíḍê">
              <a:extLst>
                <a:ext uri="{FF2B5EF4-FFF2-40B4-BE49-F238E27FC236}">
                  <a16:creationId xmlns:a16="http://schemas.microsoft.com/office/drawing/2014/main" xmlns="" id="{1534B72D-1D7A-4D58-A393-4C873923A68D}"/>
                </a:ext>
              </a:extLst>
            </p:cNvPr>
            <p:cNvSpPr/>
            <p:nvPr/>
          </p:nvSpPr>
          <p:spPr bwMode="auto">
            <a:xfrm>
              <a:off x="4357583" y="1531088"/>
              <a:ext cx="101834" cy="54004"/>
            </a:xfrm>
            <a:custGeom>
              <a:avLst/>
              <a:gdLst>
                <a:gd name="T0" fmla="*/ 27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2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7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19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ḻiḑé">
              <a:extLst>
                <a:ext uri="{FF2B5EF4-FFF2-40B4-BE49-F238E27FC236}">
                  <a16:creationId xmlns:a16="http://schemas.microsoft.com/office/drawing/2014/main" xmlns="" id="{93D13582-5186-43C6-945E-875CFD2E6825}"/>
                </a:ext>
              </a:extLst>
            </p:cNvPr>
            <p:cNvSpPr/>
            <p:nvPr/>
          </p:nvSpPr>
          <p:spPr bwMode="auto">
            <a:xfrm>
              <a:off x="4474847" y="1531088"/>
              <a:ext cx="101834" cy="54004"/>
            </a:xfrm>
            <a:custGeom>
              <a:avLst/>
              <a:gdLst>
                <a:gd name="T0" fmla="*/ 27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3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9" y="0"/>
                    <a:pt x="2" y="3"/>
                    <a:pt x="1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ṥļiḑê">
              <a:extLst>
                <a:ext uri="{FF2B5EF4-FFF2-40B4-BE49-F238E27FC236}">
                  <a16:creationId xmlns:a16="http://schemas.microsoft.com/office/drawing/2014/main" xmlns="" id="{9862391C-5B90-4937-83BF-7854039C898F}"/>
                </a:ext>
              </a:extLst>
            </p:cNvPr>
            <p:cNvSpPr/>
            <p:nvPr/>
          </p:nvSpPr>
          <p:spPr bwMode="auto">
            <a:xfrm>
              <a:off x="4590568" y="1531088"/>
              <a:ext cx="103378" cy="54004"/>
            </a:xfrm>
            <a:custGeom>
              <a:avLst/>
              <a:gdLst>
                <a:gd name="T0" fmla="*/ 28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3 w 28"/>
                <a:gd name="T7" fmla="*/ 15 h 15"/>
                <a:gd name="T8" fmla="*/ 28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9" y="0"/>
                    <a:pt x="2" y="3"/>
                    <a:pt x="1" y="7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$ļídè">
              <a:extLst>
                <a:ext uri="{FF2B5EF4-FFF2-40B4-BE49-F238E27FC236}">
                  <a16:creationId xmlns:a16="http://schemas.microsoft.com/office/drawing/2014/main" xmlns="" id="{6262201F-AF58-4C3E-8130-171947B49319}"/>
                </a:ext>
              </a:extLst>
            </p:cNvPr>
            <p:cNvSpPr/>
            <p:nvPr/>
          </p:nvSpPr>
          <p:spPr bwMode="auto">
            <a:xfrm>
              <a:off x="4710918" y="1531088"/>
              <a:ext cx="103378" cy="54004"/>
            </a:xfrm>
            <a:custGeom>
              <a:avLst/>
              <a:gdLst>
                <a:gd name="T0" fmla="*/ 27 w 28"/>
                <a:gd name="T1" fmla="*/ 7 h 15"/>
                <a:gd name="T2" fmla="*/ 15 w 28"/>
                <a:gd name="T3" fmla="*/ 0 h 15"/>
                <a:gd name="T4" fmla="*/ 1 w 28"/>
                <a:gd name="T5" fmla="*/ 7 h 15"/>
                <a:gd name="T6" fmla="*/ 12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2" y="0"/>
                    <a:pt x="15" y="0"/>
                  </a:cubicBezTo>
                  <a:cubicBezTo>
                    <a:pt x="8" y="0"/>
                    <a:pt x="1" y="3"/>
                    <a:pt x="1" y="7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şliḑê">
              <a:extLst>
                <a:ext uri="{FF2B5EF4-FFF2-40B4-BE49-F238E27FC236}">
                  <a16:creationId xmlns:a16="http://schemas.microsoft.com/office/drawing/2014/main" xmlns="" id="{9710CFEC-0CE2-4ABB-8981-22D2AB63992C}"/>
                </a:ext>
              </a:extLst>
            </p:cNvPr>
            <p:cNvSpPr/>
            <p:nvPr/>
          </p:nvSpPr>
          <p:spPr bwMode="auto">
            <a:xfrm>
              <a:off x="4102997" y="1595892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ṩḻîďé">
              <a:extLst>
                <a:ext uri="{FF2B5EF4-FFF2-40B4-BE49-F238E27FC236}">
                  <a16:creationId xmlns:a16="http://schemas.microsoft.com/office/drawing/2014/main" xmlns="" id="{0537D205-5F92-43CB-9804-B10D424BCDF4}"/>
                </a:ext>
              </a:extLst>
            </p:cNvPr>
            <p:cNvSpPr/>
            <p:nvPr/>
          </p:nvSpPr>
          <p:spPr bwMode="auto">
            <a:xfrm>
              <a:off x="4223347" y="1595892"/>
              <a:ext cx="101834" cy="55546"/>
            </a:xfrm>
            <a:custGeom>
              <a:avLst/>
              <a:gdLst>
                <a:gd name="T0" fmla="*/ 27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7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19" y="15"/>
                    <a:pt x="26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sļiḋè">
              <a:extLst>
                <a:ext uri="{FF2B5EF4-FFF2-40B4-BE49-F238E27FC236}">
                  <a16:creationId xmlns:a16="http://schemas.microsoft.com/office/drawing/2014/main" xmlns="" id="{14DBBFCC-4A1A-4CC1-87EA-566F9EC3373C}"/>
                </a:ext>
              </a:extLst>
            </p:cNvPr>
            <p:cNvSpPr/>
            <p:nvPr/>
          </p:nvSpPr>
          <p:spPr bwMode="auto">
            <a:xfrm>
              <a:off x="4339067" y="1595892"/>
              <a:ext cx="106464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3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Sḻiḑé">
              <a:extLst>
                <a:ext uri="{FF2B5EF4-FFF2-40B4-BE49-F238E27FC236}">
                  <a16:creationId xmlns:a16="http://schemas.microsoft.com/office/drawing/2014/main" xmlns="" id="{5DE5A04B-EFB0-4B15-BC76-BA533D712054}"/>
                </a:ext>
              </a:extLst>
            </p:cNvPr>
            <p:cNvSpPr/>
            <p:nvPr/>
          </p:nvSpPr>
          <p:spPr bwMode="auto">
            <a:xfrm>
              <a:off x="4459417" y="1595892"/>
              <a:ext cx="103378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ṧlídê">
              <a:extLst>
                <a:ext uri="{FF2B5EF4-FFF2-40B4-BE49-F238E27FC236}">
                  <a16:creationId xmlns:a16="http://schemas.microsoft.com/office/drawing/2014/main" xmlns="" id="{15FAFC12-AAFE-4059-A3AC-8390D3860867}"/>
                </a:ext>
              </a:extLst>
            </p:cNvPr>
            <p:cNvSpPr/>
            <p:nvPr/>
          </p:nvSpPr>
          <p:spPr bwMode="auto">
            <a:xfrm>
              <a:off x="4579767" y="1595892"/>
              <a:ext cx="103378" cy="55546"/>
            </a:xfrm>
            <a:custGeom>
              <a:avLst/>
              <a:gdLst>
                <a:gd name="T0" fmla="*/ 27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7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8"/>
                  </a:moveTo>
                  <a:cubicBezTo>
                    <a:pt x="28" y="4"/>
                    <a:pt x="23" y="0"/>
                    <a:pt x="15" y="0"/>
                  </a:cubicBezTo>
                  <a:cubicBezTo>
                    <a:pt x="8" y="0"/>
                    <a:pt x="1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ṥ1íḍè">
              <a:extLst>
                <a:ext uri="{FF2B5EF4-FFF2-40B4-BE49-F238E27FC236}">
                  <a16:creationId xmlns:a16="http://schemas.microsoft.com/office/drawing/2014/main" xmlns="" id="{B8A5B59C-9DB2-4907-9377-73E026660430}"/>
                </a:ext>
              </a:extLst>
            </p:cNvPr>
            <p:cNvSpPr/>
            <p:nvPr/>
          </p:nvSpPr>
          <p:spPr bwMode="auto">
            <a:xfrm>
              <a:off x="4697031" y="1595892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8" y="0"/>
                    <a:pt x="2" y="4"/>
                    <a:pt x="1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ḷïḑe">
              <a:extLst>
                <a:ext uri="{FF2B5EF4-FFF2-40B4-BE49-F238E27FC236}">
                  <a16:creationId xmlns:a16="http://schemas.microsoft.com/office/drawing/2014/main" xmlns="" id="{643DBB68-7336-4495-AC51-0992A403E8A8}"/>
                </a:ext>
              </a:extLst>
            </p:cNvPr>
            <p:cNvSpPr/>
            <p:nvPr/>
          </p:nvSpPr>
          <p:spPr bwMode="auto">
            <a:xfrm>
              <a:off x="3839153" y="1665325"/>
              <a:ext cx="109550" cy="55546"/>
            </a:xfrm>
            <a:custGeom>
              <a:avLst/>
              <a:gdLst>
                <a:gd name="T0" fmla="*/ 29 w 30"/>
                <a:gd name="T1" fmla="*/ 8 h 15"/>
                <a:gd name="T2" fmla="*/ 18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8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ṡḷïdè">
              <a:extLst>
                <a:ext uri="{FF2B5EF4-FFF2-40B4-BE49-F238E27FC236}">
                  <a16:creationId xmlns:a16="http://schemas.microsoft.com/office/drawing/2014/main" xmlns="" id="{DF766D98-1129-41CF-A607-06D6CB0F1296}"/>
                </a:ext>
              </a:extLst>
            </p:cNvPr>
            <p:cNvSpPr/>
            <p:nvPr/>
          </p:nvSpPr>
          <p:spPr bwMode="auto">
            <a:xfrm>
              <a:off x="3923029" y="539319"/>
              <a:ext cx="109550" cy="55547"/>
            </a:xfrm>
            <a:custGeom>
              <a:avLst/>
              <a:gdLst>
                <a:gd name="T0" fmla="*/ 29 w 30"/>
                <a:gd name="T1" fmla="*/ 8 h 15"/>
                <a:gd name="T2" fmla="*/ 17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ṥḻide">
              <a:extLst>
                <a:ext uri="{FF2B5EF4-FFF2-40B4-BE49-F238E27FC236}">
                  <a16:creationId xmlns:a16="http://schemas.microsoft.com/office/drawing/2014/main" xmlns="" id="{B9AE2508-642A-4D6D-8D50-BAECA5CA19A9}"/>
                </a:ext>
              </a:extLst>
            </p:cNvPr>
            <p:cNvSpPr/>
            <p:nvPr/>
          </p:nvSpPr>
          <p:spPr bwMode="auto">
            <a:xfrm>
              <a:off x="4079852" y="1665325"/>
              <a:ext cx="109550" cy="55546"/>
            </a:xfrm>
            <a:custGeom>
              <a:avLst/>
              <a:gdLst>
                <a:gd name="T0" fmla="*/ 29 w 30"/>
                <a:gd name="T1" fmla="*/ 8 h 15"/>
                <a:gd name="T2" fmla="*/ 17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ľîḍê">
              <a:extLst>
                <a:ext uri="{FF2B5EF4-FFF2-40B4-BE49-F238E27FC236}">
                  <a16:creationId xmlns:a16="http://schemas.microsoft.com/office/drawing/2014/main" xmlns="" id="{445DA443-172F-4053-BC0B-1FB9238F793A}"/>
                </a:ext>
              </a:extLst>
            </p:cNvPr>
            <p:cNvSpPr/>
            <p:nvPr/>
          </p:nvSpPr>
          <p:spPr bwMode="auto">
            <a:xfrm>
              <a:off x="4204831" y="1665325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$ľiḍè">
              <a:extLst>
                <a:ext uri="{FF2B5EF4-FFF2-40B4-BE49-F238E27FC236}">
                  <a16:creationId xmlns:a16="http://schemas.microsoft.com/office/drawing/2014/main" xmlns="" id="{AD92BCC7-CE0A-42D4-A1F8-35D485282193}"/>
                </a:ext>
              </a:extLst>
            </p:cNvPr>
            <p:cNvSpPr/>
            <p:nvPr/>
          </p:nvSpPr>
          <p:spPr bwMode="auto">
            <a:xfrm>
              <a:off x="4325181" y="1665325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3"/>
                    <a:pt x="23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ḷiḓê">
              <a:extLst>
                <a:ext uri="{FF2B5EF4-FFF2-40B4-BE49-F238E27FC236}">
                  <a16:creationId xmlns:a16="http://schemas.microsoft.com/office/drawing/2014/main" xmlns="" id="{89264323-677D-41C3-9B7B-D37DBBADFFEF}"/>
                </a:ext>
              </a:extLst>
            </p:cNvPr>
            <p:cNvSpPr/>
            <p:nvPr/>
          </p:nvSpPr>
          <p:spPr bwMode="auto">
            <a:xfrm>
              <a:off x="444553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ṩľîḑe">
              <a:extLst>
                <a:ext uri="{FF2B5EF4-FFF2-40B4-BE49-F238E27FC236}">
                  <a16:creationId xmlns:a16="http://schemas.microsoft.com/office/drawing/2014/main" xmlns="" id="{A8B10E66-3648-4891-B6C5-F621CFC21DA9}"/>
                </a:ext>
              </a:extLst>
            </p:cNvPr>
            <p:cNvSpPr/>
            <p:nvPr/>
          </p:nvSpPr>
          <p:spPr bwMode="auto">
            <a:xfrm>
              <a:off x="456588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ṣḷîdé">
              <a:extLst>
                <a:ext uri="{FF2B5EF4-FFF2-40B4-BE49-F238E27FC236}">
                  <a16:creationId xmlns:a16="http://schemas.microsoft.com/office/drawing/2014/main" xmlns="" id="{EC51F40F-60DE-4113-AA3B-48B8FE455805}"/>
                </a:ext>
              </a:extLst>
            </p:cNvPr>
            <p:cNvSpPr/>
            <p:nvPr/>
          </p:nvSpPr>
          <p:spPr bwMode="auto">
            <a:xfrm>
              <a:off x="468623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şľïḓé">
              <a:extLst>
                <a:ext uri="{FF2B5EF4-FFF2-40B4-BE49-F238E27FC236}">
                  <a16:creationId xmlns:a16="http://schemas.microsoft.com/office/drawing/2014/main" xmlns="" id="{7ECB2B5C-2E32-433E-B518-DFB757D923C0}"/>
                </a:ext>
              </a:extLst>
            </p:cNvPr>
            <p:cNvSpPr/>
            <p:nvPr/>
          </p:nvSpPr>
          <p:spPr bwMode="auto">
            <a:xfrm>
              <a:off x="480658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šḻïdè">
              <a:extLst>
                <a:ext uri="{FF2B5EF4-FFF2-40B4-BE49-F238E27FC236}">
                  <a16:creationId xmlns:a16="http://schemas.microsoft.com/office/drawing/2014/main" xmlns="" id="{B7EB068C-C675-4DC0-B2C3-0351F457A246}"/>
                </a:ext>
              </a:extLst>
            </p:cNvPr>
            <p:cNvSpPr/>
            <p:nvPr/>
          </p:nvSpPr>
          <p:spPr bwMode="auto">
            <a:xfrm>
              <a:off x="4926930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1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ṩḻíḋè">
              <a:extLst>
                <a:ext uri="{FF2B5EF4-FFF2-40B4-BE49-F238E27FC236}">
                  <a16:creationId xmlns:a16="http://schemas.microsoft.com/office/drawing/2014/main" xmlns="" id="{FDDBC411-1F66-4AD7-9235-CFE30F6519DD}"/>
                </a:ext>
              </a:extLst>
            </p:cNvPr>
            <p:cNvSpPr/>
            <p:nvPr/>
          </p:nvSpPr>
          <p:spPr bwMode="auto">
            <a:xfrm>
              <a:off x="3697202" y="1734757"/>
              <a:ext cx="109550" cy="58632"/>
            </a:xfrm>
            <a:custGeom>
              <a:avLst/>
              <a:gdLst>
                <a:gd name="T0" fmla="*/ 28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2 w 30"/>
                <a:gd name="T7" fmla="*/ 16 h 16"/>
                <a:gd name="T8" fmla="*/ 28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8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1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ḷiḍé">
              <a:extLst>
                <a:ext uri="{FF2B5EF4-FFF2-40B4-BE49-F238E27FC236}">
                  <a16:creationId xmlns:a16="http://schemas.microsoft.com/office/drawing/2014/main" xmlns="" id="{6DE8FDB5-BDCC-4ADE-9BCF-DECEDE690C8C}"/>
                </a:ext>
              </a:extLst>
            </p:cNvPr>
            <p:cNvSpPr/>
            <p:nvPr/>
          </p:nvSpPr>
          <p:spPr bwMode="auto">
            <a:xfrm>
              <a:off x="3817551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8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5" y="0"/>
                    <a:pt x="18" y="0"/>
                  </a:cubicBezTo>
                  <a:cubicBezTo>
                    <a:pt x="10" y="0"/>
                    <a:pt x="3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ṧliḑê">
              <a:extLst>
                <a:ext uri="{FF2B5EF4-FFF2-40B4-BE49-F238E27FC236}">
                  <a16:creationId xmlns:a16="http://schemas.microsoft.com/office/drawing/2014/main" xmlns="" id="{37297EE8-EEDF-4824-84B7-230F7FFC5EF8}"/>
                </a:ext>
              </a:extLst>
            </p:cNvPr>
            <p:cNvSpPr/>
            <p:nvPr/>
          </p:nvSpPr>
          <p:spPr bwMode="auto">
            <a:xfrm>
              <a:off x="394098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7 w 29"/>
                <a:gd name="T3" fmla="*/ 0 h 16"/>
                <a:gd name="T4" fmla="*/ 1 w 29"/>
                <a:gd name="T5" fmla="*/ 8 h 16"/>
                <a:gd name="T6" fmla="*/ 12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7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şlïḋé">
              <a:extLst>
                <a:ext uri="{FF2B5EF4-FFF2-40B4-BE49-F238E27FC236}">
                  <a16:creationId xmlns:a16="http://schemas.microsoft.com/office/drawing/2014/main" xmlns="" id="{9CCBE86B-B394-4720-9ED3-312DEE40988C}"/>
                </a:ext>
              </a:extLst>
            </p:cNvPr>
            <p:cNvSpPr/>
            <p:nvPr/>
          </p:nvSpPr>
          <p:spPr bwMode="auto">
            <a:xfrm>
              <a:off x="4062880" y="1734757"/>
              <a:ext cx="108006" cy="58632"/>
            </a:xfrm>
            <a:custGeom>
              <a:avLst/>
              <a:gdLst>
                <a:gd name="T0" fmla="*/ 28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8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8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ŝḻidê">
              <a:extLst>
                <a:ext uri="{FF2B5EF4-FFF2-40B4-BE49-F238E27FC236}">
                  <a16:creationId xmlns:a16="http://schemas.microsoft.com/office/drawing/2014/main" xmlns="" id="{824E4564-4EFA-4A31-AD61-BBCDB1A48EFB}"/>
                </a:ext>
              </a:extLst>
            </p:cNvPr>
            <p:cNvSpPr/>
            <p:nvPr/>
          </p:nvSpPr>
          <p:spPr bwMode="auto">
            <a:xfrm>
              <a:off x="4183230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7 w 30"/>
                <a:gd name="T3" fmla="*/ 0 h 16"/>
                <a:gd name="T4" fmla="*/ 2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ṣlïďe">
              <a:extLst>
                <a:ext uri="{FF2B5EF4-FFF2-40B4-BE49-F238E27FC236}">
                  <a16:creationId xmlns:a16="http://schemas.microsoft.com/office/drawing/2014/main" xmlns="" id="{A2EDEFD0-9CCB-4A60-974D-5ED45E39EFE9}"/>
                </a:ext>
              </a:extLst>
            </p:cNvPr>
            <p:cNvSpPr/>
            <p:nvPr/>
          </p:nvSpPr>
          <p:spPr bwMode="auto">
            <a:xfrm>
              <a:off x="4306666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ľíďê">
              <a:extLst>
                <a:ext uri="{FF2B5EF4-FFF2-40B4-BE49-F238E27FC236}">
                  <a16:creationId xmlns:a16="http://schemas.microsoft.com/office/drawing/2014/main" xmlns="" id="{34420574-9974-42EC-B661-81923CBE2952}"/>
                </a:ext>
              </a:extLst>
            </p:cNvPr>
            <p:cNvSpPr/>
            <p:nvPr/>
          </p:nvSpPr>
          <p:spPr bwMode="auto">
            <a:xfrm>
              <a:off x="4427016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4" y="0"/>
                    <a:pt x="17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ŝļîḋe">
              <a:extLst>
                <a:ext uri="{FF2B5EF4-FFF2-40B4-BE49-F238E27FC236}">
                  <a16:creationId xmlns:a16="http://schemas.microsoft.com/office/drawing/2014/main" xmlns="" id="{E71DD372-D821-4975-B4D0-1E5C5C008F8C}"/>
                </a:ext>
              </a:extLst>
            </p:cNvPr>
            <p:cNvSpPr/>
            <p:nvPr/>
          </p:nvSpPr>
          <p:spPr bwMode="auto">
            <a:xfrm>
              <a:off x="4550451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şľiďe">
              <a:extLst>
                <a:ext uri="{FF2B5EF4-FFF2-40B4-BE49-F238E27FC236}">
                  <a16:creationId xmlns:a16="http://schemas.microsoft.com/office/drawing/2014/main" xmlns="" id="{91744EB6-B9DD-4845-A29F-C343476D81EB}"/>
                </a:ext>
              </a:extLst>
            </p:cNvPr>
            <p:cNvSpPr/>
            <p:nvPr/>
          </p:nvSpPr>
          <p:spPr bwMode="auto">
            <a:xfrm>
              <a:off x="4670801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š1íḑè">
              <a:extLst>
                <a:ext uri="{FF2B5EF4-FFF2-40B4-BE49-F238E27FC236}">
                  <a16:creationId xmlns:a16="http://schemas.microsoft.com/office/drawing/2014/main" xmlns="" id="{410D66E7-840C-4362-81EE-DFA15A0C8FAD}"/>
                </a:ext>
              </a:extLst>
            </p:cNvPr>
            <p:cNvSpPr/>
            <p:nvPr/>
          </p:nvSpPr>
          <p:spPr bwMode="auto">
            <a:xfrm>
              <a:off x="4795779" y="1734757"/>
              <a:ext cx="101834" cy="58632"/>
            </a:xfrm>
            <a:custGeom>
              <a:avLst/>
              <a:gdLst>
                <a:gd name="T0" fmla="*/ 28 w 28"/>
                <a:gd name="T1" fmla="*/ 8 h 16"/>
                <a:gd name="T2" fmla="*/ 15 w 28"/>
                <a:gd name="T3" fmla="*/ 0 h 16"/>
                <a:gd name="T4" fmla="*/ 0 w 28"/>
                <a:gd name="T5" fmla="*/ 8 h 16"/>
                <a:gd name="T6" fmla="*/ 13 w 28"/>
                <a:gd name="T7" fmla="*/ 16 h 16"/>
                <a:gd name="T8" fmla="*/ 28 w 28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0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ŝ1ïdê">
              <a:extLst>
                <a:ext uri="{FF2B5EF4-FFF2-40B4-BE49-F238E27FC236}">
                  <a16:creationId xmlns:a16="http://schemas.microsoft.com/office/drawing/2014/main" xmlns="" id="{3668C2D3-A66B-4A78-B647-1868D9D9795E}"/>
                </a:ext>
              </a:extLst>
            </p:cNvPr>
            <p:cNvSpPr/>
            <p:nvPr/>
          </p:nvSpPr>
          <p:spPr bwMode="auto">
            <a:xfrm>
              <a:off x="3919386" y="1804190"/>
              <a:ext cx="109550" cy="61718"/>
            </a:xfrm>
            <a:custGeom>
              <a:avLst/>
              <a:gdLst>
                <a:gd name="T0" fmla="*/ 28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2 w 30"/>
                <a:gd name="T7" fmla="*/ 17 h 17"/>
                <a:gd name="T8" fmla="*/ 28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8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ṣḻiďê">
              <a:extLst>
                <a:ext uri="{FF2B5EF4-FFF2-40B4-BE49-F238E27FC236}">
                  <a16:creationId xmlns:a16="http://schemas.microsoft.com/office/drawing/2014/main" xmlns="" id="{74E383E5-8D13-4DDB-BCE7-14901C0E5048}"/>
                </a:ext>
              </a:extLst>
            </p:cNvPr>
            <p:cNvSpPr/>
            <p:nvPr/>
          </p:nvSpPr>
          <p:spPr bwMode="auto">
            <a:xfrm>
              <a:off x="4039736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8 w 30"/>
                <a:gd name="T3" fmla="*/ 0 h 17"/>
                <a:gd name="T4" fmla="*/ 2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8" y="0"/>
                  </a:cubicBezTo>
                  <a:cubicBezTo>
                    <a:pt x="10" y="0"/>
                    <a:pt x="3" y="4"/>
                    <a:pt x="2" y="9"/>
                  </a:cubicBezTo>
                  <a:cubicBezTo>
                    <a:pt x="0" y="13"/>
                    <a:pt x="6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ṧ1ídé">
              <a:extLst>
                <a:ext uri="{FF2B5EF4-FFF2-40B4-BE49-F238E27FC236}">
                  <a16:creationId xmlns:a16="http://schemas.microsoft.com/office/drawing/2014/main" xmlns="" id="{B3F1DB0A-F60A-4641-9CA9-AAC0778D838B}"/>
                </a:ext>
              </a:extLst>
            </p:cNvPr>
            <p:cNvSpPr/>
            <p:nvPr/>
          </p:nvSpPr>
          <p:spPr bwMode="auto">
            <a:xfrm>
              <a:off x="4164715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3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sľïḑe">
              <a:extLst>
                <a:ext uri="{FF2B5EF4-FFF2-40B4-BE49-F238E27FC236}">
                  <a16:creationId xmlns:a16="http://schemas.microsoft.com/office/drawing/2014/main" xmlns="" id="{EAC19E4E-1F99-4EF7-838C-967BB8BBFED3}"/>
                </a:ext>
              </a:extLst>
            </p:cNvPr>
            <p:cNvSpPr/>
            <p:nvPr/>
          </p:nvSpPr>
          <p:spPr bwMode="auto">
            <a:xfrm>
              <a:off x="4288151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4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Sḷiḓe">
              <a:extLst>
                <a:ext uri="{FF2B5EF4-FFF2-40B4-BE49-F238E27FC236}">
                  <a16:creationId xmlns:a16="http://schemas.microsoft.com/office/drawing/2014/main" xmlns="" id="{2608781A-1802-415C-A59D-2193CBB04FEB}"/>
                </a:ext>
              </a:extLst>
            </p:cNvPr>
            <p:cNvSpPr/>
            <p:nvPr/>
          </p:nvSpPr>
          <p:spPr bwMode="auto">
            <a:xfrm>
              <a:off x="4413129" y="1804190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š1ïďe">
              <a:extLst>
                <a:ext uri="{FF2B5EF4-FFF2-40B4-BE49-F238E27FC236}">
                  <a16:creationId xmlns:a16="http://schemas.microsoft.com/office/drawing/2014/main" xmlns="" id="{837BB519-8BED-4340-9606-2CC3D716555F}"/>
                </a:ext>
              </a:extLst>
            </p:cNvPr>
            <p:cNvSpPr/>
            <p:nvPr/>
          </p:nvSpPr>
          <p:spPr bwMode="auto">
            <a:xfrm>
              <a:off x="4536564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ṧḷïḍé">
              <a:extLst>
                <a:ext uri="{FF2B5EF4-FFF2-40B4-BE49-F238E27FC236}">
                  <a16:creationId xmlns:a16="http://schemas.microsoft.com/office/drawing/2014/main" xmlns="" id="{195B1631-DCB4-40C4-B40E-E55F3433328C}"/>
                </a:ext>
              </a:extLst>
            </p:cNvPr>
            <p:cNvSpPr/>
            <p:nvPr/>
          </p:nvSpPr>
          <p:spPr bwMode="auto">
            <a:xfrm>
              <a:off x="4660000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0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3" y="0"/>
                    <a:pt x="16" y="0"/>
                  </a:cubicBezTo>
                  <a:cubicBezTo>
                    <a:pt x="8" y="0"/>
                    <a:pt x="1" y="4"/>
                    <a:pt x="0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ś1îḑe">
              <a:extLst>
                <a:ext uri="{FF2B5EF4-FFF2-40B4-BE49-F238E27FC236}">
                  <a16:creationId xmlns:a16="http://schemas.microsoft.com/office/drawing/2014/main" xmlns="" id="{8A106AEE-B365-4BA3-9D25-A7D1836F8DD4}"/>
                </a:ext>
              </a:extLst>
            </p:cNvPr>
            <p:cNvSpPr/>
            <p:nvPr/>
          </p:nvSpPr>
          <p:spPr bwMode="auto">
            <a:xfrm>
              <a:off x="4780350" y="1804190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şḷîḍè">
              <a:extLst>
                <a:ext uri="{FF2B5EF4-FFF2-40B4-BE49-F238E27FC236}">
                  <a16:creationId xmlns:a16="http://schemas.microsoft.com/office/drawing/2014/main" xmlns="" id="{5D973BF9-D73E-497C-BDAD-C069B1F8F582}"/>
                </a:ext>
              </a:extLst>
            </p:cNvPr>
            <p:cNvSpPr/>
            <p:nvPr/>
          </p:nvSpPr>
          <p:spPr bwMode="auto">
            <a:xfrm>
              <a:off x="4022764" y="1878251"/>
              <a:ext cx="108006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1iḍê">
              <a:extLst>
                <a:ext uri="{FF2B5EF4-FFF2-40B4-BE49-F238E27FC236}">
                  <a16:creationId xmlns:a16="http://schemas.microsoft.com/office/drawing/2014/main" xmlns="" id="{E9C5B939-06AD-417B-9108-873989EC3BEF}"/>
                </a:ext>
              </a:extLst>
            </p:cNvPr>
            <p:cNvSpPr/>
            <p:nvPr/>
          </p:nvSpPr>
          <p:spPr bwMode="auto">
            <a:xfrm>
              <a:off x="4146199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śḻïde">
              <a:extLst>
                <a:ext uri="{FF2B5EF4-FFF2-40B4-BE49-F238E27FC236}">
                  <a16:creationId xmlns:a16="http://schemas.microsoft.com/office/drawing/2014/main" xmlns="" id="{10DE46AA-4019-4027-B595-F31FC8946BDA}"/>
                </a:ext>
              </a:extLst>
            </p:cNvPr>
            <p:cNvSpPr/>
            <p:nvPr/>
          </p:nvSpPr>
          <p:spPr bwMode="auto">
            <a:xfrm>
              <a:off x="4269635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ṥḻïḑè">
              <a:extLst>
                <a:ext uri="{FF2B5EF4-FFF2-40B4-BE49-F238E27FC236}">
                  <a16:creationId xmlns:a16="http://schemas.microsoft.com/office/drawing/2014/main" xmlns="" id="{B99E152B-CF35-467A-AB72-52620C75DA7B}"/>
                </a:ext>
              </a:extLst>
            </p:cNvPr>
            <p:cNvSpPr/>
            <p:nvPr/>
          </p:nvSpPr>
          <p:spPr bwMode="auto">
            <a:xfrm>
              <a:off x="4394613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4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$ḷîḓè">
              <a:extLst>
                <a:ext uri="{FF2B5EF4-FFF2-40B4-BE49-F238E27FC236}">
                  <a16:creationId xmlns:a16="http://schemas.microsoft.com/office/drawing/2014/main" xmlns="" id="{EB8C3B9F-7BAE-4D99-87D0-FD76C437F983}"/>
                </a:ext>
              </a:extLst>
            </p:cNvPr>
            <p:cNvSpPr/>
            <p:nvPr/>
          </p:nvSpPr>
          <p:spPr bwMode="auto">
            <a:xfrm>
              <a:off x="4522678" y="1878251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šľîďé">
              <a:extLst>
                <a:ext uri="{FF2B5EF4-FFF2-40B4-BE49-F238E27FC236}">
                  <a16:creationId xmlns:a16="http://schemas.microsoft.com/office/drawing/2014/main" xmlns="" id="{BE453D8B-F735-4EE1-97C0-54FB7F5E73D3}"/>
                </a:ext>
              </a:extLst>
            </p:cNvPr>
            <p:cNvSpPr/>
            <p:nvPr/>
          </p:nvSpPr>
          <p:spPr bwMode="auto">
            <a:xfrm>
              <a:off x="4646114" y="1878251"/>
              <a:ext cx="104920" cy="61718"/>
            </a:xfrm>
            <a:custGeom>
              <a:avLst/>
              <a:gdLst>
                <a:gd name="T0" fmla="*/ 29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ṩľïďè">
              <a:extLst>
                <a:ext uri="{FF2B5EF4-FFF2-40B4-BE49-F238E27FC236}">
                  <a16:creationId xmlns:a16="http://schemas.microsoft.com/office/drawing/2014/main" xmlns="" id="{DE692E48-0A18-422B-AB7F-2E24E2BD9087}"/>
                </a:ext>
              </a:extLst>
            </p:cNvPr>
            <p:cNvSpPr/>
            <p:nvPr/>
          </p:nvSpPr>
          <p:spPr bwMode="auto">
            <a:xfrm>
              <a:off x="3999619" y="1953855"/>
              <a:ext cx="114178" cy="63261"/>
            </a:xfrm>
            <a:custGeom>
              <a:avLst/>
              <a:gdLst>
                <a:gd name="T0" fmla="*/ 29 w 31"/>
                <a:gd name="T1" fmla="*/ 8 h 17"/>
                <a:gd name="T2" fmla="*/ 18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31" y="4"/>
                    <a:pt x="25" y="0"/>
                    <a:pt x="18" y="0"/>
                  </a:cubicBezTo>
                  <a:cubicBezTo>
                    <a:pt x="10" y="0"/>
                    <a:pt x="2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ṣľîḓe">
              <a:extLst>
                <a:ext uri="{FF2B5EF4-FFF2-40B4-BE49-F238E27FC236}">
                  <a16:creationId xmlns:a16="http://schemas.microsoft.com/office/drawing/2014/main" xmlns="" id="{E277FF58-003D-46E9-9939-C2B32994E02E}"/>
                </a:ext>
              </a:extLst>
            </p:cNvPr>
            <p:cNvSpPr/>
            <p:nvPr/>
          </p:nvSpPr>
          <p:spPr bwMode="auto">
            <a:xfrm>
              <a:off x="4124598" y="1953855"/>
              <a:ext cx="112636" cy="63261"/>
            </a:xfrm>
            <a:custGeom>
              <a:avLst/>
              <a:gdLst>
                <a:gd name="T0" fmla="*/ 30 w 31"/>
                <a:gd name="T1" fmla="*/ 8 h 17"/>
                <a:gd name="T2" fmla="*/ 18 w 31"/>
                <a:gd name="T3" fmla="*/ 0 h 17"/>
                <a:gd name="T4" fmla="*/ 2 w 31"/>
                <a:gd name="T5" fmla="*/ 8 h 17"/>
                <a:gd name="T6" fmla="*/ 14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0" y="0"/>
                    <a:pt x="3" y="4"/>
                    <a:pt x="2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ṡ1ïḓe">
              <a:extLst>
                <a:ext uri="{FF2B5EF4-FFF2-40B4-BE49-F238E27FC236}">
                  <a16:creationId xmlns:a16="http://schemas.microsoft.com/office/drawing/2014/main" xmlns="" id="{B25C25D3-6030-49D1-BE91-2F7CC3E1F3F0}"/>
                </a:ext>
              </a:extLst>
            </p:cNvPr>
            <p:cNvSpPr/>
            <p:nvPr/>
          </p:nvSpPr>
          <p:spPr bwMode="auto">
            <a:xfrm>
              <a:off x="4252662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7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31" y="4"/>
                    <a:pt x="25" y="0"/>
                    <a:pt x="17" y="0"/>
                  </a:cubicBezTo>
                  <a:cubicBezTo>
                    <a:pt x="10" y="0"/>
                    <a:pt x="2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śľíḓe">
              <a:extLst>
                <a:ext uri="{FF2B5EF4-FFF2-40B4-BE49-F238E27FC236}">
                  <a16:creationId xmlns:a16="http://schemas.microsoft.com/office/drawing/2014/main" xmlns="" id="{8AF4D5D6-9614-4B3F-955A-CEF34574D4D5}"/>
                </a:ext>
              </a:extLst>
            </p:cNvPr>
            <p:cNvSpPr/>
            <p:nvPr/>
          </p:nvSpPr>
          <p:spPr bwMode="auto">
            <a:xfrm>
              <a:off x="4106083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8 w 31"/>
                <a:gd name="T3" fmla="*/ 0 h 17"/>
                <a:gd name="T4" fmla="*/ 1 w 31"/>
                <a:gd name="T5" fmla="*/ 9 h 17"/>
                <a:gd name="T6" fmla="*/ 13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5" y="0"/>
                    <a:pt x="18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ḷîdé">
              <a:extLst>
                <a:ext uri="{FF2B5EF4-FFF2-40B4-BE49-F238E27FC236}">
                  <a16:creationId xmlns:a16="http://schemas.microsoft.com/office/drawing/2014/main" xmlns="" id="{02C68915-3DC2-4013-B34E-264DC5CF4274}"/>
                </a:ext>
              </a:extLst>
            </p:cNvPr>
            <p:cNvSpPr/>
            <p:nvPr/>
          </p:nvSpPr>
          <p:spPr bwMode="auto">
            <a:xfrm>
              <a:off x="4883728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6 w 30"/>
                <a:gd name="T3" fmla="*/ 0 h 17"/>
                <a:gd name="T4" fmla="*/ 1 w 30"/>
                <a:gd name="T5" fmla="*/ 8 h 17"/>
                <a:gd name="T6" fmla="*/ 14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śliḍé">
              <a:extLst>
                <a:ext uri="{FF2B5EF4-FFF2-40B4-BE49-F238E27FC236}">
                  <a16:creationId xmlns:a16="http://schemas.microsoft.com/office/drawing/2014/main" xmlns="" id="{26D115BB-32B6-4EBC-AC86-2B906B74BD67}"/>
                </a:ext>
              </a:extLst>
            </p:cNvPr>
            <p:cNvSpPr/>
            <p:nvPr/>
          </p:nvSpPr>
          <p:spPr bwMode="auto">
            <a:xfrm>
              <a:off x="5010250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6 w 29"/>
                <a:gd name="T3" fmla="*/ 0 h 17"/>
                <a:gd name="T4" fmla="*/ 1 w 29"/>
                <a:gd name="T5" fmla="*/ 8 h 17"/>
                <a:gd name="T6" fmla="*/ 14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9" y="4"/>
                    <a:pt x="23" y="0"/>
                    <a:pt x="16" y="0"/>
                  </a:cubicBezTo>
                  <a:cubicBezTo>
                    <a:pt x="8" y="0"/>
                    <a:pt x="1" y="4"/>
                    <a:pt x="1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şḷîḑê">
              <a:extLst>
                <a:ext uri="{FF2B5EF4-FFF2-40B4-BE49-F238E27FC236}">
                  <a16:creationId xmlns:a16="http://schemas.microsoft.com/office/drawing/2014/main" xmlns="" id="{DB35611D-24DC-4D06-9666-2A58AE962BB3}"/>
                </a:ext>
              </a:extLst>
            </p:cNvPr>
            <p:cNvSpPr/>
            <p:nvPr/>
          </p:nvSpPr>
          <p:spPr bwMode="auto">
            <a:xfrm>
              <a:off x="6525423" y="1953855"/>
              <a:ext cx="104920" cy="63261"/>
            </a:xfrm>
            <a:custGeom>
              <a:avLst/>
              <a:gdLst>
                <a:gd name="T0" fmla="*/ 28 w 29"/>
                <a:gd name="T1" fmla="*/ 8 h 17"/>
                <a:gd name="T2" fmla="*/ 13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sľîďè">
              <a:extLst>
                <a:ext uri="{FF2B5EF4-FFF2-40B4-BE49-F238E27FC236}">
                  <a16:creationId xmlns:a16="http://schemas.microsoft.com/office/drawing/2014/main" xmlns="" id="{5957F9E5-F140-40EA-8299-DA9BF1E90371}"/>
                </a:ext>
              </a:extLst>
            </p:cNvPr>
            <p:cNvSpPr/>
            <p:nvPr/>
          </p:nvSpPr>
          <p:spPr bwMode="auto">
            <a:xfrm>
              <a:off x="6533137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4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S1íḑé">
              <a:extLst>
                <a:ext uri="{FF2B5EF4-FFF2-40B4-BE49-F238E27FC236}">
                  <a16:creationId xmlns:a16="http://schemas.microsoft.com/office/drawing/2014/main" xmlns="" id="{63495940-AFDE-489B-A168-4AA3400BC024}"/>
                </a:ext>
              </a:extLst>
            </p:cNvPr>
            <p:cNvSpPr/>
            <p:nvPr/>
          </p:nvSpPr>
          <p:spPr bwMode="auto">
            <a:xfrm>
              <a:off x="6539309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Sḷiḋé">
              <a:extLst>
                <a:ext uri="{FF2B5EF4-FFF2-40B4-BE49-F238E27FC236}">
                  <a16:creationId xmlns:a16="http://schemas.microsoft.com/office/drawing/2014/main" xmlns="" id="{AD70B4AF-970F-435C-BBFF-BBD37FFA3C5A}"/>
                </a:ext>
              </a:extLst>
            </p:cNvPr>
            <p:cNvSpPr/>
            <p:nvPr/>
          </p:nvSpPr>
          <p:spPr bwMode="auto">
            <a:xfrm>
              <a:off x="6557824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ṩļîdé">
              <a:extLst>
                <a:ext uri="{FF2B5EF4-FFF2-40B4-BE49-F238E27FC236}">
                  <a16:creationId xmlns:a16="http://schemas.microsoft.com/office/drawing/2014/main" xmlns="" id="{29837112-AED2-42FA-8EF3-8AA424624EE5}"/>
                </a:ext>
              </a:extLst>
            </p:cNvPr>
            <p:cNvSpPr/>
            <p:nvPr/>
          </p:nvSpPr>
          <p:spPr bwMode="auto">
            <a:xfrm>
              <a:off x="6153572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5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ṥ1íḋê">
              <a:extLst>
                <a:ext uri="{FF2B5EF4-FFF2-40B4-BE49-F238E27FC236}">
                  <a16:creationId xmlns:a16="http://schemas.microsoft.com/office/drawing/2014/main" xmlns="" id="{B3095845-8297-4907-AD67-BBD715EA4036}"/>
                </a:ext>
              </a:extLst>
            </p:cNvPr>
            <p:cNvSpPr/>
            <p:nvPr/>
          </p:nvSpPr>
          <p:spPr bwMode="auto">
            <a:xfrm>
              <a:off x="6284723" y="2108150"/>
              <a:ext cx="104920" cy="64804"/>
            </a:xfrm>
            <a:custGeom>
              <a:avLst/>
              <a:gdLst>
                <a:gd name="T0" fmla="*/ 29 w 29"/>
                <a:gd name="T1" fmla="*/ 9 h 18"/>
                <a:gd name="T2" fmla="*/ 14 w 29"/>
                <a:gd name="T3" fmla="*/ 0 h 18"/>
                <a:gd name="T4" fmla="*/ 0 w 29"/>
                <a:gd name="T5" fmla="*/ 9 h 18"/>
                <a:gd name="T6" fmla="*/ 15 w 29"/>
                <a:gd name="T7" fmla="*/ 18 h 18"/>
                <a:gd name="T8" fmla="*/ 29 w 29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8"/>
                    <a:pt x="15" y="18"/>
                  </a:cubicBezTo>
                  <a:cubicBezTo>
                    <a:pt x="23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ṣḷîḍé">
              <a:extLst>
                <a:ext uri="{FF2B5EF4-FFF2-40B4-BE49-F238E27FC236}">
                  <a16:creationId xmlns:a16="http://schemas.microsoft.com/office/drawing/2014/main" xmlns="" id="{8C224C62-64A8-44E1-AB39-7AF374E3D969}"/>
                </a:ext>
              </a:extLst>
            </p:cNvPr>
            <p:cNvSpPr/>
            <p:nvPr/>
          </p:nvSpPr>
          <p:spPr bwMode="auto">
            <a:xfrm>
              <a:off x="6412787" y="2108150"/>
              <a:ext cx="108006" cy="64804"/>
            </a:xfrm>
            <a:custGeom>
              <a:avLst/>
              <a:gdLst>
                <a:gd name="T0" fmla="*/ 29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šľíḍê">
              <a:extLst>
                <a:ext uri="{FF2B5EF4-FFF2-40B4-BE49-F238E27FC236}">
                  <a16:creationId xmlns:a16="http://schemas.microsoft.com/office/drawing/2014/main" xmlns="" id="{65A7D47D-CCF4-40ED-811C-918AFD2D69CF}"/>
                </a:ext>
              </a:extLst>
            </p:cNvPr>
            <p:cNvSpPr/>
            <p:nvPr/>
          </p:nvSpPr>
          <p:spPr bwMode="auto">
            <a:xfrm>
              <a:off x="6287809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1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śḷîďè">
              <a:extLst>
                <a:ext uri="{FF2B5EF4-FFF2-40B4-BE49-F238E27FC236}">
                  <a16:creationId xmlns:a16="http://schemas.microsoft.com/office/drawing/2014/main" xmlns="" id="{D5654620-8F45-41FC-A2A5-789823F8A71F}"/>
                </a:ext>
              </a:extLst>
            </p:cNvPr>
            <p:cNvSpPr/>
            <p:nvPr/>
          </p:nvSpPr>
          <p:spPr bwMode="auto">
            <a:xfrm>
              <a:off x="6418959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ṩḷiďe">
              <a:extLst>
                <a:ext uri="{FF2B5EF4-FFF2-40B4-BE49-F238E27FC236}">
                  <a16:creationId xmlns:a16="http://schemas.microsoft.com/office/drawing/2014/main" xmlns="" id="{317DB172-B604-4DE0-9086-0FDEA25F0FB6}"/>
                </a:ext>
              </a:extLst>
            </p:cNvPr>
            <p:cNvSpPr/>
            <p:nvPr/>
          </p:nvSpPr>
          <p:spPr bwMode="auto">
            <a:xfrm>
              <a:off x="6295524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śḻïďè">
              <a:extLst>
                <a:ext uri="{FF2B5EF4-FFF2-40B4-BE49-F238E27FC236}">
                  <a16:creationId xmlns:a16="http://schemas.microsoft.com/office/drawing/2014/main" xmlns="" id="{403F7104-9556-4EC2-8440-4CB71AA547D4}"/>
                </a:ext>
              </a:extLst>
            </p:cNvPr>
            <p:cNvSpPr/>
            <p:nvPr/>
          </p:nvSpPr>
          <p:spPr bwMode="auto">
            <a:xfrm>
              <a:off x="6426674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šḷiďê">
              <a:extLst>
                <a:ext uri="{FF2B5EF4-FFF2-40B4-BE49-F238E27FC236}">
                  <a16:creationId xmlns:a16="http://schemas.microsoft.com/office/drawing/2014/main" xmlns="" id="{A0A74DFA-0713-40C7-885B-A23F15202FA2}"/>
                </a:ext>
              </a:extLst>
            </p:cNvPr>
            <p:cNvSpPr/>
            <p:nvPr/>
          </p:nvSpPr>
          <p:spPr bwMode="auto">
            <a:xfrm>
              <a:off x="6298609" y="2356565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5"/>
                    <a:pt x="8" y="19"/>
                    <a:pt x="17" y="19"/>
                  </a:cubicBezTo>
                  <a:cubicBezTo>
                    <a:pt x="25" y="19"/>
                    <a:pt x="31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ŝļiḍè">
              <a:extLst>
                <a:ext uri="{FF2B5EF4-FFF2-40B4-BE49-F238E27FC236}">
                  <a16:creationId xmlns:a16="http://schemas.microsoft.com/office/drawing/2014/main" xmlns="" id="{EBE772A8-0787-401B-9B0C-311631C8B3D3}"/>
                </a:ext>
              </a:extLst>
            </p:cNvPr>
            <p:cNvSpPr/>
            <p:nvPr/>
          </p:nvSpPr>
          <p:spPr bwMode="auto">
            <a:xfrm>
              <a:off x="6434389" y="2356565"/>
              <a:ext cx="112636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6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5"/>
                    <a:pt x="8" y="19"/>
                    <a:pt x="16" y="19"/>
                  </a:cubicBezTo>
                  <a:cubicBezTo>
                    <a:pt x="25" y="19"/>
                    <a:pt x="31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ś1îḋê">
              <a:extLst>
                <a:ext uri="{FF2B5EF4-FFF2-40B4-BE49-F238E27FC236}">
                  <a16:creationId xmlns:a16="http://schemas.microsoft.com/office/drawing/2014/main" xmlns="" id="{497F939C-1305-4DB3-B035-E6D42533D2FB}"/>
                </a:ext>
              </a:extLst>
            </p:cNvPr>
            <p:cNvSpPr/>
            <p:nvPr/>
          </p:nvSpPr>
          <p:spPr bwMode="auto">
            <a:xfrm>
              <a:off x="5886643" y="1878251"/>
              <a:ext cx="101834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4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$ḷîḍê">
              <a:extLst>
                <a:ext uri="{FF2B5EF4-FFF2-40B4-BE49-F238E27FC236}">
                  <a16:creationId xmlns:a16="http://schemas.microsoft.com/office/drawing/2014/main" xmlns="" id="{A5FAAB42-295A-4A35-8582-D11D94EC8933}"/>
                </a:ext>
              </a:extLst>
            </p:cNvPr>
            <p:cNvSpPr/>
            <p:nvPr/>
          </p:nvSpPr>
          <p:spPr bwMode="auto">
            <a:xfrm>
              <a:off x="6010079" y="1878251"/>
              <a:ext cx="103378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4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śļîḋe">
              <a:extLst>
                <a:ext uri="{FF2B5EF4-FFF2-40B4-BE49-F238E27FC236}">
                  <a16:creationId xmlns:a16="http://schemas.microsoft.com/office/drawing/2014/main" xmlns="" id="{D40F52EB-CC48-4B25-BA37-3503A422C521}"/>
                </a:ext>
              </a:extLst>
            </p:cNvPr>
            <p:cNvSpPr/>
            <p:nvPr/>
          </p:nvSpPr>
          <p:spPr bwMode="auto">
            <a:xfrm>
              <a:off x="6135057" y="1878251"/>
              <a:ext cx="101834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5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S1ïdé">
              <a:extLst>
                <a:ext uri="{FF2B5EF4-FFF2-40B4-BE49-F238E27FC236}">
                  <a16:creationId xmlns:a16="http://schemas.microsoft.com/office/drawing/2014/main" xmlns="" id="{FCF4BD6A-7C40-4AAB-8E03-FDEC910F85D6}"/>
                </a:ext>
              </a:extLst>
            </p:cNvPr>
            <p:cNvSpPr/>
            <p:nvPr/>
          </p:nvSpPr>
          <p:spPr bwMode="auto">
            <a:xfrm>
              <a:off x="6258493" y="1878251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îḑe">
              <a:extLst>
                <a:ext uri="{FF2B5EF4-FFF2-40B4-BE49-F238E27FC236}">
                  <a16:creationId xmlns:a16="http://schemas.microsoft.com/office/drawing/2014/main" xmlns="" id="{C23ED3FF-903B-4F50-84C2-C2BF3BD13232}"/>
                </a:ext>
              </a:extLst>
            </p:cNvPr>
            <p:cNvSpPr/>
            <p:nvPr/>
          </p:nvSpPr>
          <p:spPr bwMode="auto">
            <a:xfrm>
              <a:off x="6383472" y="1878251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ṧ1ídé">
              <a:extLst>
                <a:ext uri="{FF2B5EF4-FFF2-40B4-BE49-F238E27FC236}">
                  <a16:creationId xmlns:a16="http://schemas.microsoft.com/office/drawing/2014/main" xmlns="" id="{7B1B9390-E727-4EB9-8219-1AEEC5FC4956}"/>
                </a:ext>
              </a:extLst>
            </p:cNvPr>
            <p:cNvSpPr/>
            <p:nvPr/>
          </p:nvSpPr>
          <p:spPr bwMode="auto">
            <a:xfrm>
              <a:off x="5758578" y="1953855"/>
              <a:ext cx="106464" cy="6326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ṣ1iďé">
              <a:extLst>
                <a:ext uri="{FF2B5EF4-FFF2-40B4-BE49-F238E27FC236}">
                  <a16:creationId xmlns:a16="http://schemas.microsoft.com/office/drawing/2014/main" xmlns="" id="{540762F0-CB28-4F7A-8125-AE914F0AA05C}"/>
                </a:ext>
              </a:extLst>
            </p:cNvPr>
            <p:cNvSpPr/>
            <p:nvPr/>
          </p:nvSpPr>
          <p:spPr bwMode="auto">
            <a:xfrm>
              <a:off x="5886643" y="1953855"/>
              <a:ext cx="101834" cy="6326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ŝľïďé">
              <a:extLst>
                <a:ext uri="{FF2B5EF4-FFF2-40B4-BE49-F238E27FC236}">
                  <a16:creationId xmlns:a16="http://schemas.microsoft.com/office/drawing/2014/main" xmlns="" id="{FB0275F9-3AAA-46D9-B9DB-208724955BE2}"/>
                </a:ext>
              </a:extLst>
            </p:cNvPr>
            <p:cNvSpPr/>
            <p:nvPr/>
          </p:nvSpPr>
          <p:spPr bwMode="auto">
            <a:xfrm>
              <a:off x="6010079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4 w 29"/>
                <a:gd name="T3" fmla="*/ 0 h 17"/>
                <a:gd name="T4" fmla="*/ 1 w 29"/>
                <a:gd name="T5" fmla="*/ 8 h 17"/>
                <a:gd name="T6" fmla="*/ 15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1" y="8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ľîḑè">
              <a:extLst>
                <a:ext uri="{FF2B5EF4-FFF2-40B4-BE49-F238E27FC236}">
                  <a16:creationId xmlns:a16="http://schemas.microsoft.com/office/drawing/2014/main" xmlns="" id="{327E4557-0CBA-4697-87AD-8AA9CE86F9B3}"/>
                </a:ext>
              </a:extLst>
            </p:cNvPr>
            <p:cNvSpPr/>
            <p:nvPr/>
          </p:nvSpPr>
          <p:spPr bwMode="auto">
            <a:xfrm>
              <a:off x="6138143" y="1953855"/>
              <a:ext cx="106464" cy="63261"/>
            </a:xfrm>
            <a:custGeom>
              <a:avLst/>
              <a:gdLst>
                <a:gd name="T0" fmla="*/ 28 w 29"/>
                <a:gd name="T1" fmla="*/ 8 h 17"/>
                <a:gd name="T2" fmla="*/ 14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$lîḍê">
              <a:extLst>
                <a:ext uri="{FF2B5EF4-FFF2-40B4-BE49-F238E27FC236}">
                  <a16:creationId xmlns:a16="http://schemas.microsoft.com/office/drawing/2014/main" xmlns="" id="{638966E0-3915-481F-A56E-1CA89AFC9ED3}"/>
                </a:ext>
              </a:extLst>
            </p:cNvPr>
            <p:cNvSpPr/>
            <p:nvPr/>
          </p:nvSpPr>
          <p:spPr bwMode="auto">
            <a:xfrm>
              <a:off x="6263122" y="1953855"/>
              <a:ext cx="104920" cy="63261"/>
            </a:xfrm>
            <a:custGeom>
              <a:avLst/>
              <a:gdLst>
                <a:gd name="T0" fmla="*/ 29 w 29"/>
                <a:gd name="T1" fmla="*/ 8 h 17"/>
                <a:gd name="T2" fmla="*/ 14 w 29"/>
                <a:gd name="T3" fmla="*/ 0 h 17"/>
                <a:gd name="T4" fmla="*/ 1 w 29"/>
                <a:gd name="T5" fmla="*/ 8 h 17"/>
                <a:gd name="T6" fmla="*/ 15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ļîďé">
              <a:extLst>
                <a:ext uri="{FF2B5EF4-FFF2-40B4-BE49-F238E27FC236}">
                  <a16:creationId xmlns:a16="http://schemas.microsoft.com/office/drawing/2014/main" xmlns="" id="{CFFA4AC7-3016-497B-800C-89075C27FF5B}"/>
                </a:ext>
              </a:extLst>
            </p:cNvPr>
            <p:cNvSpPr/>
            <p:nvPr/>
          </p:nvSpPr>
          <p:spPr bwMode="auto">
            <a:xfrm>
              <a:off x="6389644" y="1953855"/>
              <a:ext cx="106464" cy="63261"/>
            </a:xfrm>
            <a:custGeom>
              <a:avLst/>
              <a:gdLst>
                <a:gd name="T0" fmla="*/ 28 w 29"/>
                <a:gd name="T1" fmla="*/ 8 h 17"/>
                <a:gd name="T2" fmla="*/ 14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ṧlïḍé">
              <a:extLst>
                <a:ext uri="{FF2B5EF4-FFF2-40B4-BE49-F238E27FC236}">
                  <a16:creationId xmlns:a16="http://schemas.microsoft.com/office/drawing/2014/main" xmlns="" id="{0286BDD9-18B3-4776-88E8-4EA0F6A68737}"/>
                </a:ext>
              </a:extLst>
            </p:cNvPr>
            <p:cNvSpPr/>
            <p:nvPr/>
          </p:nvSpPr>
          <p:spPr bwMode="auto">
            <a:xfrm>
              <a:off x="563051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5 w 29"/>
                <a:gd name="T3" fmla="*/ 0 h 17"/>
                <a:gd name="T4" fmla="*/ 0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ṥ1íḋè">
              <a:extLst>
                <a:ext uri="{FF2B5EF4-FFF2-40B4-BE49-F238E27FC236}">
                  <a16:creationId xmlns:a16="http://schemas.microsoft.com/office/drawing/2014/main" xmlns="" id="{ACB46E2B-950B-4DFD-9EF5-A03ADA069901}"/>
                </a:ext>
              </a:extLst>
            </p:cNvPr>
            <p:cNvSpPr/>
            <p:nvPr/>
          </p:nvSpPr>
          <p:spPr bwMode="auto">
            <a:xfrm>
              <a:off x="5758578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5 w 29"/>
                <a:gd name="T3" fmla="*/ 0 h 17"/>
                <a:gd name="T4" fmla="*/ 0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3"/>
                    <a:pt x="7" y="17"/>
                    <a:pt x="14" y="17"/>
                  </a:cubicBezTo>
                  <a:cubicBezTo>
                    <a:pt x="22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śľïḍe">
              <a:extLst>
                <a:ext uri="{FF2B5EF4-FFF2-40B4-BE49-F238E27FC236}">
                  <a16:creationId xmlns:a16="http://schemas.microsoft.com/office/drawing/2014/main" xmlns="" id="{0C3A4575-ECCA-49CB-B2ED-B0BB51EE44E3}"/>
                </a:ext>
              </a:extLst>
            </p:cNvPr>
            <p:cNvSpPr/>
            <p:nvPr/>
          </p:nvSpPr>
          <p:spPr bwMode="auto">
            <a:xfrm>
              <a:off x="5886643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slïdê">
              <a:extLst>
                <a:ext uri="{FF2B5EF4-FFF2-40B4-BE49-F238E27FC236}">
                  <a16:creationId xmlns:a16="http://schemas.microsoft.com/office/drawing/2014/main" xmlns="" id="{A6169E9F-EB5A-4C71-A182-0F847412317C}"/>
                </a:ext>
              </a:extLst>
            </p:cNvPr>
            <p:cNvSpPr/>
            <p:nvPr/>
          </p:nvSpPr>
          <p:spPr bwMode="auto">
            <a:xfrm>
              <a:off x="614894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1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1iḑê">
              <a:extLst>
                <a:ext uri="{FF2B5EF4-FFF2-40B4-BE49-F238E27FC236}">
                  <a16:creationId xmlns:a16="http://schemas.microsoft.com/office/drawing/2014/main" xmlns="" id="{3B218808-49CE-4A94-9DC5-2D95CCA4CA00}"/>
                </a:ext>
              </a:extLst>
            </p:cNvPr>
            <p:cNvSpPr/>
            <p:nvPr/>
          </p:nvSpPr>
          <p:spPr bwMode="auto">
            <a:xfrm>
              <a:off x="626929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$ḷîde">
              <a:extLst>
                <a:ext uri="{FF2B5EF4-FFF2-40B4-BE49-F238E27FC236}">
                  <a16:creationId xmlns:a16="http://schemas.microsoft.com/office/drawing/2014/main" xmlns="" id="{307FCF3D-6E13-4807-B550-5FB0AE352DB7}"/>
                </a:ext>
              </a:extLst>
            </p:cNvPr>
            <p:cNvSpPr/>
            <p:nvPr/>
          </p:nvSpPr>
          <p:spPr bwMode="auto">
            <a:xfrm>
              <a:off x="6397358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ṡḻîḍê">
              <a:extLst>
                <a:ext uri="{FF2B5EF4-FFF2-40B4-BE49-F238E27FC236}">
                  <a16:creationId xmlns:a16="http://schemas.microsoft.com/office/drawing/2014/main" xmlns="" id="{09F4ECF1-2AB7-453D-9DE7-406044B66E9A}"/>
                </a:ext>
              </a:extLst>
            </p:cNvPr>
            <p:cNvSpPr/>
            <p:nvPr/>
          </p:nvSpPr>
          <p:spPr bwMode="auto">
            <a:xfrm>
              <a:off x="5627428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5 w 30"/>
                <a:gd name="T3" fmla="*/ 0 h 18"/>
                <a:gd name="T4" fmla="*/ 1 w 30"/>
                <a:gd name="T5" fmla="*/ 9 h 18"/>
                <a:gd name="T6" fmla="*/ 15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4"/>
                    <a:pt x="7" y="18"/>
                    <a:pt x="15" y="18"/>
                  </a:cubicBezTo>
                  <a:cubicBezTo>
                    <a:pt x="23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ḻïḍe">
              <a:extLst>
                <a:ext uri="{FF2B5EF4-FFF2-40B4-BE49-F238E27FC236}">
                  <a16:creationId xmlns:a16="http://schemas.microsoft.com/office/drawing/2014/main" xmlns="" id="{0FCB3AE2-C4F4-4C93-8322-40BAC1CD36C7}"/>
                </a:ext>
              </a:extLst>
            </p:cNvPr>
            <p:cNvSpPr/>
            <p:nvPr/>
          </p:nvSpPr>
          <p:spPr bwMode="auto">
            <a:xfrm>
              <a:off x="5758578" y="2108150"/>
              <a:ext cx="106464" cy="64804"/>
            </a:xfrm>
            <a:custGeom>
              <a:avLst/>
              <a:gdLst>
                <a:gd name="T0" fmla="*/ 29 w 29"/>
                <a:gd name="T1" fmla="*/ 9 h 18"/>
                <a:gd name="T2" fmla="*/ 14 w 29"/>
                <a:gd name="T3" fmla="*/ 0 h 18"/>
                <a:gd name="T4" fmla="*/ 0 w 29"/>
                <a:gd name="T5" fmla="*/ 9 h 18"/>
                <a:gd name="T6" fmla="*/ 14 w 29"/>
                <a:gd name="T7" fmla="*/ 18 h 18"/>
                <a:gd name="T8" fmla="*/ 29 w 29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2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ṣḷíḓê">
              <a:extLst>
                <a:ext uri="{FF2B5EF4-FFF2-40B4-BE49-F238E27FC236}">
                  <a16:creationId xmlns:a16="http://schemas.microsoft.com/office/drawing/2014/main" xmlns="" id="{EF12AC78-F4ED-42F3-A566-3CB58F331575}"/>
                </a:ext>
              </a:extLst>
            </p:cNvPr>
            <p:cNvSpPr/>
            <p:nvPr/>
          </p:nvSpPr>
          <p:spPr bwMode="auto">
            <a:xfrm>
              <a:off x="5886643" y="2108150"/>
              <a:ext cx="106464" cy="64804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şḷíḑê">
              <a:extLst>
                <a:ext uri="{FF2B5EF4-FFF2-40B4-BE49-F238E27FC236}">
                  <a16:creationId xmlns:a16="http://schemas.microsoft.com/office/drawing/2014/main" xmlns="" id="{143ED2BE-78B5-4A0A-95E2-BA9C047FC080}"/>
                </a:ext>
              </a:extLst>
            </p:cNvPr>
            <p:cNvSpPr/>
            <p:nvPr/>
          </p:nvSpPr>
          <p:spPr bwMode="auto">
            <a:xfrm>
              <a:off x="5635142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1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ṧḻíḋe">
              <a:extLst>
                <a:ext uri="{FF2B5EF4-FFF2-40B4-BE49-F238E27FC236}">
                  <a16:creationId xmlns:a16="http://schemas.microsoft.com/office/drawing/2014/main" xmlns="" id="{C3B83F72-B088-4439-AF15-0402B81F671A}"/>
                </a:ext>
              </a:extLst>
            </p:cNvPr>
            <p:cNvSpPr/>
            <p:nvPr/>
          </p:nvSpPr>
          <p:spPr bwMode="auto">
            <a:xfrm>
              <a:off x="5766293" y="2188383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ṩlíḍe">
              <a:extLst>
                <a:ext uri="{FF2B5EF4-FFF2-40B4-BE49-F238E27FC236}">
                  <a16:creationId xmlns:a16="http://schemas.microsoft.com/office/drawing/2014/main" xmlns="" id="{59B1DD46-C77E-4212-8154-DF8BC2CDEE40}"/>
                </a:ext>
              </a:extLst>
            </p:cNvPr>
            <p:cNvSpPr/>
            <p:nvPr/>
          </p:nvSpPr>
          <p:spPr bwMode="auto">
            <a:xfrm>
              <a:off x="5897443" y="2188383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Sļiḑe">
              <a:extLst>
                <a:ext uri="{FF2B5EF4-FFF2-40B4-BE49-F238E27FC236}">
                  <a16:creationId xmlns:a16="http://schemas.microsoft.com/office/drawing/2014/main" xmlns="" id="{C5D52C01-1C56-46C8-9C40-6D18AD57B29C}"/>
                </a:ext>
              </a:extLst>
            </p:cNvPr>
            <p:cNvSpPr/>
            <p:nvPr/>
          </p:nvSpPr>
          <p:spPr bwMode="auto">
            <a:xfrm>
              <a:off x="6028594" y="2188383"/>
              <a:ext cx="106464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ṩ1iďe">
              <a:extLst>
                <a:ext uri="{FF2B5EF4-FFF2-40B4-BE49-F238E27FC236}">
                  <a16:creationId xmlns:a16="http://schemas.microsoft.com/office/drawing/2014/main" xmlns="" id="{751FB579-0F17-493C-B217-879E133757FD}"/>
                </a:ext>
              </a:extLst>
            </p:cNvPr>
            <p:cNvSpPr/>
            <p:nvPr/>
          </p:nvSpPr>
          <p:spPr bwMode="auto">
            <a:xfrm>
              <a:off x="6159744" y="2188383"/>
              <a:ext cx="106464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ṧľïḋe">
              <a:extLst>
                <a:ext uri="{FF2B5EF4-FFF2-40B4-BE49-F238E27FC236}">
                  <a16:creationId xmlns:a16="http://schemas.microsoft.com/office/drawing/2014/main" xmlns="" id="{F925ADBE-9BBE-457C-893D-3BE70F41B513}"/>
                </a:ext>
              </a:extLst>
            </p:cNvPr>
            <p:cNvSpPr/>
            <p:nvPr/>
          </p:nvSpPr>
          <p:spPr bwMode="auto">
            <a:xfrm>
              <a:off x="5379013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5 w 30"/>
                <a:gd name="T3" fmla="*/ 0 h 18"/>
                <a:gd name="T4" fmla="*/ 0 w 30"/>
                <a:gd name="T5" fmla="*/ 9 h 18"/>
                <a:gd name="T6" fmla="*/ 14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2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şḷidé">
              <a:extLst>
                <a:ext uri="{FF2B5EF4-FFF2-40B4-BE49-F238E27FC236}">
                  <a16:creationId xmlns:a16="http://schemas.microsoft.com/office/drawing/2014/main" xmlns="" id="{9B8C2313-B81B-435B-8066-249A1C152F6D}"/>
                </a:ext>
              </a:extLst>
            </p:cNvPr>
            <p:cNvSpPr/>
            <p:nvPr/>
          </p:nvSpPr>
          <p:spPr bwMode="auto">
            <a:xfrm>
              <a:off x="5244777" y="2188383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şļïḍê">
              <a:extLst>
                <a:ext uri="{FF2B5EF4-FFF2-40B4-BE49-F238E27FC236}">
                  <a16:creationId xmlns:a16="http://schemas.microsoft.com/office/drawing/2014/main" xmlns="" id="{89E545A3-44B2-4E84-9857-013E5F87D020}"/>
                </a:ext>
              </a:extLst>
            </p:cNvPr>
            <p:cNvSpPr/>
            <p:nvPr/>
          </p:nvSpPr>
          <p:spPr bwMode="auto">
            <a:xfrm>
              <a:off x="5375927" y="2188383"/>
              <a:ext cx="104920" cy="69433"/>
            </a:xfrm>
            <a:custGeom>
              <a:avLst/>
              <a:gdLst>
                <a:gd name="T0" fmla="*/ 29 w 29"/>
                <a:gd name="T1" fmla="*/ 9 h 19"/>
                <a:gd name="T2" fmla="*/ 15 w 29"/>
                <a:gd name="T3" fmla="*/ 0 h 19"/>
                <a:gd name="T4" fmla="*/ 0 w 29"/>
                <a:gd name="T5" fmla="*/ 9 h 19"/>
                <a:gd name="T6" fmla="*/ 14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Slîḋé">
              <a:extLst>
                <a:ext uri="{FF2B5EF4-FFF2-40B4-BE49-F238E27FC236}">
                  <a16:creationId xmlns:a16="http://schemas.microsoft.com/office/drawing/2014/main" xmlns="" id="{1E5BCBC0-600E-4656-87B2-D5A9344AD88D}"/>
                </a:ext>
              </a:extLst>
            </p:cNvPr>
            <p:cNvSpPr/>
            <p:nvPr/>
          </p:nvSpPr>
          <p:spPr bwMode="auto">
            <a:xfrm>
              <a:off x="5237062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6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$ľíḑe">
              <a:extLst>
                <a:ext uri="{FF2B5EF4-FFF2-40B4-BE49-F238E27FC236}">
                  <a16:creationId xmlns:a16="http://schemas.microsoft.com/office/drawing/2014/main" xmlns="" id="{49218961-85C4-4A55-B839-AB8A76F1815D}"/>
                </a:ext>
              </a:extLst>
            </p:cNvPr>
            <p:cNvSpPr/>
            <p:nvPr/>
          </p:nvSpPr>
          <p:spPr bwMode="auto">
            <a:xfrm>
              <a:off x="5499363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6 w 30"/>
                <a:gd name="T3" fmla="*/ 0 h 19"/>
                <a:gd name="T4" fmla="*/ 1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8" y="0"/>
                    <a:pt x="1" y="4"/>
                    <a:pt x="1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ṥḻïḋé">
              <a:extLst>
                <a:ext uri="{FF2B5EF4-FFF2-40B4-BE49-F238E27FC236}">
                  <a16:creationId xmlns:a16="http://schemas.microsoft.com/office/drawing/2014/main" xmlns="" id="{0A055347-A34D-4BFC-A88A-B20CAED7D27B}"/>
                </a:ext>
              </a:extLst>
            </p:cNvPr>
            <p:cNvSpPr/>
            <p:nvPr/>
          </p:nvSpPr>
          <p:spPr bwMode="auto">
            <a:xfrm>
              <a:off x="5635142" y="2271702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ṣliďè">
              <a:extLst>
                <a:ext uri="{FF2B5EF4-FFF2-40B4-BE49-F238E27FC236}">
                  <a16:creationId xmlns:a16="http://schemas.microsoft.com/office/drawing/2014/main" xmlns="" id="{9B66FD8D-C712-48E7-92E6-5719D752DDFB}"/>
                </a:ext>
              </a:extLst>
            </p:cNvPr>
            <p:cNvSpPr/>
            <p:nvPr/>
          </p:nvSpPr>
          <p:spPr bwMode="auto">
            <a:xfrm>
              <a:off x="5766293" y="2271702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sḻïdé">
              <a:extLst>
                <a:ext uri="{FF2B5EF4-FFF2-40B4-BE49-F238E27FC236}">
                  <a16:creationId xmlns:a16="http://schemas.microsoft.com/office/drawing/2014/main" xmlns="" id="{C858F23D-D598-4184-9AB0-95B84FCEEE5B}"/>
                </a:ext>
              </a:extLst>
            </p:cNvPr>
            <p:cNvSpPr/>
            <p:nvPr/>
          </p:nvSpPr>
          <p:spPr bwMode="auto">
            <a:xfrm>
              <a:off x="5897443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š1idê">
              <a:extLst>
                <a:ext uri="{FF2B5EF4-FFF2-40B4-BE49-F238E27FC236}">
                  <a16:creationId xmlns:a16="http://schemas.microsoft.com/office/drawing/2014/main" xmlns="" id="{BCEA2A2D-B463-45D1-B443-998D568A1753}"/>
                </a:ext>
              </a:extLst>
            </p:cNvPr>
            <p:cNvSpPr/>
            <p:nvPr/>
          </p:nvSpPr>
          <p:spPr bwMode="auto">
            <a:xfrm>
              <a:off x="6033223" y="2271702"/>
              <a:ext cx="104920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$ļïḓê">
              <a:extLst>
                <a:ext uri="{FF2B5EF4-FFF2-40B4-BE49-F238E27FC236}">
                  <a16:creationId xmlns:a16="http://schemas.microsoft.com/office/drawing/2014/main" xmlns="" id="{A5604119-3D10-4CC1-8FAD-C6FA23638D23}"/>
                </a:ext>
              </a:extLst>
            </p:cNvPr>
            <p:cNvSpPr/>
            <p:nvPr/>
          </p:nvSpPr>
          <p:spPr bwMode="auto">
            <a:xfrm>
              <a:off x="6164374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şľîḋé">
              <a:extLst>
                <a:ext uri="{FF2B5EF4-FFF2-40B4-BE49-F238E27FC236}">
                  <a16:creationId xmlns:a16="http://schemas.microsoft.com/office/drawing/2014/main" xmlns="" id="{BCAA2000-16A1-402E-BFDE-306CB8E75441}"/>
                </a:ext>
              </a:extLst>
            </p:cNvPr>
            <p:cNvSpPr/>
            <p:nvPr/>
          </p:nvSpPr>
          <p:spPr bwMode="auto">
            <a:xfrm>
              <a:off x="5360498" y="2356565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6 w 31"/>
                <a:gd name="T3" fmla="*/ 0 h 19"/>
                <a:gd name="T4" fmla="*/ 1 w 31"/>
                <a:gd name="T5" fmla="*/ 9 h 19"/>
                <a:gd name="T6" fmla="*/ 15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1" y="4"/>
                    <a:pt x="25" y="0"/>
                    <a:pt x="16" y="0"/>
                  </a:cubicBezTo>
                  <a:cubicBezTo>
                    <a:pt x="8" y="0"/>
                    <a:pt x="1" y="4"/>
                    <a:pt x="1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$ḷiḍé">
              <a:extLst>
                <a:ext uri="{FF2B5EF4-FFF2-40B4-BE49-F238E27FC236}">
                  <a16:creationId xmlns:a16="http://schemas.microsoft.com/office/drawing/2014/main" xmlns="" id="{CB6B4997-509B-40F2-A05B-7A0B554110F1}"/>
                </a:ext>
              </a:extLst>
            </p:cNvPr>
            <p:cNvSpPr/>
            <p:nvPr/>
          </p:nvSpPr>
          <p:spPr bwMode="auto">
            <a:xfrm>
              <a:off x="5496277" y="2356565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6 w 31"/>
                <a:gd name="T3" fmla="*/ 0 h 19"/>
                <a:gd name="T4" fmla="*/ 0 w 31"/>
                <a:gd name="T5" fmla="*/ 9 h 19"/>
                <a:gd name="T6" fmla="*/ 15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8" y="0"/>
                    <a:pt x="1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ṧ1ïḍe">
              <a:extLst>
                <a:ext uri="{FF2B5EF4-FFF2-40B4-BE49-F238E27FC236}">
                  <a16:creationId xmlns:a16="http://schemas.microsoft.com/office/drawing/2014/main" xmlns="" id="{A8FD14C8-FACF-46F8-87F7-5F475741F548}"/>
                </a:ext>
              </a:extLst>
            </p:cNvPr>
            <p:cNvSpPr/>
            <p:nvPr/>
          </p:nvSpPr>
          <p:spPr bwMode="auto">
            <a:xfrm>
              <a:off x="5630514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s1ïḓé">
              <a:extLst>
                <a:ext uri="{FF2B5EF4-FFF2-40B4-BE49-F238E27FC236}">
                  <a16:creationId xmlns:a16="http://schemas.microsoft.com/office/drawing/2014/main" xmlns="" id="{49FF1FA5-4AF3-4977-B49F-015484B9276F}"/>
                </a:ext>
              </a:extLst>
            </p:cNvPr>
            <p:cNvSpPr/>
            <p:nvPr/>
          </p:nvSpPr>
          <p:spPr bwMode="auto">
            <a:xfrm>
              <a:off x="5766293" y="2356565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ṣľide">
              <a:extLst>
                <a:ext uri="{FF2B5EF4-FFF2-40B4-BE49-F238E27FC236}">
                  <a16:creationId xmlns:a16="http://schemas.microsoft.com/office/drawing/2014/main" xmlns="" id="{CBCE9402-0C57-48FE-B280-72EB4FF02DF9}"/>
                </a:ext>
              </a:extLst>
            </p:cNvPr>
            <p:cNvSpPr/>
            <p:nvPr/>
          </p:nvSpPr>
          <p:spPr bwMode="auto">
            <a:xfrm>
              <a:off x="5900529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3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ṧḻíḍê">
              <a:extLst>
                <a:ext uri="{FF2B5EF4-FFF2-40B4-BE49-F238E27FC236}">
                  <a16:creationId xmlns:a16="http://schemas.microsoft.com/office/drawing/2014/main" xmlns="" id="{0170BE61-D4F5-419C-8A57-97D9D3CC8040}"/>
                </a:ext>
              </a:extLst>
            </p:cNvPr>
            <p:cNvSpPr/>
            <p:nvPr/>
          </p:nvSpPr>
          <p:spPr bwMode="auto">
            <a:xfrm>
              <a:off x="6033223" y="2356565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5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1" y="15"/>
                    <a:pt x="7" y="19"/>
                    <a:pt x="16" y="19"/>
                  </a:cubicBezTo>
                  <a:cubicBezTo>
                    <a:pt x="24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ṣḻíḋê">
              <a:extLst>
                <a:ext uri="{FF2B5EF4-FFF2-40B4-BE49-F238E27FC236}">
                  <a16:creationId xmlns:a16="http://schemas.microsoft.com/office/drawing/2014/main" xmlns="" id="{A832050D-523C-44AF-8450-3458C7A3C95C}"/>
                </a:ext>
              </a:extLst>
            </p:cNvPr>
            <p:cNvSpPr/>
            <p:nvPr/>
          </p:nvSpPr>
          <p:spPr bwMode="auto">
            <a:xfrm>
              <a:off x="6167459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5"/>
                    <a:pt x="7" y="19"/>
                    <a:pt x="16" y="19"/>
                  </a:cubicBezTo>
                  <a:cubicBezTo>
                    <a:pt x="24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ṥľíḑè">
              <a:extLst>
                <a:ext uri="{FF2B5EF4-FFF2-40B4-BE49-F238E27FC236}">
                  <a16:creationId xmlns:a16="http://schemas.microsoft.com/office/drawing/2014/main" xmlns="" id="{001B39FF-8858-45C6-89E7-64C1B8370D73}"/>
                </a:ext>
              </a:extLst>
            </p:cNvPr>
            <p:cNvSpPr/>
            <p:nvPr/>
          </p:nvSpPr>
          <p:spPr bwMode="auto">
            <a:xfrm>
              <a:off x="521854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5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2" y="5"/>
                    <a:pt x="25" y="0"/>
                    <a:pt x="17" y="0"/>
                  </a:cubicBezTo>
                  <a:cubicBezTo>
                    <a:pt x="9" y="0"/>
                    <a:pt x="1" y="5"/>
                    <a:pt x="1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Sḷîdé">
              <a:extLst>
                <a:ext uri="{FF2B5EF4-FFF2-40B4-BE49-F238E27FC236}">
                  <a16:creationId xmlns:a16="http://schemas.microsoft.com/office/drawing/2014/main" xmlns="" id="{AB09273A-2FD6-45D1-AD12-D844FBEA4CC5}"/>
                </a:ext>
              </a:extLst>
            </p:cNvPr>
            <p:cNvSpPr/>
            <p:nvPr/>
          </p:nvSpPr>
          <p:spPr bwMode="auto">
            <a:xfrm>
              <a:off x="5357412" y="2439884"/>
              <a:ext cx="112636" cy="74061"/>
            </a:xfrm>
            <a:custGeom>
              <a:avLst/>
              <a:gdLst>
                <a:gd name="T0" fmla="*/ 30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0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0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0" y="5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3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š1îḓé">
              <a:extLst>
                <a:ext uri="{FF2B5EF4-FFF2-40B4-BE49-F238E27FC236}">
                  <a16:creationId xmlns:a16="http://schemas.microsoft.com/office/drawing/2014/main" xmlns="" id="{4EFD7950-55CB-47B5-B770-8B9775F88C8B}"/>
                </a:ext>
              </a:extLst>
            </p:cNvPr>
            <p:cNvSpPr/>
            <p:nvPr/>
          </p:nvSpPr>
          <p:spPr bwMode="auto">
            <a:xfrm>
              <a:off x="5493191" y="2439884"/>
              <a:ext cx="112636" cy="74061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1" y="5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0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ŝ1îḋé">
              <a:extLst>
                <a:ext uri="{FF2B5EF4-FFF2-40B4-BE49-F238E27FC236}">
                  <a16:creationId xmlns:a16="http://schemas.microsoft.com/office/drawing/2014/main" xmlns="" id="{5E502949-AA8B-4D55-A7C9-F61D6CF7D573}"/>
                </a:ext>
              </a:extLst>
            </p:cNvPr>
            <p:cNvSpPr/>
            <p:nvPr/>
          </p:nvSpPr>
          <p:spPr bwMode="auto">
            <a:xfrm>
              <a:off x="5627428" y="2439884"/>
              <a:ext cx="112636" cy="74061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1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1" y="5"/>
                    <a:pt x="1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$ľiḓê">
              <a:extLst>
                <a:ext uri="{FF2B5EF4-FFF2-40B4-BE49-F238E27FC236}">
                  <a16:creationId xmlns:a16="http://schemas.microsoft.com/office/drawing/2014/main" xmlns="" id="{DD896A8A-D2F4-43A5-A4EC-1C45A66882AB}"/>
                </a:ext>
              </a:extLst>
            </p:cNvPr>
            <p:cNvSpPr/>
            <p:nvPr/>
          </p:nvSpPr>
          <p:spPr bwMode="auto">
            <a:xfrm>
              <a:off x="5766293" y="2439884"/>
              <a:ext cx="109550" cy="74061"/>
            </a:xfrm>
            <a:custGeom>
              <a:avLst/>
              <a:gdLst>
                <a:gd name="T0" fmla="*/ 30 w 30"/>
                <a:gd name="T1" fmla="*/ 10 h 20"/>
                <a:gd name="T2" fmla="*/ 15 w 30"/>
                <a:gd name="T3" fmla="*/ 0 h 20"/>
                <a:gd name="T4" fmla="*/ 0 w 30"/>
                <a:gd name="T5" fmla="*/ 10 h 20"/>
                <a:gd name="T6" fmla="*/ 15 w 30"/>
                <a:gd name="T7" fmla="*/ 20 h 20"/>
                <a:gd name="T8" fmla="*/ 30 w 3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3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$ḻiďè">
              <a:extLst>
                <a:ext uri="{FF2B5EF4-FFF2-40B4-BE49-F238E27FC236}">
                  <a16:creationId xmlns:a16="http://schemas.microsoft.com/office/drawing/2014/main" xmlns="" id="{E6312A64-1705-48AE-88BF-146EFD4D2254}"/>
                </a:ext>
              </a:extLst>
            </p:cNvPr>
            <p:cNvSpPr/>
            <p:nvPr/>
          </p:nvSpPr>
          <p:spPr bwMode="auto">
            <a:xfrm>
              <a:off x="5900529" y="2439884"/>
              <a:ext cx="109550" cy="74061"/>
            </a:xfrm>
            <a:custGeom>
              <a:avLst/>
              <a:gdLst>
                <a:gd name="T0" fmla="*/ 30 w 30"/>
                <a:gd name="T1" fmla="*/ 10 h 20"/>
                <a:gd name="T2" fmla="*/ 15 w 30"/>
                <a:gd name="T3" fmla="*/ 0 h 20"/>
                <a:gd name="T4" fmla="*/ 0 w 30"/>
                <a:gd name="T5" fmla="*/ 10 h 20"/>
                <a:gd name="T6" fmla="*/ 15 w 30"/>
                <a:gd name="T7" fmla="*/ 20 h 20"/>
                <a:gd name="T8" fmla="*/ 30 w 3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ṩḻiḋe">
              <a:extLst>
                <a:ext uri="{FF2B5EF4-FFF2-40B4-BE49-F238E27FC236}">
                  <a16:creationId xmlns:a16="http://schemas.microsoft.com/office/drawing/2014/main" xmlns="" id="{2B7362D3-F4B8-4273-999D-87C37BF80760}"/>
                </a:ext>
              </a:extLst>
            </p:cNvPr>
            <p:cNvSpPr/>
            <p:nvPr/>
          </p:nvSpPr>
          <p:spPr bwMode="auto">
            <a:xfrm>
              <a:off x="6036308" y="2439884"/>
              <a:ext cx="112636" cy="74061"/>
            </a:xfrm>
            <a:custGeom>
              <a:avLst/>
              <a:gdLst>
                <a:gd name="T0" fmla="*/ 30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0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7" y="20"/>
                    <a:pt x="16" y="20"/>
                  </a:cubicBezTo>
                  <a:cubicBezTo>
                    <a:pt x="24" y="20"/>
                    <a:pt x="31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ṡļíḍé">
              <a:extLst>
                <a:ext uri="{FF2B5EF4-FFF2-40B4-BE49-F238E27FC236}">
                  <a16:creationId xmlns:a16="http://schemas.microsoft.com/office/drawing/2014/main" xmlns="" id="{CF15F945-0A00-420F-BAE9-4A2FB1505267}"/>
                </a:ext>
              </a:extLst>
            </p:cNvPr>
            <p:cNvSpPr/>
            <p:nvPr/>
          </p:nvSpPr>
          <p:spPr bwMode="auto">
            <a:xfrm>
              <a:off x="6170545" y="2439884"/>
              <a:ext cx="114178" cy="74061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1" y="16"/>
                    <a:pt x="8" y="20"/>
                    <a:pt x="16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ṡḻíḍé">
              <a:extLst>
                <a:ext uri="{FF2B5EF4-FFF2-40B4-BE49-F238E27FC236}">
                  <a16:creationId xmlns:a16="http://schemas.microsoft.com/office/drawing/2014/main" xmlns="" id="{D147023F-6DD3-45DD-8EE2-AFB04C655F11}"/>
                </a:ext>
              </a:extLst>
            </p:cNvPr>
            <p:cNvSpPr/>
            <p:nvPr/>
          </p:nvSpPr>
          <p:spPr bwMode="auto">
            <a:xfrm>
              <a:off x="5210833" y="2532461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5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2" y="4"/>
                    <a:pt x="25" y="0"/>
                    <a:pt x="17" y="0"/>
                  </a:cubicBezTo>
                  <a:cubicBezTo>
                    <a:pt x="9" y="0"/>
                    <a:pt x="1" y="4"/>
                    <a:pt x="1" y="10"/>
                  </a:cubicBezTo>
                  <a:cubicBezTo>
                    <a:pt x="0" y="15"/>
                    <a:pt x="7" y="20"/>
                    <a:pt x="15" y="20"/>
                  </a:cubicBezTo>
                  <a:cubicBezTo>
                    <a:pt x="24" y="20"/>
                    <a:pt x="31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śľîḓè">
              <a:extLst>
                <a:ext uri="{FF2B5EF4-FFF2-40B4-BE49-F238E27FC236}">
                  <a16:creationId xmlns:a16="http://schemas.microsoft.com/office/drawing/2014/main" xmlns="" id="{71C22AAC-8DC5-49E0-B74D-6E966DEB0E5E}"/>
                </a:ext>
              </a:extLst>
            </p:cNvPr>
            <p:cNvSpPr/>
            <p:nvPr/>
          </p:nvSpPr>
          <p:spPr bwMode="auto">
            <a:xfrm>
              <a:off x="5349698" y="2532461"/>
              <a:ext cx="114178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5" y="0"/>
                    <a:pt x="16" y="0"/>
                  </a:cubicBezTo>
                  <a:cubicBezTo>
                    <a:pt x="8" y="0"/>
                    <a:pt x="1" y="4"/>
                    <a:pt x="0" y="10"/>
                  </a:cubicBezTo>
                  <a:cubicBezTo>
                    <a:pt x="0" y="15"/>
                    <a:pt x="7" y="20"/>
                    <a:pt x="15" y="20"/>
                  </a:cubicBezTo>
                  <a:cubicBezTo>
                    <a:pt x="24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ṥlïḍê">
              <a:extLst>
                <a:ext uri="{FF2B5EF4-FFF2-40B4-BE49-F238E27FC236}">
                  <a16:creationId xmlns:a16="http://schemas.microsoft.com/office/drawing/2014/main" xmlns="" id="{20BE55C3-0F4A-40A5-9226-265FE9BF5104}"/>
                </a:ext>
              </a:extLst>
            </p:cNvPr>
            <p:cNvSpPr/>
            <p:nvPr/>
          </p:nvSpPr>
          <p:spPr bwMode="auto">
            <a:xfrm>
              <a:off x="6039394" y="2532461"/>
              <a:ext cx="114178" cy="72519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0" y="15"/>
                    <a:pt x="7" y="20"/>
                    <a:pt x="16" y="20"/>
                  </a:cubicBezTo>
                  <a:cubicBezTo>
                    <a:pt x="24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ŝḻïḍe">
              <a:extLst>
                <a:ext uri="{FF2B5EF4-FFF2-40B4-BE49-F238E27FC236}">
                  <a16:creationId xmlns:a16="http://schemas.microsoft.com/office/drawing/2014/main" xmlns="" id="{8AB1A0F0-2E50-4923-8323-5B526CD8BB0B}"/>
                </a:ext>
              </a:extLst>
            </p:cNvPr>
            <p:cNvSpPr/>
            <p:nvPr/>
          </p:nvSpPr>
          <p:spPr bwMode="auto">
            <a:xfrm>
              <a:off x="6175174" y="2532461"/>
              <a:ext cx="115721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6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1" y="15"/>
                    <a:pt x="8" y="20"/>
                    <a:pt x="16" y="20"/>
                  </a:cubicBezTo>
                  <a:cubicBezTo>
                    <a:pt x="25" y="20"/>
                    <a:pt x="32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şľiḍê">
              <a:extLst>
                <a:ext uri="{FF2B5EF4-FFF2-40B4-BE49-F238E27FC236}">
                  <a16:creationId xmlns:a16="http://schemas.microsoft.com/office/drawing/2014/main" xmlns="" id="{4B706F42-092E-469C-B09D-D31DCC1F9C6A}"/>
                </a:ext>
              </a:extLst>
            </p:cNvPr>
            <p:cNvSpPr/>
            <p:nvPr/>
          </p:nvSpPr>
          <p:spPr bwMode="auto">
            <a:xfrm>
              <a:off x="6314039" y="2532461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5"/>
                    <a:pt x="8" y="20"/>
                    <a:pt x="16" y="20"/>
                  </a:cubicBezTo>
                  <a:cubicBezTo>
                    <a:pt x="25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iṥḷïḍè">
              <a:extLst>
                <a:ext uri="{FF2B5EF4-FFF2-40B4-BE49-F238E27FC236}">
                  <a16:creationId xmlns:a16="http://schemas.microsoft.com/office/drawing/2014/main" xmlns="" id="{35BEF79D-B772-46A0-8C6C-966C90114B0D}"/>
                </a:ext>
              </a:extLst>
            </p:cNvPr>
            <p:cNvSpPr/>
            <p:nvPr/>
          </p:nvSpPr>
          <p:spPr bwMode="auto">
            <a:xfrm>
              <a:off x="6448276" y="2532461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7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1" y="10"/>
                  </a:cubicBezTo>
                  <a:cubicBezTo>
                    <a:pt x="1" y="15"/>
                    <a:pt x="9" y="20"/>
                    <a:pt x="17" y="20"/>
                  </a:cubicBezTo>
                  <a:cubicBezTo>
                    <a:pt x="26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ŝḻíḍé">
              <a:extLst>
                <a:ext uri="{FF2B5EF4-FFF2-40B4-BE49-F238E27FC236}">
                  <a16:creationId xmlns:a16="http://schemas.microsoft.com/office/drawing/2014/main" xmlns="" id="{BB5C74D4-EDB6-4FCE-B1D6-05CA51DABF6C}"/>
                </a:ext>
              </a:extLst>
            </p:cNvPr>
            <p:cNvSpPr/>
            <p:nvPr/>
          </p:nvSpPr>
          <p:spPr bwMode="auto">
            <a:xfrm>
              <a:off x="9228665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6" y="18"/>
                    <a:pt x="15" y="23"/>
                    <a:pt x="24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ṣḷîḋê">
              <a:extLst>
                <a:ext uri="{FF2B5EF4-FFF2-40B4-BE49-F238E27FC236}">
                  <a16:creationId xmlns:a16="http://schemas.microsoft.com/office/drawing/2014/main" xmlns="" id="{1972C96F-B602-465F-AE25-6ED20385BA23}"/>
                </a:ext>
              </a:extLst>
            </p:cNvPr>
            <p:cNvSpPr/>
            <p:nvPr/>
          </p:nvSpPr>
          <p:spPr bwMode="auto">
            <a:xfrm>
              <a:off x="9324328" y="3112609"/>
              <a:ext cx="141951" cy="87948"/>
            </a:xfrm>
            <a:custGeom>
              <a:avLst/>
              <a:gdLst>
                <a:gd name="T0" fmla="*/ 36 w 39"/>
                <a:gd name="T1" fmla="*/ 12 h 24"/>
                <a:gd name="T2" fmla="*/ 14 w 39"/>
                <a:gd name="T3" fmla="*/ 0 h 24"/>
                <a:gd name="T4" fmla="*/ 3 w 39"/>
                <a:gd name="T5" fmla="*/ 12 h 24"/>
                <a:gd name="T6" fmla="*/ 25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3" y="12"/>
                  </a:cubicBezTo>
                  <a:cubicBezTo>
                    <a:pt x="6" y="19"/>
                    <a:pt x="16" y="24"/>
                    <a:pt x="25" y="24"/>
                  </a:cubicBezTo>
                  <a:cubicBezTo>
                    <a:pt x="34" y="24"/>
                    <a:pt x="39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śḻïḑé">
              <a:extLst>
                <a:ext uri="{FF2B5EF4-FFF2-40B4-BE49-F238E27FC236}">
                  <a16:creationId xmlns:a16="http://schemas.microsoft.com/office/drawing/2014/main" xmlns="" id="{2C98B197-ED35-4839-8FB3-54B2C1F2E962}"/>
                </a:ext>
              </a:extLst>
            </p:cNvPr>
            <p:cNvSpPr/>
            <p:nvPr/>
          </p:nvSpPr>
          <p:spPr bwMode="auto">
            <a:xfrm>
              <a:off x="8717950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3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3"/>
                    <a:pt x="13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şḻîḓè">
              <a:extLst>
                <a:ext uri="{FF2B5EF4-FFF2-40B4-BE49-F238E27FC236}">
                  <a16:creationId xmlns:a16="http://schemas.microsoft.com/office/drawing/2014/main" xmlns="" id="{E28ECF46-F278-43F7-AF68-F081B36D920E}"/>
                </a:ext>
              </a:extLst>
            </p:cNvPr>
            <p:cNvSpPr/>
            <p:nvPr/>
          </p:nvSpPr>
          <p:spPr bwMode="auto">
            <a:xfrm>
              <a:off x="8842929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ṣḻîḓe">
              <a:extLst>
                <a:ext uri="{FF2B5EF4-FFF2-40B4-BE49-F238E27FC236}">
                  <a16:creationId xmlns:a16="http://schemas.microsoft.com/office/drawing/2014/main" xmlns="" id="{3BA7D908-09F4-44DE-A10B-511311AE8F26}"/>
                </a:ext>
              </a:extLst>
            </p:cNvPr>
            <p:cNvSpPr/>
            <p:nvPr/>
          </p:nvSpPr>
          <p:spPr bwMode="auto">
            <a:xfrm>
              <a:off x="9210150" y="1804190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slïdê">
              <a:extLst>
                <a:ext uri="{FF2B5EF4-FFF2-40B4-BE49-F238E27FC236}">
                  <a16:creationId xmlns:a16="http://schemas.microsoft.com/office/drawing/2014/main" xmlns="" id="{7238D9EE-8C3E-43FB-ACAE-7C7A1C9F9C39}"/>
                </a:ext>
              </a:extLst>
            </p:cNvPr>
            <p:cNvSpPr/>
            <p:nvPr/>
          </p:nvSpPr>
          <p:spPr bwMode="auto">
            <a:xfrm>
              <a:off x="9335128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7" y="4"/>
                    <a:pt x="19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śľiďê">
              <a:extLst>
                <a:ext uri="{FF2B5EF4-FFF2-40B4-BE49-F238E27FC236}">
                  <a16:creationId xmlns:a16="http://schemas.microsoft.com/office/drawing/2014/main" xmlns="" id="{6570CF78-9CFB-4083-9280-BE2D6BDF758E}"/>
                </a:ext>
              </a:extLst>
            </p:cNvPr>
            <p:cNvSpPr/>
            <p:nvPr/>
          </p:nvSpPr>
          <p:spPr bwMode="auto">
            <a:xfrm>
              <a:off x="6466791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5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şḷîḍe">
              <a:extLst>
                <a:ext uri="{FF2B5EF4-FFF2-40B4-BE49-F238E27FC236}">
                  <a16:creationId xmlns:a16="http://schemas.microsoft.com/office/drawing/2014/main" xmlns="" id="{84DEFC1E-CDB6-4C3F-B787-E36B970FC9A1}"/>
                </a:ext>
              </a:extLst>
            </p:cNvPr>
            <p:cNvSpPr/>
            <p:nvPr/>
          </p:nvSpPr>
          <p:spPr bwMode="auto">
            <a:xfrm>
              <a:off x="6550110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$ḻidè">
              <a:extLst>
                <a:ext uri="{FF2B5EF4-FFF2-40B4-BE49-F238E27FC236}">
                  <a16:creationId xmlns:a16="http://schemas.microsoft.com/office/drawing/2014/main" xmlns="" id="{2E3FFF35-6B6F-4F40-804A-C256489F252D}"/>
                </a:ext>
              </a:extLst>
            </p:cNvPr>
            <p:cNvSpPr/>
            <p:nvPr/>
          </p:nvSpPr>
          <p:spPr bwMode="auto">
            <a:xfrm>
              <a:off x="6699775" y="2356565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5 w 32"/>
                <a:gd name="T3" fmla="*/ 0 h 19"/>
                <a:gd name="T4" fmla="*/ 1 w 32"/>
                <a:gd name="T5" fmla="*/ 9 h 19"/>
                <a:gd name="T6" fmla="*/ 17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9" y="19"/>
                    <a:pt x="17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$ḻîḋé">
              <a:extLst>
                <a:ext uri="{FF2B5EF4-FFF2-40B4-BE49-F238E27FC236}">
                  <a16:creationId xmlns:a16="http://schemas.microsoft.com/office/drawing/2014/main" xmlns="" id="{AD44B648-65EA-49CF-BCB8-3C8F90D13239}"/>
                </a:ext>
              </a:extLst>
            </p:cNvPr>
            <p:cNvSpPr/>
            <p:nvPr/>
          </p:nvSpPr>
          <p:spPr bwMode="auto">
            <a:xfrm>
              <a:off x="6568626" y="2356565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5"/>
                    <a:pt x="8" y="19"/>
                    <a:pt x="16" y="19"/>
                  </a:cubicBezTo>
                  <a:cubicBezTo>
                    <a:pt x="25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ṡḻîde">
              <a:extLst>
                <a:ext uri="{FF2B5EF4-FFF2-40B4-BE49-F238E27FC236}">
                  <a16:creationId xmlns:a16="http://schemas.microsoft.com/office/drawing/2014/main" xmlns="" id="{1A54FFF0-29B1-4EF1-8F77-90C721662483}"/>
                </a:ext>
              </a:extLst>
            </p:cNvPr>
            <p:cNvSpPr/>
            <p:nvPr/>
          </p:nvSpPr>
          <p:spPr bwMode="auto">
            <a:xfrm>
              <a:off x="671057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5"/>
                    <a:pt x="23" y="0"/>
                    <a:pt x="15" y="0"/>
                  </a:cubicBezTo>
                  <a:cubicBezTo>
                    <a:pt x="7" y="0"/>
                    <a:pt x="0" y="5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ŝliďè">
              <a:extLst>
                <a:ext uri="{FF2B5EF4-FFF2-40B4-BE49-F238E27FC236}">
                  <a16:creationId xmlns:a16="http://schemas.microsoft.com/office/drawing/2014/main" xmlns="" id="{06F7D455-D6C7-46FC-9088-6768BC322A27}"/>
                </a:ext>
              </a:extLst>
            </p:cNvPr>
            <p:cNvSpPr/>
            <p:nvPr/>
          </p:nvSpPr>
          <p:spPr bwMode="auto">
            <a:xfrm>
              <a:off x="6587141" y="2532461"/>
              <a:ext cx="117264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1" y="15"/>
                    <a:pt x="9" y="20"/>
                    <a:pt x="17" y="20"/>
                  </a:cubicBezTo>
                  <a:cubicBezTo>
                    <a:pt x="26" y="20"/>
                    <a:pt x="32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ṩ1iḋê">
              <a:extLst>
                <a:ext uri="{FF2B5EF4-FFF2-40B4-BE49-F238E27FC236}">
                  <a16:creationId xmlns:a16="http://schemas.microsoft.com/office/drawing/2014/main" xmlns="" id="{4B7496E9-762B-4B6B-8F60-EA9DE96705A9}"/>
                </a:ext>
              </a:extLst>
            </p:cNvPr>
            <p:cNvSpPr/>
            <p:nvPr/>
          </p:nvSpPr>
          <p:spPr bwMode="auto">
            <a:xfrm>
              <a:off x="6722920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1" y="10"/>
                  </a:cubicBezTo>
                  <a:cubicBezTo>
                    <a:pt x="2" y="15"/>
                    <a:pt x="9" y="20"/>
                    <a:pt x="18" y="20"/>
                  </a:cubicBezTo>
                  <a:cubicBezTo>
                    <a:pt x="26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îṥlïḑè">
              <a:extLst>
                <a:ext uri="{FF2B5EF4-FFF2-40B4-BE49-F238E27FC236}">
                  <a16:creationId xmlns:a16="http://schemas.microsoft.com/office/drawing/2014/main" xmlns="" id="{A2808F19-1104-4405-BFBF-446D04291487}"/>
                </a:ext>
              </a:extLst>
            </p:cNvPr>
            <p:cNvSpPr/>
            <p:nvPr/>
          </p:nvSpPr>
          <p:spPr bwMode="auto">
            <a:xfrm>
              <a:off x="6860242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9" y="20"/>
                    <a:pt x="18" y="20"/>
                  </a:cubicBezTo>
                  <a:cubicBezTo>
                    <a:pt x="26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ṥḻïḑê">
              <a:extLst>
                <a:ext uri="{FF2B5EF4-FFF2-40B4-BE49-F238E27FC236}">
                  <a16:creationId xmlns:a16="http://schemas.microsoft.com/office/drawing/2014/main" xmlns="" id="{0D203C5F-B305-4CDF-A0F4-C36AC4CAA7A1}"/>
                </a:ext>
              </a:extLst>
            </p:cNvPr>
            <p:cNvSpPr/>
            <p:nvPr/>
          </p:nvSpPr>
          <p:spPr bwMode="auto">
            <a:xfrm>
              <a:off x="6597941" y="2623494"/>
              <a:ext cx="117264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6"/>
                    <a:pt x="8" y="20"/>
                    <a:pt x="17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ïṡ1îḍé">
              <a:extLst>
                <a:ext uri="{FF2B5EF4-FFF2-40B4-BE49-F238E27FC236}">
                  <a16:creationId xmlns:a16="http://schemas.microsoft.com/office/drawing/2014/main" xmlns="" id="{05E1F855-0302-464C-8D05-3E06B768FF2D}"/>
                </a:ext>
              </a:extLst>
            </p:cNvPr>
            <p:cNvSpPr/>
            <p:nvPr/>
          </p:nvSpPr>
          <p:spPr bwMode="auto">
            <a:xfrm>
              <a:off x="6736806" y="2623494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6"/>
                    <a:pt x="9" y="20"/>
                    <a:pt x="17" y="20"/>
                  </a:cubicBezTo>
                  <a:cubicBezTo>
                    <a:pt x="26" y="20"/>
                    <a:pt x="32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ṧḻîdé">
              <a:extLst>
                <a:ext uri="{FF2B5EF4-FFF2-40B4-BE49-F238E27FC236}">
                  <a16:creationId xmlns:a16="http://schemas.microsoft.com/office/drawing/2014/main" xmlns="" id="{61303114-E005-47B0-BAF7-E5648B9A168F}"/>
                </a:ext>
              </a:extLst>
            </p:cNvPr>
            <p:cNvSpPr/>
            <p:nvPr/>
          </p:nvSpPr>
          <p:spPr bwMode="auto">
            <a:xfrm>
              <a:off x="6875671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1" y="16"/>
                    <a:pt x="9" y="20"/>
                    <a:pt x="18" y="20"/>
                  </a:cubicBezTo>
                  <a:cubicBezTo>
                    <a:pt x="26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šlîḓé">
              <a:extLst>
                <a:ext uri="{FF2B5EF4-FFF2-40B4-BE49-F238E27FC236}">
                  <a16:creationId xmlns:a16="http://schemas.microsoft.com/office/drawing/2014/main" xmlns="" id="{FDDE41BF-1678-4917-8B5D-43E24E435CD0}"/>
                </a:ext>
              </a:extLst>
            </p:cNvPr>
            <p:cNvSpPr/>
            <p:nvPr/>
          </p:nvSpPr>
          <p:spPr bwMode="auto">
            <a:xfrm>
              <a:off x="7014537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$1idé">
              <a:extLst>
                <a:ext uri="{FF2B5EF4-FFF2-40B4-BE49-F238E27FC236}">
                  <a16:creationId xmlns:a16="http://schemas.microsoft.com/office/drawing/2014/main" xmlns="" id="{37FBEFD0-4661-4D31-B113-2081D8D083B4}"/>
                </a:ext>
              </a:extLst>
            </p:cNvPr>
            <p:cNvSpPr/>
            <p:nvPr/>
          </p:nvSpPr>
          <p:spPr bwMode="auto">
            <a:xfrm>
              <a:off x="6605656" y="2714528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9" y="22"/>
                    <a:pt x="18" y="22"/>
                  </a:cubicBezTo>
                  <a:cubicBezTo>
                    <a:pt x="27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Sḷíḍè">
              <a:extLst>
                <a:ext uri="{FF2B5EF4-FFF2-40B4-BE49-F238E27FC236}">
                  <a16:creationId xmlns:a16="http://schemas.microsoft.com/office/drawing/2014/main" xmlns="" id="{177015F4-9B4F-4DC6-93A9-FBEF1AC2B114}"/>
                </a:ext>
              </a:extLst>
            </p:cNvPr>
            <p:cNvSpPr/>
            <p:nvPr/>
          </p:nvSpPr>
          <p:spPr bwMode="auto">
            <a:xfrm>
              <a:off x="6747607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5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1" y="17"/>
                    <a:pt x="9" y="22"/>
                    <a:pt x="18" y="22"/>
                  </a:cubicBezTo>
                  <a:cubicBezTo>
                    <a:pt x="27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ṧlíḋé">
              <a:extLst>
                <a:ext uri="{FF2B5EF4-FFF2-40B4-BE49-F238E27FC236}">
                  <a16:creationId xmlns:a16="http://schemas.microsoft.com/office/drawing/2014/main" xmlns="" id="{34CAA292-A442-431B-84E0-10F9C4BF60FC}"/>
                </a:ext>
              </a:extLst>
            </p:cNvPr>
            <p:cNvSpPr/>
            <p:nvPr/>
          </p:nvSpPr>
          <p:spPr bwMode="auto">
            <a:xfrm>
              <a:off x="6886473" y="2714528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ṣ1íḍè">
              <a:extLst>
                <a:ext uri="{FF2B5EF4-FFF2-40B4-BE49-F238E27FC236}">
                  <a16:creationId xmlns:a16="http://schemas.microsoft.com/office/drawing/2014/main" xmlns="" id="{741D30AA-47C0-41F7-997E-3141A4D08072}"/>
                </a:ext>
              </a:extLst>
            </p:cNvPr>
            <p:cNvSpPr/>
            <p:nvPr/>
          </p:nvSpPr>
          <p:spPr bwMode="auto">
            <a:xfrm>
              <a:off x="7028424" y="2714528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šľíḓê">
              <a:extLst>
                <a:ext uri="{FF2B5EF4-FFF2-40B4-BE49-F238E27FC236}">
                  <a16:creationId xmlns:a16="http://schemas.microsoft.com/office/drawing/2014/main" xmlns="" id="{573A9A91-C614-4743-9CDB-3EA35DA76FCC}"/>
                </a:ext>
              </a:extLst>
            </p:cNvPr>
            <p:cNvSpPr/>
            <p:nvPr/>
          </p:nvSpPr>
          <p:spPr bwMode="auto">
            <a:xfrm>
              <a:off x="6616456" y="2810191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8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9" y="22"/>
                    <a:pt x="18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iṩḷíḋè">
              <a:extLst>
                <a:ext uri="{FF2B5EF4-FFF2-40B4-BE49-F238E27FC236}">
                  <a16:creationId xmlns:a16="http://schemas.microsoft.com/office/drawing/2014/main" xmlns="" id="{C2C9190A-87F7-4CF2-BAB2-7D87A84B6CD2}"/>
                </a:ext>
              </a:extLst>
            </p:cNvPr>
            <p:cNvSpPr/>
            <p:nvPr/>
          </p:nvSpPr>
          <p:spPr bwMode="auto">
            <a:xfrm>
              <a:off x="6758407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ṧlídè">
              <a:extLst>
                <a:ext uri="{FF2B5EF4-FFF2-40B4-BE49-F238E27FC236}">
                  <a16:creationId xmlns:a16="http://schemas.microsoft.com/office/drawing/2014/main" xmlns="" id="{3A20FE9F-66FC-4A5F-AC34-3830D352D39B}"/>
                </a:ext>
              </a:extLst>
            </p:cNvPr>
            <p:cNvSpPr/>
            <p:nvPr/>
          </p:nvSpPr>
          <p:spPr bwMode="auto">
            <a:xfrm>
              <a:off x="6900359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ṩlíḑe">
              <a:extLst>
                <a:ext uri="{FF2B5EF4-FFF2-40B4-BE49-F238E27FC236}">
                  <a16:creationId xmlns:a16="http://schemas.microsoft.com/office/drawing/2014/main" xmlns="" id="{5A657DCC-4FD1-4226-96F9-5107AEE1F85C}"/>
                </a:ext>
              </a:extLst>
            </p:cNvPr>
            <p:cNvSpPr/>
            <p:nvPr/>
          </p:nvSpPr>
          <p:spPr bwMode="auto">
            <a:xfrm>
              <a:off x="6627257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ṥḷïḍe">
              <a:extLst>
                <a:ext uri="{FF2B5EF4-FFF2-40B4-BE49-F238E27FC236}">
                  <a16:creationId xmlns:a16="http://schemas.microsoft.com/office/drawing/2014/main" xmlns="" id="{1A87FA6C-D66B-457A-8C62-7567F75AB6DF}"/>
                </a:ext>
              </a:extLst>
            </p:cNvPr>
            <p:cNvSpPr/>
            <p:nvPr/>
          </p:nvSpPr>
          <p:spPr bwMode="auto">
            <a:xfrm>
              <a:off x="6773837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5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şḷîḋe">
              <a:extLst>
                <a:ext uri="{FF2B5EF4-FFF2-40B4-BE49-F238E27FC236}">
                  <a16:creationId xmlns:a16="http://schemas.microsoft.com/office/drawing/2014/main" xmlns="" id="{58E188BA-2C60-404D-AC41-D1C79E10B656}"/>
                </a:ext>
              </a:extLst>
            </p:cNvPr>
            <p:cNvSpPr/>
            <p:nvPr/>
          </p:nvSpPr>
          <p:spPr bwMode="auto">
            <a:xfrm>
              <a:off x="6915788" y="2907396"/>
              <a:ext cx="128065" cy="84863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slïḋe">
              <a:extLst>
                <a:ext uri="{FF2B5EF4-FFF2-40B4-BE49-F238E27FC236}">
                  <a16:creationId xmlns:a16="http://schemas.microsoft.com/office/drawing/2014/main" xmlns="" id="{2715EA7F-7475-4A53-A6BA-B7CD348EC269}"/>
                </a:ext>
              </a:extLst>
            </p:cNvPr>
            <p:cNvSpPr/>
            <p:nvPr/>
          </p:nvSpPr>
          <p:spPr bwMode="auto">
            <a:xfrm>
              <a:off x="7060825" y="2907396"/>
              <a:ext cx="128065" cy="84863"/>
            </a:xfrm>
            <a:custGeom>
              <a:avLst/>
              <a:gdLst>
                <a:gd name="T0" fmla="*/ 33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3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šľïḍè">
              <a:extLst>
                <a:ext uri="{FF2B5EF4-FFF2-40B4-BE49-F238E27FC236}">
                  <a16:creationId xmlns:a16="http://schemas.microsoft.com/office/drawing/2014/main" xmlns="" id="{13C1D7E0-CDF2-4BD8-8C4E-A5D2E11A8462}"/>
                </a:ext>
              </a:extLst>
            </p:cNvPr>
            <p:cNvSpPr/>
            <p:nvPr/>
          </p:nvSpPr>
          <p:spPr bwMode="auto">
            <a:xfrm>
              <a:off x="7207405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5 w 34"/>
                <a:gd name="T3" fmla="*/ 0 h 23"/>
                <a:gd name="T4" fmla="*/ 1 w 34"/>
                <a:gd name="T5" fmla="*/ 11 h 23"/>
                <a:gd name="T6" fmla="*/ 19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išľîḑê">
              <a:extLst>
                <a:ext uri="{FF2B5EF4-FFF2-40B4-BE49-F238E27FC236}">
                  <a16:creationId xmlns:a16="http://schemas.microsoft.com/office/drawing/2014/main" xmlns="" id="{5DB2F35D-B66C-4713-A03E-85A06E470489}"/>
                </a:ext>
              </a:extLst>
            </p:cNvPr>
            <p:cNvSpPr/>
            <p:nvPr/>
          </p:nvSpPr>
          <p:spPr bwMode="auto">
            <a:xfrm>
              <a:off x="6784638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iṩlíďè">
              <a:extLst>
                <a:ext uri="{FF2B5EF4-FFF2-40B4-BE49-F238E27FC236}">
                  <a16:creationId xmlns:a16="http://schemas.microsoft.com/office/drawing/2014/main" xmlns="" id="{9061E06B-3753-4A9A-92F3-1242A1B6CCD4}"/>
                </a:ext>
              </a:extLst>
            </p:cNvPr>
            <p:cNvSpPr/>
            <p:nvPr/>
          </p:nvSpPr>
          <p:spPr bwMode="auto">
            <a:xfrm>
              <a:off x="6929675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20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20" y="23"/>
                  </a:cubicBezTo>
                  <a:cubicBezTo>
                    <a:pt x="29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ṡ1îḑè">
              <a:extLst>
                <a:ext uri="{FF2B5EF4-FFF2-40B4-BE49-F238E27FC236}">
                  <a16:creationId xmlns:a16="http://schemas.microsoft.com/office/drawing/2014/main" xmlns="" id="{643BB37E-82E7-49D8-9E95-236CED437EFC}"/>
                </a:ext>
              </a:extLst>
            </p:cNvPr>
            <p:cNvSpPr/>
            <p:nvPr/>
          </p:nvSpPr>
          <p:spPr bwMode="auto">
            <a:xfrm>
              <a:off x="7079340" y="3010774"/>
              <a:ext cx="128065" cy="83319"/>
            </a:xfrm>
            <a:custGeom>
              <a:avLst/>
              <a:gdLst>
                <a:gd name="T0" fmla="*/ 33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3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śļide">
              <a:extLst>
                <a:ext uri="{FF2B5EF4-FFF2-40B4-BE49-F238E27FC236}">
                  <a16:creationId xmlns:a16="http://schemas.microsoft.com/office/drawing/2014/main" xmlns="" id="{32F91ECF-41CD-4130-9A73-7A13B34241F7}"/>
                </a:ext>
              </a:extLst>
            </p:cNvPr>
            <p:cNvSpPr/>
            <p:nvPr/>
          </p:nvSpPr>
          <p:spPr bwMode="auto">
            <a:xfrm>
              <a:off x="7225921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20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20" y="23"/>
                  </a:cubicBezTo>
                  <a:cubicBezTo>
                    <a:pt x="29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šlíḓé">
              <a:extLst>
                <a:ext uri="{FF2B5EF4-FFF2-40B4-BE49-F238E27FC236}">
                  <a16:creationId xmlns:a16="http://schemas.microsoft.com/office/drawing/2014/main" xmlns="" id="{9B9A49AF-BE65-403C-A9E2-A44172CE0700}"/>
                </a:ext>
              </a:extLst>
            </p:cNvPr>
            <p:cNvSpPr/>
            <p:nvPr/>
          </p:nvSpPr>
          <p:spPr bwMode="auto">
            <a:xfrm>
              <a:off x="7664118" y="3010774"/>
              <a:ext cx="131151" cy="83319"/>
            </a:xfrm>
            <a:custGeom>
              <a:avLst/>
              <a:gdLst>
                <a:gd name="T0" fmla="*/ 35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5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ṧ1íḑé">
              <a:extLst>
                <a:ext uri="{FF2B5EF4-FFF2-40B4-BE49-F238E27FC236}">
                  <a16:creationId xmlns:a16="http://schemas.microsoft.com/office/drawing/2014/main" xmlns="" id="{D4079BAE-C09B-46C1-93C0-2C662ACA6185}"/>
                </a:ext>
              </a:extLst>
            </p:cNvPr>
            <p:cNvSpPr/>
            <p:nvPr/>
          </p:nvSpPr>
          <p:spPr bwMode="auto">
            <a:xfrm>
              <a:off x="6798524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îşľïḑé">
              <a:extLst>
                <a:ext uri="{FF2B5EF4-FFF2-40B4-BE49-F238E27FC236}">
                  <a16:creationId xmlns:a16="http://schemas.microsoft.com/office/drawing/2014/main" xmlns="" id="{A4503B03-6B26-4DD9-B7FF-F8EFE0558605}"/>
                </a:ext>
              </a:extLst>
            </p:cNvPr>
            <p:cNvSpPr/>
            <p:nvPr/>
          </p:nvSpPr>
          <p:spPr bwMode="auto">
            <a:xfrm>
              <a:off x="6948190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5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5" y="0"/>
                  </a:cubicBezTo>
                  <a:cubicBezTo>
                    <a:pt x="6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şlïďê">
              <a:extLst>
                <a:ext uri="{FF2B5EF4-FFF2-40B4-BE49-F238E27FC236}">
                  <a16:creationId xmlns:a16="http://schemas.microsoft.com/office/drawing/2014/main" xmlns="" id="{FEBA8EDA-3E7A-49AB-ADAD-BC22EAA86297}"/>
                </a:ext>
              </a:extLst>
            </p:cNvPr>
            <p:cNvSpPr/>
            <p:nvPr/>
          </p:nvSpPr>
          <p:spPr bwMode="auto">
            <a:xfrm>
              <a:off x="7637887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Sliḋe">
              <a:extLst>
                <a:ext uri="{FF2B5EF4-FFF2-40B4-BE49-F238E27FC236}">
                  <a16:creationId xmlns:a16="http://schemas.microsoft.com/office/drawing/2014/main" xmlns="" id="{24E94CF0-D4A0-4876-98DC-6697584B7F80}"/>
                </a:ext>
              </a:extLst>
            </p:cNvPr>
            <p:cNvSpPr/>
            <p:nvPr/>
          </p:nvSpPr>
          <p:spPr bwMode="auto">
            <a:xfrm>
              <a:off x="7784467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îSḷíḑé">
              <a:extLst>
                <a:ext uri="{FF2B5EF4-FFF2-40B4-BE49-F238E27FC236}">
                  <a16:creationId xmlns:a16="http://schemas.microsoft.com/office/drawing/2014/main" xmlns="" id="{75B3AF1E-B98F-4479-932F-FA8307134746}"/>
                </a:ext>
              </a:extLst>
            </p:cNvPr>
            <p:cNvSpPr/>
            <p:nvPr/>
          </p:nvSpPr>
          <p:spPr bwMode="auto">
            <a:xfrm>
              <a:off x="7926418" y="2907396"/>
              <a:ext cx="134237" cy="84863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ṧḷîḍe">
              <a:extLst>
                <a:ext uri="{FF2B5EF4-FFF2-40B4-BE49-F238E27FC236}">
                  <a16:creationId xmlns:a16="http://schemas.microsoft.com/office/drawing/2014/main" xmlns="" id="{ABA624E4-CF3D-4C03-940F-FA8842FA5DB9}"/>
                </a:ext>
              </a:extLst>
            </p:cNvPr>
            <p:cNvSpPr/>
            <p:nvPr/>
          </p:nvSpPr>
          <p:spPr bwMode="auto">
            <a:xfrm>
              <a:off x="8072998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ṧḷîďé">
              <a:extLst>
                <a:ext uri="{FF2B5EF4-FFF2-40B4-BE49-F238E27FC236}">
                  <a16:creationId xmlns:a16="http://schemas.microsoft.com/office/drawing/2014/main" xmlns="" id="{482DED93-2A0C-4A69-8196-BD63E6E55DED}"/>
                </a:ext>
              </a:extLst>
            </p:cNvPr>
            <p:cNvSpPr/>
            <p:nvPr/>
          </p:nvSpPr>
          <p:spPr bwMode="auto">
            <a:xfrm>
              <a:off x="8218035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4 w 36"/>
                <a:gd name="T3" fmla="*/ 0 h 23"/>
                <a:gd name="T4" fmla="*/ 2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ḷïḋe">
              <a:extLst>
                <a:ext uri="{FF2B5EF4-FFF2-40B4-BE49-F238E27FC236}">
                  <a16:creationId xmlns:a16="http://schemas.microsoft.com/office/drawing/2014/main" xmlns="" id="{D0271981-1C7C-4DAF-90D6-290268CD40C8}"/>
                </a:ext>
              </a:extLst>
            </p:cNvPr>
            <p:cNvSpPr/>
            <p:nvPr/>
          </p:nvSpPr>
          <p:spPr bwMode="auto">
            <a:xfrm>
              <a:off x="8359986" y="2907396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$ḻíḋé">
              <a:extLst>
                <a:ext uri="{FF2B5EF4-FFF2-40B4-BE49-F238E27FC236}">
                  <a16:creationId xmlns:a16="http://schemas.microsoft.com/office/drawing/2014/main" xmlns="" id="{56BC72F0-3754-4A62-A087-E7237E049ED4}"/>
                </a:ext>
              </a:extLst>
            </p:cNvPr>
            <p:cNvSpPr/>
            <p:nvPr/>
          </p:nvSpPr>
          <p:spPr bwMode="auto">
            <a:xfrm>
              <a:off x="8506566" y="2907396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ṣļïḑé">
              <a:extLst>
                <a:ext uri="{FF2B5EF4-FFF2-40B4-BE49-F238E27FC236}">
                  <a16:creationId xmlns:a16="http://schemas.microsoft.com/office/drawing/2014/main" xmlns="" id="{81AFF0F4-793A-4752-AED5-16710D2B9FE1}"/>
                </a:ext>
              </a:extLst>
            </p:cNvPr>
            <p:cNvSpPr/>
            <p:nvPr/>
          </p:nvSpPr>
          <p:spPr bwMode="auto">
            <a:xfrm>
              <a:off x="8648517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5 w 38"/>
                <a:gd name="T3" fmla="*/ 0 h 23"/>
                <a:gd name="T4" fmla="*/ 3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3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$ľîḋé">
              <a:extLst>
                <a:ext uri="{FF2B5EF4-FFF2-40B4-BE49-F238E27FC236}">
                  <a16:creationId xmlns:a16="http://schemas.microsoft.com/office/drawing/2014/main" xmlns="" id="{78143EF5-628D-48CB-9D00-9E606B60A954}"/>
                </a:ext>
              </a:extLst>
            </p:cNvPr>
            <p:cNvSpPr/>
            <p:nvPr/>
          </p:nvSpPr>
          <p:spPr bwMode="auto">
            <a:xfrm>
              <a:off x="8795097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śľiḓe">
              <a:extLst>
                <a:ext uri="{FF2B5EF4-FFF2-40B4-BE49-F238E27FC236}">
                  <a16:creationId xmlns:a16="http://schemas.microsoft.com/office/drawing/2014/main" xmlns="" id="{C7CF10C3-BD5E-452A-B47D-A020638B1B9A}"/>
                </a:ext>
              </a:extLst>
            </p:cNvPr>
            <p:cNvSpPr/>
            <p:nvPr/>
          </p:nvSpPr>
          <p:spPr bwMode="auto">
            <a:xfrm>
              <a:off x="7134886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10" y="20"/>
                    <a:pt x="19" y="20"/>
                  </a:cubicBezTo>
                  <a:cubicBezTo>
                    <a:pt x="27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ṩ1îḋé">
              <a:extLst>
                <a:ext uri="{FF2B5EF4-FFF2-40B4-BE49-F238E27FC236}">
                  <a16:creationId xmlns:a16="http://schemas.microsoft.com/office/drawing/2014/main" xmlns="" id="{501E6125-E50C-424E-80E8-3CF7AB05DAB2}"/>
                </a:ext>
              </a:extLst>
            </p:cNvPr>
            <p:cNvSpPr/>
            <p:nvPr/>
          </p:nvSpPr>
          <p:spPr bwMode="auto">
            <a:xfrm>
              <a:off x="7273752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10" y="20"/>
                    <a:pt x="18" y="20"/>
                  </a:cubicBezTo>
                  <a:cubicBezTo>
                    <a:pt x="27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íṧḷîḑè">
              <a:extLst>
                <a:ext uri="{FF2B5EF4-FFF2-40B4-BE49-F238E27FC236}">
                  <a16:creationId xmlns:a16="http://schemas.microsoft.com/office/drawing/2014/main" xmlns="" id="{96EC5875-8F9A-41A9-A325-2D191D646859}"/>
                </a:ext>
              </a:extLst>
            </p:cNvPr>
            <p:cNvSpPr/>
            <p:nvPr/>
          </p:nvSpPr>
          <p:spPr bwMode="auto">
            <a:xfrm>
              <a:off x="7407988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5 w 34"/>
                <a:gd name="T3" fmla="*/ 0 h 20"/>
                <a:gd name="T4" fmla="*/ 2 w 34"/>
                <a:gd name="T5" fmla="*/ 10 h 20"/>
                <a:gd name="T6" fmla="*/ 19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19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îṡļidê">
              <a:extLst>
                <a:ext uri="{FF2B5EF4-FFF2-40B4-BE49-F238E27FC236}">
                  <a16:creationId xmlns:a16="http://schemas.microsoft.com/office/drawing/2014/main" xmlns="" id="{627402CB-5B50-4039-A6F7-B5D6D7B3B4FA}"/>
                </a:ext>
              </a:extLst>
            </p:cNvPr>
            <p:cNvSpPr/>
            <p:nvPr/>
          </p:nvSpPr>
          <p:spPr bwMode="auto">
            <a:xfrm>
              <a:off x="7546854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3" y="15"/>
                    <a:pt x="11" y="20"/>
                    <a:pt x="19" y="20"/>
                  </a:cubicBezTo>
                  <a:cubicBezTo>
                    <a:pt x="28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îś1iḓê">
              <a:extLst>
                <a:ext uri="{FF2B5EF4-FFF2-40B4-BE49-F238E27FC236}">
                  <a16:creationId xmlns:a16="http://schemas.microsoft.com/office/drawing/2014/main" xmlns="" id="{28029AF0-C1CF-4BB3-8266-3A58953AA1A8}"/>
                </a:ext>
              </a:extLst>
            </p:cNvPr>
            <p:cNvSpPr/>
            <p:nvPr/>
          </p:nvSpPr>
          <p:spPr bwMode="auto">
            <a:xfrm>
              <a:off x="7682633" y="2532461"/>
              <a:ext cx="123436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9" y="20"/>
                    <a:pt x="34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śľiďê">
              <a:extLst>
                <a:ext uri="{FF2B5EF4-FFF2-40B4-BE49-F238E27FC236}">
                  <a16:creationId xmlns:a16="http://schemas.microsoft.com/office/drawing/2014/main" xmlns="" id="{2F1025E6-6910-49BB-8E48-2A8E24320FD9}"/>
                </a:ext>
              </a:extLst>
            </p:cNvPr>
            <p:cNvSpPr/>
            <p:nvPr/>
          </p:nvSpPr>
          <p:spPr bwMode="auto">
            <a:xfrm>
              <a:off x="7819955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ṣľïdê">
              <a:extLst>
                <a:ext uri="{FF2B5EF4-FFF2-40B4-BE49-F238E27FC236}">
                  <a16:creationId xmlns:a16="http://schemas.microsoft.com/office/drawing/2014/main" xmlns="" id="{A87FC927-7C51-420D-B5C9-7232C6030C82}"/>
                </a:ext>
              </a:extLst>
            </p:cNvPr>
            <p:cNvSpPr/>
            <p:nvPr/>
          </p:nvSpPr>
          <p:spPr bwMode="auto">
            <a:xfrm>
              <a:off x="7958820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1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šľïḍê">
              <a:extLst>
                <a:ext uri="{FF2B5EF4-FFF2-40B4-BE49-F238E27FC236}">
                  <a16:creationId xmlns:a16="http://schemas.microsoft.com/office/drawing/2014/main" xmlns="" id="{297BD1C5-47B6-43EF-974C-EC9366D47D33}"/>
                </a:ext>
              </a:extLst>
            </p:cNvPr>
            <p:cNvSpPr/>
            <p:nvPr/>
          </p:nvSpPr>
          <p:spPr bwMode="auto">
            <a:xfrm>
              <a:off x="8094599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2" y="20"/>
                    <a:pt x="21" y="20"/>
                  </a:cubicBezTo>
                  <a:cubicBezTo>
                    <a:pt x="29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$ļiďê">
              <a:extLst>
                <a:ext uri="{FF2B5EF4-FFF2-40B4-BE49-F238E27FC236}">
                  <a16:creationId xmlns:a16="http://schemas.microsoft.com/office/drawing/2014/main" xmlns="" id="{65D44BEF-7755-48EA-AADA-8397A83CEBB5}"/>
                </a:ext>
              </a:extLst>
            </p:cNvPr>
            <p:cNvSpPr/>
            <p:nvPr/>
          </p:nvSpPr>
          <p:spPr bwMode="auto">
            <a:xfrm>
              <a:off x="8233464" y="2532461"/>
              <a:ext cx="123436" cy="72519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3" y="15"/>
                    <a:pt x="12" y="20"/>
                    <a:pt x="21" y="20"/>
                  </a:cubicBezTo>
                  <a:cubicBezTo>
                    <a:pt x="29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iS1îḓè">
              <a:extLst>
                <a:ext uri="{FF2B5EF4-FFF2-40B4-BE49-F238E27FC236}">
                  <a16:creationId xmlns:a16="http://schemas.microsoft.com/office/drawing/2014/main" xmlns="" id="{C475B509-2C20-421A-ACAC-E394D1487057}"/>
                </a:ext>
              </a:extLst>
            </p:cNvPr>
            <p:cNvSpPr/>
            <p:nvPr/>
          </p:nvSpPr>
          <p:spPr bwMode="auto">
            <a:xfrm>
              <a:off x="8367701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3" y="20"/>
                    <a:pt x="21" y="20"/>
                  </a:cubicBezTo>
                  <a:cubicBezTo>
                    <a:pt x="30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Sḷíḋê">
              <a:extLst>
                <a:ext uri="{FF2B5EF4-FFF2-40B4-BE49-F238E27FC236}">
                  <a16:creationId xmlns:a16="http://schemas.microsoft.com/office/drawing/2014/main" xmlns="" id="{0F557A8A-E6A1-436C-99E3-53DA49448DB6}"/>
                </a:ext>
              </a:extLst>
            </p:cNvPr>
            <p:cNvSpPr/>
            <p:nvPr/>
          </p:nvSpPr>
          <p:spPr bwMode="auto">
            <a:xfrm>
              <a:off x="8506566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3" y="20"/>
                    <a:pt x="21" y="20"/>
                  </a:cubicBezTo>
                  <a:cubicBezTo>
                    <a:pt x="30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ṡḻïḓe">
              <a:extLst>
                <a:ext uri="{FF2B5EF4-FFF2-40B4-BE49-F238E27FC236}">
                  <a16:creationId xmlns:a16="http://schemas.microsoft.com/office/drawing/2014/main" xmlns="" id="{D8A73FE1-3B8A-4CF0-B010-56A430E37F11}"/>
                </a:ext>
              </a:extLst>
            </p:cNvPr>
            <p:cNvSpPr/>
            <p:nvPr/>
          </p:nvSpPr>
          <p:spPr bwMode="auto">
            <a:xfrm>
              <a:off x="8642346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5"/>
                    <a:pt x="14" y="20"/>
                    <a:pt x="22" y="20"/>
                  </a:cubicBezTo>
                  <a:cubicBezTo>
                    <a:pt x="31" y="20"/>
                    <a:pt x="36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ṧlîḍè">
              <a:extLst>
                <a:ext uri="{FF2B5EF4-FFF2-40B4-BE49-F238E27FC236}">
                  <a16:creationId xmlns:a16="http://schemas.microsoft.com/office/drawing/2014/main" xmlns="" id="{F1F15457-56A7-4E94-8077-2CB16352F971}"/>
                </a:ext>
              </a:extLst>
            </p:cNvPr>
            <p:cNvSpPr/>
            <p:nvPr/>
          </p:nvSpPr>
          <p:spPr bwMode="auto">
            <a:xfrm>
              <a:off x="7153402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0" y="20"/>
                    <a:pt x="18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íṥḻíḍé">
              <a:extLst>
                <a:ext uri="{FF2B5EF4-FFF2-40B4-BE49-F238E27FC236}">
                  <a16:creationId xmlns:a16="http://schemas.microsoft.com/office/drawing/2014/main" xmlns="" id="{91C20012-7B05-44E6-90ED-D93C1F498DF6}"/>
                </a:ext>
              </a:extLst>
            </p:cNvPr>
            <p:cNvSpPr/>
            <p:nvPr/>
          </p:nvSpPr>
          <p:spPr bwMode="auto">
            <a:xfrm>
              <a:off x="7290725" y="2623494"/>
              <a:ext cx="121893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0" y="20"/>
                    <a:pt x="19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$ľíďê">
              <a:extLst>
                <a:ext uri="{FF2B5EF4-FFF2-40B4-BE49-F238E27FC236}">
                  <a16:creationId xmlns:a16="http://schemas.microsoft.com/office/drawing/2014/main" xmlns="" id="{93CCC26F-0025-4D44-9D1A-2E98B178D46B}"/>
                </a:ext>
              </a:extLst>
            </p:cNvPr>
            <p:cNvSpPr/>
            <p:nvPr/>
          </p:nvSpPr>
          <p:spPr bwMode="auto">
            <a:xfrm>
              <a:off x="7429590" y="2623494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1 w 34"/>
                <a:gd name="T5" fmla="*/ 10 h 20"/>
                <a:gd name="T6" fmla="*/ 19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1" y="20"/>
                    <a:pt x="19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$ḻïďe">
              <a:extLst>
                <a:ext uri="{FF2B5EF4-FFF2-40B4-BE49-F238E27FC236}">
                  <a16:creationId xmlns:a16="http://schemas.microsoft.com/office/drawing/2014/main" xmlns="" id="{51471214-C5D8-4306-BC8F-1B420CFF7DED}"/>
                </a:ext>
              </a:extLst>
            </p:cNvPr>
            <p:cNvSpPr/>
            <p:nvPr/>
          </p:nvSpPr>
          <p:spPr bwMode="auto">
            <a:xfrm>
              <a:off x="7568455" y="2623494"/>
              <a:ext cx="124979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1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8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śļîḓê">
              <a:extLst>
                <a:ext uri="{FF2B5EF4-FFF2-40B4-BE49-F238E27FC236}">
                  <a16:creationId xmlns:a16="http://schemas.microsoft.com/office/drawing/2014/main" xmlns="" id="{97C87CBC-B943-422A-AB2E-1266B5848881}"/>
                </a:ext>
              </a:extLst>
            </p:cNvPr>
            <p:cNvSpPr/>
            <p:nvPr/>
          </p:nvSpPr>
          <p:spPr bwMode="auto">
            <a:xfrm>
              <a:off x="7707320" y="2623494"/>
              <a:ext cx="123436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9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Sľîḋe">
              <a:extLst>
                <a:ext uri="{FF2B5EF4-FFF2-40B4-BE49-F238E27FC236}">
                  <a16:creationId xmlns:a16="http://schemas.microsoft.com/office/drawing/2014/main" xmlns="" id="{61742E83-0C2D-4D61-ABE7-69DF046FE618}"/>
                </a:ext>
              </a:extLst>
            </p:cNvPr>
            <p:cNvSpPr/>
            <p:nvPr/>
          </p:nvSpPr>
          <p:spPr bwMode="auto">
            <a:xfrm>
              <a:off x="7846185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0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6"/>
                    <a:pt x="12" y="20"/>
                    <a:pt x="20" y="20"/>
                  </a:cubicBezTo>
                  <a:cubicBezTo>
                    <a:pt x="29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îṩļïde">
              <a:extLst>
                <a:ext uri="{FF2B5EF4-FFF2-40B4-BE49-F238E27FC236}">
                  <a16:creationId xmlns:a16="http://schemas.microsoft.com/office/drawing/2014/main" xmlns="" id="{BAAD9375-D2C3-41BB-B505-AC05E28C9F7E}"/>
                </a:ext>
              </a:extLst>
            </p:cNvPr>
            <p:cNvSpPr/>
            <p:nvPr/>
          </p:nvSpPr>
          <p:spPr bwMode="auto">
            <a:xfrm>
              <a:off x="7985050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29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ṣḷide">
              <a:extLst>
                <a:ext uri="{FF2B5EF4-FFF2-40B4-BE49-F238E27FC236}">
                  <a16:creationId xmlns:a16="http://schemas.microsoft.com/office/drawing/2014/main" xmlns="" id="{889F2FC8-E435-4D19-BACF-229A65BF395A}"/>
                </a:ext>
              </a:extLst>
            </p:cNvPr>
            <p:cNvSpPr/>
            <p:nvPr/>
          </p:nvSpPr>
          <p:spPr bwMode="auto">
            <a:xfrm>
              <a:off x="8123916" y="2623494"/>
              <a:ext cx="126522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íŝľiďé">
              <a:extLst>
                <a:ext uri="{FF2B5EF4-FFF2-40B4-BE49-F238E27FC236}">
                  <a16:creationId xmlns:a16="http://schemas.microsoft.com/office/drawing/2014/main" xmlns="" id="{AFDA263F-E055-4549-A0B8-AE6884418372}"/>
                </a:ext>
              </a:extLst>
            </p:cNvPr>
            <p:cNvSpPr/>
            <p:nvPr/>
          </p:nvSpPr>
          <p:spPr bwMode="auto">
            <a:xfrm>
              <a:off x="8262781" y="2623494"/>
              <a:ext cx="126522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şḻiḑe">
              <a:extLst>
                <a:ext uri="{FF2B5EF4-FFF2-40B4-BE49-F238E27FC236}">
                  <a16:creationId xmlns:a16="http://schemas.microsoft.com/office/drawing/2014/main" xmlns="" id="{9197416C-1DEC-43A6-ACDE-95C6CFA2FBF1}"/>
                </a:ext>
              </a:extLst>
            </p:cNvPr>
            <p:cNvSpPr/>
            <p:nvPr/>
          </p:nvSpPr>
          <p:spPr bwMode="auto">
            <a:xfrm>
              <a:off x="8400103" y="2623494"/>
              <a:ext cx="132693" cy="72519"/>
            </a:xfrm>
            <a:custGeom>
              <a:avLst/>
              <a:gdLst>
                <a:gd name="T0" fmla="*/ 33 w 36"/>
                <a:gd name="T1" fmla="*/ 10 h 20"/>
                <a:gd name="T2" fmla="*/ 14 w 36"/>
                <a:gd name="T3" fmla="*/ 0 h 20"/>
                <a:gd name="T4" fmla="*/ 2 w 36"/>
                <a:gd name="T5" fmla="*/ 10 h 20"/>
                <a:gd name="T6" fmla="*/ 2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3" y="20"/>
                    <a:pt x="22" y="20"/>
                  </a:cubicBezTo>
                  <a:cubicBezTo>
                    <a:pt x="30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îšḷiḋè">
              <a:extLst>
                <a:ext uri="{FF2B5EF4-FFF2-40B4-BE49-F238E27FC236}">
                  <a16:creationId xmlns:a16="http://schemas.microsoft.com/office/drawing/2014/main" xmlns="" id="{C706C8DE-CE5E-4AB6-8030-2FEA35664990}"/>
                </a:ext>
              </a:extLst>
            </p:cNvPr>
            <p:cNvSpPr/>
            <p:nvPr/>
          </p:nvSpPr>
          <p:spPr bwMode="auto">
            <a:xfrm>
              <a:off x="8538968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2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2" y="20"/>
                  </a:cubicBezTo>
                  <a:cubicBezTo>
                    <a:pt x="31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iŝḻíḓè">
              <a:extLst>
                <a:ext uri="{FF2B5EF4-FFF2-40B4-BE49-F238E27FC236}">
                  <a16:creationId xmlns:a16="http://schemas.microsoft.com/office/drawing/2014/main" xmlns="" id="{3732995F-299E-4014-8751-6C13C970CF09}"/>
                </a:ext>
              </a:extLst>
            </p:cNvPr>
            <p:cNvSpPr/>
            <p:nvPr/>
          </p:nvSpPr>
          <p:spPr bwMode="auto">
            <a:xfrm>
              <a:off x="8677833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S1ïḍè">
              <a:extLst>
                <a:ext uri="{FF2B5EF4-FFF2-40B4-BE49-F238E27FC236}">
                  <a16:creationId xmlns:a16="http://schemas.microsoft.com/office/drawing/2014/main" xmlns="" id="{5DC25E50-91A4-4547-97E3-61CF9ECFC48D}"/>
                </a:ext>
              </a:extLst>
            </p:cNvPr>
            <p:cNvSpPr/>
            <p:nvPr/>
          </p:nvSpPr>
          <p:spPr bwMode="auto">
            <a:xfrm>
              <a:off x="7170375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4 w 33"/>
                <a:gd name="T3" fmla="*/ 0 h 22"/>
                <a:gd name="T4" fmla="*/ 1 w 33"/>
                <a:gd name="T5" fmla="*/ 11 h 22"/>
                <a:gd name="T6" fmla="*/ 19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şlíde">
              <a:extLst>
                <a:ext uri="{FF2B5EF4-FFF2-40B4-BE49-F238E27FC236}">
                  <a16:creationId xmlns:a16="http://schemas.microsoft.com/office/drawing/2014/main" xmlns="" id="{3108D45E-1435-4EDC-8CB9-42E78BF58398}"/>
                </a:ext>
              </a:extLst>
            </p:cNvPr>
            <p:cNvSpPr/>
            <p:nvPr/>
          </p:nvSpPr>
          <p:spPr bwMode="auto">
            <a:xfrm>
              <a:off x="7309240" y="2714528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íş1ïḍe">
              <a:extLst>
                <a:ext uri="{FF2B5EF4-FFF2-40B4-BE49-F238E27FC236}">
                  <a16:creationId xmlns:a16="http://schemas.microsoft.com/office/drawing/2014/main" xmlns="" id="{EB1CA13A-A641-4128-AA1F-8D73AFF44761}"/>
                </a:ext>
              </a:extLst>
            </p:cNvPr>
            <p:cNvSpPr/>
            <p:nvPr/>
          </p:nvSpPr>
          <p:spPr bwMode="auto">
            <a:xfrm>
              <a:off x="7452733" y="2714528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1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ḻîḋe">
              <a:extLst>
                <a:ext uri="{FF2B5EF4-FFF2-40B4-BE49-F238E27FC236}">
                  <a16:creationId xmlns:a16="http://schemas.microsoft.com/office/drawing/2014/main" xmlns="" id="{884364DC-1BC5-465D-9600-2D43983ABDD7}"/>
                </a:ext>
              </a:extLst>
            </p:cNvPr>
            <p:cNvSpPr/>
            <p:nvPr/>
          </p:nvSpPr>
          <p:spPr bwMode="auto">
            <a:xfrm>
              <a:off x="7590056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ṩlídè">
              <a:extLst>
                <a:ext uri="{FF2B5EF4-FFF2-40B4-BE49-F238E27FC236}">
                  <a16:creationId xmlns:a16="http://schemas.microsoft.com/office/drawing/2014/main" xmlns="" id="{DDF9678C-2F67-4FA1-9AF5-5B8694868B94}"/>
                </a:ext>
              </a:extLst>
            </p:cNvPr>
            <p:cNvSpPr/>
            <p:nvPr/>
          </p:nvSpPr>
          <p:spPr bwMode="auto">
            <a:xfrm>
              <a:off x="7733550" y="2714528"/>
              <a:ext cx="126522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şḻiḓê">
              <a:extLst>
                <a:ext uri="{FF2B5EF4-FFF2-40B4-BE49-F238E27FC236}">
                  <a16:creationId xmlns:a16="http://schemas.microsoft.com/office/drawing/2014/main" xmlns="" id="{8DCE981C-5ED4-4920-9CC4-86B735656D11}"/>
                </a:ext>
              </a:extLst>
            </p:cNvPr>
            <p:cNvSpPr/>
            <p:nvPr/>
          </p:nvSpPr>
          <p:spPr bwMode="auto">
            <a:xfrm>
              <a:off x="7872415" y="2714528"/>
              <a:ext cx="126522" cy="80233"/>
            </a:xfrm>
            <a:custGeom>
              <a:avLst/>
              <a:gdLst>
                <a:gd name="T0" fmla="*/ 34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2" y="22"/>
                    <a:pt x="21" y="22"/>
                  </a:cubicBezTo>
                  <a:cubicBezTo>
                    <a:pt x="30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śľíḓé">
              <a:extLst>
                <a:ext uri="{FF2B5EF4-FFF2-40B4-BE49-F238E27FC236}">
                  <a16:creationId xmlns:a16="http://schemas.microsoft.com/office/drawing/2014/main" xmlns="" id="{5E5A19D7-2227-407F-90FE-58E351F4EF1D}"/>
                </a:ext>
              </a:extLst>
            </p:cNvPr>
            <p:cNvSpPr/>
            <p:nvPr/>
          </p:nvSpPr>
          <p:spPr bwMode="auto">
            <a:xfrm>
              <a:off x="8014366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3" y="17"/>
                    <a:pt x="12" y="22"/>
                    <a:pt x="21" y="22"/>
                  </a:cubicBezTo>
                  <a:cubicBezTo>
                    <a:pt x="30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$ḷîḑè">
              <a:extLst>
                <a:ext uri="{FF2B5EF4-FFF2-40B4-BE49-F238E27FC236}">
                  <a16:creationId xmlns:a16="http://schemas.microsoft.com/office/drawing/2014/main" xmlns="" id="{EA1FC07F-44CB-4F12-B89C-267EAF1729CB}"/>
                </a:ext>
              </a:extLst>
            </p:cNvPr>
            <p:cNvSpPr/>
            <p:nvPr/>
          </p:nvSpPr>
          <p:spPr bwMode="auto">
            <a:xfrm>
              <a:off x="815323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5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$lïḋe">
              <a:extLst>
                <a:ext uri="{FF2B5EF4-FFF2-40B4-BE49-F238E27FC236}">
                  <a16:creationId xmlns:a16="http://schemas.microsoft.com/office/drawing/2014/main" xmlns="" id="{7FE0EECE-AF87-4E8B-9E10-B2035A6024A4}"/>
                </a:ext>
              </a:extLst>
            </p:cNvPr>
            <p:cNvSpPr/>
            <p:nvPr/>
          </p:nvSpPr>
          <p:spPr bwMode="auto">
            <a:xfrm>
              <a:off x="8295182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ŝḻïḍe">
              <a:extLst>
                <a:ext uri="{FF2B5EF4-FFF2-40B4-BE49-F238E27FC236}">
                  <a16:creationId xmlns:a16="http://schemas.microsoft.com/office/drawing/2014/main" xmlns="" id="{C436F92F-8389-4279-BDD6-58A8B8A3C034}"/>
                </a:ext>
              </a:extLst>
            </p:cNvPr>
            <p:cNvSpPr/>
            <p:nvPr/>
          </p:nvSpPr>
          <p:spPr bwMode="auto">
            <a:xfrm>
              <a:off x="8437133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1" y="22"/>
                  </a:cubicBezTo>
                  <a:cubicBezTo>
                    <a:pt x="30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Sḻîḍe">
              <a:extLst>
                <a:ext uri="{FF2B5EF4-FFF2-40B4-BE49-F238E27FC236}">
                  <a16:creationId xmlns:a16="http://schemas.microsoft.com/office/drawing/2014/main" xmlns="" id="{05FD1EE7-FB61-4AC6-A777-90889C45B39C}"/>
                </a:ext>
              </a:extLst>
            </p:cNvPr>
            <p:cNvSpPr/>
            <p:nvPr/>
          </p:nvSpPr>
          <p:spPr bwMode="auto">
            <a:xfrm>
              <a:off x="8575998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ṩliḍe">
              <a:extLst>
                <a:ext uri="{FF2B5EF4-FFF2-40B4-BE49-F238E27FC236}">
                  <a16:creationId xmlns:a16="http://schemas.microsoft.com/office/drawing/2014/main" xmlns="" id="{C0703270-C0CD-4562-A7C2-49C484B7F30F}"/>
                </a:ext>
              </a:extLst>
            </p:cNvPr>
            <p:cNvSpPr/>
            <p:nvPr/>
          </p:nvSpPr>
          <p:spPr bwMode="auto">
            <a:xfrm>
              <a:off x="871795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3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1" y="5"/>
                    <a:pt x="22" y="0"/>
                    <a:pt x="13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ŝḻiḑe">
              <a:extLst>
                <a:ext uri="{FF2B5EF4-FFF2-40B4-BE49-F238E27FC236}">
                  <a16:creationId xmlns:a16="http://schemas.microsoft.com/office/drawing/2014/main" xmlns="" id="{8B9A775A-32F3-4656-AE18-9EFCAEB3AC3A}"/>
                </a:ext>
              </a:extLst>
            </p:cNvPr>
            <p:cNvSpPr/>
            <p:nvPr/>
          </p:nvSpPr>
          <p:spPr bwMode="auto">
            <a:xfrm>
              <a:off x="7185804" y="2810191"/>
              <a:ext cx="128065" cy="80233"/>
            </a:xfrm>
            <a:custGeom>
              <a:avLst/>
              <a:gdLst>
                <a:gd name="T0" fmla="*/ 34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0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7" y="0"/>
                    <a:pt x="0" y="5"/>
                    <a:pt x="2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ṣḻïdê">
              <a:extLst>
                <a:ext uri="{FF2B5EF4-FFF2-40B4-BE49-F238E27FC236}">
                  <a16:creationId xmlns:a16="http://schemas.microsoft.com/office/drawing/2014/main" xmlns="" id="{CA3E7A1A-4E11-4B8C-9100-72716ECFB0F6}"/>
                </a:ext>
              </a:extLst>
            </p:cNvPr>
            <p:cNvSpPr/>
            <p:nvPr/>
          </p:nvSpPr>
          <p:spPr bwMode="auto">
            <a:xfrm>
              <a:off x="7330841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ṡḷîḍe">
              <a:extLst>
                <a:ext uri="{FF2B5EF4-FFF2-40B4-BE49-F238E27FC236}">
                  <a16:creationId xmlns:a16="http://schemas.microsoft.com/office/drawing/2014/main" xmlns="" id="{EA3BD7AE-11B0-4005-890C-BED56A4D06B9}"/>
                </a:ext>
              </a:extLst>
            </p:cNvPr>
            <p:cNvSpPr/>
            <p:nvPr/>
          </p:nvSpPr>
          <p:spPr bwMode="auto">
            <a:xfrm>
              <a:off x="7474336" y="2810191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20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1" y="22"/>
                    <a:pt x="20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ṣḻíḍé">
              <a:extLst>
                <a:ext uri="{FF2B5EF4-FFF2-40B4-BE49-F238E27FC236}">
                  <a16:creationId xmlns:a16="http://schemas.microsoft.com/office/drawing/2014/main" xmlns="" id="{17E8C317-EBDC-4EF0-9495-0F395489D9DB}"/>
                </a:ext>
              </a:extLst>
            </p:cNvPr>
            <p:cNvSpPr/>
            <p:nvPr/>
          </p:nvSpPr>
          <p:spPr bwMode="auto">
            <a:xfrm>
              <a:off x="7616287" y="2810191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$ḷîḑe">
              <a:extLst>
                <a:ext uri="{FF2B5EF4-FFF2-40B4-BE49-F238E27FC236}">
                  <a16:creationId xmlns:a16="http://schemas.microsoft.com/office/drawing/2014/main" xmlns="" id="{7F4068D1-A10C-4FAF-86D7-3AC7E9493B8C}"/>
                </a:ext>
              </a:extLst>
            </p:cNvPr>
            <p:cNvSpPr/>
            <p:nvPr/>
          </p:nvSpPr>
          <p:spPr bwMode="auto">
            <a:xfrm>
              <a:off x="7758238" y="2810191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Sḷiďè">
              <a:extLst>
                <a:ext uri="{FF2B5EF4-FFF2-40B4-BE49-F238E27FC236}">
                  <a16:creationId xmlns:a16="http://schemas.microsoft.com/office/drawing/2014/main" xmlns="" id="{5B1C53A1-765B-4F61-B830-0A353422622C}"/>
                </a:ext>
              </a:extLst>
            </p:cNvPr>
            <p:cNvSpPr/>
            <p:nvPr/>
          </p:nvSpPr>
          <p:spPr bwMode="auto">
            <a:xfrm>
              <a:off x="7900189" y="2810191"/>
              <a:ext cx="128065" cy="80233"/>
            </a:xfrm>
            <a:custGeom>
              <a:avLst/>
              <a:gdLst>
                <a:gd name="T0" fmla="*/ 34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7"/>
                    <a:pt x="12" y="22"/>
                    <a:pt x="21" y="22"/>
                  </a:cubicBezTo>
                  <a:cubicBezTo>
                    <a:pt x="30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ṡ1ïḍé">
              <a:extLst>
                <a:ext uri="{FF2B5EF4-FFF2-40B4-BE49-F238E27FC236}">
                  <a16:creationId xmlns:a16="http://schemas.microsoft.com/office/drawing/2014/main" xmlns="" id="{CC9AD2AF-8410-4897-A480-05D97BD65062}"/>
                </a:ext>
              </a:extLst>
            </p:cNvPr>
            <p:cNvSpPr/>
            <p:nvPr/>
          </p:nvSpPr>
          <p:spPr bwMode="auto">
            <a:xfrm>
              <a:off x="8043682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1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2" y="22"/>
                    <a:pt x="21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iSḻiḑe">
              <a:extLst>
                <a:ext uri="{FF2B5EF4-FFF2-40B4-BE49-F238E27FC236}">
                  <a16:creationId xmlns:a16="http://schemas.microsoft.com/office/drawing/2014/main" xmlns="" id="{678AE9A9-ED8E-4A43-9585-8D0255C37C75}"/>
                </a:ext>
              </a:extLst>
            </p:cNvPr>
            <p:cNvSpPr/>
            <p:nvPr/>
          </p:nvSpPr>
          <p:spPr bwMode="auto">
            <a:xfrm>
              <a:off x="8185633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ṡ1idê">
              <a:extLst>
                <a:ext uri="{FF2B5EF4-FFF2-40B4-BE49-F238E27FC236}">
                  <a16:creationId xmlns:a16="http://schemas.microsoft.com/office/drawing/2014/main" xmlns="" id="{E0099FCA-337F-4FED-9550-8AB28B64EBBF}"/>
                </a:ext>
              </a:extLst>
            </p:cNvPr>
            <p:cNvSpPr/>
            <p:nvPr/>
          </p:nvSpPr>
          <p:spPr bwMode="auto">
            <a:xfrm>
              <a:off x="8327585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iṡlíḑè">
              <a:extLst>
                <a:ext uri="{FF2B5EF4-FFF2-40B4-BE49-F238E27FC236}">
                  <a16:creationId xmlns:a16="http://schemas.microsoft.com/office/drawing/2014/main" xmlns="" id="{B3E07B30-FD4E-47BA-9229-C19FDDB52CA9}"/>
                </a:ext>
              </a:extLst>
            </p:cNvPr>
            <p:cNvSpPr/>
            <p:nvPr/>
          </p:nvSpPr>
          <p:spPr bwMode="auto">
            <a:xfrm>
              <a:off x="8469536" y="2810191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2 w 37"/>
                <a:gd name="T5" fmla="*/ 11 h 22"/>
                <a:gd name="T6" fmla="*/ 22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4" y="22"/>
                    <a:pt x="22" y="22"/>
                  </a:cubicBezTo>
                  <a:cubicBezTo>
                    <a:pt x="31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şḻïďe">
              <a:extLst>
                <a:ext uri="{FF2B5EF4-FFF2-40B4-BE49-F238E27FC236}">
                  <a16:creationId xmlns:a16="http://schemas.microsoft.com/office/drawing/2014/main" xmlns="" id="{6FFF0920-9D16-425D-928F-8EEECE724D38}"/>
                </a:ext>
              </a:extLst>
            </p:cNvPr>
            <p:cNvSpPr/>
            <p:nvPr/>
          </p:nvSpPr>
          <p:spPr bwMode="auto">
            <a:xfrm>
              <a:off x="8613030" y="2810191"/>
              <a:ext cx="134237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2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sľíḋê">
              <a:extLst>
                <a:ext uri="{FF2B5EF4-FFF2-40B4-BE49-F238E27FC236}">
                  <a16:creationId xmlns:a16="http://schemas.microsoft.com/office/drawing/2014/main" xmlns="" id="{A47AADFD-07D5-4228-A537-C4F69C9ED324}"/>
                </a:ext>
              </a:extLst>
            </p:cNvPr>
            <p:cNvSpPr/>
            <p:nvPr/>
          </p:nvSpPr>
          <p:spPr bwMode="auto">
            <a:xfrm>
              <a:off x="8754981" y="2810191"/>
              <a:ext cx="134237" cy="80233"/>
            </a:xfrm>
            <a:custGeom>
              <a:avLst/>
              <a:gdLst>
                <a:gd name="T0" fmla="*/ 35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3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$liḋè">
              <a:extLst>
                <a:ext uri="{FF2B5EF4-FFF2-40B4-BE49-F238E27FC236}">
                  <a16:creationId xmlns:a16="http://schemas.microsoft.com/office/drawing/2014/main" xmlns="" id="{31929A09-BE4D-48C8-94DD-E548DA072617}"/>
                </a:ext>
              </a:extLst>
            </p:cNvPr>
            <p:cNvSpPr/>
            <p:nvPr/>
          </p:nvSpPr>
          <p:spPr bwMode="auto">
            <a:xfrm>
              <a:off x="9889046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12 w 35"/>
                <a:gd name="T3" fmla="*/ 0 h 18"/>
                <a:gd name="T4" fmla="*/ 3 w 35"/>
                <a:gd name="T5" fmla="*/ 9 h 18"/>
                <a:gd name="T6" fmla="*/ 23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8"/>
                    <a:pt x="23" y="18"/>
                  </a:cubicBezTo>
                  <a:cubicBezTo>
                    <a:pt x="31" y="18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îṣļïḋè">
              <a:extLst>
                <a:ext uri="{FF2B5EF4-FFF2-40B4-BE49-F238E27FC236}">
                  <a16:creationId xmlns:a16="http://schemas.microsoft.com/office/drawing/2014/main" xmlns="" id="{031BE3FE-4065-4657-9344-E06CDA2B3D46}"/>
                </a:ext>
              </a:extLst>
            </p:cNvPr>
            <p:cNvSpPr/>
            <p:nvPr/>
          </p:nvSpPr>
          <p:spPr bwMode="auto">
            <a:xfrm>
              <a:off x="9808813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Sḻiďé">
              <a:extLst>
                <a:ext uri="{FF2B5EF4-FFF2-40B4-BE49-F238E27FC236}">
                  <a16:creationId xmlns:a16="http://schemas.microsoft.com/office/drawing/2014/main" xmlns="" id="{EA2AC105-D02E-4B12-A9CA-EA53912FE105}"/>
                </a:ext>
              </a:extLst>
            </p:cNvPr>
            <p:cNvSpPr/>
            <p:nvPr/>
          </p:nvSpPr>
          <p:spPr bwMode="auto">
            <a:xfrm>
              <a:off x="9939964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sḻîḑè">
              <a:extLst>
                <a:ext uri="{FF2B5EF4-FFF2-40B4-BE49-F238E27FC236}">
                  <a16:creationId xmlns:a16="http://schemas.microsoft.com/office/drawing/2014/main" xmlns="" id="{CF380584-3256-487B-B25F-1D4EBCB950CA}"/>
                </a:ext>
              </a:extLst>
            </p:cNvPr>
            <p:cNvSpPr/>
            <p:nvPr/>
          </p:nvSpPr>
          <p:spPr bwMode="auto">
            <a:xfrm>
              <a:off x="9506396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13 w 36"/>
                <a:gd name="T3" fmla="*/ 0 h 19"/>
                <a:gd name="T4" fmla="*/ 3 w 36"/>
                <a:gd name="T5" fmla="*/ 9 h 19"/>
                <a:gd name="T6" fmla="*/ 24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6" y="15"/>
                    <a:pt x="15" y="19"/>
                    <a:pt x="24" y="19"/>
                  </a:cubicBezTo>
                  <a:cubicBezTo>
                    <a:pt x="32" y="19"/>
                    <a:pt x="36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$lïďè">
              <a:extLst>
                <a:ext uri="{FF2B5EF4-FFF2-40B4-BE49-F238E27FC236}">
                  <a16:creationId xmlns:a16="http://schemas.microsoft.com/office/drawing/2014/main" xmlns="" id="{7FEE1137-EF14-47D0-BA60-3E1AB7040C47}"/>
                </a:ext>
              </a:extLst>
            </p:cNvPr>
            <p:cNvSpPr/>
            <p:nvPr/>
          </p:nvSpPr>
          <p:spPr bwMode="auto">
            <a:xfrm>
              <a:off x="9554228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6" y="16"/>
                    <a:pt x="15" y="20"/>
                    <a:pt x="24" y="20"/>
                  </a:cubicBezTo>
                  <a:cubicBezTo>
                    <a:pt x="32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îS1idê">
              <a:extLst>
                <a:ext uri="{FF2B5EF4-FFF2-40B4-BE49-F238E27FC236}">
                  <a16:creationId xmlns:a16="http://schemas.microsoft.com/office/drawing/2014/main" xmlns="" id="{ADC36DA6-3540-4393-A906-3EA5F9698A0E}"/>
                </a:ext>
              </a:extLst>
            </p:cNvPr>
            <p:cNvSpPr/>
            <p:nvPr/>
          </p:nvSpPr>
          <p:spPr bwMode="auto">
            <a:xfrm>
              <a:off x="9600516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3 w 37"/>
                <a:gd name="T5" fmla="*/ 10 h 20"/>
                <a:gd name="T6" fmla="*/ 2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2" y="0"/>
                    <a:pt x="13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6" y="15"/>
                    <a:pt x="16" y="20"/>
                    <a:pt x="24" y="20"/>
                  </a:cubicBezTo>
                  <a:cubicBezTo>
                    <a:pt x="33" y="20"/>
                    <a:pt x="37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S1ïḑê">
              <a:extLst>
                <a:ext uri="{FF2B5EF4-FFF2-40B4-BE49-F238E27FC236}">
                  <a16:creationId xmlns:a16="http://schemas.microsoft.com/office/drawing/2014/main" xmlns="" id="{E3745B84-99FE-41FD-995D-03D9FEFA3AED}"/>
                </a:ext>
              </a:extLst>
            </p:cNvPr>
            <p:cNvSpPr/>
            <p:nvPr/>
          </p:nvSpPr>
          <p:spPr bwMode="auto">
            <a:xfrm>
              <a:off x="9375246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2 w 37"/>
                <a:gd name="T5" fmla="*/ 10 h 20"/>
                <a:gd name="T6" fmla="*/ 2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6"/>
                    <a:pt x="15" y="20"/>
                    <a:pt x="23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ṡḷîďê">
              <a:extLst>
                <a:ext uri="{FF2B5EF4-FFF2-40B4-BE49-F238E27FC236}">
                  <a16:creationId xmlns:a16="http://schemas.microsoft.com/office/drawing/2014/main" xmlns="" id="{B15C8F87-E3CE-4EF4-AE2C-25304B46A7B4}"/>
                </a:ext>
              </a:extLst>
            </p:cNvPr>
            <p:cNvSpPr/>
            <p:nvPr/>
          </p:nvSpPr>
          <p:spPr bwMode="auto">
            <a:xfrm>
              <a:off x="9514111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3 w 37"/>
                <a:gd name="T5" fmla="*/ 10 h 20"/>
                <a:gd name="T6" fmla="*/ 2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3" y="10"/>
                  </a:cubicBezTo>
                  <a:cubicBezTo>
                    <a:pt x="6" y="16"/>
                    <a:pt x="15" y="20"/>
                    <a:pt x="24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Slïḋe">
              <a:extLst>
                <a:ext uri="{FF2B5EF4-FFF2-40B4-BE49-F238E27FC236}">
                  <a16:creationId xmlns:a16="http://schemas.microsoft.com/office/drawing/2014/main" xmlns="" id="{79F5E4EF-1215-41D6-9F45-4F0030D27135}"/>
                </a:ext>
              </a:extLst>
            </p:cNvPr>
            <p:cNvSpPr/>
            <p:nvPr/>
          </p:nvSpPr>
          <p:spPr bwMode="auto">
            <a:xfrm>
              <a:off x="9375246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3 w 34"/>
                <a:gd name="T5" fmla="*/ 9 h 18"/>
                <a:gd name="T6" fmla="*/ 2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4"/>
                    <a:pt x="14" y="18"/>
                    <a:pt x="22" y="18"/>
                  </a:cubicBezTo>
                  <a:cubicBezTo>
                    <a:pt x="30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i$ļïḍe">
              <a:extLst>
                <a:ext uri="{FF2B5EF4-FFF2-40B4-BE49-F238E27FC236}">
                  <a16:creationId xmlns:a16="http://schemas.microsoft.com/office/drawing/2014/main" xmlns="" id="{A88291B4-89F2-4343-9715-9EDA5EC2F395}"/>
                </a:ext>
              </a:extLst>
            </p:cNvPr>
            <p:cNvSpPr/>
            <p:nvPr/>
          </p:nvSpPr>
          <p:spPr bwMode="auto">
            <a:xfrm>
              <a:off x="9418448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şļíḋe">
              <a:extLst>
                <a:ext uri="{FF2B5EF4-FFF2-40B4-BE49-F238E27FC236}">
                  <a16:creationId xmlns:a16="http://schemas.microsoft.com/office/drawing/2014/main" xmlns="" id="{EACF0B63-C802-48FD-A20A-FC6580DE4B2A}"/>
                </a:ext>
              </a:extLst>
            </p:cNvPr>
            <p:cNvSpPr/>
            <p:nvPr/>
          </p:nvSpPr>
          <p:spPr bwMode="auto">
            <a:xfrm>
              <a:off x="9463193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4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šḻiḍê">
              <a:extLst>
                <a:ext uri="{FF2B5EF4-FFF2-40B4-BE49-F238E27FC236}">
                  <a16:creationId xmlns:a16="http://schemas.microsoft.com/office/drawing/2014/main" xmlns="" id="{8AA366B3-EBD9-4360-A3E1-4255C35E3820}"/>
                </a:ext>
              </a:extLst>
            </p:cNvPr>
            <p:cNvSpPr/>
            <p:nvPr/>
          </p:nvSpPr>
          <p:spPr bwMode="auto">
            <a:xfrm>
              <a:off x="8199520" y="1734757"/>
              <a:ext cx="114178" cy="58632"/>
            </a:xfrm>
            <a:custGeom>
              <a:avLst/>
              <a:gdLst>
                <a:gd name="T0" fmla="*/ 29 w 31"/>
                <a:gd name="T1" fmla="*/ 8 h 16"/>
                <a:gd name="T2" fmla="*/ 13 w 31"/>
                <a:gd name="T3" fmla="*/ 0 h 16"/>
                <a:gd name="T4" fmla="*/ 2 w 31"/>
                <a:gd name="T5" fmla="*/ 8 h 16"/>
                <a:gd name="T6" fmla="*/ 19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2" y="8"/>
                  </a:cubicBezTo>
                  <a:cubicBezTo>
                    <a:pt x="4" y="12"/>
                    <a:pt x="11" y="16"/>
                    <a:pt x="19" y="16"/>
                  </a:cubicBezTo>
                  <a:cubicBezTo>
                    <a:pt x="26" y="16"/>
                    <a:pt x="31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î$ļiďe">
              <a:extLst>
                <a:ext uri="{FF2B5EF4-FFF2-40B4-BE49-F238E27FC236}">
                  <a16:creationId xmlns:a16="http://schemas.microsoft.com/office/drawing/2014/main" xmlns="" id="{66AE3869-FA8F-4082-8DBC-BD53027C7138}"/>
                </a:ext>
              </a:extLst>
            </p:cNvPr>
            <p:cNvSpPr/>
            <p:nvPr/>
          </p:nvSpPr>
          <p:spPr bwMode="auto">
            <a:xfrm>
              <a:off x="710865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3 w 29"/>
                <a:gd name="T3" fmla="*/ 0 h 16"/>
                <a:gd name="T4" fmla="*/ 1 w 29"/>
                <a:gd name="T5" fmla="*/ 8 h 16"/>
                <a:gd name="T6" fmla="*/ 16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1" y="8"/>
                  </a:cubicBezTo>
                  <a:cubicBezTo>
                    <a:pt x="2" y="12"/>
                    <a:pt x="8" y="16"/>
                    <a:pt x="16" y="16"/>
                  </a:cubicBezTo>
                  <a:cubicBezTo>
                    <a:pt x="23" y="16"/>
                    <a:pt x="29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Sľíḑê">
              <a:extLst>
                <a:ext uri="{FF2B5EF4-FFF2-40B4-BE49-F238E27FC236}">
                  <a16:creationId xmlns:a16="http://schemas.microsoft.com/office/drawing/2014/main" xmlns="" id="{D4AD23CA-802E-41AA-A30B-3FC28A42AD0E}"/>
                </a:ext>
              </a:extLst>
            </p:cNvPr>
            <p:cNvSpPr/>
            <p:nvPr/>
          </p:nvSpPr>
          <p:spPr bwMode="auto">
            <a:xfrm>
              <a:off x="722900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3 w 29"/>
                <a:gd name="T3" fmla="*/ 0 h 16"/>
                <a:gd name="T4" fmla="*/ 1 w 29"/>
                <a:gd name="T5" fmla="*/ 8 h 16"/>
                <a:gd name="T6" fmla="*/ 16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1" y="8"/>
                  </a:cubicBezTo>
                  <a:cubicBezTo>
                    <a:pt x="2" y="12"/>
                    <a:pt x="9" y="16"/>
                    <a:pt x="16" y="16"/>
                  </a:cubicBezTo>
                  <a:cubicBezTo>
                    <a:pt x="24" y="16"/>
                    <a:pt x="29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iṧḷïďê">
              <a:extLst>
                <a:ext uri="{FF2B5EF4-FFF2-40B4-BE49-F238E27FC236}">
                  <a16:creationId xmlns:a16="http://schemas.microsoft.com/office/drawing/2014/main" xmlns="" id="{AE7D35E5-F161-4BCB-99C4-AC36DFDE37C2}"/>
                </a:ext>
              </a:extLst>
            </p:cNvPr>
            <p:cNvSpPr/>
            <p:nvPr/>
          </p:nvSpPr>
          <p:spPr bwMode="auto">
            <a:xfrm>
              <a:off x="6875672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9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ŝḷïḓé">
              <a:extLst>
                <a:ext uri="{FF2B5EF4-FFF2-40B4-BE49-F238E27FC236}">
                  <a16:creationId xmlns:a16="http://schemas.microsoft.com/office/drawing/2014/main" xmlns="" id="{73298BA8-F87A-4099-BA74-2E8BA9ABE1BB}"/>
                </a:ext>
              </a:extLst>
            </p:cNvPr>
            <p:cNvSpPr/>
            <p:nvPr/>
          </p:nvSpPr>
          <p:spPr bwMode="auto">
            <a:xfrm>
              <a:off x="6999108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3 w 29"/>
                <a:gd name="T3" fmla="*/ 0 h 17"/>
                <a:gd name="T4" fmla="*/ 1 w 29"/>
                <a:gd name="T5" fmla="*/ 9 h 17"/>
                <a:gd name="T6" fmla="*/ 16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9" y="17"/>
                    <a:pt x="16" y="17"/>
                  </a:cubicBezTo>
                  <a:cubicBezTo>
                    <a:pt x="24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ṩlîḑê">
              <a:extLst>
                <a:ext uri="{FF2B5EF4-FFF2-40B4-BE49-F238E27FC236}">
                  <a16:creationId xmlns:a16="http://schemas.microsoft.com/office/drawing/2014/main" xmlns="" id="{46790902-8ABA-44D2-9240-D334B90BCA03}"/>
                </a:ext>
              </a:extLst>
            </p:cNvPr>
            <p:cNvSpPr/>
            <p:nvPr/>
          </p:nvSpPr>
          <p:spPr bwMode="auto">
            <a:xfrm>
              <a:off x="6889558" y="1878251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3 w 29"/>
                <a:gd name="T3" fmla="*/ 0 h 17"/>
                <a:gd name="T4" fmla="*/ 1 w 29"/>
                <a:gd name="T5" fmla="*/ 9 h 17"/>
                <a:gd name="T6" fmla="*/ 16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ïsļîḋê">
              <a:extLst>
                <a:ext uri="{FF2B5EF4-FFF2-40B4-BE49-F238E27FC236}">
                  <a16:creationId xmlns:a16="http://schemas.microsoft.com/office/drawing/2014/main" xmlns="" id="{384667F4-DF63-4A2A-9E7E-E9135508260B}"/>
                </a:ext>
              </a:extLst>
            </p:cNvPr>
            <p:cNvSpPr/>
            <p:nvPr/>
          </p:nvSpPr>
          <p:spPr bwMode="auto">
            <a:xfrm>
              <a:off x="7137973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slídè">
              <a:extLst>
                <a:ext uri="{FF2B5EF4-FFF2-40B4-BE49-F238E27FC236}">
                  <a16:creationId xmlns:a16="http://schemas.microsoft.com/office/drawing/2014/main" xmlns="" id="{BEE24C81-5792-4037-A8C0-46F7DAC87C93}"/>
                </a:ext>
              </a:extLst>
            </p:cNvPr>
            <p:cNvSpPr/>
            <p:nvPr/>
          </p:nvSpPr>
          <p:spPr bwMode="auto">
            <a:xfrm>
              <a:off x="7262951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ŝľîḋè">
              <a:extLst>
                <a:ext uri="{FF2B5EF4-FFF2-40B4-BE49-F238E27FC236}">
                  <a16:creationId xmlns:a16="http://schemas.microsoft.com/office/drawing/2014/main" xmlns="" id="{332500CF-BF24-4309-BB88-BDD2327C1AE3}"/>
                </a:ext>
              </a:extLst>
            </p:cNvPr>
            <p:cNvSpPr/>
            <p:nvPr/>
          </p:nvSpPr>
          <p:spPr bwMode="auto">
            <a:xfrm>
              <a:off x="7386387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śḻiḓê">
              <a:extLst>
                <a:ext uri="{FF2B5EF4-FFF2-40B4-BE49-F238E27FC236}">
                  <a16:creationId xmlns:a16="http://schemas.microsoft.com/office/drawing/2014/main" xmlns="" id="{A6C28049-DF9E-4F3F-B047-4A2D1085205B}"/>
                </a:ext>
              </a:extLst>
            </p:cNvPr>
            <p:cNvSpPr/>
            <p:nvPr/>
          </p:nvSpPr>
          <p:spPr bwMode="auto">
            <a:xfrm>
              <a:off x="7634802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iṣľïḓé">
              <a:extLst>
                <a:ext uri="{FF2B5EF4-FFF2-40B4-BE49-F238E27FC236}">
                  <a16:creationId xmlns:a16="http://schemas.microsoft.com/office/drawing/2014/main" xmlns="" id="{F6FDCBAF-873C-4E5A-9407-9F8267B388C5}"/>
                </a:ext>
              </a:extLst>
            </p:cNvPr>
            <p:cNvSpPr/>
            <p:nvPr/>
          </p:nvSpPr>
          <p:spPr bwMode="auto">
            <a:xfrm>
              <a:off x="7736637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8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i$ľíḑè">
              <a:extLst>
                <a:ext uri="{FF2B5EF4-FFF2-40B4-BE49-F238E27FC236}">
                  <a16:creationId xmlns:a16="http://schemas.microsoft.com/office/drawing/2014/main" xmlns="" id="{6711AFF0-DC8B-43C7-8C54-182CF3D17BC5}"/>
                </a:ext>
              </a:extLst>
            </p:cNvPr>
            <p:cNvSpPr/>
            <p:nvPr/>
          </p:nvSpPr>
          <p:spPr bwMode="auto">
            <a:xfrm>
              <a:off x="7860072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2 w 30"/>
                <a:gd name="T3" fmla="*/ 0 h 17"/>
                <a:gd name="T4" fmla="*/ 1 w 30"/>
                <a:gd name="T5" fmla="*/ 9 h 17"/>
                <a:gd name="T6" fmla="*/ 18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ṥļïḋê">
              <a:extLst>
                <a:ext uri="{FF2B5EF4-FFF2-40B4-BE49-F238E27FC236}">
                  <a16:creationId xmlns:a16="http://schemas.microsoft.com/office/drawing/2014/main" xmlns="" id="{A031D510-6B31-4A28-899E-321D32251487}"/>
                </a:ext>
              </a:extLst>
            </p:cNvPr>
            <p:cNvSpPr/>
            <p:nvPr/>
          </p:nvSpPr>
          <p:spPr bwMode="auto">
            <a:xfrm>
              <a:off x="7980422" y="1804190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îšļíḋe">
              <a:extLst>
                <a:ext uri="{FF2B5EF4-FFF2-40B4-BE49-F238E27FC236}">
                  <a16:creationId xmlns:a16="http://schemas.microsoft.com/office/drawing/2014/main" xmlns="" id="{959212D7-8FA5-446B-914F-4CB4D76639C2}"/>
                </a:ext>
              </a:extLst>
            </p:cNvPr>
            <p:cNvSpPr/>
            <p:nvPr/>
          </p:nvSpPr>
          <p:spPr bwMode="auto">
            <a:xfrm>
              <a:off x="8105400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íṩlïdè">
              <a:extLst>
                <a:ext uri="{FF2B5EF4-FFF2-40B4-BE49-F238E27FC236}">
                  <a16:creationId xmlns:a16="http://schemas.microsoft.com/office/drawing/2014/main" xmlns="" id="{4A05C71D-6DE5-4F7F-BD5D-696B74AF560A}"/>
                </a:ext>
              </a:extLst>
            </p:cNvPr>
            <p:cNvSpPr/>
            <p:nvPr/>
          </p:nvSpPr>
          <p:spPr bwMode="auto">
            <a:xfrm>
              <a:off x="8228836" y="1804190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ŝľïḍé">
              <a:extLst>
                <a:ext uri="{FF2B5EF4-FFF2-40B4-BE49-F238E27FC236}">
                  <a16:creationId xmlns:a16="http://schemas.microsoft.com/office/drawing/2014/main" xmlns="" id="{175E9CD7-B80B-4AC7-87FD-556E847AD56E}"/>
                </a:ext>
              </a:extLst>
            </p:cNvPr>
            <p:cNvSpPr/>
            <p:nvPr/>
          </p:nvSpPr>
          <p:spPr bwMode="auto">
            <a:xfrm>
              <a:off x="8349186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ŝlîḍê">
              <a:extLst>
                <a:ext uri="{FF2B5EF4-FFF2-40B4-BE49-F238E27FC236}">
                  <a16:creationId xmlns:a16="http://schemas.microsoft.com/office/drawing/2014/main" xmlns="" id="{30693115-478A-4761-8CC8-7D167D51B43E}"/>
                </a:ext>
              </a:extLst>
            </p:cNvPr>
            <p:cNvSpPr/>
            <p:nvPr/>
          </p:nvSpPr>
          <p:spPr bwMode="auto">
            <a:xfrm>
              <a:off x="8474165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ïś1ïḍé">
              <a:extLst>
                <a:ext uri="{FF2B5EF4-FFF2-40B4-BE49-F238E27FC236}">
                  <a16:creationId xmlns:a16="http://schemas.microsoft.com/office/drawing/2014/main" xmlns="" id="{99FDE182-47A9-4514-8735-B476A7B40E3D}"/>
                </a:ext>
              </a:extLst>
            </p:cNvPr>
            <p:cNvSpPr/>
            <p:nvPr/>
          </p:nvSpPr>
          <p:spPr bwMode="auto">
            <a:xfrm>
              <a:off x="92903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3 w 33"/>
                <a:gd name="T5" fmla="*/ 8 h 17"/>
                <a:gd name="T6" fmla="*/ 21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5" y="13"/>
                    <a:pt x="14" y="17"/>
                    <a:pt x="21" y="17"/>
                  </a:cubicBezTo>
                  <a:cubicBezTo>
                    <a:pt x="29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ïṥ1iḍê">
              <a:extLst>
                <a:ext uri="{FF2B5EF4-FFF2-40B4-BE49-F238E27FC236}">
                  <a16:creationId xmlns:a16="http://schemas.microsoft.com/office/drawing/2014/main" xmlns="" id="{9DF02045-3DF0-4196-8A2B-FEED6AE86C4B}"/>
                </a:ext>
              </a:extLst>
            </p:cNvPr>
            <p:cNvSpPr/>
            <p:nvPr/>
          </p:nvSpPr>
          <p:spPr bwMode="auto">
            <a:xfrm>
              <a:off x="9415362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3" y="8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ṧľíḓè">
              <a:extLst>
                <a:ext uri="{FF2B5EF4-FFF2-40B4-BE49-F238E27FC236}">
                  <a16:creationId xmlns:a16="http://schemas.microsoft.com/office/drawing/2014/main" xmlns="" id="{950BC1C4-580B-4BA3-A8C4-764DA25D89D1}"/>
                </a:ext>
              </a:extLst>
            </p:cNvPr>
            <p:cNvSpPr/>
            <p:nvPr/>
          </p:nvSpPr>
          <p:spPr bwMode="auto">
            <a:xfrm>
              <a:off x="9543426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$1iḍê">
              <a:extLst>
                <a:ext uri="{FF2B5EF4-FFF2-40B4-BE49-F238E27FC236}">
                  <a16:creationId xmlns:a16="http://schemas.microsoft.com/office/drawing/2014/main" xmlns="" id="{1CF63FA3-0F7B-4ED6-96C7-F3FB951CE31A}"/>
                </a:ext>
              </a:extLst>
            </p:cNvPr>
            <p:cNvSpPr/>
            <p:nvPr/>
          </p:nvSpPr>
          <p:spPr bwMode="auto">
            <a:xfrm>
              <a:off x="9666862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3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iṥ1ïḍè">
              <a:extLst>
                <a:ext uri="{FF2B5EF4-FFF2-40B4-BE49-F238E27FC236}">
                  <a16:creationId xmlns:a16="http://schemas.microsoft.com/office/drawing/2014/main" xmlns="" id="{64EF36F0-D563-4335-A4A9-D93F7954C987}"/>
                </a:ext>
              </a:extLst>
            </p:cNvPr>
            <p:cNvSpPr/>
            <p:nvPr/>
          </p:nvSpPr>
          <p:spPr bwMode="auto">
            <a:xfrm>
              <a:off x="9794927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îşľîḍê">
              <a:extLst>
                <a:ext uri="{FF2B5EF4-FFF2-40B4-BE49-F238E27FC236}">
                  <a16:creationId xmlns:a16="http://schemas.microsoft.com/office/drawing/2014/main" xmlns="" id="{FAF45A14-23DD-452D-A113-909737B6969B}"/>
                </a:ext>
              </a:extLst>
            </p:cNvPr>
            <p:cNvSpPr/>
            <p:nvPr/>
          </p:nvSpPr>
          <p:spPr bwMode="auto">
            <a:xfrm>
              <a:off x="9918363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12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ṡ1îďé">
              <a:extLst>
                <a:ext uri="{FF2B5EF4-FFF2-40B4-BE49-F238E27FC236}">
                  <a16:creationId xmlns:a16="http://schemas.microsoft.com/office/drawing/2014/main" xmlns="" id="{2506D547-38C5-4DED-8A02-FD9CB81BCC18}"/>
                </a:ext>
              </a:extLst>
            </p:cNvPr>
            <p:cNvSpPr/>
            <p:nvPr/>
          </p:nvSpPr>
          <p:spPr bwMode="auto">
            <a:xfrm>
              <a:off x="10046427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1 w 34"/>
                <a:gd name="T3" fmla="*/ 0 h 17"/>
                <a:gd name="T4" fmla="*/ 3 w 34"/>
                <a:gd name="T5" fmla="*/ 8 h 17"/>
                <a:gd name="T6" fmla="*/ 23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iSlíḑé">
              <a:extLst>
                <a:ext uri="{FF2B5EF4-FFF2-40B4-BE49-F238E27FC236}">
                  <a16:creationId xmlns:a16="http://schemas.microsoft.com/office/drawing/2014/main" xmlns="" id="{A4C81ED8-9491-45C6-8D1C-F7BF86ADF60D}"/>
                </a:ext>
              </a:extLst>
            </p:cNvPr>
            <p:cNvSpPr/>
            <p:nvPr/>
          </p:nvSpPr>
          <p:spPr bwMode="auto">
            <a:xfrm>
              <a:off x="10169863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12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7" y="13"/>
                    <a:pt x="16" y="17"/>
                    <a:pt x="23" y="17"/>
                  </a:cubicBezTo>
                  <a:cubicBezTo>
                    <a:pt x="31" y="17"/>
                    <a:pt x="35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íş1ïḍe">
              <a:extLst>
                <a:ext uri="{FF2B5EF4-FFF2-40B4-BE49-F238E27FC236}">
                  <a16:creationId xmlns:a16="http://schemas.microsoft.com/office/drawing/2014/main" xmlns="" id="{57D22D76-2845-4871-98C1-BF337AC708AC}"/>
                </a:ext>
              </a:extLst>
            </p:cNvPr>
            <p:cNvSpPr/>
            <p:nvPr/>
          </p:nvSpPr>
          <p:spPr bwMode="auto">
            <a:xfrm>
              <a:off x="10297928" y="1953855"/>
              <a:ext cx="128065" cy="63261"/>
            </a:xfrm>
            <a:custGeom>
              <a:avLst/>
              <a:gdLst>
                <a:gd name="T0" fmla="*/ 31 w 35"/>
                <a:gd name="T1" fmla="*/ 8 h 17"/>
                <a:gd name="T2" fmla="*/ 11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1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8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3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ïŝḻiḓê">
              <a:extLst>
                <a:ext uri="{FF2B5EF4-FFF2-40B4-BE49-F238E27FC236}">
                  <a16:creationId xmlns:a16="http://schemas.microsoft.com/office/drawing/2014/main" xmlns="" id="{E4994341-1194-45A9-8220-0AA0F7138A27}"/>
                </a:ext>
              </a:extLst>
            </p:cNvPr>
            <p:cNvSpPr/>
            <p:nvPr/>
          </p:nvSpPr>
          <p:spPr bwMode="auto">
            <a:xfrm>
              <a:off x="9330500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îS1îḍè">
              <a:extLst>
                <a:ext uri="{FF2B5EF4-FFF2-40B4-BE49-F238E27FC236}">
                  <a16:creationId xmlns:a16="http://schemas.microsoft.com/office/drawing/2014/main" xmlns="" id="{CDE93CAD-810A-40AD-A618-74DF7DD5DDC6}"/>
                </a:ext>
              </a:extLst>
            </p:cNvPr>
            <p:cNvSpPr/>
            <p:nvPr/>
          </p:nvSpPr>
          <p:spPr bwMode="auto">
            <a:xfrm>
              <a:off x="9458565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ṥľîḑè">
              <a:extLst>
                <a:ext uri="{FF2B5EF4-FFF2-40B4-BE49-F238E27FC236}">
                  <a16:creationId xmlns:a16="http://schemas.microsoft.com/office/drawing/2014/main" xmlns="" id="{BAB31FAB-17D8-40EA-AD61-8824EB5CD940}"/>
                </a:ext>
              </a:extLst>
            </p:cNvPr>
            <p:cNvSpPr/>
            <p:nvPr/>
          </p:nvSpPr>
          <p:spPr bwMode="auto">
            <a:xfrm>
              <a:off x="9586629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ṥlídè">
              <a:extLst>
                <a:ext uri="{FF2B5EF4-FFF2-40B4-BE49-F238E27FC236}">
                  <a16:creationId xmlns:a16="http://schemas.microsoft.com/office/drawing/2014/main" xmlns="" id="{4DE1EE0C-DE48-4EAE-B3C8-EE798433BE4C}"/>
                </a:ext>
              </a:extLst>
            </p:cNvPr>
            <p:cNvSpPr/>
            <p:nvPr/>
          </p:nvSpPr>
          <p:spPr bwMode="auto">
            <a:xfrm>
              <a:off x="9714694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îŝḻíḑè">
              <a:extLst>
                <a:ext uri="{FF2B5EF4-FFF2-40B4-BE49-F238E27FC236}">
                  <a16:creationId xmlns:a16="http://schemas.microsoft.com/office/drawing/2014/main" xmlns="" id="{5F686EC7-F8E0-42EA-9D4F-BA8E6FD04FC7}"/>
                </a:ext>
              </a:extLst>
            </p:cNvPr>
            <p:cNvSpPr/>
            <p:nvPr/>
          </p:nvSpPr>
          <p:spPr bwMode="auto">
            <a:xfrm>
              <a:off x="9842758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íṣľiḓé">
              <a:extLst>
                <a:ext uri="{FF2B5EF4-FFF2-40B4-BE49-F238E27FC236}">
                  <a16:creationId xmlns:a16="http://schemas.microsoft.com/office/drawing/2014/main" xmlns="" id="{676BE529-08FC-4E79-A174-7D95C95E79BE}"/>
                </a:ext>
              </a:extLst>
            </p:cNvPr>
            <p:cNvSpPr/>
            <p:nvPr/>
          </p:nvSpPr>
          <p:spPr bwMode="auto">
            <a:xfrm>
              <a:off x="9969280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1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ṧļidê">
              <a:extLst>
                <a:ext uri="{FF2B5EF4-FFF2-40B4-BE49-F238E27FC236}">
                  <a16:creationId xmlns:a16="http://schemas.microsoft.com/office/drawing/2014/main" xmlns="" id="{0DCE6270-9245-45DE-BF3D-42E2F3A36BC6}"/>
                </a:ext>
              </a:extLst>
            </p:cNvPr>
            <p:cNvSpPr/>
            <p:nvPr/>
          </p:nvSpPr>
          <p:spPr bwMode="auto">
            <a:xfrm>
              <a:off x="10097345" y="2031003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11 w 35"/>
                <a:gd name="T3" fmla="*/ 0 h 17"/>
                <a:gd name="T4" fmla="*/ 3 w 35"/>
                <a:gd name="T5" fmla="*/ 9 h 17"/>
                <a:gd name="T6" fmla="*/ 23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3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îṥļïďe">
              <a:extLst>
                <a:ext uri="{FF2B5EF4-FFF2-40B4-BE49-F238E27FC236}">
                  <a16:creationId xmlns:a16="http://schemas.microsoft.com/office/drawing/2014/main" xmlns="" id="{0D467D98-AA14-4F80-B51F-E637812BB69A}"/>
                </a:ext>
              </a:extLst>
            </p:cNvPr>
            <p:cNvSpPr/>
            <p:nvPr/>
          </p:nvSpPr>
          <p:spPr bwMode="auto">
            <a:xfrm>
              <a:off x="10222323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12 w 36"/>
                <a:gd name="T3" fmla="*/ 0 h 17"/>
                <a:gd name="T4" fmla="*/ 4 w 36"/>
                <a:gd name="T5" fmla="*/ 9 h 17"/>
                <a:gd name="T6" fmla="*/ 24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4" y="9"/>
                  </a:cubicBezTo>
                  <a:cubicBezTo>
                    <a:pt x="7" y="13"/>
                    <a:pt x="16" y="17"/>
                    <a:pt x="24" y="17"/>
                  </a:cubicBezTo>
                  <a:cubicBezTo>
                    <a:pt x="32" y="17"/>
                    <a:pt x="36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ṧľîḓê">
              <a:extLst>
                <a:ext uri="{FF2B5EF4-FFF2-40B4-BE49-F238E27FC236}">
                  <a16:creationId xmlns:a16="http://schemas.microsoft.com/office/drawing/2014/main" xmlns="" id="{FD2A0B54-D38C-4C4C-9A76-16905957F82F}"/>
                </a:ext>
              </a:extLst>
            </p:cNvPr>
            <p:cNvSpPr/>
            <p:nvPr/>
          </p:nvSpPr>
          <p:spPr bwMode="auto">
            <a:xfrm>
              <a:off x="7758238" y="1878251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ïṥḷîḑe">
              <a:extLst>
                <a:ext uri="{FF2B5EF4-FFF2-40B4-BE49-F238E27FC236}">
                  <a16:creationId xmlns:a16="http://schemas.microsoft.com/office/drawing/2014/main" xmlns="" id="{2CE39A44-B3C8-4F54-8F23-22499B92F01C}"/>
                </a:ext>
              </a:extLst>
            </p:cNvPr>
            <p:cNvSpPr/>
            <p:nvPr/>
          </p:nvSpPr>
          <p:spPr bwMode="auto">
            <a:xfrm>
              <a:off x="7883216" y="1878251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ïsļîḋê">
              <a:extLst>
                <a:ext uri="{FF2B5EF4-FFF2-40B4-BE49-F238E27FC236}">
                  <a16:creationId xmlns:a16="http://schemas.microsoft.com/office/drawing/2014/main" xmlns="" id="{A0C4D444-843C-45AA-B3A7-D8DC39D6565A}"/>
                </a:ext>
              </a:extLst>
            </p:cNvPr>
            <p:cNvSpPr/>
            <p:nvPr/>
          </p:nvSpPr>
          <p:spPr bwMode="auto">
            <a:xfrm>
              <a:off x="8006652" y="1878251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śḻïḑê">
              <a:extLst>
                <a:ext uri="{FF2B5EF4-FFF2-40B4-BE49-F238E27FC236}">
                  <a16:creationId xmlns:a16="http://schemas.microsoft.com/office/drawing/2014/main" xmlns="" id="{DD989C4D-D136-4E8B-89D4-49142FEE8374}"/>
                </a:ext>
              </a:extLst>
            </p:cNvPr>
            <p:cNvSpPr/>
            <p:nvPr/>
          </p:nvSpPr>
          <p:spPr bwMode="auto">
            <a:xfrm>
              <a:off x="8130087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Sľíďè">
              <a:extLst>
                <a:ext uri="{FF2B5EF4-FFF2-40B4-BE49-F238E27FC236}">
                  <a16:creationId xmlns:a16="http://schemas.microsoft.com/office/drawing/2014/main" xmlns="" id="{B1EB58BC-7347-438F-86E3-38DFD30CDC5F}"/>
                </a:ext>
              </a:extLst>
            </p:cNvPr>
            <p:cNvSpPr/>
            <p:nvPr/>
          </p:nvSpPr>
          <p:spPr bwMode="auto">
            <a:xfrm>
              <a:off x="8255067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îṧḻïḋê">
              <a:extLst>
                <a:ext uri="{FF2B5EF4-FFF2-40B4-BE49-F238E27FC236}">
                  <a16:creationId xmlns:a16="http://schemas.microsoft.com/office/drawing/2014/main" xmlns="" id="{27AFF79D-43B8-4971-A8DE-DB2200F7B61A}"/>
                </a:ext>
              </a:extLst>
            </p:cNvPr>
            <p:cNvSpPr/>
            <p:nvPr/>
          </p:nvSpPr>
          <p:spPr bwMode="auto">
            <a:xfrm>
              <a:off x="8383131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1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ṧḻîḋe">
              <a:extLst>
                <a:ext uri="{FF2B5EF4-FFF2-40B4-BE49-F238E27FC236}">
                  <a16:creationId xmlns:a16="http://schemas.microsoft.com/office/drawing/2014/main" xmlns="" id="{2677B3AB-E8F4-49AA-A4A2-1A4B7AACE006}"/>
                </a:ext>
              </a:extLst>
            </p:cNvPr>
            <p:cNvSpPr/>
            <p:nvPr/>
          </p:nvSpPr>
          <p:spPr bwMode="auto">
            <a:xfrm>
              <a:off x="8506566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ïślíḋe">
              <a:extLst>
                <a:ext uri="{FF2B5EF4-FFF2-40B4-BE49-F238E27FC236}">
                  <a16:creationId xmlns:a16="http://schemas.microsoft.com/office/drawing/2014/main" xmlns="" id="{B2017CC7-E0B7-4379-8D3C-B68BC0401422}"/>
                </a:ext>
              </a:extLst>
            </p:cNvPr>
            <p:cNvSpPr/>
            <p:nvPr/>
          </p:nvSpPr>
          <p:spPr bwMode="auto">
            <a:xfrm>
              <a:off x="8630002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šľïḓé">
              <a:extLst>
                <a:ext uri="{FF2B5EF4-FFF2-40B4-BE49-F238E27FC236}">
                  <a16:creationId xmlns:a16="http://schemas.microsoft.com/office/drawing/2014/main" xmlns="" id="{831A3BDE-19B3-45CB-8F31-7140C28A3622}"/>
                </a:ext>
              </a:extLst>
            </p:cNvPr>
            <p:cNvSpPr/>
            <p:nvPr/>
          </p:nvSpPr>
          <p:spPr bwMode="auto">
            <a:xfrm>
              <a:off x="8754981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iṡ1îďé">
              <a:extLst>
                <a:ext uri="{FF2B5EF4-FFF2-40B4-BE49-F238E27FC236}">
                  <a16:creationId xmlns:a16="http://schemas.microsoft.com/office/drawing/2014/main" xmlns="" id="{067BCD9A-C51B-4B0F-8C6B-7FB6167C9D53}"/>
                </a:ext>
              </a:extLst>
            </p:cNvPr>
            <p:cNvSpPr/>
            <p:nvPr/>
          </p:nvSpPr>
          <p:spPr bwMode="auto">
            <a:xfrm>
              <a:off x="8878417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íṣḷiďê">
              <a:extLst>
                <a:ext uri="{FF2B5EF4-FFF2-40B4-BE49-F238E27FC236}">
                  <a16:creationId xmlns:a16="http://schemas.microsoft.com/office/drawing/2014/main" xmlns="" id="{60D987CB-4D69-4692-A635-99FAE3A045BC}"/>
                </a:ext>
              </a:extLst>
            </p:cNvPr>
            <p:cNvSpPr/>
            <p:nvPr/>
          </p:nvSpPr>
          <p:spPr bwMode="auto">
            <a:xfrm>
              <a:off x="9003395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iSḻïḓè">
              <a:extLst>
                <a:ext uri="{FF2B5EF4-FFF2-40B4-BE49-F238E27FC236}">
                  <a16:creationId xmlns:a16="http://schemas.microsoft.com/office/drawing/2014/main" xmlns="" id="{B1A7FEE0-ECA9-4257-A801-4A31563B61AA}"/>
                </a:ext>
              </a:extLst>
            </p:cNvPr>
            <p:cNvSpPr/>
            <p:nvPr/>
          </p:nvSpPr>
          <p:spPr bwMode="auto">
            <a:xfrm>
              <a:off x="9126831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ïṩ1ïďè">
              <a:extLst>
                <a:ext uri="{FF2B5EF4-FFF2-40B4-BE49-F238E27FC236}">
                  <a16:creationId xmlns:a16="http://schemas.microsoft.com/office/drawing/2014/main" xmlns="" id="{EC5F4343-7DCF-41FA-B595-2E0FAB16314D}"/>
                </a:ext>
              </a:extLst>
            </p:cNvPr>
            <p:cNvSpPr/>
            <p:nvPr/>
          </p:nvSpPr>
          <p:spPr bwMode="auto">
            <a:xfrm>
              <a:off x="9250267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9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îṩḷíde">
              <a:extLst>
                <a:ext uri="{FF2B5EF4-FFF2-40B4-BE49-F238E27FC236}">
                  <a16:creationId xmlns:a16="http://schemas.microsoft.com/office/drawing/2014/main" xmlns="" id="{33F5C5BA-AFB0-440D-B084-A0C58CA3A729}"/>
                </a:ext>
              </a:extLst>
            </p:cNvPr>
            <p:cNvSpPr/>
            <p:nvPr/>
          </p:nvSpPr>
          <p:spPr bwMode="auto">
            <a:xfrm>
              <a:off x="9375246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4" y="17"/>
                    <a:pt x="21" y="17"/>
                  </a:cubicBezTo>
                  <a:cubicBezTo>
                    <a:pt x="29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şḻíḓê">
              <a:extLst>
                <a:ext uri="{FF2B5EF4-FFF2-40B4-BE49-F238E27FC236}">
                  <a16:creationId xmlns:a16="http://schemas.microsoft.com/office/drawing/2014/main" xmlns="" id="{B605B5C1-D2E9-49BB-B282-A51CC1F92736}"/>
                </a:ext>
              </a:extLst>
            </p:cNvPr>
            <p:cNvSpPr/>
            <p:nvPr/>
          </p:nvSpPr>
          <p:spPr bwMode="auto">
            <a:xfrm>
              <a:off x="9498681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29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îṡḻidé">
              <a:extLst>
                <a:ext uri="{FF2B5EF4-FFF2-40B4-BE49-F238E27FC236}">
                  <a16:creationId xmlns:a16="http://schemas.microsoft.com/office/drawing/2014/main" xmlns="" id="{843659AA-97D1-4D2D-A761-C25CC732D483}"/>
                </a:ext>
              </a:extLst>
            </p:cNvPr>
            <p:cNvSpPr/>
            <p:nvPr/>
          </p:nvSpPr>
          <p:spPr bwMode="auto">
            <a:xfrm>
              <a:off x="962366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íŝľíḋè">
              <a:extLst>
                <a:ext uri="{FF2B5EF4-FFF2-40B4-BE49-F238E27FC236}">
                  <a16:creationId xmlns:a16="http://schemas.microsoft.com/office/drawing/2014/main" xmlns="" id="{9DE47D85-7768-4C65-A590-40D9E030CA27}"/>
                </a:ext>
              </a:extLst>
            </p:cNvPr>
            <p:cNvSpPr/>
            <p:nvPr/>
          </p:nvSpPr>
          <p:spPr bwMode="auto">
            <a:xfrm>
              <a:off x="9747095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iṣ1ïḓè">
              <a:extLst>
                <a:ext uri="{FF2B5EF4-FFF2-40B4-BE49-F238E27FC236}">
                  <a16:creationId xmlns:a16="http://schemas.microsoft.com/office/drawing/2014/main" xmlns="" id="{7BD48779-5EC0-4F22-8BA9-5FB922332D50}"/>
                </a:ext>
              </a:extLst>
            </p:cNvPr>
            <p:cNvSpPr/>
            <p:nvPr/>
          </p:nvSpPr>
          <p:spPr bwMode="auto">
            <a:xfrm>
              <a:off x="9870531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íśľïdè">
              <a:extLst>
                <a:ext uri="{FF2B5EF4-FFF2-40B4-BE49-F238E27FC236}">
                  <a16:creationId xmlns:a16="http://schemas.microsoft.com/office/drawing/2014/main" xmlns="" id="{C78B15BE-F7F2-4A70-AEA7-BDF0BFD99ACB}"/>
                </a:ext>
              </a:extLst>
            </p:cNvPr>
            <p:cNvSpPr/>
            <p:nvPr/>
          </p:nvSpPr>
          <p:spPr bwMode="auto">
            <a:xfrm>
              <a:off x="999551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şļîdê">
              <a:extLst>
                <a:ext uri="{FF2B5EF4-FFF2-40B4-BE49-F238E27FC236}">
                  <a16:creationId xmlns:a16="http://schemas.microsoft.com/office/drawing/2014/main" xmlns="" id="{2BD2A88B-5331-432B-8579-37EBAC666868}"/>
                </a:ext>
              </a:extLst>
            </p:cNvPr>
            <p:cNvSpPr/>
            <p:nvPr/>
          </p:nvSpPr>
          <p:spPr bwMode="auto">
            <a:xfrm>
              <a:off x="10118946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12 w 35"/>
                <a:gd name="T3" fmla="*/ 0 h 17"/>
                <a:gd name="T4" fmla="*/ 4 w 35"/>
                <a:gd name="T5" fmla="*/ 9 h 17"/>
                <a:gd name="T6" fmla="*/ 23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4" y="9"/>
                  </a:cubicBezTo>
                  <a:cubicBezTo>
                    <a:pt x="7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ïšlidè">
              <a:extLst>
                <a:ext uri="{FF2B5EF4-FFF2-40B4-BE49-F238E27FC236}">
                  <a16:creationId xmlns:a16="http://schemas.microsoft.com/office/drawing/2014/main" xmlns="" id="{648E4891-64C5-4233-9733-E694D1A3C450}"/>
                </a:ext>
              </a:extLst>
            </p:cNvPr>
            <p:cNvSpPr/>
            <p:nvPr/>
          </p:nvSpPr>
          <p:spPr bwMode="auto">
            <a:xfrm>
              <a:off x="6648859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4 w 30"/>
                <a:gd name="T3" fmla="*/ 0 h 17"/>
                <a:gd name="T4" fmla="*/ 1 w 30"/>
                <a:gd name="T5" fmla="*/ 8 h 17"/>
                <a:gd name="T6" fmla="*/ 16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îšľíḍe">
              <a:extLst>
                <a:ext uri="{FF2B5EF4-FFF2-40B4-BE49-F238E27FC236}">
                  <a16:creationId xmlns:a16="http://schemas.microsoft.com/office/drawing/2014/main" xmlns="" id="{D6976014-8BA6-45CA-A41F-4BCF8A665EEA}"/>
                </a:ext>
              </a:extLst>
            </p:cNvPr>
            <p:cNvSpPr/>
            <p:nvPr/>
          </p:nvSpPr>
          <p:spPr bwMode="auto">
            <a:xfrm>
              <a:off x="6776924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3 w 29"/>
                <a:gd name="T3" fmla="*/ 0 h 17"/>
                <a:gd name="T4" fmla="*/ 0 w 29"/>
                <a:gd name="T5" fmla="*/ 8 h 17"/>
                <a:gd name="T6" fmla="*/ 16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i$lîḍè">
              <a:extLst>
                <a:ext uri="{FF2B5EF4-FFF2-40B4-BE49-F238E27FC236}">
                  <a16:creationId xmlns:a16="http://schemas.microsoft.com/office/drawing/2014/main" xmlns="" id="{1B77CB6D-3C98-4252-A2B7-5E180C33F6CA}"/>
                </a:ext>
              </a:extLst>
            </p:cNvPr>
            <p:cNvSpPr/>
            <p:nvPr/>
          </p:nvSpPr>
          <p:spPr bwMode="auto">
            <a:xfrm>
              <a:off x="6900360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4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ïślîďè">
              <a:extLst>
                <a:ext uri="{FF2B5EF4-FFF2-40B4-BE49-F238E27FC236}">
                  <a16:creationId xmlns:a16="http://schemas.microsoft.com/office/drawing/2014/main" xmlns="" id="{84069EB4-F440-416D-8C1C-C620AB4E7A03}"/>
                </a:ext>
              </a:extLst>
            </p:cNvPr>
            <p:cNvSpPr/>
            <p:nvPr/>
          </p:nvSpPr>
          <p:spPr bwMode="auto">
            <a:xfrm>
              <a:off x="7028424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0 w 30"/>
                <a:gd name="T5" fmla="*/ 8 h 17"/>
                <a:gd name="T6" fmla="*/ 16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íṧlíḋe">
              <a:extLst>
                <a:ext uri="{FF2B5EF4-FFF2-40B4-BE49-F238E27FC236}">
                  <a16:creationId xmlns:a16="http://schemas.microsoft.com/office/drawing/2014/main" xmlns="" id="{2FA9CBFD-F5DE-40C6-A24F-D13FDE33E8D3}"/>
                </a:ext>
              </a:extLst>
            </p:cNvPr>
            <p:cNvSpPr/>
            <p:nvPr/>
          </p:nvSpPr>
          <p:spPr bwMode="auto">
            <a:xfrm>
              <a:off x="7153403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iṣļíḑè">
              <a:extLst>
                <a:ext uri="{FF2B5EF4-FFF2-40B4-BE49-F238E27FC236}">
                  <a16:creationId xmlns:a16="http://schemas.microsoft.com/office/drawing/2014/main" xmlns="" id="{7244C849-C22C-421E-9223-C8089A6CC6FA}"/>
                </a:ext>
              </a:extLst>
            </p:cNvPr>
            <p:cNvSpPr/>
            <p:nvPr/>
          </p:nvSpPr>
          <p:spPr bwMode="auto">
            <a:xfrm>
              <a:off x="7279924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işľïḍê">
              <a:extLst>
                <a:ext uri="{FF2B5EF4-FFF2-40B4-BE49-F238E27FC236}">
                  <a16:creationId xmlns:a16="http://schemas.microsoft.com/office/drawing/2014/main" xmlns="" id="{EC150D41-469E-4851-9FD6-6F91B519CDC7}"/>
                </a:ext>
              </a:extLst>
            </p:cNvPr>
            <p:cNvSpPr/>
            <p:nvPr/>
          </p:nvSpPr>
          <p:spPr bwMode="auto">
            <a:xfrm>
              <a:off x="7404903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7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2" y="13"/>
                    <a:pt x="10" y="17"/>
                    <a:pt x="17" y="17"/>
                  </a:cubicBezTo>
                  <a:cubicBezTo>
                    <a:pt x="25" y="17"/>
                    <a:pt x="31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isḻíḓê">
              <a:extLst>
                <a:ext uri="{FF2B5EF4-FFF2-40B4-BE49-F238E27FC236}">
                  <a16:creationId xmlns:a16="http://schemas.microsoft.com/office/drawing/2014/main" xmlns="" id="{4040C5B0-99EE-477B-BDAE-5DFA6997DB24}"/>
                </a:ext>
              </a:extLst>
            </p:cNvPr>
            <p:cNvSpPr/>
            <p:nvPr/>
          </p:nvSpPr>
          <p:spPr bwMode="auto">
            <a:xfrm>
              <a:off x="7528338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4 w 31"/>
                <a:gd name="T3" fmla="*/ 0 h 17"/>
                <a:gd name="T4" fmla="*/ 2 w 31"/>
                <a:gd name="T5" fmla="*/ 8 h 17"/>
                <a:gd name="T6" fmla="*/ 18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2" y="8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iṡļiďê">
              <a:extLst>
                <a:ext uri="{FF2B5EF4-FFF2-40B4-BE49-F238E27FC236}">
                  <a16:creationId xmlns:a16="http://schemas.microsoft.com/office/drawing/2014/main" xmlns="" id="{E69BA4FF-6BEC-4B92-B336-7271CF82F98A}"/>
                </a:ext>
              </a:extLst>
            </p:cNvPr>
            <p:cNvSpPr/>
            <p:nvPr/>
          </p:nvSpPr>
          <p:spPr bwMode="auto">
            <a:xfrm>
              <a:off x="7656403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8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ï$1îďè">
              <a:extLst>
                <a:ext uri="{FF2B5EF4-FFF2-40B4-BE49-F238E27FC236}">
                  <a16:creationId xmlns:a16="http://schemas.microsoft.com/office/drawing/2014/main" xmlns="" id="{719B2D1B-570D-48C6-9EF4-4CB99215784B}"/>
                </a:ext>
              </a:extLst>
            </p:cNvPr>
            <p:cNvSpPr/>
            <p:nvPr/>
          </p:nvSpPr>
          <p:spPr bwMode="auto">
            <a:xfrm>
              <a:off x="7779839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6" y="0"/>
                    <a:pt x="0" y="4"/>
                    <a:pt x="2" y="8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iSļiḋê">
              <a:extLst>
                <a:ext uri="{FF2B5EF4-FFF2-40B4-BE49-F238E27FC236}">
                  <a16:creationId xmlns:a16="http://schemas.microsoft.com/office/drawing/2014/main" xmlns="" id="{336D0C94-A513-415A-8F92-F74990549746}"/>
                </a:ext>
              </a:extLst>
            </p:cNvPr>
            <p:cNvSpPr/>
            <p:nvPr/>
          </p:nvSpPr>
          <p:spPr bwMode="auto">
            <a:xfrm>
              <a:off x="7907903" y="1953855"/>
              <a:ext cx="112636" cy="63261"/>
            </a:xfrm>
            <a:custGeom>
              <a:avLst/>
              <a:gdLst>
                <a:gd name="T0" fmla="*/ 30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8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îṣļïḍè">
              <a:extLst>
                <a:ext uri="{FF2B5EF4-FFF2-40B4-BE49-F238E27FC236}">
                  <a16:creationId xmlns:a16="http://schemas.microsoft.com/office/drawing/2014/main" xmlns="" id="{88ACD8A2-F24A-46F4-9A6D-680330A92F71}"/>
                </a:ext>
              </a:extLst>
            </p:cNvPr>
            <p:cNvSpPr/>
            <p:nvPr/>
          </p:nvSpPr>
          <p:spPr bwMode="auto">
            <a:xfrm>
              <a:off x="8032882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ïsḻíḑé">
              <a:extLst>
                <a:ext uri="{FF2B5EF4-FFF2-40B4-BE49-F238E27FC236}">
                  <a16:creationId xmlns:a16="http://schemas.microsoft.com/office/drawing/2014/main" xmlns="" id="{D008327B-A8F2-4B5A-9EED-920D9B3212D9}"/>
                </a:ext>
              </a:extLst>
            </p:cNvPr>
            <p:cNvSpPr/>
            <p:nvPr/>
          </p:nvSpPr>
          <p:spPr bwMode="auto">
            <a:xfrm>
              <a:off x="8159404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îS1íḋê">
              <a:extLst>
                <a:ext uri="{FF2B5EF4-FFF2-40B4-BE49-F238E27FC236}">
                  <a16:creationId xmlns:a16="http://schemas.microsoft.com/office/drawing/2014/main" xmlns="" id="{8323B7A3-C82C-430C-B012-543A193369D4}"/>
                </a:ext>
              </a:extLst>
            </p:cNvPr>
            <p:cNvSpPr/>
            <p:nvPr/>
          </p:nvSpPr>
          <p:spPr bwMode="auto">
            <a:xfrm>
              <a:off x="8284382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îšḷïḑè">
              <a:extLst>
                <a:ext uri="{FF2B5EF4-FFF2-40B4-BE49-F238E27FC236}">
                  <a16:creationId xmlns:a16="http://schemas.microsoft.com/office/drawing/2014/main" xmlns="" id="{E64D6EB4-DB7A-42B8-A582-2FC2F637445F}"/>
                </a:ext>
              </a:extLst>
            </p:cNvPr>
            <p:cNvSpPr/>
            <p:nvPr/>
          </p:nvSpPr>
          <p:spPr bwMode="auto">
            <a:xfrm>
              <a:off x="8412447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íś1iḓè">
              <a:extLst>
                <a:ext uri="{FF2B5EF4-FFF2-40B4-BE49-F238E27FC236}">
                  <a16:creationId xmlns:a16="http://schemas.microsoft.com/office/drawing/2014/main" xmlns="" id="{3E649F9D-A5F4-4B6A-B9E6-B56C71BCB2D8}"/>
                </a:ext>
              </a:extLst>
            </p:cNvPr>
            <p:cNvSpPr/>
            <p:nvPr/>
          </p:nvSpPr>
          <p:spPr bwMode="auto">
            <a:xfrm>
              <a:off x="8535883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íṧḷiḑe">
              <a:extLst>
                <a:ext uri="{FF2B5EF4-FFF2-40B4-BE49-F238E27FC236}">
                  <a16:creationId xmlns:a16="http://schemas.microsoft.com/office/drawing/2014/main" xmlns="" id="{FD1A0922-EE31-4E13-966B-27815623F867}"/>
                </a:ext>
              </a:extLst>
            </p:cNvPr>
            <p:cNvSpPr/>
            <p:nvPr/>
          </p:nvSpPr>
          <p:spPr bwMode="auto">
            <a:xfrm>
              <a:off x="8663947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iśḻíḋê">
              <a:extLst>
                <a:ext uri="{FF2B5EF4-FFF2-40B4-BE49-F238E27FC236}">
                  <a16:creationId xmlns:a16="http://schemas.microsoft.com/office/drawing/2014/main" xmlns="" id="{EBF8054E-12AF-4694-A45E-B677E3150B9C}"/>
                </a:ext>
              </a:extLst>
            </p:cNvPr>
            <p:cNvSpPr/>
            <p:nvPr/>
          </p:nvSpPr>
          <p:spPr bwMode="auto">
            <a:xfrm>
              <a:off x="87873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0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3" y="17"/>
                    <a:pt x="20" y="17"/>
                  </a:cubicBezTo>
                  <a:cubicBezTo>
                    <a:pt x="28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ṩļíḋê">
              <a:extLst>
                <a:ext uri="{FF2B5EF4-FFF2-40B4-BE49-F238E27FC236}">
                  <a16:creationId xmlns:a16="http://schemas.microsoft.com/office/drawing/2014/main" xmlns="" id="{40B37D1D-20A3-4016-93A3-A195C742F9BF}"/>
                </a:ext>
              </a:extLst>
            </p:cNvPr>
            <p:cNvSpPr/>
            <p:nvPr/>
          </p:nvSpPr>
          <p:spPr bwMode="auto">
            <a:xfrm>
              <a:off x="8915448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íṣḷïḓè">
              <a:extLst>
                <a:ext uri="{FF2B5EF4-FFF2-40B4-BE49-F238E27FC236}">
                  <a16:creationId xmlns:a16="http://schemas.microsoft.com/office/drawing/2014/main" xmlns="" id="{6D46EDE6-64FC-4A94-90CB-1ABB3EEB5B41}"/>
                </a:ext>
              </a:extLst>
            </p:cNvPr>
            <p:cNvSpPr/>
            <p:nvPr/>
          </p:nvSpPr>
          <p:spPr bwMode="auto">
            <a:xfrm>
              <a:off x="90388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1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9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ïṧḻíḑe">
              <a:extLst>
                <a:ext uri="{FF2B5EF4-FFF2-40B4-BE49-F238E27FC236}">
                  <a16:creationId xmlns:a16="http://schemas.microsoft.com/office/drawing/2014/main" xmlns="" id="{883F3F12-753F-4503-9636-668611F569D9}"/>
                </a:ext>
              </a:extLst>
            </p:cNvPr>
            <p:cNvSpPr/>
            <p:nvPr/>
          </p:nvSpPr>
          <p:spPr bwMode="auto">
            <a:xfrm>
              <a:off x="9166947" y="1953855"/>
              <a:ext cx="120350" cy="63261"/>
            </a:xfrm>
            <a:custGeom>
              <a:avLst/>
              <a:gdLst>
                <a:gd name="T0" fmla="*/ 30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1 w 33"/>
                <a:gd name="T7" fmla="*/ 17 h 17"/>
                <a:gd name="T8" fmla="*/ 30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išľîdê">
              <a:extLst>
                <a:ext uri="{FF2B5EF4-FFF2-40B4-BE49-F238E27FC236}">
                  <a16:creationId xmlns:a16="http://schemas.microsoft.com/office/drawing/2014/main" xmlns="" id="{E90E9502-359C-4436-B3BD-5D2F98FCA016}"/>
                </a:ext>
              </a:extLst>
            </p:cNvPr>
            <p:cNvSpPr/>
            <p:nvPr/>
          </p:nvSpPr>
          <p:spPr bwMode="auto">
            <a:xfrm>
              <a:off x="6659660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4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ïṡľïḋê">
              <a:extLst>
                <a:ext uri="{FF2B5EF4-FFF2-40B4-BE49-F238E27FC236}">
                  <a16:creationId xmlns:a16="http://schemas.microsoft.com/office/drawing/2014/main" xmlns="" id="{4563DDEE-6DE1-46F5-92B8-9A49F396E897}"/>
                </a:ext>
              </a:extLst>
            </p:cNvPr>
            <p:cNvSpPr/>
            <p:nvPr/>
          </p:nvSpPr>
          <p:spPr bwMode="auto">
            <a:xfrm>
              <a:off x="6787724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ï$ḷiďe">
              <a:extLst>
                <a:ext uri="{FF2B5EF4-FFF2-40B4-BE49-F238E27FC236}">
                  <a16:creationId xmlns:a16="http://schemas.microsoft.com/office/drawing/2014/main" xmlns="" id="{5905D063-2A9F-4851-AD34-41134DD38E60}"/>
                </a:ext>
              </a:extLst>
            </p:cNvPr>
            <p:cNvSpPr/>
            <p:nvPr/>
          </p:nvSpPr>
          <p:spPr bwMode="auto">
            <a:xfrm>
              <a:off x="6915789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0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ïS1íḓe">
              <a:extLst>
                <a:ext uri="{FF2B5EF4-FFF2-40B4-BE49-F238E27FC236}">
                  <a16:creationId xmlns:a16="http://schemas.microsoft.com/office/drawing/2014/main" xmlns="" id="{157015E8-B01B-404E-8CEE-8527BD28C76A}"/>
                </a:ext>
              </a:extLst>
            </p:cNvPr>
            <p:cNvSpPr/>
            <p:nvPr/>
          </p:nvSpPr>
          <p:spPr bwMode="auto">
            <a:xfrm>
              <a:off x="7043853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0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3"/>
                    <a:pt x="9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îṩ1íḋê">
              <a:extLst>
                <a:ext uri="{FF2B5EF4-FFF2-40B4-BE49-F238E27FC236}">
                  <a16:creationId xmlns:a16="http://schemas.microsoft.com/office/drawing/2014/main" xmlns="" id="{8BDA021D-AEEE-4946-8161-C5180A413C16}"/>
                </a:ext>
              </a:extLst>
            </p:cNvPr>
            <p:cNvSpPr/>
            <p:nvPr/>
          </p:nvSpPr>
          <p:spPr bwMode="auto">
            <a:xfrm>
              <a:off x="7167289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4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10" y="17"/>
                    <a:pt x="18" y="17"/>
                  </a:cubicBezTo>
                  <a:cubicBezTo>
                    <a:pt x="25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išḷîdè">
              <a:extLst>
                <a:ext uri="{FF2B5EF4-FFF2-40B4-BE49-F238E27FC236}">
                  <a16:creationId xmlns:a16="http://schemas.microsoft.com/office/drawing/2014/main" xmlns="" id="{8FCC872B-98B2-46FA-9DF9-3776D4F7C7FC}"/>
                </a:ext>
              </a:extLst>
            </p:cNvPr>
            <p:cNvSpPr/>
            <p:nvPr/>
          </p:nvSpPr>
          <p:spPr bwMode="auto">
            <a:xfrm>
              <a:off x="7295354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4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íṡľîḍê">
              <a:extLst>
                <a:ext uri="{FF2B5EF4-FFF2-40B4-BE49-F238E27FC236}">
                  <a16:creationId xmlns:a16="http://schemas.microsoft.com/office/drawing/2014/main" xmlns="" id="{E004DF33-22E3-427F-B75A-FDBE86605027}"/>
                </a:ext>
              </a:extLst>
            </p:cNvPr>
            <p:cNvSpPr/>
            <p:nvPr/>
          </p:nvSpPr>
          <p:spPr bwMode="auto">
            <a:xfrm>
              <a:off x="7423418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íṩľïďè">
              <a:extLst>
                <a:ext uri="{FF2B5EF4-FFF2-40B4-BE49-F238E27FC236}">
                  <a16:creationId xmlns:a16="http://schemas.microsoft.com/office/drawing/2014/main" xmlns="" id="{C347FE50-F29B-4E5B-9412-8ADE0E699E49}"/>
                </a:ext>
              </a:extLst>
            </p:cNvPr>
            <p:cNvSpPr/>
            <p:nvPr/>
          </p:nvSpPr>
          <p:spPr bwMode="auto">
            <a:xfrm>
              <a:off x="7549940" y="2031003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ïşḻïḑé">
              <a:extLst>
                <a:ext uri="{FF2B5EF4-FFF2-40B4-BE49-F238E27FC236}">
                  <a16:creationId xmlns:a16="http://schemas.microsoft.com/office/drawing/2014/main" xmlns="" id="{2E0C6423-FF7F-46DF-853A-958A43DD2D47}"/>
                </a:ext>
              </a:extLst>
            </p:cNvPr>
            <p:cNvSpPr/>
            <p:nvPr/>
          </p:nvSpPr>
          <p:spPr bwMode="auto">
            <a:xfrm>
              <a:off x="7678005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iš1ídé">
              <a:extLst>
                <a:ext uri="{FF2B5EF4-FFF2-40B4-BE49-F238E27FC236}">
                  <a16:creationId xmlns:a16="http://schemas.microsoft.com/office/drawing/2014/main" xmlns="" id="{6A998CA3-BE53-43BF-A9AF-7CB11DE009EF}"/>
                </a:ext>
              </a:extLst>
            </p:cNvPr>
            <p:cNvSpPr/>
            <p:nvPr/>
          </p:nvSpPr>
          <p:spPr bwMode="auto">
            <a:xfrm>
              <a:off x="7806069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îṣlîḓè">
              <a:extLst>
                <a:ext uri="{FF2B5EF4-FFF2-40B4-BE49-F238E27FC236}">
                  <a16:creationId xmlns:a16="http://schemas.microsoft.com/office/drawing/2014/main" xmlns="" id="{3D90466A-D265-45B3-AD44-09D09E56C39F}"/>
                </a:ext>
              </a:extLst>
            </p:cNvPr>
            <p:cNvSpPr/>
            <p:nvPr/>
          </p:nvSpPr>
          <p:spPr bwMode="auto">
            <a:xfrm>
              <a:off x="7934134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is1íḑé">
              <a:extLst>
                <a:ext uri="{FF2B5EF4-FFF2-40B4-BE49-F238E27FC236}">
                  <a16:creationId xmlns:a16="http://schemas.microsoft.com/office/drawing/2014/main" xmlns="" id="{C3219B72-5631-4DB8-9C41-6DDB86B24F0D}"/>
                </a:ext>
              </a:extLst>
            </p:cNvPr>
            <p:cNvSpPr/>
            <p:nvPr/>
          </p:nvSpPr>
          <p:spPr bwMode="auto">
            <a:xfrm>
              <a:off x="8060655" y="2031003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2 w 31"/>
                <a:gd name="T3" fmla="*/ 0 h 17"/>
                <a:gd name="T4" fmla="*/ 1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îSļíďè">
              <a:extLst>
                <a:ext uri="{FF2B5EF4-FFF2-40B4-BE49-F238E27FC236}">
                  <a16:creationId xmlns:a16="http://schemas.microsoft.com/office/drawing/2014/main" xmlns="" id="{3B5AB089-50EB-491C-8EFC-41D4E8E9F28B}"/>
                </a:ext>
              </a:extLst>
            </p:cNvPr>
            <p:cNvSpPr/>
            <p:nvPr/>
          </p:nvSpPr>
          <p:spPr bwMode="auto">
            <a:xfrm>
              <a:off x="818563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îṣľîḑe">
              <a:extLst>
                <a:ext uri="{FF2B5EF4-FFF2-40B4-BE49-F238E27FC236}">
                  <a16:creationId xmlns:a16="http://schemas.microsoft.com/office/drawing/2014/main" xmlns="" id="{7065A38F-6BFE-43C7-A6BD-55EDC4E7F50C}"/>
                </a:ext>
              </a:extLst>
            </p:cNvPr>
            <p:cNvSpPr/>
            <p:nvPr/>
          </p:nvSpPr>
          <p:spPr bwMode="auto">
            <a:xfrm>
              <a:off x="8313699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ïṡľiḑè">
              <a:extLst>
                <a:ext uri="{FF2B5EF4-FFF2-40B4-BE49-F238E27FC236}">
                  <a16:creationId xmlns:a16="http://schemas.microsoft.com/office/drawing/2014/main" xmlns="" id="{F871B7CA-9D3A-4501-BFC5-9D501F8B3A02}"/>
                </a:ext>
              </a:extLst>
            </p:cNvPr>
            <p:cNvSpPr/>
            <p:nvPr/>
          </p:nvSpPr>
          <p:spPr bwMode="auto">
            <a:xfrm>
              <a:off x="8440220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íSlïdé">
              <a:extLst>
                <a:ext uri="{FF2B5EF4-FFF2-40B4-BE49-F238E27FC236}">
                  <a16:creationId xmlns:a16="http://schemas.microsoft.com/office/drawing/2014/main" xmlns="" id="{68C38F97-1A2E-47D4-A5CE-3FC03B93E1FE}"/>
                </a:ext>
              </a:extLst>
            </p:cNvPr>
            <p:cNvSpPr/>
            <p:nvPr/>
          </p:nvSpPr>
          <p:spPr bwMode="auto">
            <a:xfrm>
              <a:off x="8568284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îşḷïḑê">
              <a:extLst>
                <a:ext uri="{FF2B5EF4-FFF2-40B4-BE49-F238E27FC236}">
                  <a16:creationId xmlns:a16="http://schemas.microsoft.com/office/drawing/2014/main" xmlns="" id="{66A3848E-C376-46A0-8487-39A2867F891F}"/>
                </a:ext>
              </a:extLst>
            </p:cNvPr>
            <p:cNvSpPr/>
            <p:nvPr/>
          </p:nvSpPr>
          <p:spPr bwMode="auto">
            <a:xfrm>
              <a:off x="8696349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íṩľídè">
              <a:extLst>
                <a:ext uri="{FF2B5EF4-FFF2-40B4-BE49-F238E27FC236}">
                  <a16:creationId xmlns:a16="http://schemas.microsoft.com/office/drawing/2014/main" xmlns="" id="{E249ACCD-35D5-485D-831C-ED267908BB0F}"/>
                </a:ext>
              </a:extLst>
            </p:cNvPr>
            <p:cNvSpPr/>
            <p:nvPr/>
          </p:nvSpPr>
          <p:spPr bwMode="auto">
            <a:xfrm>
              <a:off x="882441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ïṧḻîḑè">
              <a:extLst>
                <a:ext uri="{FF2B5EF4-FFF2-40B4-BE49-F238E27FC236}">
                  <a16:creationId xmlns:a16="http://schemas.microsoft.com/office/drawing/2014/main" xmlns="" id="{5A4046E7-73CD-4497-9DE9-9D88F3A6CB57}"/>
                </a:ext>
              </a:extLst>
            </p:cNvPr>
            <p:cNvSpPr/>
            <p:nvPr/>
          </p:nvSpPr>
          <p:spPr bwMode="auto">
            <a:xfrm>
              <a:off x="8952478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iS1iḑè">
              <a:extLst>
                <a:ext uri="{FF2B5EF4-FFF2-40B4-BE49-F238E27FC236}">
                  <a16:creationId xmlns:a16="http://schemas.microsoft.com/office/drawing/2014/main" xmlns="" id="{2B857D41-4EA2-44C7-A9A0-26C8CA663044}"/>
                </a:ext>
              </a:extLst>
            </p:cNvPr>
            <p:cNvSpPr/>
            <p:nvPr/>
          </p:nvSpPr>
          <p:spPr bwMode="auto">
            <a:xfrm>
              <a:off x="9079000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9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isļïďé">
              <a:extLst>
                <a:ext uri="{FF2B5EF4-FFF2-40B4-BE49-F238E27FC236}">
                  <a16:creationId xmlns:a16="http://schemas.microsoft.com/office/drawing/2014/main" xmlns="" id="{3FD59052-59CA-4991-907F-665CBE3E992B}"/>
                </a:ext>
              </a:extLst>
            </p:cNvPr>
            <p:cNvSpPr/>
            <p:nvPr/>
          </p:nvSpPr>
          <p:spPr bwMode="auto">
            <a:xfrm>
              <a:off x="9203978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3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íṧ1ïḓê">
              <a:extLst>
                <a:ext uri="{FF2B5EF4-FFF2-40B4-BE49-F238E27FC236}">
                  <a16:creationId xmlns:a16="http://schemas.microsoft.com/office/drawing/2014/main" xmlns="" id="{6C18B7D6-DF5D-483D-A89A-67D5723B4A40}"/>
                </a:ext>
              </a:extLst>
            </p:cNvPr>
            <p:cNvSpPr/>
            <p:nvPr/>
          </p:nvSpPr>
          <p:spPr bwMode="auto">
            <a:xfrm>
              <a:off x="6670460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4 w 30"/>
                <a:gd name="T3" fmla="*/ 0 h 18"/>
                <a:gd name="T4" fmla="*/ 0 w 30"/>
                <a:gd name="T5" fmla="*/ 9 h 18"/>
                <a:gd name="T6" fmla="*/ 16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îŝ1îḋe">
              <a:extLst>
                <a:ext uri="{FF2B5EF4-FFF2-40B4-BE49-F238E27FC236}">
                  <a16:creationId xmlns:a16="http://schemas.microsoft.com/office/drawing/2014/main" xmlns="" id="{1CB7EC9E-AB17-434B-A513-68715EC4B1BB}"/>
                </a:ext>
              </a:extLst>
            </p:cNvPr>
            <p:cNvSpPr/>
            <p:nvPr/>
          </p:nvSpPr>
          <p:spPr bwMode="auto">
            <a:xfrm>
              <a:off x="6798525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7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9" y="18"/>
                    <a:pt x="17" y="18"/>
                  </a:cubicBezTo>
                  <a:cubicBezTo>
                    <a:pt x="25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ïŝlïḋê">
              <a:extLst>
                <a:ext uri="{FF2B5EF4-FFF2-40B4-BE49-F238E27FC236}">
                  <a16:creationId xmlns:a16="http://schemas.microsoft.com/office/drawing/2014/main" xmlns="" id="{B4EB5C0A-9686-4CB7-83B6-A6A7EA6F4636}"/>
                </a:ext>
              </a:extLst>
            </p:cNvPr>
            <p:cNvSpPr/>
            <p:nvPr/>
          </p:nvSpPr>
          <p:spPr bwMode="auto">
            <a:xfrm>
              <a:off x="6926589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4 w 31"/>
                <a:gd name="T3" fmla="*/ 0 h 18"/>
                <a:gd name="T4" fmla="*/ 1 w 31"/>
                <a:gd name="T5" fmla="*/ 9 h 18"/>
                <a:gd name="T6" fmla="*/ 17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8"/>
                    <a:pt x="17" y="18"/>
                  </a:cubicBezTo>
                  <a:cubicBezTo>
                    <a:pt x="25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íṣľïḓê">
              <a:extLst>
                <a:ext uri="{FF2B5EF4-FFF2-40B4-BE49-F238E27FC236}">
                  <a16:creationId xmlns:a16="http://schemas.microsoft.com/office/drawing/2014/main" xmlns="" id="{C7F2A1B5-F298-484C-A477-AEBE9D3C2F37}"/>
                </a:ext>
              </a:extLst>
            </p:cNvPr>
            <p:cNvSpPr/>
            <p:nvPr/>
          </p:nvSpPr>
          <p:spPr bwMode="auto">
            <a:xfrm>
              <a:off x="7057740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3 w 30"/>
                <a:gd name="T3" fmla="*/ 0 h 18"/>
                <a:gd name="T4" fmla="*/ 0 w 30"/>
                <a:gd name="T5" fmla="*/ 9 h 18"/>
                <a:gd name="T6" fmla="*/ 17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4"/>
                    <a:pt x="9" y="18"/>
                    <a:pt x="17" y="18"/>
                  </a:cubicBezTo>
                  <a:cubicBezTo>
                    <a:pt x="25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îṥľíďé">
              <a:extLst>
                <a:ext uri="{FF2B5EF4-FFF2-40B4-BE49-F238E27FC236}">
                  <a16:creationId xmlns:a16="http://schemas.microsoft.com/office/drawing/2014/main" xmlns="" id="{BEBCE5F9-6B9D-4F43-9733-C50CA51DE7D2}"/>
                </a:ext>
              </a:extLst>
            </p:cNvPr>
            <p:cNvSpPr/>
            <p:nvPr/>
          </p:nvSpPr>
          <p:spPr bwMode="auto">
            <a:xfrm>
              <a:off x="7185804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3 w 31"/>
                <a:gd name="T3" fmla="*/ 0 h 18"/>
                <a:gd name="T4" fmla="*/ 1 w 31"/>
                <a:gd name="T5" fmla="*/ 9 h 18"/>
                <a:gd name="T6" fmla="*/ 17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9" y="18"/>
                    <a:pt x="17" y="18"/>
                  </a:cubicBezTo>
                  <a:cubicBezTo>
                    <a:pt x="25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iṥľïďè">
              <a:extLst>
                <a:ext uri="{FF2B5EF4-FFF2-40B4-BE49-F238E27FC236}">
                  <a16:creationId xmlns:a16="http://schemas.microsoft.com/office/drawing/2014/main" xmlns="" id="{59F52A80-ED71-4A5E-8F55-CCBC54AA1B09}"/>
                </a:ext>
              </a:extLst>
            </p:cNvPr>
            <p:cNvSpPr/>
            <p:nvPr/>
          </p:nvSpPr>
          <p:spPr bwMode="auto">
            <a:xfrm>
              <a:off x="7313869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4 w 31"/>
                <a:gd name="T3" fmla="*/ 0 h 18"/>
                <a:gd name="T4" fmla="*/ 1 w 31"/>
                <a:gd name="T5" fmla="*/ 9 h 18"/>
                <a:gd name="T6" fmla="*/ 18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8"/>
                    <a:pt x="18" y="18"/>
                  </a:cubicBezTo>
                  <a:cubicBezTo>
                    <a:pt x="26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íS1ïdê">
              <a:extLst>
                <a:ext uri="{FF2B5EF4-FFF2-40B4-BE49-F238E27FC236}">
                  <a16:creationId xmlns:a16="http://schemas.microsoft.com/office/drawing/2014/main" xmlns="" id="{AF226C09-5434-4D61-83C0-A2F4AD459868}"/>
                </a:ext>
              </a:extLst>
            </p:cNvPr>
            <p:cNvSpPr/>
            <p:nvPr/>
          </p:nvSpPr>
          <p:spPr bwMode="auto">
            <a:xfrm>
              <a:off x="7440391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4 w 32"/>
                <a:gd name="T3" fmla="*/ 0 h 18"/>
                <a:gd name="T4" fmla="*/ 2 w 32"/>
                <a:gd name="T5" fmla="*/ 9 h 18"/>
                <a:gd name="T6" fmla="*/ 18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0" y="18"/>
                    <a:pt x="18" y="18"/>
                  </a:cubicBezTo>
                  <a:cubicBezTo>
                    <a:pt x="26" y="18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íṡḷïdê">
              <a:extLst>
                <a:ext uri="{FF2B5EF4-FFF2-40B4-BE49-F238E27FC236}">
                  <a16:creationId xmlns:a16="http://schemas.microsoft.com/office/drawing/2014/main" xmlns="" id="{8AE95931-8952-4D7C-B298-3BDA7440DE61}"/>
                </a:ext>
              </a:extLst>
            </p:cNvPr>
            <p:cNvSpPr/>
            <p:nvPr/>
          </p:nvSpPr>
          <p:spPr bwMode="auto">
            <a:xfrm>
              <a:off x="7573084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3 w 31"/>
                <a:gd name="T3" fmla="*/ 0 h 18"/>
                <a:gd name="T4" fmla="*/ 1 w 31"/>
                <a:gd name="T5" fmla="*/ 9 h 18"/>
                <a:gd name="T6" fmla="*/ 18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8"/>
                    <a:pt x="18" y="18"/>
                  </a:cubicBezTo>
                  <a:cubicBezTo>
                    <a:pt x="26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isḻïḑè">
              <a:extLst>
                <a:ext uri="{FF2B5EF4-FFF2-40B4-BE49-F238E27FC236}">
                  <a16:creationId xmlns:a16="http://schemas.microsoft.com/office/drawing/2014/main" xmlns="" id="{8BB353E2-5D74-4EBB-B383-902D3E955BEE}"/>
                </a:ext>
              </a:extLst>
            </p:cNvPr>
            <p:cNvSpPr/>
            <p:nvPr/>
          </p:nvSpPr>
          <p:spPr bwMode="auto">
            <a:xfrm>
              <a:off x="7699606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0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iṩḻiḋe">
              <a:extLst>
                <a:ext uri="{FF2B5EF4-FFF2-40B4-BE49-F238E27FC236}">
                  <a16:creationId xmlns:a16="http://schemas.microsoft.com/office/drawing/2014/main" xmlns="" id="{3FF081F8-435B-4BF4-B4B4-A70731E2C6CF}"/>
                </a:ext>
              </a:extLst>
            </p:cNvPr>
            <p:cNvSpPr/>
            <p:nvPr/>
          </p:nvSpPr>
          <p:spPr bwMode="auto">
            <a:xfrm>
              <a:off x="7827670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4 w 32"/>
                <a:gd name="T3" fmla="*/ 0 h 18"/>
                <a:gd name="T4" fmla="*/ 2 w 32"/>
                <a:gd name="T5" fmla="*/ 9 h 18"/>
                <a:gd name="T6" fmla="*/ 19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î$ḷîḍé">
              <a:extLst>
                <a:ext uri="{FF2B5EF4-FFF2-40B4-BE49-F238E27FC236}">
                  <a16:creationId xmlns:a16="http://schemas.microsoft.com/office/drawing/2014/main" xmlns="" id="{42AB113E-5535-4D13-8004-78B95834E901}"/>
                </a:ext>
              </a:extLst>
            </p:cNvPr>
            <p:cNvSpPr/>
            <p:nvPr/>
          </p:nvSpPr>
          <p:spPr bwMode="auto">
            <a:xfrm>
              <a:off x="7958821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îsḷïḍe">
              <a:extLst>
                <a:ext uri="{FF2B5EF4-FFF2-40B4-BE49-F238E27FC236}">
                  <a16:creationId xmlns:a16="http://schemas.microsoft.com/office/drawing/2014/main" xmlns="" id="{560A5AE0-4208-496B-ABF5-BDA2B69F724C}"/>
                </a:ext>
              </a:extLst>
            </p:cNvPr>
            <p:cNvSpPr/>
            <p:nvPr/>
          </p:nvSpPr>
          <p:spPr bwMode="auto">
            <a:xfrm>
              <a:off x="8086885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2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îṡļîḑè">
              <a:extLst>
                <a:ext uri="{FF2B5EF4-FFF2-40B4-BE49-F238E27FC236}">
                  <a16:creationId xmlns:a16="http://schemas.microsoft.com/office/drawing/2014/main" xmlns="" id="{3B87E3EB-6D91-42A3-BC55-5C72210FA41D}"/>
                </a:ext>
              </a:extLst>
            </p:cNvPr>
            <p:cNvSpPr/>
            <p:nvPr/>
          </p:nvSpPr>
          <p:spPr bwMode="auto">
            <a:xfrm>
              <a:off x="8214950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0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0" y="18"/>
                  </a:cubicBezTo>
                  <a:cubicBezTo>
                    <a:pt x="28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šľîḍê">
              <a:extLst>
                <a:ext uri="{FF2B5EF4-FFF2-40B4-BE49-F238E27FC236}">
                  <a16:creationId xmlns:a16="http://schemas.microsoft.com/office/drawing/2014/main" xmlns="" id="{E3E6D129-DBBA-442E-8FC3-8B56DF957AC5}"/>
                </a:ext>
              </a:extLst>
            </p:cNvPr>
            <p:cNvSpPr/>
            <p:nvPr/>
          </p:nvSpPr>
          <p:spPr bwMode="auto">
            <a:xfrm>
              <a:off x="8346100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2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îṩ1iḑé">
              <a:extLst>
                <a:ext uri="{FF2B5EF4-FFF2-40B4-BE49-F238E27FC236}">
                  <a16:creationId xmlns:a16="http://schemas.microsoft.com/office/drawing/2014/main" xmlns="" id="{D7A3D9CD-87B7-4741-BCDE-8ABCF54D33DA}"/>
                </a:ext>
              </a:extLst>
            </p:cNvPr>
            <p:cNvSpPr/>
            <p:nvPr/>
          </p:nvSpPr>
          <p:spPr bwMode="auto">
            <a:xfrm>
              <a:off x="8474165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0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0" y="18"/>
                  </a:cubicBezTo>
                  <a:cubicBezTo>
                    <a:pt x="28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íṩḷïḍê">
              <a:extLst>
                <a:ext uri="{FF2B5EF4-FFF2-40B4-BE49-F238E27FC236}">
                  <a16:creationId xmlns:a16="http://schemas.microsoft.com/office/drawing/2014/main" xmlns="" id="{AAFC8C5F-2FDF-4C7E-B12A-02D3864905AF}"/>
                </a:ext>
              </a:extLst>
            </p:cNvPr>
            <p:cNvSpPr/>
            <p:nvPr/>
          </p:nvSpPr>
          <p:spPr bwMode="auto">
            <a:xfrm>
              <a:off x="8600687" y="2108150"/>
              <a:ext cx="121893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1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1" y="18"/>
                  </a:cubicBezTo>
                  <a:cubicBezTo>
                    <a:pt x="29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išḻiḋe">
              <a:extLst>
                <a:ext uri="{FF2B5EF4-FFF2-40B4-BE49-F238E27FC236}">
                  <a16:creationId xmlns:a16="http://schemas.microsoft.com/office/drawing/2014/main" xmlns="" id="{34AFFDAB-3890-4DD1-BDBC-F36101A6AD0F}"/>
                </a:ext>
              </a:extLst>
            </p:cNvPr>
            <p:cNvSpPr/>
            <p:nvPr/>
          </p:nvSpPr>
          <p:spPr bwMode="auto">
            <a:xfrm>
              <a:off x="8728751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13 w 34"/>
                <a:gd name="T3" fmla="*/ 0 h 18"/>
                <a:gd name="T4" fmla="*/ 3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isḷîde">
              <a:extLst>
                <a:ext uri="{FF2B5EF4-FFF2-40B4-BE49-F238E27FC236}">
                  <a16:creationId xmlns:a16="http://schemas.microsoft.com/office/drawing/2014/main" xmlns="" id="{40072539-7930-4F03-964E-187EC08EA53E}"/>
                </a:ext>
              </a:extLst>
            </p:cNvPr>
            <p:cNvSpPr/>
            <p:nvPr/>
          </p:nvSpPr>
          <p:spPr bwMode="auto">
            <a:xfrm>
              <a:off x="8859902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2 w 33"/>
                <a:gd name="T3" fmla="*/ 0 h 18"/>
                <a:gd name="T4" fmla="*/ 2 w 33"/>
                <a:gd name="T5" fmla="*/ 9 h 18"/>
                <a:gd name="T6" fmla="*/ 21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4"/>
                    <a:pt x="13" y="18"/>
                    <a:pt x="21" y="18"/>
                  </a:cubicBezTo>
                  <a:cubicBezTo>
                    <a:pt x="29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îṣḻîďè">
              <a:extLst>
                <a:ext uri="{FF2B5EF4-FFF2-40B4-BE49-F238E27FC236}">
                  <a16:creationId xmlns:a16="http://schemas.microsoft.com/office/drawing/2014/main" xmlns="" id="{BD420364-E452-4996-BD97-68441B9CEE73}"/>
                </a:ext>
              </a:extLst>
            </p:cNvPr>
            <p:cNvSpPr/>
            <p:nvPr/>
          </p:nvSpPr>
          <p:spPr bwMode="auto">
            <a:xfrm>
              <a:off x="8987966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2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ïşḷiďê">
              <a:extLst>
                <a:ext uri="{FF2B5EF4-FFF2-40B4-BE49-F238E27FC236}">
                  <a16:creationId xmlns:a16="http://schemas.microsoft.com/office/drawing/2014/main" xmlns="" id="{B4A4EFFE-A49E-473E-96B9-02C6B8D5CAB9}"/>
                </a:ext>
              </a:extLst>
            </p:cNvPr>
            <p:cNvSpPr/>
            <p:nvPr/>
          </p:nvSpPr>
          <p:spPr bwMode="auto">
            <a:xfrm>
              <a:off x="9116031" y="2108150"/>
              <a:ext cx="123436" cy="64804"/>
            </a:xfrm>
            <a:custGeom>
              <a:avLst/>
              <a:gdLst>
                <a:gd name="T0" fmla="*/ 32 w 34"/>
                <a:gd name="T1" fmla="*/ 9 h 18"/>
                <a:gd name="T2" fmla="*/ 13 w 34"/>
                <a:gd name="T3" fmla="*/ 0 h 18"/>
                <a:gd name="T4" fmla="*/ 3 w 34"/>
                <a:gd name="T5" fmla="*/ 9 h 18"/>
                <a:gd name="T6" fmla="*/ 22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8"/>
                    <a:pt x="22" y="18"/>
                  </a:cubicBezTo>
                  <a:cubicBezTo>
                    <a:pt x="30" y="18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îṥļiḑe">
              <a:extLst>
                <a:ext uri="{FF2B5EF4-FFF2-40B4-BE49-F238E27FC236}">
                  <a16:creationId xmlns:a16="http://schemas.microsoft.com/office/drawing/2014/main" xmlns="" id="{4813458E-7DC5-4B5C-8AD9-8CBC7F035FFA}"/>
                </a:ext>
              </a:extLst>
            </p:cNvPr>
            <p:cNvSpPr/>
            <p:nvPr/>
          </p:nvSpPr>
          <p:spPr bwMode="auto">
            <a:xfrm>
              <a:off x="9247181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2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íšḻïḍé">
              <a:extLst>
                <a:ext uri="{FF2B5EF4-FFF2-40B4-BE49-F238E27FC236}">
                  <a16:creationId xmlns:a16="http://schemas.microsoft.com/office/drawing/2014/main" xmlns="" id="{E8232E6C-E22A-4F17-9A30-21A42DF0436A}"/>
                </a:ext>
              </a:extLst>
            </p:cNvPr>
            <p:cNvSpPr/>
            <p:nvPr/>
          </p:nvSpPr>
          <p:spPr bwMode="auto">
            <a:xfrm>
              <a:off x="6678175" y="2188383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îsḷíḑe">
              <a:extLst>
                <a:ext uri="{FF2B5EF4-FFF2-40B4-BE49-F238E27FC236}">
                  <a16:creationId xmlns:a16="http://schemas.microsoft.com/office/drawing/2014/main" xmlns="" id="{69FED4EA-C27A-4A61-A50B-173ADE749CCD}"/>
                </a:ext>
              </a:extLst>
            </p:cNvPr>
            <p:cNvSpPr/>
            <p:nvPr/>
          </p:nvSpPr>
          <p:spPr bwMode="auto">
            <a:xfrm>
              <a:off x="6809325" y="2188383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işľïḍê">
              <a:extLst>
                <a:ext uri="{FF2B5EF4-FFF2-40B4-BE49-F238E27FC236}">
                  <a16:creationId xmlns:a16="http://schemas.microsoft.com/office/drawing/2014/main" xmlns="" id="{7EFE98B9-98AA-4CE6-A53B-E764D329D748}"/>
                </a:ext>
              </a:extLst>
            </p:cNvPr>
            <p:cNvSpPr/>
            <p:nvPr/>
          </p:nvSpPr>
          <p:spPr bwMode="auto">
            <a:xfrm>
              <a:off x="6940476" y="2188383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îṧļîdè">
              <a:extLst>
                <a:ext uri="{FF2B5EF4-FFF2-40B4-BE49-F238E27FC236}">
                  <a16:creationId xmlns:a16="http://schemas.microsoft.com/office/drawing/2014/main" xmlns="" id="{0A0D0381-EE0A-4E86-989B-FE70B01FA08E}"/>
                </a:ext>
              </a:extLst>
            </p:cNvPr>
            <p:cNvSpPr/>
            <p:nvPr/>
          </p:nvSpPr>
          <p:spPr bwMode="auto">
            <a:xfrm>
              <a:off x="7073170" y="2188383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3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iSḻïḍé">
              <a:extLst>
                <a:ext uri="{FF2B5EF4-FFF2-40B4-BE49-F238E27FC236}">
                  <a16:creationId xmlns:a16="http://schemas.microsoft.com/office/drawing/2014/main" xmlns="" id="{19AFFAFF-5F53-4E33-B4D1-0B2C8CF42D57}"/>
                </a:ext>
              </a:extLst>
            </p:cNvPr>
            <p:cNvSpPr/>
            <p:nvPr/>
          </p:nvSpPr>
          <p:spPr bwMode="auto">
            <a:xfrm>
              <a:off x="7199691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íşļîḍe">
              <a:extLst>
                <a:ext uri="{FF2B5EF4-FFF2-40B4-BE49-F238E27FC236}">
                  <a16:creationId xmlns:a16="http://schemas.microsoft.com/office/drawing/2014/main" xmlns="" id="{EF7B7E81-E552-4436-A918-BAC3FCAA1BD2}"/>
                </a:ext>
              </a:extLst>
            </p:cNvPr>
            <p:cNvSpPr/>
            <p:nvPr/>
          </p:nvSpPr>
          <p:spPr bwMode="auto">
            <a:xfrm>
              <a:off x="7330841" y="2188383"/>
              <a:ext cx="117264" cy="69433"/>
            </a:xfrm>
            <a:custGeom>
              <a:avLst/>
              <a:gdLst>
                <a:gd name="T0" fmla="*/ 30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íşlíďé">
              <a:extLst>
                <a:ext uri="{FF2B5EF4-FFF2-40B4-BE49-F238E27FC236}">
                  <a16:creationId xmlns:a16="http://schemas.microsoft.com/office/drawing/2014/main" xmlns="" id="{AC577407-A0BA-41BA-9F7A-EED828C0D872}"/>
                </a:ext>
              </a:extLst>
            </p:cNvPr>
            <p:cNvSpPr/>
            <p:nvPr/>
          </p:nvSpPr>
          <p:spPr bwMode="auto">
            <a:xfrm>
              <a:off x="7463535" y="2188383"/>
              <a:ext cx="115721" cy="69433"/>
            </a:xfrm>
            <a:custGeom>
              <a:avLst/>
              <a:gdLst>
                <a:gd name="T0" fmla="*/ 30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îṩľîďê">
              <a:extLst>
                <a:ext uri="{FF2B5EF4-FFF2-40B4-BE49-F238E27FC236}">
                  <a16:creationId xmlns:a16="http://schemas.microsoft.com/office/drawing/2014/main" xmlns="" id="{3E415F23-51D3-4332-83FF-7C8244CE44F6}"/>
                </a:ext>
              </a:extLst>
            </p:cNvPr>
            <p:cNvSpPr/>
            <p:nvPr/>
          </p:nvSpPr>
          <p:spPr bwMode="auto">
            <a:xfrm>
              <a:off x="7594685" y="2188383"/>
              <a:ext cx="115721" cy="69433"/>
            </a:xfrm>
            <a:custGeom>
              <a:avLst/>
              <a:gdLst>
                <a:gd name="T0" fmla="*/ 30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îš1îḍé">
              <a:extLst>
                <a:ext uri="{FF2B5EF4-FFF2-40B4-BE49-F238E27FC236}">
                  <a16:creationId xmlns:a16="http://schemas.microsoft.com/office/drawing/2014/main" xmlns="" id="{E0D4321C-D13E-4C0C-B4D4-E913E856D9C6}"/>
                </a:ext>
              </a:extLst>
            </p:cNvPr>
            <p:cNvSpPr/>
            <p:nvPr/>
          </p:nvSpPr>
          <p:spPr bwMode="auto">
            <a:xfrm>
              <a:off x="7722750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íšḻíḓè">
              <a:extLst>
                <a:ext uri="{FF2B5EF4-FFF2-40B4-BE49-F238E27FC236}">
                  <a16:creationId xmlns:a16="http://schemas.microsoft.com/office/drawing/2014/main" xmlns="" id="{C8502D32-9207-4720-97F7-D88433222EAE}"/>
                </a:ext>
              </a:extLst>
            </p:cNvPr>
            <p:cNvSpPr/>
            <p:nvPr/>
          </p:nvSpPr>
          <p:spPr bwMode="auto">
            <a:xfrm>
              <a:off x="7853900" y="2188383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2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îṣḷiďé">
              <a:extLst>
                <a:ext uri="{FF2B5EF4-FFF2-40B4-BE49-F238E27FC236}">
                  <a16:creationId xmlns:a16="http://schemas.microsoft.com/office/drawing/2014/main" xmlns="" id="{C40A84AD-3283-4BF2-8FD6-965851A05489}"/>
                </a:ext>
              </a:extLst>
            </p:cNvPr>
            <p:cNvSpPr/>
            <p:nvPr/>
          </p:nvSpPr>
          <p:spPr bwMode="auto">
            <a:xfrm>
              <a:off x="7985050" y="2188383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îṡļíḑè">
              <a:extLst>
                <a:ext uri="{FF2B5EF4-FFF2-40B4-BE49-F238E27FC236}">
                  <a16:creationId xmlns:a16="http://schemas.microsoft.com/office/drawing/2014/main" xmlns="" id="{08756A77-D1BF-427D-9F16-EA5E79428051}"/>
                </a:ext>
              </a:extLst>
            </p:cNvPr>
            <p:cNvSpPr/>
            <p:nvPr/>
          </p:nvSpPr>
          <p:spPr bwMode="auto">
            <a:xfrm>
              <a:off x="8113115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îṩḻïďé">
              <a:extLst>
                <a:ext uri="{FF2B5EF4-FFF2-40B4-BE49-F238E27FC236}">
                  <a16:creationId xmlns:a16="http://schemas.microsoft.com/office/drawing/2014/main" xmlns="" id="{AB288C40-16E3-4760-B1C5-DB4B667A58F3}"/>
                </a:ext>
              </a:extLst>
            </p:cNvPr>
            <p:cNvSpPr/>
            <p:nvPr/>
          </p:nvSpPr>
          <p:spPr bwMode="auto">
            <a:xfrm>
              <a:off x="8244265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iṩ1iḍè">
              <a:extLst>
                <a:ext uri="{FF2B5EF4-FFF2-40B4-BE49-F238E27FC236}">
                  <a16:creationId xmlns:a16="http://schemas.microsoft.com/office/drawing/2014/main" xmlns="" id="{3079FE7A-0DC8-4168-A416-FC8FD7867C91}"/>
                </a:ext>
              </a:extLst>
            </p:cNvPr>
            <p:cNvSpPr/>
            <p:nvPr/>
          </p:nvSpPr>
          <p:spPr bwMode="auto">
            <a:xfrm>
              <a:off x="837541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îšļïḋé">
              <a:extLst>
                <a:ext uri="{FF2B5EF4-FFF2-40B4-BE49-F238E27FC236}">
                  <a16:creationId xmlns:a16="http://schemas.microsoft.com/office/drawing/2014/main" xmlns="" id="{5AFB973C-7170-4849-8460-61FFF309194C}"/>
                </a:ext>
              </a:extLst>
            </p:cNvPr>
            <p:cNvSpPr/>
            <p:nvPr/>
          </p:nvSpPr>
          <p:spPr bwMode="auto">
            <a:xfrm>
              <a:off x="850656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iṧlïḑè">
              <a:extLst>
                <a:ext uri="{FF2B5EF4-FFF2-40B4-BE49-F238E27FC236}">
                  <a16:creationId xmlns:a16="http://schemas.microsoft.com/office/drawing/2014/main" xmlns="" id="{8D9A5C83-533B-4A17-846E-87647EE5E2B5}"/>
                </a:ext>
              </a:extLst>
            </p:cNvPr>
            <p:cNvSpPr/>
            <p:nvPr/>
          </p:nvSpPr>
          <p:spPr bwMode="auto">
            <a:xfrm>
              <a:off x="8634631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3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ïṣļïďé">
              <a:extLst>
                <a:ext uri="{FF2B5EF4-FFF2-40B4-BE49-F238E27FC236}">
                  <a16:creationId xmlns:a16="http://schemas.microsoft.com/office/drawing/2014/main" xmlns="" id="{E9EE336E-1CE8-4C52-B086-AF3150C26F82}"/>
                </a:ext>
              </a:extLst>
            </p:cNvPr>
            <p:cNvSpPr/>
            <p:nvPr/>
          </p:nvSpPr>
          <p:spPr bwMode="auto">
            <a:xfrm>
              <a:off x="8765781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í$lîďe">
              <a:extLst>
                <a:ext uri="{FF2B5EF4-FFF2-40B4-BE49-F238E27FC236}">
                  <a16:creationId xmlns:a16="http://schemas.microsoft.com/office/drawing/2014/main" xmlns="" id="{85FACCBA-C9B4-46AB-B1F0-0FB07ADEDEE4}"/>
                </a:ext>
              </a:extLst>
            </p:cNvPr>
            <p:cNvSpPr/>
            <p:nvPr/>
          </p:nvSpPr>
          <p:spPr bwMode="auto">
            <a:xfrm>
              <a:off x="8896932" y="2188383"/>
              <a:ext cx="123436" cy="69433"/>
            </a:xfrm>
            <a:custGeom>
              <a:avLst/>
              <a:gdLst>
                <a:gd name="T0" fmla="*/ 31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ïṣḻíḍe">
              <a:extLst>
                <a:ext uri="{FF2B5EF4-FFF2-40B4-BE49-F238E27FC236}">
                  <a16:creationId xmlns:a16="http://schemas.microsoft.com/office/drawing/2014/main" xmlns="" id="{0E8CC3F2-64BD-4752-ABC8-7DE34C98E3C2}"/>
                </a:ext>
              </a:extLst>
            </p:cNvPr>
            <p:cNvSpPr/>
            <p:nvPr/>
          </p:nvSpPr>
          <p:spPr bwMode="auto">
            <a:xfrm>
              <a:off x="9028082" y="2188383"/>
              <a:ext cx="124979" cy="69433"/>
            </a:xfrm>
            <a:custGeom>
              <a:avLst/>
              <a:gdLst>
                <a:gd name="T0" fmla="*/ 31 w 34"/>
                <a:gd name="T1" fmla="*/ 9 h 19"/>
                <a:gd name="T2" fmla="*/ 12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4"/>
                    <a:pt x="13" y="19"/>
                    <a:pt x="21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iṣlíḍe">
              <a:extLst>
                <a:ext uri="{FF2B5EF4-FFF2-40B4-BE49-F238E27FC236}">
                  <a16:creationId xmlns:a16="http://schemas.microsoft.com/office/drawing/2014/main" xmlns="" id="{1EACB02B-45D6-44C2-9ED8-E5671E7F4FD5}"/>
                </a:ext>
              </a:extLst>
            </p:cNvPr>
            <p:cNvSpPr/>
            <p:nvPr/>
          </p:nvSpPr>
          <p:spPr bwMode="auto">
            <a:xfrm>
              <a:off x="9156147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ïš1iḋê">
              <a:extLst>
                <a:ext uri="{FF2B5EF4-FFF2-40B4-BE49-F238E27FC236}">
                  <a16:creationId xmlns:a16="http://schemas.microsoft.com/office/drawing/2014/main" xmlns="" id="{2B0F2EAF-7380-4E0D-8751-F7EC8C31EFED}"/>
                </a:ext>
              </a:extLst>
            </p:cNvPr>
            <p:cNvSpPr/>
            <p:nvPr/>
          </p:nvSpPr>
          <p:spPr bwMode="auto">
            <a:xfrm>
              <a:off x="9287297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išḷîďè">
              <a:extLst>
                <a:ext uri="{FF2B5EF4-FFF2-40B4-BE49-F238E27FC236}">
                  <a16:creationId xmlns:a16="http://schemas.microsoft.com/office/drawing/2014/main" xmlns="" id="{8F9C5715-D069-45D2-8563-F4B122A9E387}"/>
                </a:ext>
              </a:extLst>
            </p:cNvPr>
            <p:cNvSpPr/>
            <p:nvPr/>
          </p:nvSpPr>
          <p:spPr bwMode="auto">
            <a:xfrm>
              <a:off x="6688975" y="2271702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isļîḑe">
              <a:extLst>
                <a:ext uri="{FF2B5EF4-FFF2-40B4-BE49-F238E27FC236}">
                  <a16:creationId xmlns:a16="http://schemas.microsoft.com/office/drawing/2014/main" xmlns="" id="{79541C8F-5D91-4F9F-8232-56962C6336B0}"/>
                </a:ext>
              </a:extLst>
            </p:cNvPr>
            <p:cNvSpPr/>
            <p:nvPr/>
          </p:nvSpPr>
          <p:spPr bwMode="auto">
            <a:xfrm>
              <a:off x="6824755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iş1îďé">
              <a:extLst>
                <a:ext uri="{FF2B5EF4-FFF2-40B4-BE49-F238E27FC236}">
                  <a16:creationId xmlns:a16="http://schemas.microsoft.com/office/drawing/2014/main" xmlns="" id="{CE15F8ED-F2A3-4785-8595-961FA4C0C76F}"/>
                </a:ext>
              </a:extLst>
            </p:cNvPr>
            <p:cNvSpPr/>
            <p:nvPr/>
          </p:nvSpPr>
          <p:spPr bwMode="auto">
            <a:xfrm>
              <a:off x="6955906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îṧľiḑê">
              <a:extLst>
                <a:ext uri="{FF2B5EF4-FFF2-40B4-BE49-F238E27FC236}">
                  <a16:creationId xmlns:a16="http://schemas.microsoft.com/office/drawing/2014/main" xmlns="" id="{09F3D605-E6A8-4264-B5F4-53254125043D}"/>
                </a:ext>
              </a:extLst>
            </p:cNvPr>
            <p:cNvSpPr/>
            <p:nvPr/>
          </p:nvSpPr>
          <p:spPr bwMode="auto">
            <a:xfrm>
              <a:off x="7087056" y="2271702"/>
              <a:ext cx="117264" cy="69433"/>
            </a:xfrm>
            <a:custGeom>
              <a:avLst/>
              <a:gdLst>
                <a:gd name="T0" fmla="*/ 30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7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iŝlîďe">
              <a:extLst>
                <a:ext uri="{FF2B5EF4-FFF2-40B4-BE49-F238E27FC236}">
                  <a16:creationId xmlns:a16="http://schemas.microsoft.com/office/drawing/2014/main" xmlns="" id="{6AB07099-98B6-4473-A3CC-F00582667100}"/>
                </a:ext>
              </a:extLst>
            </p:cNvPr>
            <p:cNvSpPr/>
            <p:nvPr/>
          </p:nvSpPr>
          <p:spPr bwMode="auto">
            <a:xfrm>
              <a:off x="721820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íśḻîḍê">
              <a:extLst>
                <a:ext uri="{FF2B5EF4-FFF2-40B4-BE49-F238E27FC236}">
                  <a16:creationId xmlns:a16="http://schemas.microsoft.com/office/drawing/2014/main" xmlns="" id="{51A76B23-0BBD-440A-99C7-5A77D9D33B87}"/>
                </a:ext>
              </a:extLst>
            </p:cNvPr>
            <p:cNvSpPr/>
            <p:nvPr/>
          </p:nvSpPr>
          <p:spPr bwMode="auto">
            <a:xfrm>
              <a:off x="7349356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4"/>
                    <a:pt x="10" y="19"/>
                    <a:pt x="18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iṡḷîḍe">
              <a:extLst>
                <a:ext uri="{FF2B5EF4-FFF2-40B4-BE49-F238E27FC236}">
                  <a16:creationId xmlns:a16="http://schemas.microsoft.com/office/drawing/2014/main" xmlns="" id="{B22365A5-E8CC-4EEB-9A28-8CB539B772FB}"/>
                </a:ext>
              </a:extLst>
            </p:cNvPr>
            <p:cNvSpPr/>
            <p:nvPr/>
          </p:nvSpPr>
          <p:spPr bwMode="auto">
            <a:xfrm>
              <a:off x="7480507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îṣḻiḋè">
              <a:extLst>
                <a:ext uri="{FF2B5EF4-FFF2-40B4-BE49-F238E27FC236}">
                  <a16:creationId xmlns:a16="http://schemas.microsoft.com/office/drawing/2014/main" xmlns="" id="{74F71FD0-4F2E-4933-8B51-92711EC2C895}"/>
                </a:ext>
              </a:extLst>
            </p:cNvPr>
            <p:cNvSpPr/>
            <p:nvPr/>
          </p:nvSpPr>
          <p:spPr bwMode="auto">
            <a:xfrm>
              <a:off x="761628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ïṩḻíḑè">
              <a:extLst>
                <a:ext uri="{FF2B5EF4-FFF2-40B4-BE49-F238E27FC236}">
                  <a16:creationId xmlns:a16="http://schemas.microsoft.com/office/drawing/2014/main" xmlns="" id="{E2CABF7F-3C37-490E-87C6-DBABDA66ACBA}"/>
                </a:ext>
              </a:extLst>
            </p:cNvPr>
            <p:cNvSpPr/>
            <p:nvPr/>
          </p:nvSpPr>
          <p:spPr bwMode="auto">
            <a:xfrm>
              <a:off x="774743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í$lïḍe">
              <a:extLst>
                <a:ext uri="{FF2B5EF4-FFF2-40B4-BE49-F238E27FC236}">
                  <a16:creationId xmlns:a16="http://schemas.microsoft.com/office/drawing/2014/main" xmlns="" id="{E9206F12-0A56-4AE6-B7F9-41E907C8DD0C}"/>
                </a:ext>
              </a:extLst>
            </p:cNvPr>
            <p:cNvSpPr/>
            <p:nvPr/>
          </p:nvSpPr>
          <p:spPr bwMode="auto">
            <a:xfrm>
              <a:off x="787858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iṩlîdè">
              <a:extLst>
                <a:ext uri="{FF2B5EF4-FFF2-40B4-BE49-F238E27FC236}">
                  <a16:creationId xmlns:a16="http://schemas.microsoft.com/office/drawing/2014/main" xmlns="" id="{27B0495D-BB55-4DCA-9902-5ED9858F7B48}"/>
                </a:ext>
              </a:extLst>
            </p:cNvPr>
            <p:cNvSpPr/>
            <p:nvPr/>
          </p:nvSpPr>
          <p:spPr bwMode="auto">
            <a:xfrm>
              <a:off x="800973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iṥļiḋé">
              <a:extLst>
                <a:ext uri="{FF2B5EF4-FFF2-40B4-BE49-F238E27FC236}">
                  <a16:creationId xmlns:a16="http://schemas.microsoft.com/office/drawing/2014/main" xmlns="" id="{29CDF48F-4B21-44A2-8A6C-4125A4A9DD32}"/>
                </a:ext>
              </a:extLst>
            </p:cNvPr>
            <p:cNvSpPr/>
            <p:nvPr/>
          </p:nvSpPr>
          <p:spPr bwMode="auto">
            <a:xfrm>
              <a:off x="8142431" y="2271702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ïṧľiḍê">
              <a:extLst>
                <a:ext uri="{FF2B5EF4-FFF2-40B4-BE49-F238E27FC236}">
                  <a16:creationId xmlns:a16="http://schemas.microsoft.com/office/drawing/2014/main" xmlns="" id="{FD51813E-0527-4543-8953-19B76A4A94AB}"/>
                </a:ext>
              </a:extLst>
            </p:cNvPr>
            <p:cNvSpPr/>
            <p:nvPr/>
          </p:nvSpPr>
          <p:spPr bwMode="auto">
            <a:xfrm>
              <a:off x="8273582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4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iSľîḑè">
              <a:extLst>
                <a:ext uri="{FF2B5EF4-FFF2-40B4-BE49-F238E27FC236}">
                  <a16:creationId xmlns:a16="http://schemas.microsoft.com/office/drawing/2014/main" xmlns="" id="{624F2C87-D5EA-4D13-AB75-09845DD8A31E}"/>
                </a:ext>
              </a:extLst>
            </p:cNvPr>
            <p:cNvSpPr/>
            <p:nvPr/>
          </p:nvSpPr>
          <p:spPr bwMode="auto">
            <a:xfrm>
              <a:off x="840781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isḷîḋe">
              <a:extLst>
                <a:ext uri="{FF2B5EF4-FFF2-40B4-BE49-F238E27FC236}">
                  <a16:creationId xmlns:a16="http://schemas.microsoft.com/office/drawing/2014/main" xmlns="" id="{9CF52BFA-C089-4124-9C68-DEC03F711335}"/>
                </a:ext>
              </a:extLst>
            </p:cNvPr>
            <p:cNvSpPr/>
            <p:nvPr/>
          </p:nvSpPr>
          <p:spPr bwMode="auto">
            <a:xfrm>
              <a:off x="8538969" y="2271702"/>
              <a:ext cx="124979" cy="69433"/>
            </a:xfrm>
            <a:custGeom>
              <a:avLst/>
              <a:gdLst>
                <a:gd name="T0" fmla="*/ 31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îṡḻîḑê">
              <a:extLst>
                <a:ext uri="{FF2B5EF4-FFF2-40B4-BE49-F238E27FC236}">
                  <a16:creationId xmlns:a16="http://schemas.microsoft.com/office/drawing/2014/main" xmlns="" id="{1EDF8116-284C-4344-A225-BC94C0301391}"/>
                </a:ext>
              </a:extLst>
            </p:cNvPr>
            <p:cNvSpPr/>
            <p:nvPr/>
          </p:nvSpPr>
          <p:spPr bwMode="auto">
            <a:xfrm>
              <a:off x="8670119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ïsļîďé">
              <a:extLst>
                <a:ext uri="{FF2B5EF4-FFF2-40B4-BE49-F238E27FC236}">
                  <a16:creationId xmlns:a16="http://schemas.microsoft.com/office/drawing/2014/main" xmlns="" id="{D07F8B7C-4F49-4BED-9FBA-C3A6229550ED}"/>
                </a:ext>
              </a:extLst>
            </p:cNvPr>
            <p:cNvSpPr/>
            <p:nvPr/>
          </p:nvSpPr>
          <p:spPr bwMode="auto">
            <a:xfrm>
              <a:off x="8802812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30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ïš1íḍé">
              <a:extLst>
                <a:ext uri="{FF2B5EF4-FFF2-40B4-BE49-F238E27FC236}">
                  <a16:creationId xmlns:a16="http://schemas.microsoft.com/office/drawing/2014/main" xmlns="" id="{6C6550BB-5E42-4CCD-B3A4-CEBC5A8273DB}"/>
                </a:ext>
              </a:extLst>
            </p:cNvPr>
            <p:cNvSpPr/>
            <p:nvPr/>
          </p:nvSpPr>
          <p:spPr bwMode="auto">
            <a:xfrm>
              <a:off x="8933963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1" name="ïsḻiḓè">
              <a:extLst>
                <a:ext uri="{FF2B5EF4-FFF2-40B4-BE49-F238E27FC236}">
                  <a16:creationId xmlns:a16="http://schemas.microsoft.com/office/drawing/2014/main" xmlns="" id="{8BB5E651-0BC0-44D5-865A-DACEFAFB63A6}"/>
                </a:ext>
              </a:extLst>
            </p:cNvPr>
            <p:cNvSpPr/>
            <p:nvPr/>
          </p:nvSpPr>
          <p:spPr bwMode="auto">
            <a:xfrm>
              <a:off x="9065113" y="2271702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1" y="19"/>
                    <a:pt x="35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2" name="îṡḻïḍê">
              <a:extLst>
                <a:ext uri="{FF2B5EF4-FFF2-40B4-BE49-F238E27FC236}">
                  <a16:creationId xmlns:a16="http://schemas.microsoft.com/office/drawing/2014/main" xmlns="" id="{E440C5D4-E6F5-4185-8887-B9D6884D4510}"/>
                </a:ext>
              </a:extLst>
            </p:cNvPr>
            <p:cNvSpPr/>
            <p:nvPr/>
          </p:nvSpPr>
          <p:spPr bwMode="auto">
            <a:xfrm>
              <a:off x="9199350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2 w 34"/>
                <a:gd name="T3" fmla="*/ 0 h 19"/>
                <a:gd name="T4" fmla="*/ 2 w 34"/>
                <a:gd name="T5" fmla="*/ 9 h 19"/>
                <a:gd name="T6" fmla="*/ 22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îṣľíḋê">
              <a:extLst>
                <a:ext uri="{FF2B5EF4-FFF2-40B4-BE49-F238E27FC236}">
                  <a16:creationId xmlns:a16="http://schemas.microsoft.com/office/drawing/2014/main" xmlns="" id="{4A42C64D-CFD6-4B26-B931-28A8048300A7}"/>
                </a:ext>
              </a:extLst>
            </p:cNvPr>
            <p:cNvSpPr/>
            <p:nvPr/>
          </p:nvSpPr>
          <p:spPr bwMode="auto">
            <a:xfrm>
              <a:off x="9330500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îṩlîḋè">
              <a:extLst>
                <a:ext uri="{FF2B5EF4-FFF2-40B4-BE49-F238E27FC236}">
                  <a16:creationId xmlns:a16="http://schemas.microsoft.com/office/drawing/2014/main" xmlns="" id="{31E46387-BDB6-4227-AFC3-BEC8D69A4318}"/>
                </a:ext>
              </a:extLst>
            </p:cNvPr>
            <p:cNvSpPr/>
            <p:nvPr/>
          </p:nvSpPr>
          <p:spPr bwMode="auto">
            <a:xfrm>
              <a:off x="9375246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5"/>
                    <a:pt x="14" y="19"/>
                    <a:pt x="23" y="19"/>
                  </a:cubicBezTo>
                  <a:cubicBezTo>
                    <a:pt x="31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íṩlïďé">
              <a:extLst>
                <a:ext uri="{FF2B5EF4-FFF2-40B4-BE49-F238E27FC236}">
                  <a16:creationId xmlns:a16="http://schemas.microsoft.com/office/drawing/2014/main" xmlns="" id="{9473629F-2715-49EB-ADC6-38FAEF063DD7}"/>
                </a:ext>
              </a:extLst>
            </p:cNvPr>
            <p:cNvSpPr/>
            <p:nvPr/>
          </p:nvSpPr>
          <p:spPr bwMode="auto">
            <a:xfrm>
              <a:off x="6969792" y="2356565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5"/>
                    <a:pt x="9" y="19"/>
                    <a:pt x="17" y="19"/>
                  </a:cubicBezTo>
                  <a:cubicBezTo>
                    <a:pt x="25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íṣļiḓe">
              <a:extLst>
                <a:ext uri="{FF2B5EF4-FFF2-40B4-BE49-F238E27FC236}">
                  <a16:creationId xmlns:a16="http://schemas.microsoft.com/office/drawing/2014/main" xmlns="" id="{599BDD5D-BA70-4AC8-AFC6-1799A05BDB7D}"/>
                </a:ext>
              </a:extLst>
            </p:cNvPr>
            <p:cNvSpPr/>
            <p:nvPr/>
          </p:nvSpPr>
          <p:spPr bwMode="auto">
            <a:xfrm>
              <a:off x="7102485" y="2356565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10" y="19"/>
                    <a:pt x="18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íṩļíḓè">
              <a:extLst>
                <a:ext uri="{FF2B5EF4-FFF2-40B4-BE49-F238E27FC236}">
                  <a16:creationId xmlns:a16="http://schemas.microsoft.com/office/drawing/2014/main" xmlns="" id="{0A370FAC-8D23-453D-8CB9-EC0D2E6181BB}"/>
                </a:ext>
              </a:extLst>
            </p:cNvPr>
            <p:cNvSpPr/>
            <p:nvPr/>
          </p:nvSpPr>
          <p:spPr bwMode="auto">
            <a:xfrm>
              <a:off x="7236722" y="2356565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10" y="19"/>
                    <a:pt x="18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ï$ļîdè">
              <a:extLst>
                <a:ext uri="{FF2B5EF4-FFF2-40B4-BE49-F238E27FC236}">
                  <a16:creationId xmlns:a16="http://schemas.microsoft.com/office/drawing/2014/main" xmlns="" id="{52FEF2E7-8D4C-4941-8FD5-15D379F3BD19}"/>
                </a:ext>
              </a:extLst>
            </p:cNvPr>
            <p:cNvSpPr/>
            <p:nvPr/>
          </p:nvSpPr>
          <p:spPr bwMode="auto">
            <a:xfrm>
              <a:off x="7367872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5"/>
                    <a:pt x="11" y="19"/>
                    <a:pt x="19" y="19"/>
                  </a:cubicBezTo>
                  <a:cubicBezTo>
                    <a:pt x="27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íṩļiḓê">
              <a:extLst>
                <a:ext uri="{FF2B5EF4-FFF2-40B4-BE49-F238E27FC236}">
                  <a16:creationId xmlns:a16="http://schemas.microsoft.com/office/drawing/2014/main" xmlns="" id="{E0CD5314-B4B6-4CC3-94A8-0F5F1D72799F}"/>
                </a:ext>
              </a:extLst>
            </p:cNvPr>
            <p:cNvSpPr/>
            <p:nvPr/>
          </p:nvSpPr>
          <p:spPr bwMode="auto">
            <a:xfrm>
              <a:off x="7503651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5"/>
                    <a:pt x="10" y="19"/>
                    <a:pt x="19" y="19"/>
                  </a:cubicBezTo>
                  <a:cubicBezTo>
                    <a:pt x="27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îśḻîďè">
              <a:extLst>
                <a:ext uri="{FF2B5EF4-FFF2-40B4-BE49-F238E27FC236}">
                  <a16:creationId xmlns:a16="http://schemas.microsoft.com/office/drawing/2014/main" xmlns="" id="{D4544793-BE74-481F-A0F9-D0B45AB4BF3C}"/>
                </a:ext>
              </a:extLst>
            </p:cNvPr>
            <p:cNvSpPr/>
            <p:nvPr/>
          </p:nvSpPr>
          <p:spPr bwMode="auto">
            <a:xfrm>
              <a:off x="7637888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5"/>
                    <a:pt x="10" y="19"/>
                    <a:pt x="19" y="19"/>
                  </a:cubicBezTo>
                  <a:cubicBezTo>
                    <a:pt x="27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íšļíḍê">
              <a:extLst>
                <a:ext uri="{FF2B5EF4-FFF2-40B4-BE49-F238E27FC236}">
                  <a16:creationId xmlns:a16="http://schemas.microsoft.com/office/drawing/2014/main" xmlns="" id="{82340379-D1A9-4C78-AB60-F1DC91733FEC}"/>
                </a:ext>
              </a:extLst>
            </p:cNvPr>
            <p:cNvSpPr/>
            <p:nvPr/>
          </p:nvSpPr>
          <p:spPr bwMode="auto">
            <a:xfrm>
              <a:off x="7769038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5"/>
                    <a:pt x="11" y="19"/>
                    <a:pt x="20" y="19"/>
                  </a:cubicBezTo>
                  <a:cubicBezTo>
                    <a:pt x="28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ṩḻídê">
              <a:extLst>
                <a:ext uri="{FF2B5EF4-FFF2-40B4-BE49-F238E27FC236}">
                  <a16:creationId xmlns:a16="http://schemas.microsoft.com/office/drawing/2014/main" xmlns="" id="{692B4F02-91BC-48AF-B221-63714A1E2827}"/>
                </a:ext>
              </a:extLst>
            </p:cNvPr>
            <p:cNvSpPr/>
            <p:nvPr/>
          </p:nvSpPr>
          <p:spPr bwMode="auto">
            <a:xfrm>
              <a:off x="7904817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5"/>
                    <a:pt x="11" y="19"/>
                    <a:pt x="20" y="19"/>
                  </a:cubicBezTo>
                  <a:cubicBezTo>
                    <a:pt x="28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í$ļïḑê">
              <a:extLst>
                <a:ext uri="{FF2B5EF4-FFF2-40B4-BE49-F238E27FC236}">
                  <a16:creationId xmlns:a16="http://schemas.microsoft.com/office/drawing/2014/main" xmlns="" id="{37E97549-5BC7-4B6B-B528-9C19B495AD29}"/>
                </a:ext>
              </a:extLst>
            </p:cNvPr>
            <p:cNvSpPr/>
            <p:nvPr/>
          </p:nvSpPr>
          <p:spPr bwMode="auto">
            <a:xfrm>
              <a:off x="8039054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5"/>
                    <a:pt x="11" y="19"/>
                    <a:pt x="19" y="19"/>
                  </a:cubicBezTo>
                  <a:cubicBezTo>
                    <a:pt x="28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îṧľïḑè">
              <a:extLst>
                <a:ext uri="{FF2B5EF4-FFF2-40B4-BE49-F238E27FC236}">
                  <a16:creationId xmlns:a16="http://schemas.microsoft.com/office/drawing/2014/main" xmlns="" id="{B23382A7-78C2-4EAD-9BE8-8CEA50AFBA39}"/>
                </a:ext>
              </a:extLst>
            </p:cNvPr>
            <p:cNvSpPr/>
            <p:nvPr/>
          </p:nvSpPr>
          <p:spPr bwMode="auto">
            <a:xfrm>
              <a:off x="8170204" y="2356565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4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2" y="19"/>
                    <a:pt x="20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isḻîḑè">
              <a:extLst>
                <a:ext uri="{FF2B5EF4-FFF2-40B4-BE49-F238E27FC236}">
                  <a16:creationId xmlns:a16="http://schemas.microsoft.com/office/drawing/2014/main" xmlns="" id="{C3F9C0FC-7CC1-44DE-BF0A-2B22E3240439}"/>
                </a:ext>
              </a:extLst>
            </p:cNvPr>
            <p:cNvSpPr/>
            <p:nvPr/>
          </p:nvSpPr>
          <p:spPr bwMode="auto">
            <a:xfrm>
              <a:off x="8305983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2" y="19"/>
                    <a:pt x="20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ŝļíḋê">
              <a:extLst>
                <a:ext uri="{FF2B5EF4-FFF2-40B4-BE49-F238E27FC236}">
                  <a16:creationId xmlns:a16="http://schemas.microsoft.com/office/drawing/2014/main" xmlns="" id="{E2251BC9-5387-42EA-A3A2-A78CA0D85B80}"/>
                </a:ext>
              </a:extLst>
            </p:cNvPr>
            <p:cNvSpPr/>
            <p:nvPr/>
          </p:nvSpPr>
          <p:spPr bwMode="auto">
            <a:xfrm>
              <a:off x="8437134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4 w 35"/>
                <a:gd name="T3" fmla="*/ 0 h 19"/>
                <a:gd name="T4" fmla="*/ 2 w 35"/>
                <a:gd name="T5" fmla="*/ 9 h 19"/>
                <a:gd name="T6" fmla="*/ 21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ïŝḷïḋé">
              <a:extLst>
                <a:ext uri="{FF2B5EF4-FFF2-40B4-BE49-F238E27FC236}">
                  <a16:creationId xmlns:a16="http://schemas.microsoft.com/office/drawing/2014/main" xmlns="" id="{AA9A8431-F524-4D0F-B740-03ACD425AE4E}"/>
                </a:ext>
              </a:extLst>
            </p:cNvPr>
            <p:cNvSpPr/>
            <p:nvPr/>
          </p:nvSpPr>
          <p:spPr bwMode="auto">
            <a:xfrm>
              <a:off x="8572914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íSlîďé">
              <a:extLst>
                <a:ext uri="{FF2B5EF4-FFF2-40B4-BE49-F238E27FC236}">
                  <a16:creationId xmlns:a16="http://schemas.microsoft.com/office/drawing/2014/main" xmlns="" id="{8C7DD435-C8AD-4A7C-9D33-7D6159FC050E}"/>
                </a:ext>
              </a:extLst>
            </p:cNvPr>
            <p:cNvSpPr/>
            <p:nvPr/>
          </p:nvSpPr>
          <p:spPr bwMode="auto">
            <a:xfrm>
              <a:off x="8707149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íṣḷïďe">
              <a:extLst>
                <a:ext uri="{FF2B5EF4-FFF2-40B4-BE49-F238E27FC236}">
                  <a16:creationId xmlns:a16="http://schemas.microsoft.com/office/drawing/2014/main" xmlns="" id="{FF53E669-7982-4411-98D1-CD3918C61621}"/>
                </a:ext>
              </a:extLst>
            </p:cNvPr>
            <p:cNvSpPr/>
            <p:nvPr/>
          </p:nvSpPr>
          <p:spPr bwMode="auto">
            <a:xfrm>
              <a:off x="8838300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5"/>
                    <a:pt x="14" y="19"/>
                    <a:pt x="22" y="19"/>
                  </a:cubicBezTo>
                  <a:cubicBezTo>
                    <a:pt x="30" y="19"/>
                    <a:pt x="35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ṡliḋè">
              <a:extLst>
                <a:ext uri="{FF2B5EF4-FFF2-40B4-BE49-F238E27FC236}">
                  <a16:creationId xmlns:a16="http://schemas.microsoft.com/office/drawing/2014/main" xmlns="" id="{4D8E5F3E-4EE8-4BAB-B778-A424B57428B6}"/>
                </a:ext>
              </a:extLst>
            </p:cNvPr>
            <p:cNvSpPr/>
            <p:nvPr/>
          </p:nvSpPr>
          <p:spPr bwMode="auto">
            <a:xfrm>
              <a:off x="8974080" y="2356565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5"/>
                    <a:pt x="14" y="19"/>
                    <a:pt x="22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ṣḻídè">
              <a:extLst>
                <a:ext uri="{FF2B5EF4-FFF2-40B4-BE49-F238E27FC236}">
                  <a16:creationId xmlns:a16="http://schemas.microsoft.com/office/drawing/2014/main" xmlns="" id="{0DB9AC1C-9222-4629-98A0-1BA46DEB9683}"/>
                </a:ext>
              </a:extLst>
            </p:cNvPr>
            <p:cNvSpPr/>
            <p:nvPr/>
          </p:nvSpPr>
          <p:spPr bwMode="auto">
            <a:xfrm>
              <a:off x="9108316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5"/>
                    <a:pt x="13" y="19"/>
                    <a:pt x="22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S1îdê">
              <a:extLst>
                <a:ext uri="{FF2B5EF4-FFF2-40B4-BE49-F238E27FC236}">
                  <a16:creationId xmlns:a16="http://schemas.microsoft.com/office/drawing/2014/main" xmlns="" id="{7CEC2600-8392-4BC4-95B6-1A7649488DEF}"/>
                </a:ext>
              </a:extLst>
            </p:cNvPr>
            <p:cNvSpPr/>
            <p:nvPr/>
          </p:nvSpPr>
          <p:spPr bwMode="auto">
            <a:xfrm>
              <a:off x="9239466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13 w 36"/>
                <a:gd name="T3" fmla="*/ 0 h 19"/>
                <a:gd name="T4" fmla="*/ 3 w 36"/>
                <a:gd name="T5" fmla="*/ 9 h 19"/>
                <a:gd name="T6" fmla="*/ 2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5"/>
                    <a:pt x="14" y="19"/>
                    <a:pt x="23" y="19"/>
                  </a:cubicBezTo>
                  <a:cubicBezTo>
                    <a:pt x="31" y="19"/>
                    <a:pt x="36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išľïḍé">
              <a:extLst>
                <a:ext uri="{FF2B5EF4-FFF2-40B4-BE49-F238E27FC236}">
                  <a16:creationId xmlns:a16="http://schemas.microsoft.com/office/drawing/2014/main" xmlns="" id="{E6BDE347-5A3F-4D3C-94AD-1E40AB7C9657}"/>
                </a:ext>
              </a:extLst>
            </p:cNvPr>
            <p:cNvSpPr/>
            <p:nvPr/>
          </p:nvSpPr>
          <p:spPr bwMode="auto">
            <a:xfrm>
              <a:off x="6985221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1" y="16"/>
                    <a:pt x="9" y="20"/>
                    <a:pt x="17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iś1íḋê">
              <a:extLst>
                <a:ext uri="{FF2B5EF4-FFF2-40B4-BE49-F238E27FC236}">
                  <a16:creationId xmlns:a16="http://schemas.microsoft.com/office/drawing/2014/main" xmlns="" id="{9B2C9B84-DF2D-43CA-9F42-D26434DC5BE5}"/>
                </a:ext>
              </a:extLst>
            </p:cNvPr>
            <p:cNvSpPr/>
            <p:nvPr/>
          </p:nvSpPr>
          <p:spPr bwMode="auto">
            <a:xfrm>
              <a:off x="7119458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îsḷîḍê">
              <a:extLst>
                <a:ext uri="{FF2B5EF4-FFF2-40B4-BE49-F238E27FC236}">
                  <a16:creationId xmlns:a16="http://schemas.microsoft.com/office/drawing/2014/main" xmlns="" id="{6AB17924-48BB-4ACA-AA22-8CD85E08B135}"/>
                </a:ext>
              </a:extLst>
            </p:cNvPr>
            <p:cNvSpPr/>
            <p:nvPr/>
          </p:nvSpPr>
          <p:spPr bwMode="auto">
            <a:xfrm>
              <a:off x="725523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10" y="20"/>
                    <a:pt x="18" y="20"/>
                  </a:cubicBezTo>
                  <a:cubicBezTo>
                    <a:pt x="27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ṣļíďé">
              <a:extLst>
                <a:ext uri="{FF2B5EF4-FFF2-40B4-BE49-F238E27FC236}">
                  <a16:creationId xmlns:a16="http://schemas.microsoft.com/office/drawing/2014/main" xmlns="" id="{7656964B-ADA0-438D-A8F3-6FD1CE8BA3CD}"/>
                </a:ext>
              </a:extLst>
            </p:cNvPr>
            <p:cNvSpPr/>
            <p:nvPr/>
          </p:nvSpPr>
          <p:spPr bwMode="auto">
            <a:xfrm>
              <a:off x="7389473" y="2439884"/>
              <a:ext cx="120350" cy="74061"/>
            </a:xfrm>
            <a:custGeom>
              <a:avLst/>
              <a:gdLst>
                <a:gd name="T0" fmla="*/ 31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1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10" y="20"/>
                    <a:pt x="19" y="20"/>
                  </a:cubicBezTo>
                  <a:cubicBezTo>
                    <a:pt x="27" y="20"/>
                    <a:pt x="33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îSḻïḑê">
              <a:extLst>
                <a:ext uri="{FF2B5EF4-FFF2-40B4-BE49-F238E27FC236}">
                  <a16:creationId xmlns:a16="http://schemas.microsoft.com/office/drawing/2014/main" xmlns="" id="{8D51D206-D310-4FD9-977A-C18FB643CC89}"/>
                </a:ext>
              </a:extLst>
            </p:cNvPr>
            <p:cNvSpPr/>
            <p:nvPr/>
          </p:nvSpPr>
          <p:spPr bwMode="auto">
            <a:xfrm>
              <a:off x="7525252" y="2439884"/>
              <a:ext cx="120350" cy="74061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3" y="16"/>
                    <a:pt x="10" y="20"/>
                    <a:pt x="19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îṧľïḓe">
              <a:extLst>
                <a:ext uri="{FF2B5EF4-FFF2-40B4-BE49-F238E27FC236}">
                  <a16:creationId xmlns:a16="http://schemas.microsoft.com/office/drawing/2014/main" xmlns="" id="{C99A1C71-1CB4-46E5-BB44-D2DF1F75B969}"/>
                </a:ext>
              </a:extLst>
            </p:cNvPr>
            <p:cNvSpPr/>
            <p:nvPr/>
          </p:nvSpPr>
          <p:spPr bwMode="auto">
            <a:xfrm>
              <a:off x="7659489" y="2439884"/>
              <a:ext cx="120350" cy="74061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3" y="16"/>
                    <a:pt x="11" y="20"/>
                    <a:pt x="19" y="20"/>
                  </a:cubicBezTo>
                  <a:cubicBezTo>
                    <a:pt x="28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îsḻîdê">
              <a:extLst>
                <a:ext uri="{FF2B5EF4-FFF2-40B4-BE49-F238E27FC236}">
                  <a16:creationId xmlns:a16="http://schemas.microsoft.com/office/drawing/2014/main" xmlns="" id="{56F658FC-3185-456E-9606-B65AD36B35AA}"/>
                </a:ext>
              </a:extLst>
            </p:cNvPr>
            <p:cNvSpPr/>
            <p:nvPr/>
          </p:nvSpPr>
          <p:spPr bwMode="auto">
            <a:xfrm>
              <a:off x="7795269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iṥľïḓê">
              <a:extLst>
                <a:ext uri="{FF2B5EF4-FFF2-40B4-BE49-F238E27FC236}">
                  <a16:creationId xmlns:a16="http://schemas.microsoft.com/office/drawing/2014/main" xmlns="" id="{33541EA8-0DFA-444E-AD55-7E9668194312}"/>
                </a:ext>
              </a:extLst>
            </p:cNvPr>
            <p:cNvSpPr/>
            <p:nvPr/>
          </p:nvSpPr>
          <p:spPr bwMode="auto">
            <a:xfrm>
              <a:off x="7929504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3" y="16"/>
                    <a:pt x="12" y="20"/>
                    <a:pt x="20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îṣļiďé">
              <a:extLst>
                <a:ext uri="{FF2B5EF4-FFF2-40B4-BE49-F238E27FC236}">
                  <a16:creationId xmlns:a16="http://schemas.microsoft.com/office/drawing/2014/main" xmlns="" id="{AA360D97-E82C-4632-9AB8-90E7368AC815}"/>
                </a:ext>
              </a:extLst>
            </p:cNvPr>
            <p:cNvSpPr/>
            <p:nvPr/>
          </p:nvSpPr>
          <p:spPr bwMode="auto">
            <a:xfrm>
              <a:off x="8065284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2" y="20"/>
                    <a:pt x="20" y="20"/>
                  </a:cubicBezTo>
                  <a:cubicBezTo>
                    <a:pt x="29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íŝ1ïdè">
              <a:extLst>
                <a:ext uri="{FF2B5EF4-FFF2-40B4-BE49-F238E27FC236}">
                  <a16:creationId xmlns:a16="http://schemas.microsoft.com/office/drawing/2014/main" xmlns="" id="{F8900F5D-EB13-4E23-A404-BC2834B3C323}"/>
                </a:ext>
              </a:extLst>
            </p:cNvPr>
            <p:cNvSpPr/>
            <p:nvPr/>
          </p:nvSpPr>
          <p:spPr bwMode="auto">
            <a:xfrm>
              <a:off x="8199520" y="2439884"/>
              <a:ext cx="124979" cy="74061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29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$ḷiḓé">
              <a:extLst>
                <a:ext uri="{FF2B5EF4-FFF2-40B4-BE49-F238E27FC236}">
                  <a16:creationId xmlns:a16="http://schemas.microsoft.com/office/drawing/2014/main" xmlns="" id="{0172430C-B24C-483A-9FE8-06C6DA02433D}"/>
                </a:ext>
              </a:extLst>
            </p:cNvPr>
            <p:cNvSpPr/>
            <p:nvPr/>
          </p:nvSpPr>
          <p:spPr bwMode="auto">
            <a:xfrm>
              <a:off x="8335300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îšlïďe">
              <a:extLst>
                <a:ext uri="{FF2B5EF4-FFF2-40B4-BE49-F238E27FC236}">
                  <a16:creationId xmlns:a16="http://schemas.microsoft.com/office/drawing/2014/main" xmlns="" id="{CDFC576C-27CC-4CF9-A1CB-462B6B347BC1}"/>
                </a:ext>
              </a:extLst>
            </p:cNvPr>
            <p:cNvSpPr/>
            <p:nvPr/>
          </p:nvSpPr>
          <p:spPr bwMode="auto">
            <a:xfrm>
              <a:off x="8469536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3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3" y="10"/>
                  </a:cubicBezTo>
                  <a:cubicBezTo>
                    <a:pt x="5" y="16"/>
                    <a:pt x="13" y="20"/>
                    <a:pt x="22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ïşļîḋè">
              <a:extLst>
                <a:ext uri="{FF2B5EF4-FFF2-40B4-BE49-F238E27FC236}">
                  <a16:creationId xmlns:a16="http://schemas.microsoft.com/office/drawing/2014/main" xmlns="" id="{4E169BBA-9847-46A1-BFED-59ECEAFE497F}"/>
                </a:ext>
              </a:extLst>
            </p:cNvPr>
            <p:cNvSpPr/>
            <p:nvPr/>
          </p:nvSpPr>
          <p:spPr bwMode="auto">
            <a:xfrm>
              <a:off x="8608401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29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ṧlïḋê">
              <a:extLst>
                <a:ext uri="{FF2B5EF4-FFF2-40B4-BE49-F238E27FC236}">
                  <a16:creationId xmlns:a16="http://schemas.microsoft.com/office/drawing/2014/main" xmlns="" id="{084897C0-3C30-4FEF-BF63-ECFF03B05AEF}"/>
                </a:ext>
              </a:extLst>
            </p:cNvPr>
            <p:cNvSpPr/>
            <p:nvPr/>
          </p:nvSpPr>
          <p:spPr bwMode="auto">
            <a:xfrm>
              <a:off x="8744180" y="2439884"/>
              <a:ext cx="126522" cy="74061"/>
            </a:xfrm>
            <a:custGeom>
              <a:avLst/>
              <a:gdLst>
                <a:gd name="T0" fmla="*/ 32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íṡḷïḍe">
              <a:extLst>
                <a:ext uri="{FF2B5EF4-FFF2-40B4-BE49-F238E27FC236}">
                  <a16:creationId xmlns:a16="http://schemas.microsoft.com/office/drawing/2014/main" xmlns="" id="{AD9A1D23-CDDD-48A2-8CE6-4BB30A492447}"/>
                </a:ext>
              </a:extLst>
            </p:cNvPr>
            <p:cNvSpPr/>
            <p:nvPr/>
          </p:nvSpPr>
          <p:spPr bwMode="auto">
            <a:xfrm>
              <a:off x="8878417" y="2439884"/>
              <a:ext cx="128065" cy="74061"/>
            </a:xfrm>
            <a:custGeom>
              <a:avLst/>
              <a:gdLst>
                <a:gd name="T0" fmla="*/ 32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5" y="16"/>
                    <a:pt x="13" y="20"/>
                    <a:pt x="22" y="20"/>
                  </a:cubicBezTo>
                  <a:cubicBezTo>
                    <a:pt x="30" y="20"/>
                    <a:pt x="35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ïṧ1ídê">
              <a:extLst>
                <a:ext uri="{FF2B5EF4-FFF2-40B4-BE49-F238E27FC236}">
                  <a16:creationId xmlns:a16="http://schemas.microsoft.com/office/drawing/2014/main" xmlns="" id="{17D4061E-B895-4D5A-B7F5-C448DA721082}"/>
                </a:ext>
              </a:extLst>
            </p:cNvPr>
            <p:cNvSpPr/>
            <p:nvPr/>
          </p:nvSpPr>
          <p:spPr bwMode="auto">
            <a:xfrm>
              <a:off x="9014196" y="2439884"/>
              <a:ext cx="126522" cy="74061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5" y="16"/>
                    <a:pt x="14" y="20"/>
                    <a:pt x="22" y="20"/>
                  </a:cubicBezTo>
                  <a:cubicBezTo>
                    <a:pt x="31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işḷïḍê">
              <a:extLst>
                <a:ext uri="{FF2B5EF4-FFF2-40B4-BE49-F238E27FC236}">
                  <a16:creationId xmlns:a16="http://schemas.microsoft.com/office/drawing/2014/main" xmlns="" id="{92C2CF40-B603-44E2-B253-1779F15B4EDA}"/>
                </a:ext>
              </a:extLst>
            </p:cNvPr>
            <p:cNvSpPr/>
            <p:nvPr/>
          </p:nvSpPr>
          <p:spPr bwMode="auto">
            <a:xfrm>
              <a:off x="9148432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îṧḷíḋê">
              <a:extLst>
                <a:ext uri="{FF2B5EF4-FFF2-40B4-BE49-F238E27FC236}">
                  <a16:creationId xmlns:a16="http://schemas.microsoft.com/office/drawing/2014/main" xmlns="" id="{44E771C2-19FC-4008-8BD9-FAD5340A50DF}"/>
                </a:ext>
              </a:extLst>
            </p:cNvPr>
            <p:cNvSpPr/>
            <p:nvPr/>
          </p:nvSpPr>
          <p:spPr bwMode="auto">
            <a:xfrm>
              <a:off x="9284211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ïŝľîḍè">
              <a:extLst>
                <a:ext uri="{FF2B5EF4-FFF2-40B4-BE49-F238E27FC236}">
                  <a16:creationId xmlns:a16="http://schemas.microsoft.com/office/drawing/2014/main" xmlns="" id="{45F94E68-201B-4D91-945E-A86C77D38A5F}"/>
                </a:ext>
              </a:extLst>
            </p:cNvPr>
            <p:cNvSpPr/>
            <p:nvPr/>
          </p:nvSpPr>
          <p:spPr bwMode="auto">
            <a:xfrm>
              <a:off x="8779668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5" y="15"/>
                    <a:pt x="13" y="20"/>
                    <a:pt x="22" y="20"/>
                  </a:cubicBezTo>
                  <a:cubicBezTo>
                    <a:pt x="31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iṧḻïďè">
              <a:extLst>
                <a:ext uri="{FF2B5EF4-FFF2-40B4-BE49-F238E27FC236}">
                  <a16:creationId xmlns:a16="http://schemas.microsoft.com/office/drawing/2014/main" xmlns="" id="{6952FBBF-819E-4A38-8CD8-C9D4AA99DDC5}"/>
                </a:ext>
              </a:extLst>
            </p:cNvPr>
            <p:cNvSpPr/>
            <p:nvPr/>
          </p:nvSpPr>
          <p:spPr bwMode="auto">
            <a:xfrm>
              <a:off x="8915448" y="2532461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5"/>
                    <a:pt x="14" y="20"/>
                    <a:pt x="23" y="20"/>
                  </a:cubicBezTo>
                  <a:cubicBezTo>
                    <a:pt x="31" y="20"/>
                    <a:pt x="36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îṥľiďe">
              <a:extLst>
                <a:ext uri="{FF2B5EF4-FFF2-40B4-BE49-F238E27FC236}">
                  <a16:creationId xmlns:a16="http://schemas.microsoft.com/office/drawing/2014/main" xmlns="" id="{3290ECBE-1C5C-4C4B-9947-3969959B4D2B}"/>
                </a:ext>
              </a:extLst>
            </p:cNvPr>
            <p:cNvSpPr/>
            <p:nvPr/>
          </p:nvSpPr>
          <p:spPr bwMode="auto">
            <a:xfrm>
              <a:off x="9193178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2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5"/>
                    <a:pt x="14" y="20"/>
                    <a:pt x="23" y="20"/>
                  </a:cubicBezTo>
                  <a:cubicBezTo>
                    <a:pt x="31" y="20"/>
                    <a:pt x="36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iṣḻîḑè">
              <a:extLst>
                <a:ext uri="{FF2B5EF4-FFF2-40B4-BE49-F238E27FC236}">
                  <a16:creationId xmlns:a16="http://schemas.microsoft.com/office/drawing/2014/main" xmlns="" id="{F9D91019-694C-4CC0-A05D-0732A767D684}"/>
                </a:ext>
              </a:extLst>
            </p:cNvPr>
            <p:cNvSpPr/>
            <p:nvPr/>
          </p:nvSpPr>
          <p:spPr bwMode="auto">
            <a:xfrm>
              <a:off x="8816699" y="2623495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2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îṩľíḋé">
              <a:extLst>
                <a:ext uri="{FF2B5EF4-FFF2-40B4-BE49-F238E27FC236}">
                  <a16:creationId xmlns:a16="http://schemas.microsoft.com/office/drawing/2014/main" xmlns="" id="{E4FE6E97-0C82-45CD-A077-767775E5D153}"/>
                </a:ext>
              </a:extLst>
            </p:cNvPr>
            <p:cNvSpPr/>
            <p:nvPr/>
          </p:nvSpPr>
          <p:spPr bwMode="auto">
            <a:xfrm>
              <a:off x="8955564" y="2623495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4 w 37"/>
                <a:gd name="T3" fmla="*/ 0 h 20"/>
                <a:gd name="T4" fmla="*/ 3 w 37"/>
                <a:gd name="T5" fmla="*/ 10 h 20"/>
                <a:gd name="T6" fmla="*/ 2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2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6" y="16"/>
                    <a:pt x="15" y="20"/>
                    <a:pt x="23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iṧ1ïďê">
              <a:extLst>
                <a:ext uri="{FF2B5EF4-FFF2-40B4-BE49-F238E27FC236}">
                  <a16:creationId xmlns:a16="http://schemas.microsoft.com/office/drawing/2014/main" xmlns="" id="{4E80FF0B-318E-440D-8D44-A6A747D4A2E8}"/>
                </a:ext>
              </a:extLst>
            </p:cNvPr>
            <p:cNvSpPr/>
            <p:nvPr/>
          </p:nvSpPr>
          <p:spPr bwMode="auto">
            <a:xfrm>
              <a:off x="9236381" y="2623495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2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2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ï$ľïdè">
              <a:extLst>
                <a:ext uri="{FF2B5EF4-FFF2-40B4-BE49-F238E27FC236}">
                  <a16:creationId xmlns:a16="http://schemas.microsoft.com/office/drawing/2014/main" xmlns="" id="{9D45F2C5-D0E3-4A4F-BDD0-5BEDC73C9274}"/>
                </a:ext>
              </a:extLst>
            </p:cNvPr>
            <p:cNvSpPr/>
            <p:nvPr/>
          </p:nvSpPr>
          <p:spPr bwMode="auto">
            <a:xfrm>
              <a:off x="8856816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isḻídê">
              <a:extLst>
                <a:ext uri="{FF2B5EF4-FFF2-40B4-BE49-F238E27FC236}">
                  <a16:creationId xmlns:a16="http://schemas.microsoft.com/office/drawing/2014/main" xmlns="" id="{E70AA014-3600-4616-B21A-E4A70B4F3558}"/>
                </a:ext>
              </a:extLst>
            </p:cNvPr>
            <p:cNvSpPr/>
            <p:nvPr/>
          </p:nvSpPr>
          <p:spPr bwMode="auto">
            <a:xfrm>
              <a:off x="8998767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3 w 37"/>
                <a:gd name="T3" fmla="*/ 0 h 22"/>
                <a:gd name="T4" fmla="*/ 2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1" y="5"/>
                    <a:pt x="22" y="0"/>
                    <a:pt x="13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íṩḻîḍé">
              <a:extLst>
                <a:ext uri="{FF2B5EF4-FFF2-40B4-BE49-F238E27FC236}">
                  <a16:creationId xmlns:a16="http://schemas.microsoft.com/office/drawing/2014/main" xmlns="" id="{2A645973-4BFA-475C-B01A-ABC84D16A462}"/>
                </a:ext>
              </a:extLst>
            </p:cNvPr>
            <p:cNvSpPr/>
            <p:nvPr/>
          </p:nvSpPr>
          <p:spPr bwMode="auto">
            <a:xfrm>
              <a:off x="8896932" y="2810191"/>
              <a:ext cx="135779" cy="80233"/>
            </a:xfrm>
            <a:custGeom>
              <a:avLst/>
              <a:gdLst>
                <a:gd name="T0" fmla="*/ 35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4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5" y="22"/>
                    <a:pt x="24" y="22"/>
                  </a:cubicBezTo>
                  <a:cubicBezTo>
                    <a:pt x="32" y="22"/>
                    <a:pt x="37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i$1iḋê">
              <a:extLst>
                <a:ext uri="{FF2B5EF4-FFF2-40B4-BE49-F238E27FC236}">
                  <a16:creationId xmlns:a16="http://schemas.microsoft.com/office/drawing/2014/main" xmlns="" id="{547A0139-2EB3-4DA0-908E-94AE1833DC2D}"/>
                </a:ext>
              </a:extLst>
            </p:cNvPr>
            <p:cNvSpPr/>
            <p:nvPr/>
          </p:nvSpPr>
          <p:spPr bwMode="auto">
            <a:xfrm>
              <a:off x="9038883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14 w 38"/>
                <a:gd name="T3" fmla="*/ 0 h 22"/>
                <a:gd name="T4" fmla="*/ 3 w 38"/>
                <a:gd name="T5" fmla="*/ 11 h 22"/>
                <a:gd name="T6" fmla="*/ 2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6" y="17"/>
                    <a:pt x="15" y="22"/>
                    <a:pt x="24" y="22"/>
                  </a:cubicBezTo>
                  <a:cubicBezTo>
                    <a:pt x="33" y="22"/>
                    <a:pt x="38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ïṧľíḓe">
              <a:extLst>
                <a:ext uri="{FF2B5EF4-FFF2-40B4-BE49-F238E27FC236}">
                  <a16:creationId xmlns:a16="http://schemas.microsoft.com/office/drawing/2014/main" xmlns="" id="{3B4C5CDD-CE7F-4A5D-A394-2CECE2361BA5}"/>
                </a:ext>
              </a:extLst>
            </p:cNvPr>
            <p:cNvSpPr/>
            <p:nvPr/>
          </p:nvSpPr>
          <p:spPr bwMode="auto">
            <a:xfrm>
              <a:off x="8940135" y="2907397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šļîḍé">
              <a:extLst>
                <a:ext uri="{FF2B5EF4-FFF2-40B4-BE49-F238E27FC236}">
                  <a16:creationId xmlns:a16="http://schemas.microsoft.com/office/drawing/2014/main" xmlns="" id="{81C79BDD-B827-41BC-9163-565F582D7501}"/>
                </a:ext>
              </a:extLst>
            </p:cNvPr>
            <p:cNvSpPr/>
            <p:nvPr/>
          </p:nvSpPr>
          <p:spPr bwMode="auto">
            <a:xfrm>
              <a:off x="7809155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2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ï$ľîḓè">
              <a:extLst>
                <a:ext uri="{FF2B5EF4-FFF2-40B4-BE49-F238E27FC236}">
                  <a16:creationId xmlns:a16="http://schemas.microsoft.com/office/drawing/2014/main" xmlns="" id="{991FBFF5-B1D7-457A-9A03-589F601B1E15}"/>
                </a:ext>
              </a:extLst>
            </p:cNvPr>
            <p:cNvSpPr/>
            <p:nvPr/>
          </p:nvSpPr>
          <p:spPr bwMode="auto">
            <a:xfrm>
              <a:off x="7955735" y="3010774"/>
              <a:ext cx="134237" cy="83319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ísľîďê">
              <a:extLst>
                <a:ext uri="{FF2B5EF4-FFF2-40B4-BE49-F238E27FC236}">
                  <a16:creationId xmlns:a16="http://schemas.microsoft.com/office/drawing/2014/main" xmlns="" id="{A75C85EC-CAEA-4F92-A62B-4705490DDE29}"/>
                </a:ext>
              </a:extLst>
            </p:cNvPr>
            <p:cNvSpPr/>
            <p:nvPr/>
          </p:nvSpPr>
          <p:spPr bwMode="auto">
            <a:xfrm>
              <a:off x="8105400" y="3010774"/>
              <a:ext cx="131151" cy="83319"/>
            </a:xfrm>
            <a:custGeom>
              <a:avLst/>
              <a:gdLst>
                <a:gd name="T0" fmla="*/ 34 w 36"/>
                <a:gd name="T1" fmla="*/ 11 h 23"/>
                <a:gd name="T2" fmla="*/ 14 w 36"/>
                <a:gd name="T3" fmla="*/ 0 h 23"/>
                <a:gd name="T4" fmla="*/ 1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1" y="11"/>
                  </a:cubicBezTo>
                  <a:cubicBezTo>
                    <a:pt x="3" y="18"/>
                    <a:pt x="12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îṣľîďê">
              <a:extLst>
                <a:ext uri="{FF2B5EF4-FFF2-40B4-BE49-F238E27FC236}">
                  <a16:creationId xmlns:a16="http://schemas.microsoft.com/office/drawing/2014/main" xmlns="" id="{C393F2E6-DCA3-4D6C-A970-06ABE2D7ECB0}"/>
                </a:ext>
              </a:extLst>
            </p:cNvPr>
            <p:cNvSpPr/>
            <p:nvPr/>
          </p:nvSpPr>
          <p:spPr bwMode="auto">
            <a:xfrm>
              <a:off x="8397018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3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îṧ1ídè">
              <a:extLst>
                <a:ext uri="{FF2B5EF4-FFF2-40B4-BE49-F238E27FC236}">
                  <a16:creationId xmlns:a16="http://schemas.microsoft.com/office/drawing/2014/main" xmlns="" id="{02B345E9-611C-47A0-9255-D2853C59E1FB}"/>
                </a:ext>
              </a:extLst>
            </p:cNvPr>
            <p:cNvSpPr/>
            <p:nvPr/>
          </p:nvSpPr>
          <p:spPr bwMode="auto">
            <a:xfrm>
              <a:off x="8543597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2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ïṧľïdè">
              <a:extLst>
                <a:ext uri="{FF2B5EF4-FFF2-40B4-BE49-F238E27FC236}">
                  <a16:creationId xmlns:a16="http://schemas.microsoft.com/office/drawing/2014/main" xmlns="" id="{549F7453-AF61-480C-8B6D-B7C4351A07E8}"/>
                </a:ext>
              </a:extLst>
            </p:cNvPr>
            <p:cNvSpPr/>
            <p:nvPr/>
          </p:nvSpPr>
          <p:spPr bwMode="auto">
            <a:xfrm>
              <a:off x="8688634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8"/>
                    <a:pt x="14" y="23"/>
                    <a:pt x="24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iş1íḓe">
              <a:extLst>
                <a:ext uri="{FF2B5EF4-FFF2-40B4-BE49-F238E27FC236}">
                  <a16:creationId xmlns:a16="http://schemas.microsoft.com/office/drawing/2014/main" xmlns="" id="{FC02DF76-CFA4-4FCF-9BEA-48803C7A8D9C}"/>
                </a:ext>
              </a:extLst>
            </p:cNvPr>
            <p:cNvSpPr/>
            <p:nvPr/>
          </p:nvSpPr>
          <p:spPr bwMode="auto">
            <a:xfrm>
              <a:off x="7838471" y="3112609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2 w 37"/>
                <a:gd name="T5" fmla="*/ 12 h 24"/>
                <a:gd name="T6" fmla="*/ 21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6" y="0"/>
                    <a:pt x="0" y="6"/>
                    <a:pt x="2" y="12"/>
                  </a:cubicBezTo>
                  <a:cubicBezTo>
                    <a:pt x="3" y="19"/>
                    <a:pt x="12" y="24"/>
                    <a:pt x="21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iṡļîḑe">
              <a:extLst>
                <a:ext uri="{FF2B5EF4-FFF2-40B4-BE49-F238E27FC236}">
                  <a16:creationId xmlns:a16="http://schemas.microsoft.com/office/drawing/2014/main" xmlns="" id="{5A593581-A693-4058-B934-7CD537EC8290}"/>
                </a:ext>
              </a:extLst>
            </p:cNvPr>
            <p:cNvSpPr/>
            <p:nvPr/>
          </p:nvSpPr>
          <p:spPr bwMode="auto">
            <a:xfrm>
              <a:off x="7988136" y="3112609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1 w 37"/>
                <a:gd name="T5" fmla="*/ 12 h 24"/>
                <a:gd name="T6" fmla="*/ 22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5" y="0"/>
                    <a:pt x="0" y="6"/>
                    <a:pt x="1" y="12"/>
                  </a:cubicBezTo>
                  <a:cubicBezTo>
                    <a:pt x="3" y="19"/>
                    <a:pt x="12" y="24"/>
                    <a:pt x="22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î$ḷîḑe">
              <a:extLst>
                <a:ext uri="{FF2B5EF4-FFF2-40B4-BE49-F238E27FC236}">
                  <a16:creationId xmlns:a16="http://schemas.microsoft.com/office/drawing/2014/main" xmlns="" id="{2AB5680B-C37B-4250-8ECE-A42919C089F7}"/>
                </a:ext>
              </a:extLst>
            </p:cNvPr>
            <p:cNvSpPr/>
            <p:nvPr/>
          </p:nvSpPr>
          <p:spPr bwMode="auto">
            <a:xfrm>
              <a:off x="8434048" y="3112609"/>
              <a:ext cx="138865" cy="87948"/>
            </a:xfrm>
            <a:custGeom>
              <a:avLst/>
              <a:gdLst>
                <a:gd name="T0" fmla="*/ 35 w 38"/>
                <a:gd name="T1" fmla="*/ 12 h 24"/>
                <a:gd name="T2" fmla="*/ 14 w 38"/>
                <a:gd name="T3" fmla="*/ 0 h 24"/>
                <a:gd name="T4" fmla="*/ 2 w 38"/>
                <a:gd name="T5" fmla="*/ 12 h 24"/>
                <a:gd name="T6" fmla="*/ 23 w 38"/>
                <a:gd name="T7" fmla="*/ 24 h 24"/>
                <a:gd name="T8" fmla="*/ 35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5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2" y="12"/>
                  </a:cubicBezTo>
                  <a:cubicBezTo>
                    <a:pt x="4" y="19"/>
                    <a:pt x="13" y="24"/>
                    <a:pt x="23" y="24"/>
                  </a:cubicBezTo>
                  <a:cubicBezTo>
                    <a:pt x="32" y="24"/>
                    <a:pt x="38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îŝḻïḓé">
              <a:extLst>
                <a:ext uri="{FF2B5EF4-FFF2-40B4-BE49-F238E27FC236}">
                  <a16:creationId xmlns:a16="http://schemas.microsoft.com/office/drawing/2014/main" xmlns="" id="{DDE177DF-9E99-41B2-95CF-D581433785B7}"/>
                </a:ext>
              </a:extLst>
            </p:cNvPr>
            <p:cNvSpPr/>
            <p:nvPr/>
          </p:nvSpPr>
          <p:spPr bwMode="auto">
            <a:xfrm>
              <a:off x="8579085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3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6" y="0"/>
                    <a:pt x="0" y="6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îṡliďê">
              <a:extLst>
                <a:ext uri="{FF2B5EF4-FFF2-40B4-BE49-F238E27FC236}">
                  <a16:creationId xmlns:a16="http://schemas.microsoft.com/office/drawing/2014/main" xmlns="" id="{C8685FEF-EBA0-45EA-A912-DF870225FC52}"/>
                </a:ext>
              </a:extLst>
            </p:cNvPr>
            <p:cNvSpPr/>
            <p:nvPr/>
          </p:nvSpPr>
          <p:spPr bwMode="auto">
            <a:xfrm>
              <a:off x="8728751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3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5" y="0"/>
                    <a:pt x="0" y="6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iṩ1iḍe">
              <a:extLst>
                <a:ext uri="{FF2B5EF4-FFF2-40B4-BE49-F238E27FC236}">
                  <a16:creationId xmlns:a16="http://schemas.microsoft.com/office/drawing/2014/main" xmlns="" id="{473CF0C5-33E3-4B27-BBEF-AAAFDBE1CDA6}"/>
                </a:ext>
              </a:extLst>
            </p:cNvPr>
            <p:cNvSpPr/>
            <p:nvPr/>
          </p:nvSpPr>
          <p:spPr bwMode="auto">
            <a:xfrm>
              <a:off x="8878417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4 w 38"/>
                <a:gd name="T3" fmla="*/ 0 h 24"/>
                <a:gd name="T4" fmla="*/ 2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2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îṡḷíḋé">
              <a:extLst>
                <a:ext uri="{FF2B5EF4-FFF2-40B4-BE49-F238E27FC236}">
                  <a16:creationId xmlns:a16="http://schemas.microsoft.com/office/drawing/2014/main" xmlns="" id="{8341ADB5-C698-4AB0-B763-7D892BF4481F}"/>
                </a:ext>
              </a:extLst>
            </p:cNvPr>
            <p:cNvSpPr/>
            <p:nvPr/>
          </p:nvSpPr>
          <p:spPr bwMode="auto">
            <a:xfrm>
              <a:off x="7867787" y="3222158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1 w 37"/>
                <a:gd name="T5" fmla="*/ 12 h 24"/>
                <a:gd name="T6" fmla="*/ 22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1" y="12"/>
                  </a:cubicBezTo>
                  <a:cubicBezTo>
                    <a:pt x="3" y="19"/>
                    <a:pt x="12" y="24"/>
                    <a:pt x="22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is1ïḓê">
              <a:extLst>
                <a:ext uri="{FF2B5EF4-FFF2-40B4-BE49-F238E27FC236}">
                  <a16:creationId xmlns:a16="http://schemas.microsoft.com/office/drawing/2014/main" xmlns="" id="{C964332D-E73A-4A8B-AF88-906CAD038321}"/>
                </a:ext>
              </a:extLst>
            </p:cNvPr>
            <p:cNvSpPr/>
            <p:nvPr/>
          </p:nvSpPr>
          <p:spPr bwMode="auto">
            <a:xfrm>
              <a:off x="8017453" y="3222158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2 w 38"/>
                <a:gd name="T5" fmla="*/ 12 h 24"/>
                <a:gd name="T6" fmla="*/ 22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2" y="12"/>
                  </a:cubicBezTo>
                  <a:cubicBezTo>
                    <a:pt x="4" y="19"/>
                    <a:pt x="13" y="24"/>
                    <a:pt x="22" y="24"/>
                  </a:cubicBezTo>
                  <a:cubicBezTo>
                    <a:pt x="32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îS1iḋè">
              <a:extLst>
                <a:ext uri="{FF2B5EF4-FFF2-40B4-BE49-F238E27FC236}">
                  <a16:creationId xmlns:a16="http://schemas.microsoft.com/office/drawing/2014/main" xmlns="" id="{616A2BFA-7B0E-43FF-8398-4D107D566BBF}"/>
                </a:ext>
              </a:extLst>
            </p:cNvPr>
            <p:cNvSpPr/>
            <p:nvPr/>
          </p:nvSpPr>
          <p:spPr bwMode="auto">
            <a:xfrm>
              <a:off x="8619202" y="3222158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15 w 39"/>
                <a:gd name="T3" fmla="*/ 0 h 24"/>
                <a:gd name="T4" fmla="*/ 2 w 39"/>
                <a:gd name="T5" fmla="*/ 12 h 24"/>
                <a:gd name="T6" fmla="*/ 2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19"/>
                    <a:pt x="14" y="24"/>
                    <a:pt x="24" y="24"/>
                  </a:cubicBezTo>
                  <a:cubicBezTo>
                    <a:pt x="33" y="24"/>
                    <a:pt x="39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íṡ1íḓè">
              <a:extLst>
                <a:ext uri="{FF2B5EF4-FFF2-40B4-BE49-F238E27FC236}">
                  <a16:creationId xmlns:a16="http://schemas.microsoft.com/office/drawing/2014/main" xmlns="" id="{8E58E023-36E2-4E6F-92B7-CF1CC1C5C8EC}"/>
                </a:ext>
              </a:extLst>
            </p:cNvPr>
            <p:cNvSpPr/>
            <p:nvPr/>
          </p:nvSpPr>
          <p:spPr bwMode="auto">
            <a:xfrm>
              <a:off x="8768867" y="3222158"/>
              <a:ext cx="143495" cy="87948"/>
            </a:xfrm>
            <a:custGeom>
              <a:avLst/>
              <a:gdLst>
                <a:gd name="T0" fmla="*/ 37 w 39"/>
                <a:gd name="T1" fmla="*/ 12 h 24"/>
                <a:gd name="T2" fmla="*/ 15 w 39"/>
                <a:gd name="T3" fmla="*/ 0 h 24"/>
                <a:gd name="T4" fmla="*/ 3 w 39"/>
                <a:gd name="T5" fmla="*/ 12 h 24"/>
                <a:gd name="T6" fmla="*/ 24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4" y="24"/>
                    <a:pt x="39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ï$ľîḑe">
              <a:extLst>
                <a:ext uri="{FF2B5EF4-FFF2-40B4-BE49-F238E27FC236}">
                  <a16:creationId xmlns:a16="http://schemas.microsoft.com/office/drawing/2014/main" xmlns="" id="{AC7585AD-9380-4B9E-9C5F-0F46BD458461}"/>
                </a:ext>
              </a:extLst>
            </p:cNvPr>
            <p:cNvSpPr/>
            <p:nvPr/>
          </p:nvSpPr>
          <p:spPr bwMode="auto">
            <a:xfrm>
              <a:off x="8918534" y="3222158"/>
              <a:ext cx="146580" cy="87948"/>
            </a:xfrm>
            <a:custGeom>
              <a:avLst/>
              <a:gdLst>
                <a:gd name="T0" fmla="*/ 37 w 40"/>
                <a:gd name="T1" fmla="*/ 12 h 24"/>
                <a:gd name="T2" fmla="*/ 15 w 40"/>
                <a:gd name="T3" fmla="*/ 0 h 24"/>
                <a:gd name="T4" fmla="*/ 3 w 40"/>
                <a:gd name="T5" fmla="*/ 12 h 24"/>
                <a:gd name="T6" fmla="*/ 25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3" y="12"/>
                  </a:cubicBezTo>
                  <a:cubicBezTo>
                    <a:pt x="6" y="19"/>
                    <a:pt x="16" y="24"/>
                    <a:pt x="25" y="24"/>
                  </a:cubicBezTo>
                  <a:cubicBezTo>
                    <a:pt x="35" y="24"/>
                    <a:pt x="40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iṥḻïde">
              <a:extLst>
                <a:ext uri="{FF2B5EF4-FFF2-40B4-BE49-F238E27FC236}">
                  <a16:creationId xmlns:a16="http://schemas.microsoft.com/office/drawing/2014/main" xmlns="" id="{7210B67A-C3F2-4050-A756-3FB0197DA096}"/>
                </a:ext>
              </a:extLst>
            </p:cNvPr>
            <p:cNvSpPr/>
            <p:nvPr/>
          </p:nvSpPr>
          <p:spPr bwMode="auto">
            <a:xfrm>
              <a:off x="7897103" y="3331707"/>
              <a:ext cx="138865" cy="91034"/>
            </a:xfrm>
            <a:custGeom>
              <a:avLst/>
              <a:gdLst>
                <a:gd name="T0" fmla="*/ 36 w 38"/>
                <a:gd name="T1" fmla="*/ 12 h 25"/>
                <a:gd name="T2" fmla="*/ 15 w 38"/>
                <a:gd name="T3" fmla="*/ 0 h 25"/>
                <a:gd name="T4" fmla="*/ 1 w 38"/>
                <a:gd name="T5" fmla="*/ 12 h 25"/>
                <a:gd name="T6" fmla="*/ 22 w 38"/>
                <a:gd name="T7" fmla="*/ 25 h 25"/>
                <a:gd name="T8" fmla="*/ 36 w 38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36" y="12"/>
                  </a:moveTo>
                  <a:cubicBezTo>
                    <a:pt x="34" y="5"/>
                    <a:pt x="25" y="0"/>
                    <a:pt x="15" y="0"/>
                  </a:cubicBezTo>
                  <a:cubicBezTo>
                    <a:pt x="6" y="0"/>
                    <a:pt x="0" y="5"/>
                    <a:pt x="1" y="12"/>
                  </a:cubicBezTo>
                  <a:cubicBezTo>
                    <a:pt x="3" y="19"/>
                    <a:pt x="12" y="25"/>
                    <a:pt x="22" y="25"/>
                  </a:cubicBezTo>
                  <a:cubicBezTo>
                    <a:pt x="32" y="25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íṡľíḑé">
              <a:extLst>
                <a:ext uri="{FF2B5EF4-FFF2-40B4-BE49-F238E27FC236}">
                  <a16:creationId xmlns:a16="http://schemas.microsoft.com/office/drawing/2014/main" xmlns="" id="{4FEA52D1-E9DD-4A53-BD2F-DCA91E8359E1}"/>
                </a:ext>
              </a:extLst>
            </p:cNvPr>
            <p:cNvSpPr/>
            <p:nvPr/>
          </p:nvSpPr>
          <p:spPr bwMode="auto">
            <a:xfrm>
              <a:off x="8659319" y="3331707"/>
              <a:ext cx="143495" cy="91034"/>
            </a:xfrm>
            <a:custGeom>
              <a:avLst/>
              <a:gdLst>
                <a:gd name="T0" fmla="*/ 37 w 39"/>
                <a:gd name="T1" fmla="*/ 12 h 25"/>
                <a:gd name="T2" fmla="*/ 15 w 39"/>
                <a:gd name="T3" fmla="*/ 0 h 25"/>
                <a:gd name="T4" fmla="*/ 2 w 39"/>
                <a:gd name="T5" fmla="*/ 12 h 25"/>
                <a:gd name="T6" fmla="*/ 24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19"/>
                    <a:pt x="15" y="25"/>
                    <a:pt x="24" y="25"/>
                  </a:cubicBezTo>
                  <a:cubicBezTo>
                    <a:pt x="34" y="25"/>
                    <a:pt x="39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îṣļíḍê">
              <a:extLst>
                <a:ext uri="{FF2B5EF4-FFF2-40B4-BE49-F238E27FC236}">
                  <a16:creationId xmlns:a16="http://schemas.microsoft.com/office/drawing/2014/main" xmlns="" id="{ECAA5295-D7A8-494D-ABAC-8714CCFBDB30}"/>
                </a:ext>
              </a:extLst>
            </p:cNvPr>
            <p:cNvSpPr/>
            <p:nvPr/>
          </p:nvSpPr>
          <p:spPr bwMode="auto">
            <a:xfrm>
              <a:off x="8856816" y="3445885"/>
              <a:ext cx="146580" cy="94120"/>
            </a:xfrm>
            <a:custGeom>
              <a:avLst/>
              <a:gdLst>
                <a:gd name="T0" fmla="*/ 37 w 40"/>
                <a:gd name="T1" fmla="*/ 12 h 26"/>
                <a:gd name="T2" fmla="*/ 15 w 40"/>
                <a:gd name="T3" fmla="*/ 0 h 26"/>
                <a:gd name="T4" fmla="*/ 2 w 40"/>
                <a:gd name="T5" fmla="*/ 12 h 26"/>
                <a:gd name="T6" fmla="*/ 25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20"/>
                    <a:pt x="15" y="26"/>
                    <a:pt x="25" y="26"/>
                  </a:cubicBezTo>
                  <a:cubicBezTo>
                    <a:pt x="34" y="26"/>
                    <a:pt x="40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ïšlîḓe">
              <a:extLst>
                <a:ext uri="{FF2B5EF4-FFF2-40B4-BE49-F238E27FC236}">
                  <a16:creationId xmlns:a16="http://schemas.microsoft.com/office/drawing/2014/main" xmlns="" id="{20452652-B56D-4381-BC67-0230B62BC76C}"/>
                </a:ext>
              </a:extLst>
            </p:cNvPr>
            <p:cNvSpPr/>
            <p:nvPr/>
          </p:nvSpPr>
          <p:spPr bwMode="auto">
            <a:xfrm>
              <a:off x="5905159" y="2714528"/>
              <a:ext cx="112636" cy="80233"/>
            </a:xfrm>
            <a:custGeom>
              <a:avLst/>
              <a:gdLst>
                <a:gd name="T0" fmla="*/ 31 w 31"/>
                <a:gd name="T1" fmla="*/ 11 h 22"/>
                <a:gd name="T2" fmla="*/ 15 w 31"/>
                <a:gd name="T3" fmla="*/ 0 h 22"/>
                <a:gd name="T4" fmla="*/ 0 w 31"/>
                <a:gd name="T5" fmla="*/ 11 h 22"/>
                <a:gd name="T6" fmla="*/ 16 w 31"/>
                <a:gd name="T7" fmla="*/ 22 h 22"/>
                <a:gd name="T8" fmla="*/ 31 w 31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31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4" y="22"/>
                    <a:pt x="31" y="17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ïśļíḍe">
              <a:extLst>
                <a:ext uri="{FF2B5EF4-FFF2-40B4-BE49-F238E27FC236}">
                  <a16:creationId xmlns:a16="http://schemas.microsoft.com/office/drawing/2014/main" xmlns="" id="{FD3983AD-7260-4AD8-97DB-ABC45FBA909C}"/>
                </a:ext>
              </a:extLst>
            </p:cNvPr>
            <p:cNvSpPr/>
            <p:nvPr/>
          </p:nvSpPr>
          <p:spPr bwMode="auto">
            <a:xfrm>
              <a:off x="6044024" y="2714528"/>
              <a:ext cx="115721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7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4" name="iṣļïďe">
              <a:extLst>
                <a:ext uri="{FF2B5EF4-FFF2-40B4-BE49-F238E27FC236}">
                  <a16:creationId xmlns:a16="http://schemas.microsoft.com/office/drawing/2014/main" xmlns="" id="{657FB94C-315F-4359-848F-B5DC698CE302}"/>
                </a:ext>
              </a:extLst>
            </p:cNvPr>
            <p:cNvSpPr/>
            <p:nvPr/>
          </p:nvSpPr>
          <p:spPr bwMode="auto">
            <a:xfrm>
              <a:off x="6185975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5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8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ïš1ïḓê">
              <a:extLst>
                <a:ext uri="{FF2B5EF4-FFF2-40B4-BE49-F238E27FC236}">
                  <a16:creationId xmlns:a16="http://schemas.microsoft.com/office/drawing/2014/main" xmlns="" id="{7FA3EF28-FE90-4697-A3FC-F815C192C7D6}"/>
                </a:ext>
              </a:extLst>
            </p:cNvPr>
            <p:cNvSpPr/>
            <p:nvPr/>
          </p:nvSpPr>
          <p:spPr bwMode="auto">
            <a:xfrm>
              <a:off x="6324840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7"/>
                    <a:pt x="9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išḷíďe">
              <a:extLst>
                <a:ext uri="{FF2B5EF4-FFF2-40B4-BE49-F238E27FC236}">
                  <a16:creationId xmlns:a16="http://schemas.microsoft.com/office/drawing/2014/main" xmlns="" id="{3000BED1-E8A1-40ED-95F8-3AE67F836F31}"/>
                </a:ext>
              </a:extLst>
            </p:cNvPr>
            <p:cNvSpPr/>
            <p:nvPr/>
          </p:nvSpPr>
          <p:spPr bwMode="auto">
            <a:xfrm>
              <a:off x="7087056" y="4063064"/>
              <a:ext cx="146580" cy="109550"/>
            </a:xfrm>
            <a:custGeom>
              <a:avLst/>
              <a:gdLst>
                <a:gd name="T0" fmla="*/ 39 w 40"/>
                <a:gd name="T1" fmla="*/ 15 h 30"/>
                <a:gd name="T2" fmla="*/ 18 w 40"/>
                <a:gd name="T3" fmla="*/ 0 h 30"/>
                <a:gd name="T4" fmla="*/ 1 w 40"/>
                <a:gd name="T5" fmla="*/ 15 h 30"/>
                <a:gd name="T6" fmla="*/ 22 w 40"/>
                <a:gd name="T7" fmla="*/ 30 h 30"/>
                <a:gd name="T8" fmla="*/ 39 w 4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9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7" y="0"/>
                    <a:pt x="0" y="6"/>
                    <a:pt x="1" y="15"/>
                  </a:cubicBezTo>
                  <a:cubicBezTo>
                    <a:pt x="2" y="23"/>
                    <a:pt x="12" y="30"/>
                    <a:pt x="22" y="30"/>
                  </a:cubicBezTo>
                  <a:cubicBezTo>
                    <a:pt x="33" y="30"/>
                    <a:pt x="40" y="23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7" name="ïṩḷîďé">
              <a:extLst>
                <a:ext uri="{FF2B5EF4-FFF2-40B4-BE49-F238E27FC236}">
                  <a16:creationId xmlns:a16="http://schemas.microsoft.com/office/drawing/2014/main" xmlns="" id="{7CCA42AE-BBD6-48A4-ACA4-3953CF166CFA}"/>
                </a:ext>
              </a:extLst>
            </p:cNvPr>
            <p:cNvSpPr/>
            <p:nvPr/>
          </p:nvSpPr>
          <p:spPr bwMode="auto">
            <a:xfrm>
              <a:off x="6937390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8 w 40"/>
                <a:gd name="T3" fmla="*/ 0 h 31"/>
                <a:gd name="T4" fmla="*/ 1 w 40"/>
                <a:gd name="T5" fmla="*/ 15 h 31"/>
                <a:gd name="T6" fmla="*/ 22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8" y="0"/>
                    <a:pt x="18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2" y="24"/>
                    <a:pt x="12" y="31"/>
                    <a:pt x="22" y="31"/>
                  </a:cubicBezTo>
                  <a:cubicBezTo>
                    <a:pt x="33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8" name="ïṩḷïḓé">
              <a:extLst>
                <a:ext uri="{FF2B5EF4-FFF2-40B4-BE49-F238E27FC236}">
                  <a16:creationId xmlns:a16="http://schemas.microsoft.com/office/drawing/2014/main" xmlns="" id="{C316130C-173A-47C7-AD04-9BEC2193A11A}"/>
                </a:ext>
              </a:extLst>
            </p:cNvPr>
            <p:cNvSpPr/>
            <p:nvPr/>
          </p:nvSpPr>
          <p:spPr bwMode="auto">
            <a:xfrm>
              <a:off x="7105571" y="4198843"/>
              <a:ext cx="149666" cy="112636"/>
            </a:xfrm>
            <a:custGeom>
              <a:avLst/>
              <a:gdLst>
                <a:gd name="T0" fmla="*/ 40 w 41"/>
                <a:gd name="T1" fmla="*/ 15 h 31"/>
                <a:gd name="T2" fmla="*/ 18 w 41"/>
                <a:gd name="T3" fmla="*/ 0 h 31"/>
                <a:gd name="T4" fmla="*/ 2 w 41"/>
                <a:gd name="T5" fmla="*/ 15 h 31"/>
                <a:gd name="T6" fmla="*/ 23 w 41"/>
                <a:gd name="T7" fmla="*/ 31 h 31"/>
                <a:gd name="T8" fmla="*/ 40 w 4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0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2" y="15"/>
                  </a:cubicBezTo>
                  <a:cubicBezTo>
                    <a:pt x="3" y="24"/>
                    <a:pt x="13" y="31"/>
                    <a:pt x="23" y="31"/>
                  </a:cubicBezTo>
                  <a:cubicBezTo>
                    <a:pt x="34" y="31"/>
                    <a:pt x="41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9" name="îsḻíḍe">
              <a:extLst>
                <a:ext uri="{FF2B5EF4-FFF2-40B4-BE49-F238E27FC236}">
                  <a16:creationId xmlns:a16="http://schemas.microsoft.com/office/drawing/2014/main" xmlns="" id="{5CD7345C-513A-4027-B71A-6C35F4D516B7}"/>
                </a:ext>
              </a:extLst>
            </p:cNvPr>
            <p:cNvSpPr/>
            <p:nvPr/>
          </p:nvSpPr>
          <p:spPr bwMode="auto">
            <a:xfrm>
              <a:off x="6955906" y="4337708"/>
              <a:ext cx="149666" cy="115721"/>
            </a:xfrm>
            <a:custGeom>
              <a:avLst/>
              <a:gdLst>
                <a:gd name="T0" fmla="*/ 40 w 41"/>
                <a:gd name="T1" fmla="*/ 16 h 32"/>
                <a:gd name="T2" fmla="*/ 18 w 41"/>
                <a:gd name="T3" fmla="*/ 0 h 32"/>
                <a:gd name="T4" fmla="*/ 1 w 41"/>
                <a:gd name="T5" fmla="*/ 16 h 32"/>
                <a:gd name="T6" fmla="*/ 23 w 41"/>
                <a:gd name="T7" fmla="*/ 32 h 32"/>
                <a:gd name="T8" fmla="*/ 40 w 41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16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1" y="16"/>
                  </a:cubicBezTo>
                  <a:cubicBezTo>
                    <a:pt x="2" y="25"/>
                    <a:pt x="12" y="32"/>
                    <a:pt x="23" y="32"/>
                  </a:cubicBezTo>
                  <a:cubicBezTo>
                    <a:pt x="33" y="32"/>
                    <a:pt x="41" y="25"/>
                    <a:pt x="4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0" name="iṣḷíḑé">
              <a:extLst>
                <a:ext uri="{FF2B5EF4-FFF2-40B4-BE49-F238E27FC236}">
                  <a16:creationId xmlns:a16="http://schemas.microsoft.com/office/drawing/2014/main" xmlns="" id="{64065CB6-0F81-47AD-A7AA-6ABE62F4A99A}"/>
                </a:ext>
              </a:extLst>
            </p:cNvPr>
            <p:cNvSpPr/>
            <p:nvPr/>
          </p:nvSpPr>
          <p:spPr bwMode="auto">
            <a:xfrm>
              <a:off x="6963620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16 w 36"/>
                <a:gd name="T3" fmla="*/ 0 h 24"/>
                <a:gd name="T4" fmla="*/ 1 w 36"/>
                <a:gd name="T5" fmla="*/ 12 h 24"/>
                <a:gd name="T6" fmla="*/ 20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4" y="5"/>
                    <a:pt x="25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0" y="24"/>
                    <a:pt x="20" y="24"/>
                  </a:cubicBezTo>
                  <a:cubicBezTo>
                    <a:pt x="29" y="24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1" name="îš1îḑê">
              <a:extLst>
                <a:ext uri="{FF2B5EF4-FFF2-40B4-BE49-F238E27FC236}">
                  <a16:creationId xmlns:a16="http://schemas.microsoft.com/office/drawing/2014/main" xmlns="" id="{8AD15989-189D-44A1-A542-70C8B5398217}"/>
                </a:ext>
              </a:extLst>
            </p:cNvPr>
            <p:cNvSpPr/>
            <p:nvPr/>
          </p:nvSpPr>
          <p:spPr bwMode="auto">
            <a:xfrm>
              <a:off x="5343526" y="2623495"/>
              <a:ext cx="115721" cy="72519"/>
            </a:xfrm>
            <a:custGeom>
              <a:avLst/>
              <a:gdLst>
                <a:gd name="T0" fmla="*/ 32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6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2" y="4"/>
                    <a:pt x="26" y="0"/>
                    <a:pt x="17" y="0"/>
                  </a:cubicBezTo>
                  <a:cubicBezTo>
                    <a:pt x="8" y="0"/>
                    <a:pt x="1" y="4"/>
                    <a:pt x="1" y="10"/>
                  </a:cubicBezTo>
                  <a:cubicBezTo>
                    <a:pt x="0" y="16"/>
                    <a:pt x="7" y="20"/>
                    <a:pt x="16" y="20"/>
                  </a:cubicBezTo>
                  <a:cubicBezTo>
                    <a:pt x="24" y="20"/>
                    <a:pt x="32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2" name="iṥľîḍe">
              <a:extLst>
                <a:ext uri="{FF2B5EF4-FFF2-40B4-BE49-F238E27FC236}">
                  <a16:creationId xmlns:a16="http://schemas.microsoft.com/office/drawing/2014/main" xmlns="" id="{EA41F9D9-C410-47ED-9F47-AF49748BD3E0}"/>
                </a:ext>
              </a:extLst>
            </p:cNvPr>
            <p:cNvSpPr/>
            <p:nvPr/>
          </p:nvSpPr>
          <p:spPr bwMode="auto">
            <a:xfrm>
              <a:off x="5485477" y="2623495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3" name="íṩḷïdè">
              <a:extLst>
                <a:ext uri="{FF2B5EF4-FFF2-40B4-BE49-F238E27FC236}">
                  <a16:creationId xmlns:a16="http://schemas.microsoft.com/office/drawing/2014/main" xmlns="" id="{0BE587F3-3EF6-44E4-A1EF-5CCB2EBC800F}"/>
                </a:ext>
              </a:extLst>
            </p:cNvPr>
            <p:cNvSpPr/>
            <p:nvPr/>
          </p:nvSpPr>
          <p:spPr bwMode="auto">
            <a:xfrm>
              <a:off x="5624342" y="2623495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4" name="ís1íḋé">
              <a:extLst>
                <a:ext uri="{FF2B5EF4-FFF2-40B4-BE49-F238E27FC236}">
                  <a16:creationId xmlns:a16="http://schemas.microsoft.com/office/drawing/2014/main" xmlns="" id="{7D6034AC-0234-4611-A4AA-ADD66F8A269B}"/>
                </a:ext>
              </a:extLst>
            </p:cNvPr>
            <p:cNvSpPr/>
            <p:nvPr/>
          </p:nvSpPr>
          <p:spPr bwMode="auto">
            <a:xfrm>
              <a:off x="5196947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7 w 32"/>
                <a:gd name="T3" fmla="*/ 0 h 22"/>
                <a:gd name="T4" fmla="*/ 0 w 32"/>
                <a:gd name="T5" fmla="*/ 11 h 22"/>
                <a:gd name="T6" fmla="*/ 15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4" y="22"/>
                    <a:pt x="31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5" name="ïŝľîḋè">
              <a:extLst>
                <a:ext uri="{FF2B5EF4-FFF2-40B4-BE49-F238E27FC236}">
                  <a16:creationId xmlns:a16="http://schemas.microsoft.com/office/drawing/2014/main" xmlns="" id="{A1163DC2-2D6F-4496-BE21-E01E1D680411}"/>
                </a:ext>
              </a:extLst>
            </p:cNvPr>
            <p:cNvSpPr/>
            <p:nvPr/>
          </p:nvSpPr>
          <p:spPr bwMode="auto">
            <a:xfrm>
              <a:off x="5338898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5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4" y="22"/>
                    <a:pt x="31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íṡḻiďê">
              <a:extLst>
                <a:ext uri="{FF2B5EF4-FFF2-40B4-BE49-F238E27FC236}">
                  <a16:creationId xmlns:a16="http://schemas.microsoft.com/office/drawing/2014/main" xmlns="" id="{4AB3432E-6B71-446B-98CB-02A4752A30B2}"/>
                </a:ext>
              </a:extLst>
            </p:cNvPr>
            <p:cNvSpPr/>
            <p:nvPr/>
          </p:nvSpPr>
          <p:spPr bwMode="auto">
            <a:xfrm>
              <a:off x="5477763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7 w 32"/>
                <a:gd name="T3" fmla="*/ 0 h 22"/>
                <a:gd name="T4" fmla="*/ 1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îśḻïḑè">
              <a:extLst>
                <a:ext uri="{FF2B5EF4-FFF2-40B4-BE49-F238E27FC236}">
                  <a16:creationId xmlns:a16="http://schemas.microsoft.com/office/drawing/2014/main" xmlns="" id="{B6D16921-A2D2-49D9-9C35-D839ECEC8A16}"/>
                </a:ext>
              </a:extLst>
            </p:cNvPr>
            <p:cNvSpPr/>
            <p:nvPr/>
          </p:nvSpPr>
          <p:spPr bwMode="auto">
            <a:xfrm>
              <a:off x="5619714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íSļïdê">
              <a:extLst>
                <a:ext uri="{FF2B5EF4-FFF2-40B4-BE49-F238E27FC236}">
                  <a16:creationId xmlns:a16="http://schemas.microsoft.com/office/drawing/2014/main" xmlns="" id="{77DB22D6-E3C2-4AD5-A48F-664C9CC5A773}"/>
                </a:ext>
              </a:extLst>
            </p:cNvPr>
            <p:cNvSpPr/>
            <p:nvPr/>
          </p:nvSpPr>
          <p:spPr bwMode="auto">
            <a:xfrm>
              <a:off x="5763207" y="2714528"/>
              <a:ext cx="115721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ísļíďè">
              <a:extLst>
                <a:ext uri="{FF2B5EF4-FFF2-40B4-BE49-F238E27FC236}">
                  <a16:creationId xmlns:a16="http://schemas.microsoft.com/office/drawing/2014/main" xmlns="" id="{39CB00E2-57CD-4530-AEFE-5B14E6D0D01D}"/>
                </a:ext>
              </a:extLst>
            </p:cNvPr>
            <p:cNvSpPr/>
            <p:nvPr/>
          </p:nvSpPr>
          <p:spPr bwMode="auto">
            <a:xfrm>
              <a:off x="5044194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8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îṡļíḑê">
              <a:extLst>
                <a:ext uri="{FF2B5EF4-FFF2-40B4-BE49-F238E27FC236}">
                  <a16:creationId xmlns:a16="http://schemas.microsoft.com/office/drawing/2014/main" xmlns="" id="{89992A4C-F698-427F-ACEC-E323E0725E34}"/>
                </a:ext>
              </a:extLst>
            </p:cNvPr>
            <p:cNvSpPr/>
            <p:nvPr/>
          </p:nvSpPr>
          <p:spPr bwMode="auto">
            <a:xfrm>
              <a:off x="5186145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8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íṥliḋe">
              <a:extLst>
                <a:ext uri="{FF2B5EF4-FFF2-40B4-BE49-F238E27FC236}">
                  <a16:creationId xmlns:a16="http://schemas.microsoft.com/office/drawing/2014/main" xmlns="" id="{713571D1-A9A5-4A79-A382-5A371678E652}"/>
                </a:ext>
              </a:extLst>
            </p:cNvPr>
            <p:cNvSpPr/>
            <p:nvPr/>
          </p:nvSpPr>
          <p:spPr bwMode="auto">
            <a:xfrm>
              <a:off x="5332726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7 w 33"/>
                <a:gd name="T3" fmla="*/ 0 h 22"/>
                <a:gd name="T4" fmla="*/ 0 w 33"/>
                <a:gd name="T5" fmla="*/ 11 h 22"/>
                <a:gd name="T6" fmla="*/ 16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4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iSļïḍê">
              <a:extLst>
                <a:ext uri="{FF2B5EF4-FFF2-40B4-BE49-F238E27FC236}">
                  <a16:creationId xmlns:a16="http://schemas.microsoft.com/office/drawing/2014/main" xmlns="" id="{4D00E9C0-D6C8-4B91-8B80-DC8B71C742B9}"/>
                </a:ext>
              </a:extLst>
            </p:cNvPr>
            <p:cNvSpPr/>
            <p:nvPr/>
          </p:nvSpPr>
          <p:spPr bwMode="auto">
            <a:xfrm>
              <a:off x="5474677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7 w 33"/>
                <a:gd name="T3" fmla="*/ 0 h 22"/>
                <a:gd name="T4" fmla="*/ 0 w 33"/>
                <a:gd name="T5" fmla="*/ 11 h 22"/>
                <a:gd name="T6" fmla="*/ 16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íṣļïďè">
              <a:extLst>
                <a:ext uri="{FF2B5EF4-FFF2-40B4-BE49-F238E27FC236}">
                  <a16:creationId xmlns:a16="http://schemas.microsoft.com/office/drawing/2014/main" xmlns="" id="{14B1D6B7-0BA6-4C8B-92D1-75AAF4DD5184}"/>
                </a:ext>
              </a:extLst>
            </p:cNvPr>
            <p:cNvSpPr/>
            <p:nvPr/>
          </p:nvSpPr>
          <p:spPr bwMode="auto">
            <a:xfrm>
              <a:off x="5616628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7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işḷîḍe">
              <a:extLst>
                <a:ext uri="{FF2B5EF4-FFF2-40B4-BE49-F238E27FC236}">
                  <a16:creationId xmlns:a16="http://schemas.microsoft.com/office/drawing/2014/main" xmlns="" id="{60F6BA9B-751A-46B2-A25A-BC361F01382B}"/>
                </a:ext>
              </a:extLst>
            </p:cNvPr>
            <p:cNvSpPr/>
            <p:nvPr/>
          </p:nvSpPr>
          <p:spPr bwMode="auto">
            <a:xfrm>
              <a:off x="5763207" y="2810191"/>
              <a:ext cx="115721" cy="802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5" name="ïşľîḓé">
              <a:extLst>
                <a:ext uri="{FF2B5EF4-FFF2-40B4-BE49-F238E27FC236}">
                  <a16:creationId xmlns:a16="http://schemas.microsoft.com/office/drawing/2014/main" xmlns="" id="{1C57013E-CAC0-4D29-A4A3-0C891BE8205F}"/>
                </a:ext>
              </a:extLst>
            </p:cNvPr>
            <p:cNvSpPr/>
            <p:nvPr/>
          </p:nvSpPr>
          <p:spPr bwMode="auto">
            <a:xfrm>
              <a:off x="5905159" y="2810191"/>
              <a:ext cx="115721" cy="802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6" name="í$ḷiḍe">
              <a:extLst>
                <a:ext uri="{FF2B5EF4-FFF2-40B4-BE49-F238E27FC236}">
                  <a16:creationId xmlns:a16="http://schemas.microsoft.com/office/drawing/2014/main" xmlns="" id="{B7433AA6-C996-4554-98AC-068A33DC070C}"/>
                </a:ext>
              </a:extLst>
            </p:cNvPr>
            <p:cNvSpPr/>
            <p:nvPr/>
          </p:nvSpPr>
          <p:spPr bwMode="auto">
            <a:xfrm>
              <a:off x="6047110" y="2810191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7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8" y="22"/>
                    <a:pt x="17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7" name="ïṡḻîḓê">
              <a:extLst>
                <a:ext uri="{FF2B5EF4-FFF2-40B4-BE49-F238E27FC236}">
                  <a16:creationId xmlns:a16="http://schemas.microsoft.com/office/drawing/2014/main" xmlns="" id="{F44DDC1E-4E67-49DC-8143-41E076400216}"/>
                </a:ext>
              </a:extLst>
            </p:cNvPr>
            <p:cNvSpPr/>
            <p:nvPr/>
          </p:nvSpPr>
          <p:spPr bwMode="auto">
            <a:xfrm>
              <a:off x="6189061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8" name="íṩḷïďè">
              <a:extLst>
                <a:ext uri="{FF2B5EF4-FFF2-40B4-BE49-F238E27FC236}">
                  <a16:creationId xmlns:a16="http://schemas.microsoft.com/office/drawing/2014/main" xmlns="" id="{E53BA874-0A05-47E5-B498-CF7164CF547D}"/>
                </a:ext>
              </a:extLst>
            </p:cNvPr>
            <p:cNvSpPr/>
            <p:nvPr/>
          </p:nvSpPr>
          <p:spPr bwMode="auto">
            <a:xfrm>
              <a:off x="6332555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9" name="ïṧľíḋé">
              <a:extLst>
                <a:ext uri="{FF2B5EF4-FFF2-40B4-BE49-F238E27FC236}">
                  <a16:creationId xmlns:a16="http://schemas.microsoft.com/office/drawing/2014/main" xmlns="" id="{24216CAB-533F-45D2-BCF0-8459239E198E}"/>
                </a:ext>
              </a:extLst>
            </p:cNvPr>
            <p:cNvSpPr/>
            <p:nvPr/>
          </p:nvSpPr>
          <p:spPr bwMode="auto">
            <a:xfrm>
              <a:off x="6474506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7"/>
                    <a:pt x="9" y="22"/>
                    <a:pt x="18" y="22"/>
                  </a:cubicBezTo>
                  <a:cubicBezTo>
                    <a:pt x="27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0" name="iš1iḋe">
              <a:extLst>
                <a:ext uri="{FF2B5EF4-FFF2-40B4-BE49-F238E27FC236}">
                  <a16:creationId xmlns:a16="http://schemas.microsoft.com/office/drawing/2014/main" xmlns="" id="{C23C003F-1BA1-4641-B733-807F312BCDBE}"/>
                </a:ext>
              </a:extLst>
            </p:cNvPr>
            <p:cNvSpPr/>
            <p:nvPr/>
          </p:nvSpPr>
          <p:spPr bwMode="auto">
            <a:xfrm>
              <a:off x="4886814" y="2907397"/>
              <a:ext cx="123436" cy="84863"/>
            </a:xfrm>
            <a:custGeom>
              <a:avLst/>
              <a:gdLst>
                <a:gd name="T0" fmla="*/ 34 w 34"/>
                <a:gd name="T1" fmla="*/ 11 h 23"/>
                <a:gd name="T2" fmla="*/ 19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9" y="0"/>
                  </a:cubicBezTo>
                  <a:cubicBezTo>
                    <a:pt x="10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1" name="îṥľiḍe">
              <a:extLst>
                <a:ext uri="{FF2B5EF4-FFF2-40B4-BE49-F238E27FC236}">
                  <a16:creationId xmlns:a16="http://schemas.microsoft.com/office/drawing/2014/main" xmlns="" id="{0EDFD426-1523-4633-8A9F-EF3844E05754}"/>
                </a:ext>
              </a:extLst>
            </p:cNvPr>
            <p:cNvSpPr/>
            <p:nvPr/>
          </p:nvSpPr>
          <p:spPr bwMode="auto">
            <a:xfrm>
              <a:off x="5033394" y="2907397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2" name="iṡlíḓé">
              <a:extLst>
                <a:ext uri="{FF2B5EF4-FFF2-40B4-BE49-F238E27FC236}">
                  <a16:creationId xmlns:a16="http://schemas.microsoft.com/office/drawing/2014/main" xmlns="" id="{AA01572B-D621-46E0-81C2-4F8A88B6AF7D}"/>
                </a:ext>
              </a:extLst>
            </p:cNvPr>
            <p:cNvSpPr/>
            <p:nvPr/>
          </p:nvSpPr>
          <p:spPr bwMode="auto">
            <a:xfrm>
              <a:off x="5178431" y="2907397"/>
              <a:ext cx="124979" cy="84863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3" name="íṥ1îḋe">
              <a:extLst>
                <a:ext uri="{FF2B5EF4-FFF2-40B4-BE49-F238E27FC236}">
                  <a16:creationId xmlns:a16="http://schemas.microsoft.com/office/drawing/2014/main" xmlns="" id="{5A6E123A-3307-407A-A72B-1293E82E6F2D}"/>
                </a:ext>
              </a:extLst>
            </p:cNvPr>
            <p:cNvSpPr/>
            <p:nvPr/>
          </p:nvSpPr>
          <p:spPr bwMode="auto">
            <a:xfrm>
              <a:off x="5325011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2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4" name="íş1iḓê">
              <a:extLst>
                <a:ext uri="{FF2B5EF4-FFF2-40B4-BE49-F238E27FC236}">
                  <a16:creationId xmlns:a16="http://schemas.microsoft.com/office/drawing/2014/main" xmlns="" id="{D62C96FB-34B7-4223-B23B-F4EC950C134D}"/>
                </a:ext>
              </a:extLst>
            </p:cNvPr>
            <p:cNvSpPr/>
            <p:nvPr/>
          </p:nvSpPr>
          <p:spPr bwMode="auto">
            <a:xfrm>
              <a:off x="5470048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2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5" name="isḻiďé">
              <a:extLst>
                <a:ext uri="{FF2B5EF4-FFF2-40B4-BE49-F238E27FC236}">
                  <a16:creationId xmlns:a16="http://schemas.microsoft.com/office/drawing/2014/main" xmlns="" id="{C48E8F6F-21FC-41F9-8C26-8C94D6078A06}"/>
                </a:ext>
              </a:extLst>
            </p:cNvPr>
            <p:cNvSpPr/>
            <p:nvPr/>
          </p:nvSpPr>
          <p:spPr bwMode="auto">
            <a:xfrm>
              <a:off x="5616628" y="2907397"/>
              <a:ext cx="117264" cy="8486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6" name="iṧ1îďè">
              <a:extLst>
                <a:ext uri="{FF2B5EF4-FFF2-40B4-BE49-F238E27FC236}">
                  <a16:creationId xmlns:a16="http://schemas.microsoft.com/office/drawing/2014/main" xmlns="" id="{C5AFFC19-40D6-4086-985B-CC92CBB6228C}"/>
                </a:ext>
              </a:extLst>
            </p:cNvPr>
            <p:cNvSpPr/>
            <p:nvPr/>
          </p:nvSpPr>
          <p:spPr bwMode="auto">
            <a:xfrm>
              <a:off x="5758579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1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7" name="îṡ1íḓé">
              <a:extLst>
                <a:ext uri="{FF2B5EF4-FFF2-40B4-BE49-F238E27FC236}">
                  <a16:creationId xmlns:a16="http://schemas.microsoft.com/office/drawing/2014/main" xmlns="" id="{9A82AA79-0B40-4477-A53B-3528FEDAB422}"/>
                </a:ext>
              </a:extLst>
            </p:cNvPr>
            <p:cNvSpPr/>
            <p:nvPr/>
          </p:nvSpPr>
          <p:spPr bwMode="auto">
            <a:xfrm>
              <a:off x="5905159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iṩḻïďé">
              <a:extLst>
                <a:ext uri="{FF2B5EF4-FFF2-40B4-BE49-F238E27FC236}">
                  <a16:creationId xmlns:a16="http://schemas.microsoft.com/office/drawing/2014/main" xmlns="" id="{9400B62A-0A92-4D27-A6FA-E93300A7CB4F}"/>
                </a:ext>
              </a:extLst>
            </p:cNvPr>
            <p:cNvSpPr/>
            <p:nvPr/>
          </p:nvSpPr>
          <p:spPr bwMode="auto">
            <a:xfrm>
              <a:off x="6050195" y="2907397"/>
              <a:ext cx="120350" cy="84863"/>
            </a:xfrm>
            <a:custGeom>
              <a:avLst/>
              <a:gdLst>
                <a:gd name="T0" fmla="*/ 32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2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íṡḷiḓè">
              <a:extLst>
                <a:ext uri="{FF2B5EF4-FFF2-40B4-BE49-F238E27FC236}">
                  <a16:creationId xmlns:a16="http://schemas.microsoft.com/office/drawing/2014/main" xmlns="" id="{C8C25F46-7A73-4D85-A9EC-D0876DB877F6}"/>
                </a:ext>
              </a:extLst>
            </p:cNvPr>
            <p:cNvSpPr/>
            <p:nvPr/>
          </p:nvSpPr>
          <p:spPr bwMode="auto">
            <a:xfrm>
              <a:off x="6193690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1 w 33"/>
                <a:gd name="T5" fmla="*/ 11 h 23"/>
                <a:gd name="T6" fmla="*/ 18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iṩḻíďe">
              <a:extLst>
                <a:ext uri="{FF2B5EF4-FFF2-40B4-BE49-F238E27FC236}">
                  <a16:creationId xmlns:a16="http://schemas.microsoft.com/office/drawing/2014/main" xmlns="" id="{420FF2AE-3191-4F23-BCC3-753E41BFFA39}"/>
                </a:ext>
              </a:extLst>
            </p:cNvPr>
            <p:cNvSpPr/>
            <p:nvPr/>
          </p:nvSpPr>
          <p:spPr bwMode="auto">
            <a:xfrm>
              <a:off x="6338727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íşľîḍe">
              <a:extLst>
                <a:ext uri="{FF2B5EF4-FFF2-40B4-BE49-F238E27FC236}">
                  <a16:creationId xmlns:a16="http://schemas.microsoft.com/office/drawing/2014/main" xmlns="" id="{7A424EAD-3CCA-4DB2-A384-20AFAA7C9FFB}"/>
                </a:ext>
              </a:extLst>
            </p:cNvPr>
            <p:cNvSpPr/>
            <p:nvPr/>
          </p:nvSpPr>
          <p:spPr bwMode="auto">
            <a:xfrm>
              <a:off x="6485306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5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îṧļïdê">
              <a:extLst>
                <a:ext uri="{FF2B5EF4-FFF2-40B4-BE49-F238E27FC236}">
                  <a16:creationId xmlns:a16="http://schemas.microsoft.com/office/drawing/2014/main" xmlns="" id="{0011AE8A-D9AA-49B0-913A-04C1C56CEBC9}"/>
                </a:ext>
              </a:extLst>
            </p:cNvPr>
            <p:cNvSpPr/>
            <p:nvPr/>
          </p:nvSpPr>
          <p:spPr bwMode="auto">
            <a:xfrm>
              <a:off x="4876014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ïşlîdè">
              <a:extLst>
                <a:ext uri="{FF2B5EF4-FFF2-40B4-BE49-F238E27FC236}">
                  <a16:creationId xmlns:a16="http://schemas.microsoft.com/office/drawing/2014/main" xmlns="" id="{88B6A6A1-E623-43DA-AB54-AE32DA2B44F6}"/>
                </a:ext>
              </a:extLst>
            </p:cNvPr>
            <p:cNvSpPr/>
            <p:nvPr/>
          </p:nvSpPr>
          <p:spPr bwMode="auto">
            <a:xfrm>
              <a:off x="5022593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9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9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ï$liḑé">
              <a:extLst>
                <a:ext uri="{FF2B5EF4-FFF2-40B4-BE49-F238E27FC236}">
                  <a16:creationId xmlns:a16="http://schemas.microsoft.com/office/drawing/2014/main" xmlns="" id="{E0B8E686-4432-4E45-A083-8D8993A0ACF3}"/>
                </a:ext>
              </a:extLst>
            </p:cNvPr>
            <p:cNvSpPr/>
            <p:nvPr/>
          </p:nvSpPr>
          <p:spPr bwMode="auto">
            <a:xfrm>
              <a:off x="5170716" y="3010774"/>
              <a:ext cx="124979" cy="83319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0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5" name="ïSḻïḍè">
              <a:extLst>
                <a:ext uri="{FF2B5EF4-FFF2-40B4-BE49-F238E27FC236}">
                  <a16:creationId xmlns:a16="http://schemas.microsoft.com/office/drawing/2014/main" xmlns="" id="{74E627DA-A5A2-4DD8-9926-500A58CC62A4}"/>
                </a:ext>
              </a:extLst>
            </p:cNvPr>
            <p:cNvSpPr/>
            <p:nvPr/>
          </p:nvSpPr>
          <p:spPr bwMode="auto">
            <a:xfrm>
              <a:off x="5317296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0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6" name="í$ľïḋé">
              <a:extLst>
                <a:ext uri="{FF2B5EF4-FFF2-40B4-BE49-F238E27FC236}">
                  <a16:creationId xmlns:a16="http://schemas.microsoft.com/office/drawing/2014/main" xmlns="" id="{007B30CA-19B6-4C62-B64D-E018A47E0382}"/>
                </a:ext>
              </a:extLst>
            </p:cNvPr>
            <p:cNvSpPr/>
            <p:nvPr/>
          </p:nvSpPr>
          <p:spPr bwMode="auto">
            <a:xfrm>
              <a:off x="5463876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7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7" name="iṡ1ïḍe">
              <a:extLst>
                <a:ext uri="{FF2B5EF4-FFF2-40B4-BE49-F238E27FC236}">
                  <a16:creationId xmlns:a16="http://schemas.microsoft.com/office/drawing/2014/main" xmlns="" id="{90199E3B-8E0F-4B67-B69A-2323CF3F1A57}"/>
                </a:ext>
              </a:extLst>
            </p:cNvPr>
            <p:cNvSpPr/>
            <p:nvPr/>
          </p:nvSpPr>
          <p:spPr bwMode="auto">
            <a:xfrm>
              <a:off x="5613542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8" name="iṣlïdê">
              <a:extLst>
                <a:ext uri="{FF2B5EF4-FFF2-40B4-BE49-F238E27FC236}">
                  <a16:creationId xmlns:a16="http://schemas.microsoft.com/office/drawing/2014/main" xmlns="" id="{07FDCB38-332A-43A8-AE28-0EF6E111F767}"/>
                </a:ext>
              </a:extLst>
            </p:cNvPr>
            <p:cNvSpPr/>
            <p:nvPr/>
          </p:nvSpPr>
          <p:spPr bwMode="auto">
            <a:xfrm>
              <a:off x="5758579" y="3010774"/>
              <a:ext cx="120350" cy="8331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9" name="iṣľîḍê">
              <a:extLst>
                <a:ext uri="{FF2B5EF4-FFF2-40B4-BE49-F238E27FC236}">
                  <a16:creationId xmlns:a16="http://schemas.microsoft.com/office/drawing/2014/main" xmlns="" id="{CD01698F-0BDF-4635-8A89-EBFAE89F5729}"/>
                </a:ext>
              </a:extLst>
            </p:cNvPr>
            <p:cNvSpPr/>
            <p:nvPr/>
          </p:nvSpPr>
          <p:spPr bwMode="auto">
            <a:xfrm>
              <a:off x="5905159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7 w 34"/>
                <a:gd name="T3" fmla="*/ 0 h 23"/>
                <a:gd name="T4" fmla="*/ 1 w 34"/>
                <a:gd name="T5" fmla="*/ 11 h 23"/>
                <a:gd name="T6" fmla="*/ 17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1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0" name="ïsľïďè">
              <a:extLst>
                <a:ext uri="{FF2B5EF4-FFF2-40B4-BE49-F238E27FC236}">
                  <a16:creationId xmlns:a16="http://schemas.microsoft.com/office/drawing/2014/main" xmlns="" id="{7133AA8B-DFA8-429C-96E9-CAC765166098}"/>
                </a:ext>
              </a:extLst>
            </p:cNvPr>
            <p:cNvSpPr/>
            <p:nvPr/>
          </p:nvSpPr>
          <p:spPr bwMode="auto">
            <a:xfrm>
              <a:off x="6054825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1" name="iṧliḍê">
              <a:extLst>
                <a:ext uri="{FF2B5EF4-FFF2-40B4-BE49-F238E27FC236}">
                  <a16:creationId xmlns:a16="http://schemas.microsoft.com/office/drawing/2014/main" xmlns="" id="{AF09D849-6CCE-4C49-80FE-CD14C4E2AF43}"/>
                </a:ext>
              </a:extLst>
            </p:cNvPr>
            <p:cNvSpPr/>
            <p:nvPr/>
          </p:nvSpPr>
          <p:spPr bwMode="auto">
            <a:xfrm>
              <a:off x="6199862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2" name="íSḷîḍé">
              <a:extLst>
                <a:ext uri="{FF2B5EF4-FFF2-40B4-BE49-F238E27FC236}">
                  <a16:creationId xmlns:a16="http://schemas.microsoft.com/office/drawing/2014/main" xmlns="" id="{98F845CD-2B4A-4F73-A8E2-9EE453406DDF}"/>
                </a:ext>
              </a:extLst>
            </p:cNvPr>
            <p:cNvSpPr/>
            <p:nvPr/>
          </p:nvSpPr>
          <p:spPr bwMode="auto">
            <a:xfrm>
              <a:off x="6346441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0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3" name="isḻidê">
              <a:extLst>
                <a:ext uri="{FF2B5EF4-FFF2-40B4-BE49-F238E27FC236}">
                  <a16:creationId xmlns:a16="http://schemas.microsoft.com/office/drawing/2014/main" xmlns="" id="{83FB2A91-41D5-46D7-A462-A2BD50C45733}"/>
                </a:ext>
              </a:extLst>
            </p:cNvPr>
            <p:cNvSpPr/>
            <p:nvPr/>
          </p:nvSpPr>
          <p:spPr bwMode="auto">
            <a:xfrm>
              <a:off x="6493022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4" name="işḻiḓê">
              <a:extLst>
                <a:ext uri="{FF2B5EF4-FFF2-40B4-BE49-F238E27FC236}">
                  <a16:creationId xmlns:a16="http://schemas.microsoft.com/office/drawing/2014/main" xmlns="" id="{58ED9839-6985-456B-BE01-B15184DD83C4}"/>
                </a:ext>
              </a:extLst>
            </p:cNvPr>
            <p:cNvSpPr/>
            <p:nvPr/>
          </p:nvSpPr>
          <p:spPr bwMode="auto">
            <a:xfrm>
              <a:off x="4860584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6"/>
                    <a:pt x="28" y="0"/>
                    <a:pt x="19" y="0"/>
                  </a:cubicBezTo>
                  <a:cubicBezTo>
                    <a:pt x="10" y="0"/>
                    <a:pt x="2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5" name="iṧḷîďe">
              <a:extLst>
                <a:ext uri="{FF2B5EF4-FFF2-40B4-BE49-F238E27FC236}">
                  <a16:creationId xmlns:a16="http://schemas.microsoft.com/office/drawing/2014/main" xmlns="" id="{558EE76B-72D6-44AB-AA02-64B07F55AB8C}"/>
                </a:ext>
              </a:extLst>
            </p:cNvPr>
            <p:cNvSpPr/>
            <p:nvPr/>
          </p:nvSpPr>
          <p:spPr bwMode="auto">
            <a:xfrm>
              <a:off x="5010250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6"/>
                    <a:pt x="28" y="0"/>
                    <a:pt x="19" y="0"/>
                  </a:cubicBezTo>
                  <a:cubicBezTo>
                    <a:pt x="10" y="0"/>
                    <a:pt x="2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6" name="í$ľîďé">
              <a:extLst>
                <a:ext uri="{FF2B5EF4-FFF2-40B4-BE49-F238E27FC236}">
                  <a16:creationId xmlns:a16="http://schemas.microsoft.com/office/drawing/2014/main" xmlns="" id="{58A2F961-4B5B-4D83-A734-3512B70ECD6E}"/>
                </a:ext>
              </a:extLst>
            </p:cNvPr>
            <p:cNvSpPr/>
            <p:nvPr/>
          </p:nvSpPr>
          <p:spPr bwMode="auto">
            <a:xfrm>
              <a:off x="5159916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1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8" y="0"/>
                  </a:cubicBezTo>
                  <a:cubicBezTo>
                    <a:pt x="9" y="0"/>
                    <a:pt x="1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7" name="ïš1íḍê">
              <a:extLst>
                <a:ext uri="{FF2B5EF4-FFF2-40B4-BE49-F238E27FC236}">
                  <a16:creationId xmlns:a16="http://schemas.microsoft.com/office/drawing/2014/main" xmlns="" id="{B1D8C137-735F-44C6-9FB6-B1D8A94C556C}"/>
                </a:ext>
              </a:extLst>
            </p:cNvPr>
            <p:cNvSpPr/>
            <p:nvPr/>
          </p:nvSpPr>
          <p:spPr bwMode="auto">
            <a:xfrm>
              <a:off x="5309581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1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8" y="0"/>
                  </a:cubicBezTo>
                  <a:cubicBezTo>
                    <a:pt x="9" y="0"/>
                    <a:pt x="1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8" name="iṩlïḍè">
              <a:extLst>
                <a:ext uri="{FF2B5EF4-FFF2-40B4-BE49-F238E27FC236}">
                  <a16:creationId xmlns:a16="http://schemas.microsoft.com/office/drawing/2014/main" xmlns="" id="{C22EA594-F888-40CF-A8DA-BF48678F7F24}"/>
                </a:ext>
              </a:extLst>
            </p:cNvPr>
            <p:cNvSpPr/>
            <p:nvPr/>
          </p:nvSpPr>
          <p:spPr bwMode="auto">
            <a:xfrm>
              <a:off x="5459247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7" y="0"/>
                  </a:cubicBezTo>
                  <a:cubicBezTo>
                    <a:pt x="8" y="0"/>
                    <a:pt x="1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9" name="ïṧḻíḓê">
              <a:extLst>
                <a:ext uri="{FF2B5EF4-FFF2-40B4-BE49-F238E27FC236}">
                  <a16:creationId xmlns:a16="http://schemas.microsoft.com/office/drawing/2014/main" xmlns="" id="{F4930F6A-1765-4ED3-AC66-3A16BB1F396A}"/>
                </a:ext>
              </a:extLst>
            </p:cNvPr>
            <p:cNvSpPr/>
            <p:nvPr/>
          </p:nvSpPr>
          <p:spPr bwMode="auto">
            <a:xfrm>
              <a:off x="5608913" y="3112609"/>
              <a:ext cx="124979" cy="87948"/>
            </a:xfrm>
            <a:custGeom>
              <a:avLst/>
              <a:gdLst>
                <a:gd name="T0" fmla="*/ 33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3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3" y="12"/>
                  </a:moveTo>
                  <a:cubicBezTo>
                    <a:pt x="34" y="6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0" name="íšḻíḋé">
              <a:extLst>
                <a:ext uri="{FF2B5EF4-FFF2-40B4-BE49-F238E27FC236}">
                  <a16:creationId xmlns:a16="http://schemas.microsoft.com/office/drawing/2014/main" xmlns="" id="{D220A93B-6D0E-4040-9300-22A1BBF886EA}"/>
                </a:ext>
              </a:extLst>
            </p:cNvPr>
            <p:cNvSpPr/>
            <p:nvPr/>
          </p:nvSpPr>
          <p:spPr bwMode="auto">
            <a:xfrm>
              <a:off x="5758579" y="3112609"/>
              <a:ext cx="120350" cy="87948"/>
            </a:xfrm>
            <a:custGeom>
              <a:avLst/>
              <a:gdLst>
                <a:gd name="T0" fmla="*/ 33 w 33"/>
                <a:gd name="T1" fmla="*/ 12 h 24"/>
                <a:gd name="T2" fmla="*/ 17 w 33"/>
                <a:gd name="T3" fmla="*/ 0 h 24"/>
                <a:gd name="T4" fmla="*/ 0 w 33"/>
                <a:gd name="T5" fmla="*/ 12 h 24"/>
                <a:gd name="T6" fmla="*/ 17 w 33"/>
                <a:gd name="T7" fmla="*/ 24 h 24"/>
                <a:gd name="T8" fmla="*/ 33 w 3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33" y="12"/>
                  </a:moveTo>
                  <a:cubicBezTo>
                    <a:pt x="33" y="6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1" name="iṧlîḋe">
              <a:extLst>
                <a:ext uri="{FF2B5EF4-FFF2-40B4-BE49-F238E27FC236}">
                  <a16:creationId xmlns:a16="http://schemas.microsoft.com/office/drawing/2014/main" xmlns="" id="{FB1E262F-BE23-4A9A-96FE-A30CC898ECCF}"/>
                </a:ext>
              </a:extLst>
            </p:cNvPr>
            <p:cNvSpPr/>
            <p:nvPr/>
          </p:nvSpPr>
          <p:spPr bwMode="auto">
            <a:xfrm>
              <a:off x="5908244" y="3112609"/>
              <a:ext cx="120350" cy="87948"/>
            </a:xfrm>
            <a:custGeom>
              <a:avLst/>
              <a:gdLst>
                <a:gd name="T0" fmla="*/ 33 w 33"/>
                <a:gd name="T1" fmla="*/ 12 h 24"/>
                <a:gd name="T2" fmla="*/ 16 w 33"/>
                <a:gd name="T3" fmla="*/ 0 h 24"/>
                <a:gd name="T4" fmla="*/ 0 w 33"/>
                <a:gd name="T5" fmla="*/ 12 h 24"/>
                <a:gd name="T6" fmla="*/ 17 w 33"/>
                <a:gd name="T7" fmla="*/ 24 h 24"/>
                <a:gd name="T8" fmla="*/ 33 w 3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33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2" name="iṥlíḍe">
              <a:extLst>
                <a:ext uri="{FF2B5EF4-FFF2-40B4-BE49-F238E27FC236}">
                  <a16:creationId xmlns:a16="http://schemas.microsoft.com/office/drawing/2014/main" xmlns="" id="{3EA43D2E-0B08-4249-B824-675AAEE7F312}"/>
                </a:ext>
              </a:extLst>
            </p:cNvPr>
            <p:cNvSpPr/>
            <p:nvPr/>
          </p:nvSpPr>
          <p:spPr bwMode="auto">
            <a:xfrm>
              <a:off x="6054825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1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6" y="0"/>
                    <a:pt x="17" y="0"/>
                  </a:cubicBezTo>
                  <a:cubicBezTo>
                    <a:pt x="8" y="0"/>
                    <a:pt x="0" y="6"/>
                    <a:pt x="1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3" name="ïşľïdè">
              <a:extLst>
                <a:ext uri="{FF2B5EF4-FFF2-40B4-BE49-F238E27FC236}">
                  <a16:creationId xmlns:a16="http://schemas.microsoft.com/office/drawing/2014/main" xmlns="" id="{691F1E67-2644-4B11-A6B2-7DE14C9AFFFC}"/>
                </a:ext>
              </a:extLst>
            </p:cNvPr>
            <p:cNvSpPr/>
            <p:nvPr/>
          </p:nvSpPr>
          <p:spPr bwMode="auto">
            <a:xfrm>
              <a:off x="6204490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6"/>
                    <a:pt x="26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4" name="î$ľíḑe">
              <a:extLst>
                <a:ext uri="{FF2B5EF4-FFF2-40B4-BE49-F238E27FC236}">
                  <a16:creationId xmlns:a16="http://schemas.microsoft.com/office/drawing/2014/main" xmlns="" id="{792000FF-A527-4FAD-B9EA-EA02235E5A00}"/>
                </a:ext>
              </a:extLst>
            </p:cNvPr>
            <p:cNvSpPr/>
            <p:nvPr/>
          </p:nvSpPr>
          <p:spPr bwMode="auto">
            <a:xfrm>
              <a:off x="6354156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5" name="işļîḍê">
              <a:extLst>
                <a:ext uri="{FF2B5EF4-FFF2-40B4-BE49-F238E27FC236}">
                  <a16:creationId xmlns:a16="http://schemas.microsoft.com/office/drawing/2014/main" xmlns="" id="{4A8A132E-BFBF-4428-B81C-AB9A70EC331B}"/>
                </a:ext>
              </a:extLst>
            </p:cNvPr>
            <p:cNvSpPr/>
            <p:nvPr/>
          </p:nvSpPr>
          <p:spPr bwMode="auto">
            <a:xfrm>
              <a:off x="6503822" y="3112609"/>
              <a:ext cx="123436" cy="87948"/>
            </a:xfrm>
            <a:custGeom>
              <a:avLst/>
              <a:gdLst>
                <a:gd name="T0" fmla="*/ 33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3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3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6" name="îṡḷídé">
              <a:extLst>
                <a:ext uri="{FF2B5EF4-FFF2-40B4-BE49-F238E27FC236}">
                  <a16:creationId xmlns:a16="http://schemas.microsoft.com/office/drawing/2014/main" xmlns="" id="{A92DC33C-714B-4909-96DD-1CCC843F380D}"/>
                </a:ext>
              </a:extLst>
            </p:cNvPr>
            <p:cNvSpPr/>
            <p:nvPr/>
          </p:nvSpPr>
          <p:spPr bwMode="auto">
            <a:xfrm>
              <a:off x="6648859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7" name="ïṩliḑê">
              <a:extLst>
                <a:ext uri="{FF2B5EF4-FFF2-40B4-BE49-F238E27FC236}">
                  <a16:creationId xmlns:a16="http://schemas.microsoft.com/office/drawing/2014/main" xmlns="" id="{B775A7E0-75E6-4D2E-A63C-A8B637EEE06E}"/>
                </a:ext>
              </a:extLst>
            </p:cNvPr>
            <p:cNvSpPr/>
            <p:nvPr/>
          </p:nvSpPr>
          <p:spPr bwMode="auto">
            <a:xfrm>
              <a:off x="4846697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20 w 36"/>
                <a:gd name="T3" fmla="*/ 0 h 24"/>
                <a:gd name="T4" fmla="*/ 1 w 36"/>
                <a:gd name="T5" fmla="*/ 12 h 24"/>
                <a:gd name="T6" fmla="*/ 17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6" y="5"/>
                    <a:pt x="29" y="0"/>
                    <a:pt x="20" y="0"/>
                  </a:cubicBezTo>
                  <a:cubicBezTo>
                    <a:pt x="10" y="0"/>
                    <a:pt x="2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8" name="iŝľïḑé">
              <a:extLst>
                <a:ext uri="{FF2B5EF4-FFF2-40B4-BE49-F238E27FC236}">
                  <a16:creationId xmlns:a16="http://schemas.microsoft.com/office/drawing/2014/main" xmlns="" id="{FBBBC2F3-ECCE-414E-A694-B07E49E9F791}"/>
                </a:ext>
              </a:extLst>
            </p:cNvPr>
            <p:cNvSpPr/>
            <p:nvPr/>
          </p:nvSpPr>
          <p:spPr bwMode="auto">
            <a:xfrm>
              <a:off x="4999449" y="3222158"/>
              <a:ext cx="128065" cy="87948"/>
            </a:xfrm>
            <a:custGeom>
              <a:avLst/>
              <a:gdLst>
                <a:gd name="T0" fmla="*/ 35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5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10" y="0"/>
                    <a:pt x="1" y="5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9" name="íṡḻîďê">
              <a:extLst>
                <a:ext uri="{FF2B5EF4-FFF2-40B4-BE49-F238E27FC236}">
                  <a16:creationId xmlns:a16="http://schemas.microsoft.com/office/drawing/2014/main" xmlns="" id="{4E8706A1-8AC6-4CC7-B43B-A1FF8A7B5345}"/>
                </a:ext>
              </a:extLst>
            </p:cNvPr>
            <p:cNvSpPr/>
            <p:nvPr/>
          </p:nvSpPr>
          <p:spPr bwMode="auto">
            <a:xfrm>
              <a:off x="5153744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0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5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0" name="íŝliḑe">
              <a:extLst>
                <a:ext uri="{FF2B5EF4-FFF2-40B4-BE49-F238E27FC236}">
                  <a16:creationId xmlns:a16="http://schemas.microsoft.com/office/drawing/2014/main" xmlns="" id="{E5250817-37A3-4D70-8A15-5B3CC67F0AB8}"/>
                </a:ext>
              </a:extLst>
            </p:cNvPr>
            <p:cNvSpPr/>
            <p:nvPr/>
          </p:nvSpPr>
          <p:spPr bwMode="auto">
            <a:xfrm>
              <a:off x="5303409" y="3222158"/>
              <a:ext cx="126522" cy="87948"/>
            </a:xfrm>
            <a:custGeom>
              <a:avLst/>
              <a:gdLst>
                <a:gd name="T0" fmla="*/ 34 w 35"/>
                <a:gd name="T1" fmla="*/ 12 h 24"/>
                <a:gd name="T2" fmla="*/ 18 w 35"/>
                <a:gd name="T3" fmla="*/ 0 h 24"/>
                <a:gd name="T4" fmla="*/ 1 w 35"/>
                <a:gd name="T5" fmla="*/ 12 h 24"/>
                <a:gd name="T6" fmla="*/ 17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9" y="0"/>
                    <a:pt x="1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1" name="îṣ1íḑe">
              <a:extLst>
                <a:ext uri="{FF2B5EF4-FFF2-40B4-BE49-F238E27FC236}">
                  <a16:creationId xmlns:a16="http://schemas.microsoft.com/office/drawing/2014/main" xmlns="" id="{75E7B749-5F49-4DD5-A9D5-DF6882D4B798}"/>
                </a:ext>
              </a:extLst>
            </p:cNvPr>
            <p:cNvSpPr/>
            <p:nvPr/>
          </p:nvSpPr>
          <p:spPr bwMode="auto">
            <a:xfrm>
              <a:off x="5456162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2" name="íṩḷïdé">
              <a:extLst>
                <a:ext uri="{FF2B5EF4-FFF2-40B4-BE49-F238E27FC236}">
                  <a16:creationId xmlns:a16="http://schemas.microsoft.com/office/drawing/2014/main" xmlns="" id="{F9A7917C-F8A4-4408-9C97-62ACC5E29525}"/>
                </a:ext>
              </a:extLst>
            </p:cNvPr>
            <p:cNvSpPr/>
            <p:nvPr/>
          </p:nvSpPr>
          <p:spPr bwMode="auto">
            <a:xfrm>
              <a:off x="5605827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3" name="ïṥļíḍê">
              <a:extLst>
                <a:ext uri="{FF2B5EF4-FFF2-40B4-BE49-F238E27FC236}">
                  <a16:creationId xmlns:a16="http://schemas.microsoft.com/office/drawing/2014/main" xmlns="" id="{960EAFD8-5D34-415A-873F-BDA56F9C05C9}"/>
                </a:ext>
              </a:extLst>
            </p:cNvPr>
            <p:cNvSpPr/>
            <p:nvPr/>
          </p:nvSpPr>
          <p:spPr bwMode="auto">
            <a:xfrm>
              <a:off x="5758579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4" name="îśľïdê">
              <a:extLst>
                <a:ext uri="{FF2B5EF4-FFF2-40B4-BE49-F238E27FC236}">
                  <a16:creationId xmlns:a16="http://schemas.microsoft.com/office/drawing/2014/main" xmlns="" id="{993DD437-5143-4104-8727-A093D2B8B962}"/>
                </a:ext>
              </a:extLst>
            </p:cNvPr>
            <p:cNvSpPr/>
            <p:nvPr/>
          </p:nvSpPr>
          <p:spPr bwMode="auto">
            <a:xfrm>
              <a:off x="5908244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5" name="išľïdè">
              <a:extLst>
                <a:ext uri="{FF2B5EF4-FFF2-40B4-BE49-F238E27FC236}">
                  <a16:creationId xmlns:a16="http://schemas.microsoft.com/office/drawing/2014/main" xmlns="" id="{D5CAD8F4-1E39-44E6-870F-E7896C077B4C}"/>
                </a:ext>
              </a:extLst>
            </p:cNvPr>
            <p:cNvSpPr/>
            <p:nvPr/>
          </p:nvSpPr>
          <p:spPr bwMode="auto">
            <a:xfrm>
              <a:off x="6057911" y="3222158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7 w 35"/>
                <a:gd name="T3" fmla="*/ 0 h 24"/>
                <a:gd name="T4" fmla="*/ 1 w 35"/>
                <a:gd name="T5" fmla="*/ 12 h 24"/>
                <a:gd name="T6" fmla="*/ 18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5"/>
                    <a:pt x="1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6" name="íṧḻiḍê">
              <a:extLst>
                <a:ext uri="{FF2B5EF4-FFF2-40B4-BE49-F238E27FC236}">
                  <a16:creationId xmlns:a16="http://schemas.microsoft.com/office/drawing/2014/main" xmlns="" id="{AD57B2B4-BA71-48C4-96AD-1752AC839436}"/>
                </a:ext>
              </a:extLst>
            </p:cNvPr>
            <p:cNvSpPr/>
            <p:nvPr/>
          </p:nvSpPr>
          <p:spPr bwMode="auto">
            <a:xfrm>
              <a:off x="6210662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9"/>
                    <a:pt x="8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7" name="ïṧ1íḋe">
              <a:extLst>
                <a:ext uri="{FF2B5EF4-FFF2-40B4-BE49-F238E27FC236}">
                  <a16:creationId xmlns:a16="http://schemas.microsoft.com/office/drawing/2014/main" xmlns="" id="{8D0D72E0-5C41-42DD-B70D-526D358FEC58}"/>
                </a:ext>
              </a:extLst>
            </p:cNvPr>
            <p:cNvSpPr/>
            <p:nvPr/>
          </p:nvSpPr>
          <p:spPr bwMode="auto">
            <a:xfrm>
              <a:off x="6360328" y="3222158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0 w 35"/>
                <a:gd name="T5" fmla="*/ 12 h 24"/>
                <a:gd name="T6" fmla="*/ 18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8" name="ïṣlíḓè">
              <a:extLst>
                <a:ext uri="{FF2B5EF4-FFF2-40B4-BE49-F238E27FC236}">
                  <a16:creationId xmlns:a16="http://schemas.microsoft.com/office/drawing/2014/main" xmlns="" id="{7EBAD1AD-23AD-493B-B5F9-66B2303A0BAB}"/>
                </a:ext>
              </a:extLst>
            </p:cNvPr>
            <p:cNvSpPr/>
            <p:nvPr/>
          </p:nvSpPr>
          <p:spPr bwMode="auto">
            <a:xfrm>
              <a:off x="6509994" y="3222158"/>
              <a:ext cx="128065" cy="87948"/>
            </a:xfrm>
            <a:custGeom>
              <a:avLst/>
              <a:gdLst>
                <a:gd name="T0" fmla="*/ 35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5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19"/>
                    <a:pt x="9" y="24"/>
                    <a:pt x="19" y="24"/>
                  </a:cubicBezTo>
                  <a:cubicBezTo>
                    <a:pt x="28" y="24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9" name="íšliḍè">
              <a:extLst>
                <a:ext uri="{FF2B5EF4-FFF2-40B4-BE49-F238E27FC236}">
                  <a16:creationId xmlns:a16="http://schemas.microsoft.com/office/drawing/2014/main" xmlns="" id="{8910525C-B2BE-4AD4-96DC-09EAF031A16E}"/>
                </a:ext>
              </a:extLst>
            </p:cNvPr>
            <p:cNvSpPr/>
            <p:nvPr/>
          </p:nvSpPr>
          <p:spPr bwMode="auto">
            <a:xfrm>
              <a:off x="6659660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17 w 36"/>
                <a:gd name="T3" fmla="*/ 0 h 24"/>
                <a:gd name="T4" fmla="*/ 1 w 36"/>
                <a:gd name="T5" fmla="*/ 12 h 24"/>
                <a:gd name="T6" fmla="*/ 19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9" y="24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0" name="ïšļiḋê">
              <a:extLst>
                <a:ext uri="{FF2B5EF4-FFF2-40B4-BE49-F238E27FC236}">
                  <a16:creationId xmlns:a16="http://schemas.microsoft.com/office/drawing/2014/main" xmlns="" id="{C69EA41F-090B-4B66-8797-197970377111}"/>
                </a:ext>
              </a:extLst>
            </p:cNvPr>
            <p:cNvSpPr/>
            <p:nvPr/>
          </p:nvSpPr>
          <p:spPr bwMode="auto">
            <a:xfrm>
              <a:off x="6813955" y="3222158"/>
              <a:ext cx="126522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1" name="îŝľíḍè">
              <a:extLst>
                <a:ext uri="{FF2B5EF4-FFF2-40B4-BE49-F238E27FC236}">
                  <a16:creationId xmlns:a16="http://schemas.microsoft.com/office/drawing/2014/main" xmlns="" id="{85399E1F-7FE4-4A85-A3CD-0329D491D5F0}"/>
                </a:ext>
              </a:extLst>
            </p:cNvPr>
            <p:cNvSpPr/>
            <p:nvPr/>
          </p:nvSpPr>
          <p:spPr bwMode="auto">
            <a:xfrm>
              <a:off x="4988648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9 w 35"/>
                <a:gd name="T3" fmla="*/ 0 h 25"/>
                <a:gd name="T4" fmla="*/ 0 w 35"/>
                <a:gd name="T5" fmla="*/ 12 h 25"/>
                <a:gd name="T6" fmla="*/ 16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6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2" name="îš1îḓé">
              <a:extLst>
                <a:ext uri="{FF2B5EF4-FFF2-40B4-BE49-F238E27FC236}">
                  <a16:creationId xmlns:a16="http://schemas.microsoft.com/office/drawing/2014/main" xmlns="" id="{41BED129-455D-47C9-A5D7-20041A0A9348}"/>
                </a:ext>
              </a:extLst>
            </p:cNvPr>
            <p:cNvSpPr/>
            <p:nvPr/>
          </p:nvSpPr>
          <p:spPr bwMode="auto">
            <a:xfrm>
              <a:off x="5142943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9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7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3" name="ïṡḻíḓè">
              <a:extLst>
                <a:ext uri="{FF2B5EF4-FFF2-40B4-BE49-F238E27FC236}">
                  <a16:creationId xmlns:a16="http://schemas.microsoft.com/office/drawing/2014/main" xmlns="" id="{E62A47EA-A4B7-4EB0-B62F-14878B01EB98}"/>
                </a:ext>
              </a:extLst>
            </p:cNvPr>
            <p:cNvSpPr/>
            <p:nvPr/>
          </p:nvSpPr>
          <p:spPr bwMode="auto">
            <a:xfrm>
              <a:off x="5295695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7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4" name="ïṧliḍe">
              <a:extLst>
                <a:ext uri="{FF2B5EF4-FFF2-40B4-BE49-F238E27FC236}">
                  <a16:creationId xmlns:a16="http://schemas.microsoft.com/office/drawing/2014/main" xmlns="" id="{384954BA-8399-46FD-A06B-2527B986DBF4}"/>
                </a:ext>
              </a:extLst>
            </p:cNvPr>
            <p:cNvSpPr/>
            <p:nvPr/>
          </p:nvSpPr>
          <p:spPr bwMode="auto">
            <a:xfrm>
              <a:off x="5448446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8" y="25"/>
                    <a:pt x="17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5" name="i$ľîḋé">
              <a:extLst>
                <a:ext uri="{FF2B5EF4-FFF2-40B4-BE49-F238E27FC236}">
                  <a16:creationId xmlns:a16="http://schemas.microsoft.com/office/drawing/2014/main" xmlns="" id="{B7C6FD31-CF6A-4073-B781-4E22FAAC9332}"/>
                </a:ext>
              </a:extLst>
            </p:cNvPr>
            <p:cNvSpPr/>
            <p:nvPr/>
          </p:nvSpPr>
          <p:spPr bwMode="auto">
            <a:xfrm>
              <a:off x="5602741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5"/>
                    <a:pt x="17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6" name="íṣļíḓé">
              <a:extLst>
                <a:ext uri="{FF2B5EF4-FFF2-40B4-BE49-F238E27FC236}">
                  <a16:creationId xmlns:a16="http://schemas.microsoft.com/office/drawing/2014/main" xmlns="" id="{D36EFBE0-69B7-4210-A87B-E4E73EE0D87C}"/>
                </a:ext>
              </a:extLst>
            </p:cNvPr>
            <p:cNvSpPr/>
            <p:nvPr/>
          </p:nvSpPr>
          <p:spPr bwMode="auto">
            <a:xfrm>
              <a:off x="5755493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5"/>
                    <a:pt x="18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7" name="îŝlïḑê">
              <a:extLst>
                <a:ext uri="{FF2B5EF4-FFF2-40B4-BE49-F238E27FC236}">
                  <a16:creationId xmlns:a16="http://schemas.microsoft.com/office/drawing/2014/main" xmlns="" id="{4F04E206-DEBA-4ECF-864A-E00D90104CEA}"/>
                </a:ext>
              </a:extLst>
            </p:cNvPr>
            <p:cNvSpPr/>
            <p:nvPr/>
          </p:nvSpPr>
          <p:spPr bwMode="auto">
            <a:xfrm>
              <a:off x="5908244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19"/>
                    <a:pt x="8" y="25"/>
                    <a:pt x="18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8" name="iŝ1îḋê">
              <a:extLst>
                <a:ext uri="{FF2B5EF4-FFF2-40B4-BE49-F238E27FC236}">
                  <a16:creationId xmlns:a16="http://schemas.microsoft.com/office/drawing/2014/main" xmlns="" id="{E4C10BDF-7780-4052-9C1A-85D6DFD23D6C}"/>
                </a:ext>
              </a:extLst>
            </p:cNvPr>
            <p:cNvSpPr/>
            <p:nvPr/>
          </p:nvSpPr>
          <p:spPr bwMode="auto">
            <a:xfrm>
              <a:off x="6062539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19"/>
                    <a:pt x="9" y="25"/>
                    <a:pt x="18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9" name="íṡ1iḍè">
              <a:extLst>
                <a:ext uri="{FF2B5EF4-FFF2-40B4-BE49-F238E27FC236}">
                  <a16:creationId xmlns:a16="http://schemas.microsoft.com/office/drawing/2014/main" xmlns="" id="{91A6E648-6766-4321-9D56-4005ECE45393}"/>
                </a:ext>
              </a:extLst>
            </p:cNvPr>
            <p:cNvSpPr/>
            <p:nvPr/>
          </p:nvSpPr>
          <p:spPr bwMode="auto">
            <a:xfrm>
              <a:off x="6215291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8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0" name="îṩlide">
              <a:extLst>
                <a:ext uri="{FF2B5EF4-FFF2-40B4-BE49-F238E27FC236}">
                  <a16:creationId xmlns:a16="http://schemas.microsoft.com/office/drawing/2014/main" xmlns="" id="{FF3F2480-6FFD-4285-8833-BDDFA67C12E2}"/>
                </a:ext>
              </a:extLst>
            </p:cNvPr>
            <p:cNvSpPr/>
            <p:nvPr/>
          </p:nvSpPr>
          <p:spPr bwMode="auto">
            <a:xfrm>
              <a:off x="6368042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9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9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1" name="i$ļîḋe">
              <a:extLst>
                <a:ext uri="{FF2B5EF4-FFF2-40B4-BE49-F238E27FC236}">
                  <a16:creationId xmlns:a16="http://schemas.microsoft.com/office/drawing/2014/main" xmlns="" id="{98F53407-2F48-460A-AF93-D0DD6E0B8B79}"/>
                </a:ext>
              </a:extLst>
            </p:cNvPr>
            <p:cNvSpPr/>
            <p:nvPr/>
          </p:nvSpPr>
          <p:spPr bwMode="auto">
            <a:xfrm>
              <a:off x="6520795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6 w 35"/>
                <a:gd name="T3" fmla="*/ 0 h 25"/>
                <a:gd name="T4" fmla="*/ 0 w 35"/>
                <a:gd name="T5" fmla="*/ 12 h 25"/>
                <a:gd name="T6" fmla="*/ 19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9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2" name="iŝļíḓe">
              <a:extLst>
                <a:ext uri="{FF2B5EF4-FFF2-40B4-BE49-F238E27FC236}">
                  <a16:creationId xmlns:a16="http://schemas.microsoft.com/office/drawing/2014/main" xmlns="" id="{FBB09EA9-DE69-454B-9CC8-842EED3569D5}"/>
                </a:ext>
              </a:extLst>
            </p:cNvPr>
            <p:cNvSpPr/>
            <p:nvPr/>
          </p:nvSpPr>
          <p:spPr bwMode="auto">
            <a:xfrm>
              <a:off x="6675089" y="3331707"/>
              <a:ext cx="131151" cy="91034"/>
            </a:xfrm>
            <a:custGeom>
              <a:avLst/>
              <a:gdLst>
                <a:gd name="T0" fmla="*/ 35 w 36"/>
                <a:gd name="T1" fmla="*/ 12 h 25"/>
                <a:gd name="T2" fmla="*/ 16 w 36"/>
                <a:gd name="T3" fmla="*/ 0 h 25"/>
                <a:gd name="T4" fmla="*/ 0 w 36"/>
                <a:gd name="T5" fmla="*/ 12 h 25"/>
                <a:gd name="T6" fmla="*/ 19 w 36"/>
                <a:gd name="T7" fmla="*/ 25 h 25"/>
                <a:gd name="T8" fmla="*/ 35 w 3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10" y="25"/>
                    <a:pt x="19" y="25"/>
                  </a:cubicBezTo>
                  <a:cubicBezTo>
                    <a:pt x="29" y="25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3" name="işlíďé">
              <a:extLst>
                <a:ext uri="{FF2B5EF4-FFF2-40B4-BE49-F238E27FC236}">
                  <a16:creationId xmlns:a16="http://schemas.microsoft.com/office/drawing/2014/main" xmlns="" id="{5F6AB5B8-DF7D-42BA-9813-F7372C29F500}"/>
                </a:ext>
              </a:extLst>
            </p:cNvPr>
            <p:cNvSpPr/>
            <p:nvPr/>
          </p:nvSpPr>
          <p:spPr bwMode="auto">
            <a:xfrm>
              <a:off x="6827841" y="3331707"/>
              <a:ext cx="131151" cy="91034"/>
            </a:xfrm>
            <a:custGeom>
              <a:avLst/>
              <a:gdLst>
                <a:gd name="T0" fmla="*/ 35 w 36"/>
                <a:gd name="T1" fmla="*/ 12 h 25"/>
                <a:gd name="T2" fmla="*/ 16 w 36"/>
                <a:gd name="T3" fmla="*/ 0 h 25"/>
                <a:gd name="T4" fmla="*/ 0 w 36"/>
                <a:gd name="T5" fmla="*/ 12 h 25"/>
                <a:gd name="T6" fmla="*/ 19 w 36"/>
                <a:gd name="T7" fmla="*/ 25 h 25"/>
                <a:gd name="T8" fmla="*/ 35 w 3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5" y="12"/>
                  </a:moveTo>
                  <a:cubicBezTo>
                    <a:pt x="34" y="5"/>
                    <a:pt x="25" y="0"/>
                    <a:pt x="16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1" y="19"/>
                    <a:pt x="10" y="25"/>
                    <a:pt x="19" y="25"/>
                  </a:cubicBezTo>
                  <a:cubicBezTo>
                    <a:pt x="29" y="25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4" name="iṩḻíḋê">
              <a:extLst>
                <a:ext uri="{FF2B5EF4-FFF2-40B4-BE49-F238E27FC236}">
                  <a16:creationId xmlns:a16="http://schemas.microsoft.com/office/drawing/2014/main" xmlns="" id="{4E167CA6-F171-40F4-A797-6EE8E707B1C2}"/>
                </a:ext>
              </a:extLst>
            </p:cNvPr>
            <p:cNvSpPr/>
            <p:nvPr/>
          </p:nvSpPr>
          <p:spPr bwMode="auto">
            <a:xfrm>
              <a:off x="6977507" y="3331707"/>
              <a:ext cx="135779" cy="91034"/>
            </a:xfrm>
            <a:custGeom>
              <a:avLst/>
              <a:gdLst>
                <a:gd name="T0" fmla="*/ 36 w 37"/>
                <a:gd name="T1" fmla="*/ 12 h 25"/>
                <a:gd name="T2" fmla="*/ 17 w 37"/>
                <a:gd name="T3" fmla="*/ 0 h 25"/>
                <a:gd name="T4" fmla="*/ 1 w 37"/>
                <a:gd name="T5" fmla="*/ 12 h 25"/>
                <a:gd name="T6" fmla="*/ 21 w 37"/>
                <a:gd name="T7" fmla="*/ 25 h 25"/>
                <a:gd name="T8" fmla="*/ 36 w 37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5">
                  <a:moveTo>
                    <a:pt x="36" y="12"/>
                  </a:moveTo>
                  <a:cubicBezTo>
                    <a:pt x="35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1" y="25"/>
                    <a:pt x="21" y="25"/>
                  </a:cubicBezTo>
                  <a:cubicBezTo>
                    <a:pt x="30" y="25"/>
                    <a:pt x="37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5" name="ísliḓè">
              <a:extLst>
                <a:ext uri="{FF2B5EF4-FFF2-40B4-BE49-F238E27FC236}">
                  <a16:creationId xmlns:a16="http://schemas.microsoft.com/office/drawing/2014/main" xmlns="" id="{C77CD850-28FC-412E-B70A-46A8F5AA2A55}"/>
                </a:ext>
              </a:extLst>
            </p:cNvPr>
            <p:cNvSpPr/>
            <p:nvPr/>
          </p:nvSpPr>
          <p:spPr bwMode="auto">
            <a:xfrm>
              <a:off x="5755493" y="3445885"/>
              <a:ext cx="128065" cy="9412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6" name="íṥļiḓè">
              <a:extLst>
                <a:ext uri="{FF2B5EF4-FFF2-40B4-BE49-F238E27FC236}">
                  <a16:creationId xmlns:a16="http://schemas.microsoft.com/office/drawing/2014/main" xmlns="" id="{A3A806DD-983D-4B1D-BA2F-A0CEA9682B03}"/>
                </a:ext>
              </a:extLst>
            </p:cNvPr>
            <p:cNvSpPr/>
            <p:nvPr/>
          </p:nvSpPr>
          <p:spPr bwMode="auto">
            <a:xfrm>
              <a:off x="5912874" y="3445885"/>
              <a:ext cx="126522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7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20"/>
                    <a:pt x="8" y="26"/>
                    <a:pt x="17" y="26"/>
                  </a:cubicBezTo>
                  <a:cubicBezTo>
                    <a:pt x="27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7" name="íṥľiḑé">
              <a:extLst>
                <a:ext uri="{FF2B5EF4-FFF2-40B4-BE49-F238E27FC236}">
                  <a16:creationId xmlns:a16="http://schemas.microsoft.com/office/drawing/2014/main" xmlns="" id="{63860C37-8247-45DD-BF1B-A77305D19071}"/>
                </a:ext>
              </a:extLst>
            </p:cNvPr>
            <p:cNvSpPr/>
            <p:nvPr/>
          </p:nvSpPr>
          <p:spPr bwMode="auto">
            <a:xfrm>
              <a:off x="6065625" y="3445885"/>
              <a:ext cx="128065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8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20"/>
                    <a:pt x="9" y="26"/>
                    <a:pt x="18" y="26"/>
                  </a:cubicBezTo>
                  <a:cubicBezTo>
                    <a:pt x="28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8" name="íşḷïdè">
              <a:extLst>
                <a:ext uri="{FF2B5EF4-FFF2-40B4-BE49-F238E27FC236}">
                  <a16:creationId xmlns:a16="http://schemas.microsoft.com/office/drawing/2014/main" xmlns="" id="{0DF42658-4F28-44F8-AB68-2FB756C85F0D}"/>
                </a:ext>
              </a:extLst>
            </p:cNvPr>
            <p:cNvSpPr/>
            <p:nvPr/>
          </p:nvSpPr>
          <p:spPr bwMode="auto">
            <a:xfrm>
              <a:off x="6223006" y="3445885"/>
              <a:ext cx="126522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8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20"/>
                    <a:pt x="8" y="26"/>
                    <a:pt x="18" y="26"/>
                  </a:cubicBezTo>
                  <a:cubicBezTo>
                    <a:pt x="28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9" name="i$ļîdé">
              <a:extLst>
                <a:ext uri="{FF2B5EF4-FFF2-40B4-BE49-F238E27FC236}">
                  <a16:creationId xmlns:a16="http://schemas.microsoft.com/office/drawing/2014/main" xmlns="" id="{9F434D13-EBCB-4ECD-B9F9-26A5507FE392}"/>
                </a:ext>
              </a:extLst>
            </p:cNvPr>
            <p:cNvSpPr/>
            <p:nvPr/>
          </p:nvSpPr>
          <p:spPr bwMode="auto">
            <a:xfrm>
              <a:off x="6375758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7 w 36"/>
                <a:gd name="T3" fmla="*/ 0 h 26"/>
                <a:gd name="T4" fmla="*/ 1 w 36"/>
                <a:gd name="T5" fmla="*/ 12 h 26"/>
                <a:gd name="T6" fmla="*/ 19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20"/>
                    <a:pt x="9" y="26"/>
                    <a:pt x="19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0" name="iṥḻîḋe">
              <a:extLst>
                <a:ext uri="{FF2B5EF4-FFF2-40B4-BE49-F238E27FC236}">
                  <a16:creationId xmlns:a16="http://schemas.microsoft.com/office/drawing/2014/main" xmlns="" id="{97FE2D08-90BB-44E3-8F54-21CCA41A4E76}"/>
                </a:ext>
              </a:extLst>
            </p:cNvPr>
            <p:cNvSpPr/>
            <p:nvPr/>
          </p:nvSpPr>
          <p:spPr bwMode="auto">
            <a:xfrm>
              <a:off x="6533138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6 w 36"/>
                <a:gd name="T3" fmla="*/ 0 h 26"/>
                <a:gd name="T4" fmla="*/ 0 w 36"/>
                <a:gd name="T5" fmla="*/ 12 h 26"/>
                <a:gd name="T6" fmla="*/ 19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20"/>
                    <a:pt x="9" y="26"/>
                    <a:pt x="19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1" name="ïSḻíďe">
              <a:extLst>
                <a:ext uri="{FF2B5EF4-FFF2-40B4-BE49-F238E27FC236}">
                  <a16:creationId xmlns:a16="http://schemas.microsoft.com/office/drawing/2014/main" xmlns="" id="{B475F6A5-E437-416A-B57A-9D4C4B2B03BE}"/>
                </a:ext>
              </a:extLst>
            </p:cNvPr>
            <p:cNvSpPr/>
            <p:nvPr/>
          </p:nvSpPr>
          <p:spPr bwMode="auto">
            <a:xfrm>
              <a:off x="6685889" y="3445885"/>
              <a:ext cx="131151" cy="94120"/>
            </a:xfrm>
            <a:custGeom>
              <a:avLst/>
              <a:gdLst>
                <a:gd name="T0" fmla="*/ 36 w 36"/>
                <a:gd name="T1" fmla="*/ 12 h 26"/>
                <a:gd name="T2" fmla="*/ 17 w 36"/>
                <a:gd name="T3" fmla="*/ 0 h 26"/>
                <a:gd name="T4" fmla="*/ 1 w 36"/>
                <a:gd name="T5" fmla="*/ 12 h 26"/>
                <a:gd name="T6" fmla="*/ 20 w 36"/>
                <a:gd name="T7" fmla="*/ 26 h 26"/>
                <a:gd name="T8" fmla="*/ 36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6" y="12"/>
                  </a:moveTo>
                  <a:cubicBezTo>
                    <a:pt x="35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20"/>
                    <a:pt x="10" y="26"/>
                    <a:pt x="20" y="26"/>
                  </a:cubicBezTo>
                  <a:cubicBezTo>
                    <a:pt x="29" y="26"/>
                    <a:pt x="36" y="20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2" name="îşlïdè">
              <a:extLst>
                <a:ext uri="{FF2B5EF4-FFF2-40B4-BE49-F238E27FC236}">
                  <a16:creationId xmlns:a16="http://schemas.microsoft.com/office/drawing/2014/main" xmlns="" id="{0BA00334-68B3-4C21-B155-39C3EFC428B2}"/>
                </a:ext>
              </a:extLst>
            </p:cNvPr>
            <p:cNvSpPr/>
            <p:nvPr/>
          </p:nvSpPr>
          <p:spPr bwMode="auto">
            <a:xfrm>
              <a:off x="6843270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6 w 36"/>
                <a:gd name="T3" fmla="*/ 0 h 26"/>
                <a:gd name="T4" fmla="*/ 0 w 36"/>
                <a:gd name="T5" fmla="*/ 12 h 26"/>
                <a:gd name="T6" fmla="*/ 20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20"/>
                    <a:pt x="10" y="26"/>
                    <a:pt x="20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3" name="iSḻídè">
              <a:extLst>
                <a:ext uri="{FF2B5EF4-FFF2-40B4-BE49-F238E27FC236}">
                  <a16:creationId xmlns:a16="http://schemas.microsoft.com/office/drawing/2014/main" xmlns="" id="{F5D97A0E-B934-4D1A-BC8C-34C9719E3518}"/>
                </a:ext>
              </a:extLst>
            </p:cNvPr>
            <p:cNvSpPr/>
            <p:nvPr/>
          </p:nvSpPr>
          <p:spPr bwMode="auto">
            <a:xfrm>
              <a:off x="5755493" y="3558521"/>
              <a:ext cx="128065" cy="98749"/>
            </a:xfrm>
            <a:custGeom>
              <a:avLst/>
              <a:gdLst>
                <a:gd name="T0" fmla="*/ 35 w 35"/>
                <a:gd name="T1" fmla="*/ 14 h 27"/>
                <a:gd name="T2" fmla="*/ 18 w 35"/>
                <a:gd name="T3" fmla="*/ 0 h 27"/>
                <a:gd name="T4" fmla="*/ 0 w 35"/>
                <a:gd name="T5" fmla="*/ 14 h 27"/>
                <a:gd name="T6" fmla="*/ 17 w 35"/>
                <a:gd name="T7" fmla="*/ 27 h 27"/>
                <a:gd name="T8" fmla="*/ 35 w 35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5" y="14"/>
                  </a:moveTo>
                  <a:cubicBezTo>
                    <a:pt x="35" y="6"/>
                    <a:pt x="27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1"/>
                    <a:pt x="8" y="27"/>
                    <a:pt x="17" y="27"/>
                  </a:cubicBezTo>
                  <a:cubicBezTo>
                    <a:pt x="27" y="27"/>
                    <a:pt x="35" y="21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4" name="iṥ1ïďé">
              <a:extLst>
                <a:ext uri="{FF2B5EF4-FFF2-40B4-BE49-F238E27FC236}">
                  <a16:creationId xmlns:a16="http://schemas.microsoft.com/office/drawing/2014/main" xmlns="" id="{947C4CC1-4CD7-478B-B7C1-71685C1B9859}"/>
                </a:ext>
              </a:extLst>
            </p:cNvPr>
            <p:cNvSpPr/>
            <p:nvPr/>
          </p:nvSpPr>
          <p:spPr bwMode="auto">
            <a:xfrm>
              <a:off x="5912874" y="3558521"/>
              <a:ext cx="131151" cy="98749"/>
            </a:xfrm>
            <a:custGeom>
              <a:avLst/>
              <a:gdLst>
                <a:gd name="T0" fmla="*/ 35 w 36"/>
                <a:gd name="T1" fmla="*/ 14 h 27"/>
                <a:gd name="T2" fmla="*/ 18 w 36"/>
                <a:gd name="T3" fmla="*/ 0 h 27"/>
                <a:gd name="T4" fmla="*/ 0 w 36"/>
                <a:gd name="T5" fmla="*/ 14 h 27"/>
                <a:gd name="T6" fmla="*/ 18 w 36"/>
                <a:gd name="T7" fmla="*/ 27 h 27"/>
                <a:gd name="T8" fmla="*/ 35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5" y="14"/>
                  </a:moveTo>
                  <a:cubicBezTo>
                    <a:pt x="35" y="6"/>
                    <a:pt x="27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1"/>
                    <a:pt x="8" y="27"/>
                    <a:pt x="18" y="27"/>
                  </a:cubicBezTo>
                  <a:cubicBezTo>
                    <a:pt x="28" y="27"/>
                    <a:pt x="36" y="21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5" name="ïṧľïďe">
              <a:extLst>
                <a:ext uri="{FF2B5EF4-FFF2-40B4-BE49-F238E27FC236}">
                  <a16:creationId xmlns:a16="http://schemas.microsoft.com/office/drawing/2014/main" xmlns="" id="{F550FE8E-CFD0-44CC-A0AE-908C569303F7}"/>
                </a:ext>
              </a:extLst>
            </p:cNvPr>
            <p:cNvSpPr/>
            <p:nvPr/>
          </p:nvSpPr>
          <p:spPr bwMode="auto">
            <a:xfrm>
              <a:off x="6068711" y="3558521"/>
              <a:ext cx="131151" cy="98749"/>
            </a:xfrm>
            <a:custGeom>
              <a:avLst/>
              <a:gdLst>
                <a:gd name="T0" fmla="*/ 36 w 36"/>
                <a:gd name="T1" fmla="*/ 14 h 27"/>
                <a:gd name="T2" fmla="*/ 17 w 36"/>
                <a:gd name="T3" fmla="*/ 0 h 27"/>
                <a:gd name="T4" fmla="*/ 0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1"/>
                    <a:pt x="9" y="27"/>
                    <a:pt x="19" y="27"/>
                  </a:cubicBezTo>
                  <a:cubicBezTo>
                    <a:pt x="28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6" name="íṣľíḋé">
              <a:extLst>
                <a:ext uri="{FF2B5EF4-FFF2-40B4-BE49-F238E27FC236}">
                  <a16:creationId xmlns:a16="http://schemas.microsoft.com/office/drawing/2014/main" xmlns="" id="{ECDBC82B-98BE-476A-AF76-8F61CF25C263}"/>
                </a:ext>
              </a:extLst>
            </p:cNvPr>
            <p:cNvSpPr/>
            <p:nvPr/>
          </p:nvSpPr>
          <p:spPr bwMode="auto">
            <a:xfrm>
              <a:off x="6226091" y="3558521"/>
              <a:ext cx="131151" cy="98749"/>
            </a:xfrm>
            <a:custGeom>
              <a:avLst/>
              <a:gdLst>
                <a:gd name="T0" fmla="*/ 36 w 36"/>
                <a:gd name="T1" fmla="*/ 14 h 27"/>
                <a:gd name="T2" fmla="*/ 17 w 36"/>
                <a:gd name="T3" fmla="*/ 0 h 27"/>
                <a:gd name="T4" fmla="*/ 1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1"/>
                    <a:pt x="9" y="27"/>
                    <a:pt x="19" y="27"/>
                  </a:cubicBezTo>
                  <a:cubicBezTo>
                    <a:pt x="29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7" name="îSḻîḋe">
              <a:extLst>
                <a:ext uri="{FF2B5EF4-FFF2-40B4-BE49-F238E27FC236}">
                  <a16:creationId xmlns:a16="http://schemas.microsoft.com/office/drawing/2014/main" xmlns="" id="{82170B49-1A0B-4DF9-B4CE-FE280940060D}"/>
                </a:ext>
              </a:extLst>
            </p:cNvPr>
            <p:cNvSpPr/>
            <p:nvPr/>
          </p:nvSpPr>
          <p:spPr bwMode="auto">
            <a:xfrm>
              <a:off x="6383472" y="3558521"/>
              <a:ext cx="134237" cy="98749"/>
            </a:xfrm>
            <a:custGeom>
              <a:avLst/>
              <a:gdLst>
                <a:gd name="T0" fmla="*/ 36 w 37"/>
                <a:gd name="T1" fmla="*/ 14 h 27"/>
                <a:gd name="T2" fmla="*/ 17 w 37"/>
                <a:gd name="T3" fmla="*/ 0 h 27"/>
                <a:gd name="T4" fmla="*/ 1 w 37"/>
                <a:gd name="T5" fmla="*/ 14 h 27"/>
                <a:gd name="T6" fmla="*/ 20 w 37"/>
                <a:gd name="T7" fmla="*/ 27 h 27"/>
                <a:gd name="T8" fmla="*/ 36 w 37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1"/>
                    <a:pt x="10" y="27"/>
                    <a:pt x="20" y="27"/>
                  </a:cubicBezTo>
                  <a:cubicBezTo>
                    <a:pt x="29" y="27"/>
                    <a:pt x="37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8" name="iś1iḍe">
              <a:extLst>
                <a:ext uri="{FF2B5EF4-FFF2-40B4-BE49-F238E27FC236}">
                  <a16:creationId xmlns:a16="http://schemas.microsoft.com/office/drawing/2014/main" xmlns="" id="{7A6DC8D0-5A9B-4EDE-80C2-7081FE78A4EF}"/>
                </a:ext>
              </a:extLst>
            </p:cNvPr>
            <p:cNvSpPr/>
            <p:nvPr/>
          </p:nvSpPr>
          <p:spPr bwMode="auto">
            <a:xfrm>
              <a:off x="6539310" y="3558521"/>
              <a:ext cx="135779" cy="98749"/>
            </a:xfrm>
            <a:custGeom>
              <a:avLst/>
              <a:gdLst>
                <a:gd name="T0" fmla="*/ 36 w 37"/>
                <a:gd name="T1" fmla="*/ 14 h 27"/>
                <a:gd name="T2" fmla="*/ 17 w 37"/>
                <a:gd name="T3" fmla="*/ 0 h 27"/>
                <a:gd name="T4" fmla="*/ 1 w 37"/>
                <a:gd name="T5" fmla="*/ 14 h 27"/>
                <a:gd name="T6" fmla="*/ 20 w 37"/>
                <a:gd name="T7" fmla="*/ 27 h 27"/>
                <a:gd name="T8" fmla="*/ 36 w 37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1"/>
                    <a:pt x="10" y="27"/>
                    <a:pt x="20" y="27"/>
                  </a:cubicBezTo>
                  <a:cubicBezTo>
                    <a:pt x="30" y="27"/>
                    <a:pt x="37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9" name="ïšľîḍé">
              <a:extLst>
                <a:ext uri="{FF2B5EF4-FFF2-40B4-BE49-F238E27FC236}">
                  <a16:creationId xmlns:a16="http://schemas.microsoft.com/office/drawing/2014/main" xmlns="" id="{D221AB56-03A4-4B5A-BCBB-F0F2CD97D005}"/>
                </a:ext>
              </a:extLst>
            </p:cNvPr>
            <p:cNvSpPr/>
            <p:nvPr/>
          </p:nvSpPr>
          <p:spPr bwMode="auto">
            <a:xfrm>
              <a:off x="6699776" y="3558521"/>
              <a:ext cx="132693" cy="98749"/>
            </a:xfrm>
            <a:custGeom>
              <a:avLst/>
              <a:gdLst>
                <a:gd name="T0" fmla="*/ 36 w 36"/>
                <a:gd name="T1" fmla="*/ 14 h 27"/>
                <a:gd name="T2" fmla="*/ 16 w 36"/>
                <a:gd name="T3" fmla="*/ 0 h 27"/>
                <a:gd name="T4" fmla="*/ 0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6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1"/>
                    <a:pt x="10" y="27"/>
                    <a:pt x="19" y="27"/>
                  </a:cubicBezTo>
                  <a:cubicBezTo>
                    <a:pt x="29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0" name="iS1íḑe">
              <a:extLst>
                <a:ext uri="{FF2B5EF4-FFF2-40B4-BE49-F238E27FC236}">
                  <a16:creationId xmlns:a16="http://schemas.microsoft.com/office/drawing/2014/main" xmlns="" id="{14D552EE-45D2-40D6-A3AF-31D9AB3F0EDF}"/>
                </a:ext>
              </a:extLst>
            </p:cNvPr>
            <p:cNvSpPr/>
            <p:nvPr/>
          </p:nvSpPr>
          <p:spPr bwMode="auto">
            <a:xfrm>
              <a:off x="5750864" y="3678870"/>
              <a:ext cx="132693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1 w 36"/>
                <a:gd name="T5" fmla="*/ 14 h 28"/>
                <a:gd name="T6" fmla="*/ 18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9" y="0"/>
                    <a:pt x="1" y="6"/>
                    <a:pt x="1" y="14"/>
                  </a:cubicBezTo>
                  <a:cubicBezTo>
                    <a:pt x="0" y="22"/>
                    <a:pt x="8" y="28"/>
                    <a:pt x="18" y="28"/>
                  </a:cubicBezTo>
                  <a:cubicBezTo>
                    <a:pt x="28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1" name="îṧḻïḍè">
              <a:extLst>
                <a:ext uri="{FF2B5EF4-FFF2-40B4-BE49-F238E27FC236}">
                  <a16:creationId xmlns:a16="http://schemas.microsoft.com/office/drawing/2014/main" xmlns="" id="{EE310E69-00B0-45DA-937D-4E3D889ADCFA}"/>
                </a:ext>
              </a:extLst>
            </p:cNvPr>
            <p:cNvSpPr/>
            <p:nvPr/>
          </p:nvSpPr>
          <p:spPr bwMode="auto">
            <a:xfrm>
              <a:off x="5912874" y="3678870"/>
              <a:ext cx="131151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0 w 36"/>
                <a:gd name="T5" fmla="*/ 14 h 28"/>
                <a:gd name="T6" fmla="*/ 19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2" name="išḻíḓe">
              <a:extLst>
                <a:ext uri="{FF2B5EF4-FFF2-40B4-BE49-F238E27FC236}">
                  <a16:creationId xmlns:a16="http://schemas.microsoft.com/office/drawing/2014/main" xmlns="" id="{D825DF36-896B-477A-904D-1B9A1B943A0E}"/>
                </a:ext>
              </a:extLst>
            </p:cNvPr>
            <p:cNvSpPr/>
            <p:nvPr/>
          </p:nvSpPr>
          <p:spPr bwMode="auto">
            <a:xfrm>
              <a:off x="6073340" y="3678870"/>
              <a:ext cx="131151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0 w 36"/>
                <a:gd name="T5" fmla="*/ 14 h 28"/>
                <a:gd name="T6" fmla="*/ 19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3" name="íṥlïḑé">
              <a:extLst>
                <a:ext uri="{FF2B5EF4-FFF2-40B4-BE49-F238E27FC236}">
                  <a16:creationId xmlns:a16="http://schemas.microsoft.com/office/drawing/2014/main" xmlns="" id="{966F09CD-C308-4848-B3B9-83DF1BA60B7E}"/>
                </a:ext>
              </a:extLst>
            </p:cNvPr>
            <p:cNvSpPr/>
            <p:nvPr/>
          </p:nvSpPr>
          <p:spPr bwMode="auto">
            <a:xfrm>
              <a:off x="6233807" y="3678870"/>
              <a:ext cx="134237" cy="103378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4" name="íŝľíde">
              <a:extLst>
                <a:ext uri="{FF2B5EF4-FFF2-40B4-BE49-F238E27FC236}">
                  <a16:creationId xmlns:a16="http://schemas.microsoft.com/office/drawing/2014/main" xmlns="" id="{833F3A90-244F-4BA1-B5CC-917833822170}"/>
                </a:ext>
              </a:extLst>
            </p:cNvPr>
            <p:cNvSpPr/>
            <p:nvPr/>
          </p:nvSpPr>
          <p:spPr bwMode="auto">
            <a:xfrm>
              <a:off x="6394273" y="3678870"/>
              <a:ext cx="134237" cy="103378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5" name="ïṧlîḋe">
              <a:extLst>
                <a:ext uri="{FF2B5EF4-FFF2-40B4-BE49-F238E27FC236}">
                  <a16:creationId xmlns:a16="http://schemas.microsoft.com/office/drawing/2014/main" xmlns="" id="{8DF94189-9383-4068-A9C7-9C7CF6BF4798}"/>
                </a:ext>
              </a:extLst>
            </p:cNvPr>
            <p:cNvSpPr/>
            <p:nvPr/>
          </p:nvSpPr>
          <p:spPr bwMode="auto">
            <a:xfrm>
              <a:off x="6550110" y="3678870"/>
              <a:ext cx="138865" cy="103378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6" name="í$ļïďé">
              <a:extLst>
                <a:ext uri="{FF2B5EF4-FFF2-40B4-BE49-F238E27FC236}">
                  <a16:creationId xmlns:a16="http://schemas.microsoft.com/office/drawing/2014/main" xmlns="" id="{BEB4A155-DDDF-4C7A-AF70-9FBBB61D286A}"/>
                </a:ext>
              </a:extLst>
            </p:cNvPr>
            <p:cNvSpPr/>
            <p:nvPr/>
          </p:nvSpPr>
          <p:spPr bwMode="auto">
            <a:xfrm>
              <a:off x="6710577" y="3678870"/>
              <a:ext cx="138865" cy="103378"/>
            </a:xfrm>
            <a:custGeom>
              <a:avLst/>
              <a:gdLst>
                <a:gd name="T0" fmla="*/ 37 w 38"/>
                <a:gd name="T1" fmla="*/ 14 h 28"/>
                <a:gd name="T2" fmla="*/ 17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1" y="14"/>
                  </a:cubicBezTo>
                  <a:cubicBezTo>
                    <a:pt x="2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7" name="iśḻîdè">
              <a:extLst>
                <a:ext uri="{FF2B5EF4-FFF2-40B4-BE49-F238E27FC236}">
                  <a16:creationId xmlns:a16="http://schemas.microsoft.com/office/drawing/2014/main" xmlns="" id="{42C06DC1-9ABB-4EB2-80FC-EF3D74B4F376}"/>
                </a:ext>
              </a:extLst>
            </p:cNvPr>
            <p:cNvSpPr/>
            <p:nvPr/>
          </p:nvSpPr>
          <p:spPr bwMode="auto">
            <a:xfrm>
              <a:off x="5915960" y="3803849"/>
              <a:ext cx="131151" cy="101834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8" name="iṥ1íḍê">
              <a:extLst>
                <a:ext uri="{FF2B5EF4-FFF2-40B4-BE49-F238E27FC236}">
                  <a16:creationId xmlns:a16="http://schemas.microsoft.com/office/drawing/2014/main" xmlns="" id="{23AAB1C7-5475-49C6-ACA3-664DE91D9B22}"/>
                </a:ext>
              </a:extLst>
            </p:cNvPr>
            <p:cNvSpPr/>
            <p:nvPr/>
          </p:nvSpPr>
          <p:spPr bwMode="auto">
            <a:xfrm>
              <a:off x="6076426" y="3803849"/>
              <a:ext cx="134237" cy="101834"/>
            </a:xfrm>
            <a:custGeom>
              <a:avLst/>
              <a:gdLst>
                <a:gd name="T0" fmla="*/ 37 w 37"/>
                <a:gd name="T1" fmla="*/ 14 h 28"/>
                <a:gd name="T2" fmla="*/ 18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7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7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9" name="íśľîďê">
              <a:extLst>
                <a:ext uri="{FF2B5EF4-FFF2-40B4-BE49-F238E27FC236}">
                  <a16:creationId xmlns:a16="http://schemas.microsoft.com/office/drawing/2014/main" xmlns="" id="{AB49A75C-51E5-4A30-A77C-60C00427F5BC}"/>
                </a:ext>
              </a:extLst>
            </p:cNvPr>
            <p:cNvSpPr/>
            <p:nvPr/>
          </p:nvSpPr>
          <p:spPr bwMode="auto">
            <a:xfrm>
              <a:off x="6239978" y="3803849"/>
              <a:ext cx="135779" cy="101834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0" name="ïśḷïḋé">
              <a:extLst>
                <a:ext uri="{FF2B5EF4-FFF2-40B4-BE49-F238E27FC236}">
                  <a16:creationId xmlns:a16="http://schemas.microsoft.com/office/drawing/2014/main" xmlns="" id="{8027A2DA-D281-4CA6-8EEB-847C15DF2367}"/>
                </a:ext>
              </a:extLst>
            </p:cNvPr>
            <p:cNvSpPr/>
            <p:nvPr/>
          </p:nvSpPr>
          <p:spPr bwMode="auto">
            <a:xfrm>
              <a:off x="6400445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0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1" name="íṩļîḓé">
              <a:extLst>
                <a:ext uri="{FF2B5EF4-FFF2-40B4-BE49-F238E27FC236}">
                  <a16:creationId xmlns:a16="http://schemas.microsoft.com/office/drawing/2014/main" xmlns="" id="{D630646F-2F7B-4E5E-BE76-FA2664486572}"/>
                </a:ext>
              </a:extLst>
            </p:cNvPr>
            <p:cNvSpPr/>
            <p:nvPr/>
          </p:nvSpPr>
          <p:spPr bwMode="auto">
            <a:xfrm>
              <a:off x="6560911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1 w 38"/>
                <a:gd name="T5" fmla="*/ 14 h 28"/>
                <a:gd name="T6" fmla="*/ 21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0" y="28"/>
                    <a:pt x="21" y="28"/>
                  </a:cubicBezTo>
                  <a:cubicBezTo>
                    <a:pt x="31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2" name="îṥļîḑè">
              <a:extLst>
                <a:ext uri="{FF2B5EF4-FFF2-40B4-BE49-F238E27FC236}">
                  <a16:creationId xmlns:a16="http://schemas.microsoft.com/office/drawing/2014/main" xmlns="" id="{86807E70-4A75-4007-8128-C7F57BECBB7B}"/>
                </a:ext>
              </a:extLst>
            </p:cNvPr>
            <p:cNvSpPr/>
            <p:nvPr/>
          </p:nvSpPr>
          <p:spPr bwMode="auto">
            <a:xfrm>
              <a:off x="6726006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7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1" y="14"/>
                  </a:cubicBezTo>
                  <a:cubicBezTo>
                    <a:pt x="1" y="22"/>
                    <a:pt x="10" y="28"/>
                    <a:pt x="20" y="28"/>
                  </a:cubicBezTo>
                  <a:cubicBezTo>
                    <a:pt x="31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3" name="ïṧḷïdé">
              <a:extLst>
                <a:ext uri="{FF2B5EF4-FFF2-40B4-BE49-F238E27FC236}">
                  <a16:creationId xmlns:a16="http://schemas.microsoft.com/office/drawing/2014/main" xmlns="" id="{0785BA85-A11D-4074-AA02-8E9C0C896C52}"/>
                </a:ext>
              </a:extLst>
            </p:cNvPr>
            <p:cNvSpPr/>
            <p:nvPr/>
          </p:nvSpPr>
          <p:spPr bwMode="auto">
            <a:xfrm>
              <a:off x="5915960" y="3931914"/>
              <a:ext cx="134237" cy="104920"/>
            </a:xfrm>
            <a:custGeom>
              <a:avLst/>
              <a:gdLst>
                <a:gd name="T0" fmla="*/ 37 w 37"/>
                <a:gd name="T1" fmla="*/ 14 h 29"/>
                <a:gd name="T2" fmla="*/ 18 w 37"/>
                <a:gd name="T3" fmla="*/ 0 h 29"/>
                <a:gd name="T4" fmla="*/ 0 w 37"/>
                <a:gd name="T5" fmla="*/ 14 h 29"/>
                <a:gd name="T6" fmla="*/ 19 w 37"/>
                <a:gd name="T7" fmla="*/ 29 h 29"/>
                <a:gd name="T8" fmla="*/ 37 w 37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9">
                  <a:moveTo>
                    <a:pt x="37" y="14"/>
                  </a:moveTo>
                  <a:cubicBezTo>
                    <a:pt x="37" y="6"/>
                    <a:pt x="29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2"/>
                    <a:pt x="9" y="29"/>
                    <a:pt x="19" y="29"/>
                  </a:cubicBezTo>
                  <a:cubicBezTo>
                    <a:pt x="29" y="29"/>
                    <a:pt x="37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4" name="iṡľídê">
              <a:extLst>
                <a:ext uri="{FF2B5EF4-FFF2-40B4-BE49-F238E27FC236}">
                  <a16:creationId xmlns:a16="http://schemas.microsoft.com/office/drawing/2014/main" xmlns="" id="{35CC5ECA-70ED-4283-9955-B98C212C5744}"/>
                </a:ext>
              </a:extLst>
            </p:cNvPr>
            <p:cNvSpPr/>
            <p:nvPr/>
          </p:nvSpPr>
          <p:spPr bwMode="auto">
            <a:xfrm>
              <a:off x="6079512" y="3931914"/>
              <a:ext cx="138865" cy="104920"/>
            </a:xfrm>
            <a:custGeom>
              <a:avLst/>
              <a:gdLst>
                <a:gd name="T0" fmla="*/ 37 w 38"/>
                <a:gd name="T1" fmla="*/ 14 h 29"/>
                <a:gd name="T2" fmla="*/ 18 w 38"/>
                <a:gd name="T3" fmla="*/ 0 h 29"/>
                <a:gd name="T4" fmla="*/ 0 w 38"/>
                <a:gd name="T5" fmla="*/ 14 h 29"/>
                <a:gd name="T6" fmla="*/ 19 w 38"/>
                <a:gd name="T7" fmla="*/ 29 h 29"/>
                <a:gd name="T8" fmla="*/ 37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7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9"/>
                    <a:pt x="19" y="29"/>
                  </a:cubicBezTo>
                  <a:cubicBezTo>
                    <a:pt x="30" y="29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5" name="îşlîdé">
              <a:extLst>
                <a:ext uri="{FF2B5EF4-FFF2-40B4-BE49-F238E27FC236}">
                  <a16:creationId xmlns:a16="http://schemas.microsoft.com/office/drawing/2014/main" xmlns="" id="{A90ED6F4-622A-4E40-A812-C6405EAE6895}"/>
                </a:ext>
              </a:extLst>
            </p:cNvPr>
            <p:cNvSpPr/>
            <p:nvPr/>
          </p:nvSpPr>
          <p:spPr bwMode="auto">
            <a:xfrm>
              <a:off x="6244607" y="3931914"/>
              <a:ext cx="138865" cy="104920"/>
            </a:xfrm>
            <a:custGeom>
              <a:avLst/>
              <a:gdLst>
                <a:gd name="T0" fmla="*/ 38 w 38"/>
                <a:gd name="T1" fmla="*/ 14 h 29"/>
                <a:gd name="T2" fmla="*/ 18 w 38"/>
                <a:gd name="T3" fmla="*/ 0 h 29"/>
                <a:gd name="T4" fmla="*/ 1 w 38"/>
                <a:gd name="T5" fmla="*/ 14 h 29"/>
                <a:gd name="T6" fmla="*/ 20 w 38"/>
                <a:gd name="T7" fmla="*/ 29 h 29"/>
                <a:gd name="T8" fmla="*/ 38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2"/>
                    <a:pt x="10" y="29"/>
                    <a:pt x="20" y="29"/>
                  </a:cubicBezTo>
                  <a:cubicBezTo>
                    <a:pt x="30" y="29"/>
                    <a:pt x="38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6" name="ïṡ1iḍé">
              <a:extLst>
                <a:ext uri="{FF2B5EF4-FFF2-40B4-BE49-F238E27FC236}">
                  <a16:creationId xmlns:a16="http://schemas.microsoft.com/office/drawing/2014/main" xmlns="" id="{174F1F0C-0ACB-4863-9608-676489CAFF73}"/>
                </a:ext>
              </a:extLst>
            </p:cNvPr>
            <p:cNvSpPr/>
            <p:nvPr/>
          </p:nvSpPr>
          <p:spPr bwMode="auto">
            <a:xfrm>
              <a:off x="6408159" y="3931914"/>
              <a:ext cx="141951" cy="104920"/>
            </a:xfrm>
            <a:custGeom>
              <a:avLst/>
              <a:gdLst>
                <a:gd name="T0" fmla="*/ 38 w 39"/>
                <a:gd name="T1" fmla="*/ 14 h 29"/>
                <a:gd name="T2" fmla="*/ 18 w 39"/>
                <a:gd name="T3" fmla="*/ 0 h 29"/>
                <a:gd name="T4" fmla="*/ 1 w 39"/>
                <a:gd name="T5" fmla="*/ 14 h 29"/>
                <a:gd name="T6" fmla="*/ 21 w 39"/>
                <a:gd name="T7" fmla="*/ 29 h 29"/>
                <a:gd name="T8" fmla="*/ 38 w 3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2"/>
                    <a:pt x="10" y="29"/>
                    <a:pt x="21" y="29"/>
                  </a:cubicBezTo>
                  <a:cubicBezTo>
                    <a:pt x="31" y="29"/>
                    <a:pt x="39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7" name="ïṥḷîďê">
              <a:extLst>
                <a:ext uri="{FF2B5EF4-FFF2-40B4-BE49-F238E27FC236}">
                  <a16:creationId xmlns:a16="http://schemas.microsoft.com/office/drawing/2014/main" xmlns="" id="{A09F47AD-891F-4806-8B73-D7D526D1A4E0}"/>
                </a:ext>
              </a:extLst>
            </p:cNvPr>
            <p:cNvSpPr/>
            <p:nvPr/>
          </p:nvSpPr>
          <p:spPr bwMode="auto">
            <a:xfrm>
              <a:off x="6573255" y="3931914"/>
              <a:ext cx="141951" cy="104920"/>
            </a:xfrm>
            <a:custGeom>
              <a:avLst/>
              <a:gdLst>
                <a:gd name="T0" fmla="*/ 38 w 39"/>
                <a:gd name="T1" fmla="*/ 14 h 29"/>
                <a:gd name="T2" fmla="*/ 18 w 39"/>
                <a:gd name="T3" fmla="*/ 0 h 29"/>
                <a:gd name="T4" fmla="*/ 1 w 39"/>
                <a:gd name="T5" fmla="*/ 14 h 29"/>
                <a:gd name="T6" fmla="*/ 21 w 39"/>
                <a:gd name="T7" fmla="*/ 29 h 29"/>
                <a:gd name="T8" fmla="*/ 38 w 3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1" y="29"/>
                    <a:pt x="21" y="29"/>
                  </a:cubicBezTo>
                  <a:cubicBezTo>
                    <a:pt x="31" y="29"/>
                    <a:pt x="39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8" name="íṧḷiḓe">
              <a:extLst>
                <a:ext uri="{FF2B5EF4-FFF2-40B4-BE49-F238E27FC236}">
                  <a16:creationId xmlns:a16="http://schemas.microsoft.com/office/drawing/2014/main" xmlns="" id="{D5E64923-6EDE-40A6-921D-BD91E46A96B9}"/>
                </a:ext>
              </a:extLst>
            </p:cNvPr>
            <p:cNvSpPr/>
            <p:nvPr/>
          </p:nvSpPr>
          <p:spPr bwMode="auto">
            <a:xfrm>
              <a:off x="6739893" y="3931914"/>
              <a:ext cx="138865" cy="104920"/>
            </a:xfrm>
            <a:custGeom>
              <a:avLst/>
              <a:gdLst>
                <a:gd name="T0" fmla="*/ 37 w 38"/>
                <a:gd name="T1" fmla="*/ 14 h 29"/>
                <a:gd name="T2" fmla="*/ 17 w 38"/>
                <a:gd name="T3" fmla="*/ 0 h 29"/>
                <a:gd name="T4" fmla="*/ 0 w 38"/>
                <a:gd name="T5" fmla="*/ 14 h 29"/>
                <a:gd name="T6" fmla="*/ 21 w 38"/>
                <a:gd name="T7" fmla="*/ 29 h 29"/>
                <a:gd name="T8" fmla="*/ 37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2"/>
                    <a:pt x="10" y="29"/>
                    <a:pt x="21" y="29"/>
                  </a:cubicBezTo>
                  <a:cubicBezTo>
                    <a:pt x="31" y="29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9" name="iṧliḓê">
              <a:extLst>
                <a:ext uri="{FF2B5EF4-FFF2-40B4-BE49-F238E27FC236}">
                  <a16:creationId xmlns:a16="http://schemas.microsoft.com/office/drawing/2014/main" xmlns="" id="{281D2E62-AA4C-4DB1-9B35-E3F6015D40DF}"/>
                </a:ext>
              </a:extLst>
            </p:cNvPr>
            <p:cNvSpPr/>
            <p:nvPr/>
          </p:nvSpPr>
          <p:spPr bwMode="auto">
            <a:xfrm>
              <a:off x="5750864" y="4063064"/>
              <a:ext cx="135779" cy="10955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0" name="íSlîdê">
              <a:extLst>
                <a:ext uri="{FF2B5EF4-FFF2-40B4-BE49-F238E27FC236}">
                  <a16:creationId xmlns:a16="http://schemas.microsoft.com/office/drawing/2014/main" xmlns="" id="{56FE218D-5BCF-42F8-8EE6-57E409B197FE}"/>
                </a:ext>
              </a:extLst>
            </p:cNvPr>
            <p:cNvSpPr/>
            <p:nvPr/>
          </p:nvSpPr>
          <p:spPr bwMode="auto">
            <a:xfrm>
              <a:off x="5915960" y="4063064"/>
              <a:ext cx="138865" cy="109550"/>
            </a:xfrm>
            <a:custGeom>
              <a:avLst/>
              <a:gdLst>
                <a:gd name="T0" fmla="*/ 38 w 38"/>
                <a:gd name="T1" fmla="*/ 15 h 30"/>
                <a:gd name="T2" fmla="*/ 19 w 38"/>
                <a:gd name="T3" fmla="*/ 0 h 30"/>
                <a:gd name="T4" fmla="*/ 1 w 38"/>
                <a:gd name="T5" fmla="*/ 15 h 30"/>
                <a:gd name="T6" fmla="*/ 20 w 38"/>
                <a:gd name="T7" fmla="*/ 30 h 30"/>
                <a:gd name="T8" fmla="*/ 38 w 38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5"/>
                  </a:moveTo>
                  <a:cubicBezTo>
                    <a:pt x="38" y="6"/>
                    <a:pt x="29" y="0"/>
                    <a:pt x="19" y="0"/>
                  </a:cubicBezTo>
                  <a:cubicBezTo>
                    <a:pt x="9" y="0"/>
                    <a:pt x="0" y="6"/>
                    <a:pt x="1" y="15"/>
                  </a:cubicBezTo>
                  <a:cubicBezTo>
                    <a:pt x="1" y="23"/>
                    <a:pt x="9" y="30"/>
                    <a:pt x="20" y="30"/>
                  </a:cubicBezTo>
                  <a:cubicBezTo>
                    <a:pt x="30" y="30"/>
                    <a:pt x="38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1" name="íṧļiďe">
              <a:extLst>
                <a:ext uri="{FF2B5EF4-FFF2-40B4-BE49-F238E27FC236}">
                  <a16:creationId xmlns:a16="http://schemas.microsoft.com/office/drawing/2014/main" xmlns="" id="{396945E8-6B93-4536-8654-71EC39E7FB83}"/>
                </a:ext>
              </a:extLst>
            </p:cNvPr>
            <p:cNvSpPr/>
            <p:nvPr/>
          </p:nvSpPr>
          <p:spPr bwMode="auto">
            <a:xfrm>
              <a:off x="6084140" y="4063064"/>
              <a:ext cx="138865" cy="109550"/>
            </a:xfrm>
            <a:custGeom>
              <a:avLst/>
              <a:gdLst>
                <a:gd name="T0" fmla="*/ 38 w 38"/>
                <a:gd name="T1" fmla="*/ 15 h 30"/>
                <a:gd name="T2" fmla="*/ 19 w 38"/>
                <a:gd name="T3" fmla="*/ 0 h 30"/>
                <a:gd name="T4" fmla="*/ 1 w 38"/>
                <a:gd name="T5" fmla="*/ 15 h 30"/>
                <a:gd name="T6" fmla="*/ 20 w 38"/>
                <a:gd name="T7" fmla="*/ 30 h 30"/>
                <a:gd name="T8" fmla="*/ 38 w 38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5"/>
                  </a:moveTo>
                  <a:cubicBezTo>
                    <a:pt x="38" y="6"/>
                    <a:pt x="29" y="0"/>
                    <a:pt x="19" y="0"/>
                  </a:cubicBezTo>
                  <a:cubicBezTo>
                    <a:pt x="8" y="0"/>
                    <a:pt x="0" y="6"/>
                    <a:pt x="1" y="15"/>
                  </a:cubicBezTo>
                  <a:cubicBezTo>
                    <a:pt x="1" y="23"/>
                    <a:pt x="9" y="30"/>
                    <a:pt x="20" y="30"/>
                  </a:cubicBezTo>
                  <a:cubicBezTo>
                    <a:pt x="30" y="30"/>
                    <a:pt x="38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2" name="iṣľidé">
              <a:extLst>
                <a:ext uri="{FF2B5EF4-FFF2-40B4-BE49-F238E27FC236}">
                  <a16:creationId xmlns:a16="http://schemas.microsoft.com/office/drawing/2014/main" xmlns="" id="{83CB8FEE-04AB-4B83-8556-9167CBF0F9B6}"/>
                </a:ext>
              </a:extLst>
            </p:cNvPr>
            <p:cNvSpPr/>
            <p:nvPr/>
          </p:nvSpPr>
          <p:spPr bwMode="auto">
            <a:xfrm>
              <a:off x="6250779" y="4063064"/>
              <a:ext cx="143495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0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9" y="0"/>
                    <a:pt x="18" y="0"/>
                  </a:cubicBezTo>
                  <a:cubicBezTo>
                    <a:pt x="8" y="0"/>
                    <a:pt x="0" y="6"/>
                    <a:pt x="0" y="15"/>
                  </a:cubicBezTo>
                  <a:cubicBezTo>
                    <a:pt x="1" y="23"/>
                    <a:pt x="10" y="30"/>
                    <a:pt x="20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3" name="ïṡľîďè">
              <a:extLst>
                <a:ext uri="{FF2B5EF4-FFF2-40B4-BE49-F238E27FC236}">
                  <a16:creationId xmlns:a16="http://schemas.microsoft.com/office/drawing/2014/main" xmlns="" id="{1EA4874D-E787-479E-8A66-8B4D52669756}"/>
                </a:ext>
              </a:extLst>
            </p:cNvPr>
            <p:cNvSpPr/>
            <p:nvPr/>
          </p:nvSpPr>
          <p:spPr bwMode="auto">
            <a:xfrm>
              <a:off x="6418960" y="4063064"/>
              <a:ext cx="141951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0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0" y="15"/>
                  </a:cubicBezTo>
                  <a:cubicBezTo>
                    <a:pt x="1" y="23"/>
                    <a:pt x="10" y="30"/>
                    <a:pt x="20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4" name="íṩliḑe">
              <a:extLst>
                <a:ext uri="{FF2B5EF4-FFF2-40B4-BE49-F238E27FC236}">
                  <a16:creationId xmlns:a16="http://schemas.microsoft.com/office/drawing/2014/main" xmlns="" id="{34F72993-CE41-41A8-A999-FD9BD0869E42}"/>
                </a:ext>
              </a:extLst>
            </p:cNvPr>
            <p:cNvSpPr/>
            <p:nvPr/>
          </p:nvSpPr>
          <p:spPr bwMode="auto">
            <a:xfrm>
              <a:off x="6587141" y="4063064"/>
              <a:ext cx="141951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1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1" y="23"/>
                    <a:pt x="10" y="30"/>
                    <a:pt x="21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5" name="íṥļíďè">
              <a:extLst>
                <a:ext uri="{FF2B5EF4-FFF2-40B4-BE49-F238E27FC236}">
                  <a16:creationId xmlns:a16="http://schemas.microsoft.com/office/drawing/2014/main" xmlns="" id="{CB69972C-7F68-412D-9D3B-38BA899630EF}"/>
                </a:ext>
              </a:extLst>
            </p:cNvPr>
            <p:cNvSpPr/>
            <p:nvPr/>
          </p:nvSpPr>
          <p:spPr bwMode="auto">
            <a:xfrm>
              <a:off x="6750693" y="4063064"/>
              <a:ext cx="146580" cy="109550"/>
            </a:xfrm>
            <a:custGeom>
              <a:avLst/>
              <a:gdLst>
                <a:gd name="T0" fmla="*/ 39 w 40"/>
                <a:gd name="T1" fmla="*/ 15 h 30"/>
                <a:gd name="T2" fmla="*/ 18 w 40"/>
                <a:gd name="T3" fmla="*/ 0 h 30"/>
                <a:gd name="T4" fmla="*/ 1 w 40"/>
                <a:gd name="T5" fmla="*/ 15 h 30"/>
                <a:gd name="T6" fmla="*/ 22 w 40"/>
                <a:gd name="T7" fmla="*/ 30 h 30"/>
                <a:gd name="T8" fmla="*/ 39 w 4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9" y="15"/>
                  </a:moveTo>
                  <a:cubicBezTo>
                    <a:pt x="38" y="6"/>
                    <a:pt x="29" y="0"/>
                    <a:pt x="18" y="0"/>
                  </a:cubicBezTo>
                  <a:cubicBezTo>
                    <a:pt x="8" y="0"/>
                    <a:pt x="0" y="6"/>
                    <a:pt x="1" y="15"/>
                  </a:cubicBezTo>
                  <a:cubicBezTo>
                    <a:pt x="2" y="23"/>
                    <a:pt x="11" y="30"/>
                    <a:pt x="22" y="30"/>
                  </a:cubicBezTo>
                  <a:cubicBezTo>
                    <a:pt x="32" y="30"/>
                    <a:pt x="40" y="23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6" name="íśľïḍe">
              <a:extLst>
                <a:ext uri="{FF2B5EF4-FFF2-40B4-BE49-F238E27FC236}">
                  <a16:creationId xmlns:a16="http://schemas.microsoft.com/office/drawing/2014/main" xmlns="" id="{89366902-00E2-417F-82D1-0A7873F714FC}"/>
                </a:ext>
              </a:extLst>
            </p:cNvPr>
            <p:cNvSpPr/>
            <p:nvPr/>
          </p:nvSpPr>
          <p:spPr bwMode="auto">
            <a:xfrm>
              <a:off x="5919046" y="4198843"/>
              <a:ext cx="138865" cy="112636"/>
            </a:xfrm>
            <a:custGeom>
              <a:avLst/>
              <a:gdLst>
                <a:gd name="T0" fmla="*/ 38 w 38"/>
                <a:gd name="T1" fmla="*/ 15 h 31"/>
                <a:gd name="T2" fmla="*/ 19 w 38"/>
                <a:gd name="T3" fmla="*/ 0 h 31"/>
                <a:gd name="T4" fmla="*/ 0 w 38"/>
                <a:gd name="T5" fmla="*/ 15 h 31"/>
                <a:gd name="T6" fmla="*/ 19 w 38"/>
                <a:gd name="T7" fmla="*/ 31 h 31"/>
                <a:gd name="T8" fmla="*/ 38 w 3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15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4"/>
                    <a:pt x="9" y="31"/>
                    <a:pt x="19" y="31"/>
                  </a:cubicBezTo>
                  <a:cubicBezTo>
                    <a:pt x="30" y="31"/>
                    <a:pt x="38" y="24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7" name="í$ḻîďe">
              <a:extLst>
                <a:ext uri="{FF2B5EF4-FFF2-40B4-BE49-F238E27FC236}">
                  <a16:creationId xmlns:a16="http://schemas.microsoft.com/office/drawing/2014/main" xmlns="" id="{81354F76-7C3E-4C56-98E0-3705EB668465}"/>
                </a:ext>
              </a:extLst>
            </p:cNvPr>
            <p:cNvSpPr/>
            <p:nvPr/>
          </p:nvSpPr>
          <p:spPr bwMode="auto">
            <a:xfrm>
              <a:off x="6087226" y="4198843"/>
              <a:ext cx="141951" cy="112636"/>
            </a:xfrm>
            <a:custGeom>
              <a:avLst/>
              <a:gdLst>
                <a:gd name="T0" fmla="*/ 39 w 39"/>
                <a:gd name="T1" fmla="*/ 15 h 31"/>
                <a:gd name="T2" fmla="*/ 19 w 39"/>
                <a:gd name="T3" fmla="*/ 0 h 31"/>
                <a:gd name="T4" fmla="*/ 1 w 39"/>
                <a:gd name="T5" fmla="*/ 15 h 31"/>
                <a:gd name="T6" fmla="*/ 20 w 39"/>
                <a:gd name="T7" fmla="*/ 31 h 31"/>
                <a:gd name="T8" fmla="*/ 39 w 39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15"/>
                  </a:moveTo>
                  <a:cubicBezTo>
                    <a:pt x="38" y="7"/>
                    <a:pt x="30" y="0"/>
                    <a:pt x="19" y="0"/>
                  </a:cubicBezTo>
                  <a:cubicBezTo>
                    <a:pt x="9" y="0"/>
                    <a:pt x="0" y="7"/>
                    <a:pt x="1" y="15"/>
                  </a:cubicBezTo>
                  <a:cubicBezTo>
                    <a:pt x="1" y="24"/>
                    <a:pt x="10" y="31"/>
                    <a:pt x="20" y="31"/>
                  </a:cubicBezTo>
                  <a:cubicBezTo>
                    <a:pt x="31" y="31"/>
                    <a:pt x="39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8" name="ïSḷîḍè">
              <a:extLst>
                <a:ext uri="{FF2B5EF4-FFF2-40B4-BE49-F238E27FC236}">
                  <a16:creationId xmlns:a16="http://schemas.microsoft.com/office/drawing/2014/main" xmlns="" id="{0876ABAC-94B2-4BD9-B0C8-7B20E20A307B}"/>
                </a:ext>
              </a:extLst>
            </p:cNvPr>
            <p:cNvSpPr/>
            <p:nvPr/>
          </p:nvSpPr>
          <p:spPr bwMode="auto">
            <a:xfrm>
              <a:off x="6258494" y="4198843"/>
              <a:ext cx="141951" cy="112636"/>
            </a:xfrm>
            <a:custGeom>
              <a:avLst/>
              <a:gdLst>
                <a:gd name="T0" fmla="*/ 38 w 39"/>
                <a:gd name="T1" fmla="*/ 15 h 31"/>
                <a:gd name="T2" fmla="*/ 18 w 39"/>
                <a:gd name="T3" fmla="*/ 0 h 31"/>
                <a:gd name="T4" fmla="*/ 0 w 39"/>
                <a:gd name="T5" fmla="*/ 15 h 31"/>
                <a:gd name="T6" fmla="*/ 20 w 39"/>
                <a:gd name="T7" fmla="*/ 31 h 31"/>
                <a:gd name="T8" fmla="*/ 38 w 39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8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4"/>
                    <a:pt x="10" y="31"/>
                    <a:pt x="20" y="31"/>
                  </a:cubicBezTo>
                  <a:cubicBezTo>
                    <a:pt x="31" y="31"/>
                    <a:pt x="39" y="24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9" name="íŝ1ïḋé">
              <a:extLst>
                <a:ext uri="{FF2B5EF4-FFF2-40B4-BE49-F238E27FC236}">
                  <a16:creationId xmlns:a16="http://schemas.microsoft.com/office/drawing/2014/main" xmlns="" id="{6707A6E6-0FAA-4348-8AC1-51AB6838A812}"/>
                </a:ext>
              </a:extLst>
            </p:cNvPr>
            <p:cNvSpPr/>
            <p:nvPr/>
          </p:nvSpPr>
          <p:spPr bwMode="auto">
            <a:xfrm>
              <a:off x="6426674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9 w 40"/>
                <a:gd name="T3" fmla="*/ 0 h 31"/>
                <a:gd name="T4" fmla="*/ 1 w 40"/>
                <a:gd name="T5" fmla="*/ 15 h 31"/>
                <a:gd name="T6" fmla="*/ 21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2" y="24"/>
                    <a:pt x="11" y="31"/>
                    <a:pt x="21" y="31"/>
                  </a:cubicBezTo>
                  <a:cubicBezTo>
                    <a:pt x="32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0" name="îś1íḑè">
              <a:extLst>
                <a:ext uri="{FF2B5EF4-FFF2-40B4-BE49-F238E27FC236}">
                  <a16:creationId xmlns:a16="http://schemas.microsoft.com/office/drawing/2014/main" xmlns="" id="{D1970463-7AFA-4A4D-9C07-760F91EE4DCE}"/>
                </a:ext>
              </a:extLst>
            </p:cNvPr>
            <p:cNvSpPr/>
            <p:nvPr/>
          </p:nvSpPr>
          <p:spPr bwMode="auto">
            <a:xfrm>
              <a:off x="6597942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8 w 40"/>
                <a:gd name="T3" fmla="*/ 0 h 31"/>
                <a:gd name="T4" fmla="*/ 1 w 40"/>
                <a:gd name="T5" fmla="*/ 15 h 31"/>
                <a:gd name="T6" fmla="*/ 21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1" y="24"/>
                    <a:pt x="11" y="31"/>
                    <a:pt x="21" y="31"/>
                  </a:cubicBezTo>
                  <a:cubicBezTo>
                    <a:pt x="32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1" name="îšḷiḓê">
              <a:extLst>
                <a:ext uri="{FF2B5EF4-FFF2-40B4-BE49-F238E27FC236}">
                  <a16:creationId xmlns:a16="http://schemas.microsoft.com/office/drawing/2014/main" xmlns="" id="{FA63A74B-C591-4BE8-9105-E657219ABDBE}"/>
                </a:ext>
              </a:extLst>
            </p:cNvPr>
            <p:cNvSpPr/>
            <p:nvPr/>
          </p:nvSpPr>
          <p:spPr bwMode="auto">
            <a:xfrm>
              <a:off x="5919046" y="4337708"/>
              <a:ext cx="143495" cy="115721"/>
            </a:xfrm>
            <a:custGeom>
              <a:avLst/>
              <a:gdLst>
                <a:gd name="T0" fmla="*/ 39 w 39"/>
                <a:gd name="T1" fmla="*/ 16 h 32"/>
                <a:gd name="T2" fmla="*/ 19 w 39"/>
                <a:gd name="T3" fmla="*/ 0 h 32"/>
                <a:gd name="T4" fmla="*/ 0 w 39"/>
                <a:gd name="T5" fmla="*/ 16 h 32"/>
                <a:gd name="T6" fmla="*/ 20 w 39"/>
                <a:gd name="T7" fmla="*/ 32 h 32"/>
                <a:gd name="T8" fmla="*/ 39 w 3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39" y="16"/>
                  </a:moveTo>
                  <a:cubicBezTo>
                    <a:pt x="39" y="7"/>
                    <a:pt x="30" y="0"/>
                    <a:pt x="19" y="0"/>
                  </a:cubicBezTo>
                  <a:cubicBezTo>
                    <a:pt x="9" y="0"/>
                    <a:pt x="0" y="7"/>
                    <a:pt x="0" y="16"/>
                  </a:cubicBezTo>
                  <a:cubicBezTo>
                    <a:pt x="0" y="25"/>
                    <a:pt x="9" y="32"/>
                    <a:pt x="20" y="32"/>
                  </a:cubicBezTo>
                  <a:cubicBezTo>
                    <a:pt x="31" y="32"/>
                    <a:pt x="39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2" name="iş1íḋé">
              <a:extLst>
                <a:ext uri="{FF2B5EF4-FFF2-40B4-BE49-F238E27FC236}">
                  <a16:creationId xmlns:a16="http://schemas.microsoft.com/office/drawing/2014/main" xmlns="" id="{8F3BA8D5-85A1-4103-9B86-C8F568849D93}"/>
                </a:ext>
              </a:extLst>
            </p:cNvPr>
            <p:cNvSpPr/>
            <p:nvPr/>
          </p:nvSpPr>
          <p:spPr bwMode="auto">
            <a:xfrm>
              <a:off x="6094941" y="4337708"/>
              <a:ext cx="141951" cy="115721"/>
            </a:xfrm>
            <a:custGeom>
              <a:avLst/>
              <a:gdLst>
                <a:gd name="T0" fmla="*/ 39 w 39"/>
                <a:gd name="T1" fmla="*/ 16 h 32"/>
                <a:gd name="T2" fmla="*/ 19 w 39"/>
                <a:gd name="T3" fmla="*/ 0 h 32"/>
                <a:gd name="T4" fmla="*/ 0 w 39"/>
                <a:gd name="T5" fmla="*/ 16 h 32"/>
                <a:gd name="T6" fmla="*/ 20 w 39"/>
                <a:gd name="T7" fmla="*/ 32 h 32"/>
                <a:gd name="T8" fmla="*/ 39 w 3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39" y="16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9" y="32"/>
                    <a:pt x="20" y="32"/>
                  </a:cubicBezTo>
                  <a:cubicBezTo>
                    <a:pt x="31" y="32"/>
                    <a:pt x="39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3" name="íṧľiḋé">
              <a:extLst>
                <a:ext uri="{FF2B5EF4-FFF2-40B4-BE49-F238E27FC236}">
                  <a16:creationId xmlns:a16="http://schemas.microsoft.com/office/drawing/2014/main" xmlns="" id="{730ACCA8-4F1C-4862-85ED-A909C3ACDF0C}"/>
                </a:ext>
              </a:extLst>
            </p:cNvPr>
            <p:cNvSpPr/>
            <p:nvPr/>
          </p:nvSpPr>
          <p:spPr bwMode="auto">
            <a:xfrm>
              <a:off x="6266208" y="4337708"/>
              <a:ext cx="146580" cy="115721"/>
            </a:xfrm>
            <a:custGeom>
              <a:avLst/>
              <a:gdLst>
                <a:gd name="T0" fmla="*/ 39 w 40"/>
                <a:gd name="T1" fmla="*/ 16 h 32"/>
                <a:gd name="T2" fmla="*/ 19 w 40"/>
                <a:gd name="T3" fmla="*/ 0 h 32"/>
                <a:gd name="T4" fmla="*/ 0 w 40"/>
                <a:gd name="T5" fmla="*/ 16 h 32"/>
                <a:gd name="T6" fmla="*/ 21 w 40"/>
                <a:gd name="T7" fmla="*/ 32 h 32"/>
                <a:gd name="T8" fmla="*/ 39 w 4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39" y="16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1" y="25"/>
                    <a:pt x="10" y="32"/>
                    <a:pt x="21" y="32"/>
                  </a:cubicBezTo>
                  <a:cubicBezTo>
                    <a:pt x="31" y="32"/>
                    <a:pt x="40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4" name="íṧ1iďe">
              <a:extLst>
                <a:ext uri="{FF2B5EF4-FFF2-40B4-BE49-F238E27FC236}">
                  <a16:creationId xmlns:a16="http://schemas.microsoft.com/office/drawing/2014/main" xmlns="" id="{0756A15F-5EA4-42FB-95BB-7892E473296C}"/>
                </a:ext>
              </a:extLst>
            </p:cNvPr>
            <p:cNvSpPr/>
            <p:nvPr/>
          </p:nvSpPr>
          <p:spPr bwMode="auto">
            <a:xfrm>
              <a:off x="6437476" y="4337708"/>
              <a:ext cx="146580" cy="115721"/>
            </a:xfrm>
            <a:custGeom>
              <a:avLst/>
              <a:gdLst>
                <a:gd name="T0" fmla="*/ 39 w 40"/>
                <a:gd name="T1" fmla="*/ 16 h 32"/>
                <a:gd name="T2" fmla="*/ 19 w 40"/>
                <a:gd name="T3" fmla="*/ 0 h 32"/>
                <a:gd name="T4" fmla="*/ 1 w 40"/>
                <a:gd name="T5" fmla="*/ 16 h 32"/>
                <a:gd name="T6" fmla="*/ 21 w 40"/>
                <a:gd name="T7" fmla="*/ 32 h 32"/>
                <a:gd name="T8" fmla="*/ 39 w 4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39" y="16"/>
                  </a:moveTo>
                  <a:cubicBezTo>
                    <a:pt x="39" y="7"/>
                    <a:pt x="29" y="0"/>
                    <a:pt x="19" y="0"/>
                  </a:cubicBezTo>
                  <a:cubicBezTo>
                    <a:pt x="8" y="0"/>
                    <a:pt x="0" y="7"/>
                    <a:pt x="1" y="16"/>
                  </a:cubicBezTo>
                  <a:cubicBezTo>
                    <a:pt x="1" y="25"/>
                    <a:pt x="11" y="32"/>
                    <a:pt x="21" y="32"/>
                  </a:cubicBezTo>
                  <a:cubicBezTo>
                    <a:pt x="32" y="32"/>
                    <a:pt x="40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5" name="íṡḻïḋe">
              <a:extLst>
                <a:ext uri="{FF2B5EF4-FFF2-40B4-BE49-F238E27FC236}">
                  <a16:creationId xmlns:a16="http://schemas.microsoft.com/office/drawing/2014/main" xmlns="" id="{4902F133-1B8A-48AB-976A-9D1606DB061A}"/>
                </a:ext>
              </a:extLst>
            </p:cNvPr>
            <p:cNvSpPr/>
            <p:nvPr/>
          </p:nvSpPr>
          <p:spPr bwMode="auto">
            <a:xfrm>
              <a:off x="5923674" y="4479659"/>
              <a:ext cx="141951" cy="123436"/>
            </a:xfrm>
            <a:custGeom>
              <a:avLst/>
              <a:gdLst>
                <a:gd name="T0" fmla="*/ 39 w 39"/>
                <a:gd name="T1" fmla="*/ 17 h 34"/>
                <a:gd name="T2" fmla="*/ 19 w 39"/>
                <a:gd name="T3" fmla="*/ 0 h 34"/>
                <a:gd name="T4" fmla="*/ 0 w 39"/>
                <a:gd name="T5" fmla="*/ 17 h 34"/>
                <a:gd name="T6" fmla="*/ 20 w 39"/>
                <a:gd name="T7" fmla="*/ 34 h 34"/>
                <a:gd name="T8" fmla="*/ 39 w 3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9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9" y="34"/>
                    <a:pt x="20" y="34"/>
                  </a:cubicBezTo>
                  <a:cubicBezTo>
                    <a:pt x="31" y="34"/>
                    <a:pt x="39" y="26"/>
                    <a:pt x="3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6" name="ïSļîďe">
              <a:extLst>
                <a:ext uri="{FF2B5EF4-FFF2-40B4-BE49-F238E27FC236}">
                  <a16:creationId xmlns:a16="http://schemas.microsoft.com/office/drawing/2014/main" xmlns="" id="{1322BD92-D62E-4764-BF22-56CF5B233134}"/>
                </a:ext>
              </a:extLst>
            </p:cNvPr>
            <p:cNvSpPr/>
            <p:nvPr/>
          </p:nvSpPr>
          <p:spPr bwMode="auto">
            <a:xfrm>
              <a:off x="6098027" y="4479659"/>
              <a:ext cx="146580" cy="123436"/>
            </a:xfrm>
            <a:custGeom>
              <a:avLst/>
              <a:gdLst>
                <a:gd name="T0" fmla="*/ 39 w 40"/>
                <a:gd name="T1" fmla="*/ 17 h 34"/>
                <a:gd name="T2" fmla="*/ 19 w 40"/>
                <a:gd name="T3" fmla="*/ 0 h 34"/>
                <a:gd name="T4" fmla="*/ 0 w 40"/>
                <a:gd name="T5" fmla="*/ 17 h 34"/>
                <a:gd name="T6" fmla="*/ 20 w 40"/>
                <a:gd name="T7" fmla="*/ 34 h 34"/>
                <a:gd name="T8" fmla="*/ 39 w 4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">
                  <a:moveTo>
                    <a:pt x="39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9" y="34"/>
                    <a:pt x="20" y="34"/>
                  </a:cubicBezTo>
                  <a:cubicBezTo>
                    <a:pt x="31" y="34"/>
                    <a:pt x="40" y="26"/>
                    <a:pt x="3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7" name="íṧľïḍé">
              <a:extLst>
                <a:ext uri="{FF2B5EF4-FFF2-40B4-BE49-F238E27FC236}">
                  <a16:creationId xmlns:a16="http://schemas.microsoft.com/office/drawing/2014/main" xmlns="" id="{4AF53A3A-BE24-48A9-ABA2-4D897A5093FB}"/>
                </a:ext>
              </a:extLst>
            </p:cNvPr>
            <p:cNvSpPr/>
            <p:nvPr/>
          </p:nvSpPr>
          <p:spPr bwMode="auto">
            <a:xfrm>
              <a:off x="6273923" y="4479659"/>
              <a:ext cx="145037" cy="123436"/>
            </a:xfrm>
            <a:custGeom>
              <a:avLst/>
              <a:gdLst>
                <a:gd name="T0" fmla="*/ 40 w 40"/>
                <a:gd name="T1" fmla="*/ 17 h 34"/>
                <a:gd name="T2" fmla="*/ 19 w 40"/>
                <a:gd name="T3" fmla="*/ 0 h 34"/>
                <a:gd name="T4" fmla="*/ 0 w 40"/>
                <a:gd name="T5" fmla="*/ 17 h 34"/>
                <a:gd name="T6" fmla="*/ 21 w 40"/>
                <a:gd name="T7" fmla="*/ 34 h 34"/>
                <a:gd name="T8" fmla="*/ 40 w 4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">
                  <a:moveTo>
                    <a:pt x="40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6"/>
                    <a:pt x="10" y="34"/>
                    <a:pt x="21" y="34"/>
                  </a:cubicBezTo>
                  <a:cubicBezTo>
                    <a:pt x="32" y="34"/>
                    <a:pt x="40" y="26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8" name="ísļíḑé">
              <a:extLst>
                <a:ext uri="{FF2B5EF4-FFF2-40B4-BE49-F238E27FC236}">
                  <a16:creationId xmlns:a16="http://schemas.microsoft.com/office/drawing/2014/main" xmlns="" id="{D9F093F6-47B7-481A-AFD8-63B77615CE72}"/>
                </a:ext>
              </a:extLst>
            </p:cNvPr>
            <p:cNvSpPr/>
            <p:nvPr/>
          </p:nvSpPr>
          <p:spPr bwMode="auto">
            <a:xfrm>
              <a:off x="6448276" y="4479659"/>
              <a:ext cx="149666" cy="123436"/>
            </a:xfrm>
            <a:custGeom>
              <a:avLst/>
              <a:gdLst>
                <a:gd name="T0" fmla="*/ 40 w 41"/>
                <a:gd name="T1" fmla="*/ 17 h 34"/>
                <a:gd name="T2" fmla="*/ 19 w 41"/>
                <a:gd name="T3" fmla="*/ 0 h 34"/>
                <a:gd name="T4" fmla="*/ 0 w 41"/>
                <a:gd name="T5" fmla="*/ 17 h 34"/>
                <a:gd name="T6" fmla="*/ 21 w 41"/>
                <a:gd name="T7" fmla="*/ 34 h 34"/>
                <a:gd name="T8" fmla="*/ 40 w 4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">
                  <a:moveTo>
                    <a:pt x="40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6"/>
                    <a:pt x="10" y="34"/>
                    <a:pt x="21" y="34"/>
                  </a:cubicBezTo>
                  <a:cubicBezTo>
                    <a:pt x="32" y="34"/>
                    <a:pt x="41" y="26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9" name="iṥ1îďê">
              <a:extLst>
                <a:ext uri="{FF2B5EF4-FFF2-40B4-BE49-F238E27FC236}">
                  <a16:creationId xmlns:a16="http://schemas.microsoft.com/office/drawing/2014/main" xmlns="" id="{BC904EFF-6494-44B1-932D-3BE26263D42B}"/>
                </a:ext>
              </a:extLst>
            </p:cNvPr>
            <p:cNvSpPr/>
            <p:nvPr/>
          </p:nvSpPr>
          <p:spPr bwMode="auto">
            <a:xfrm>
              <a:off x="6102656" y="4629325"/>
              <a:ext cx="148123" cy="128065"/>
            </a:xfrm>
            <a:custGeom>
              <a:avLst/>
              <a:gdLst>
                <a:gd name="T0" fmla="*/ 40 w 41"/>
                <a:gd name="T1" fmla="*/ 17 h 35"/>
                <a:gd name="T2" fmla="*/ 20 w 41"/>
                <a:gd name="T3" fmla="*/ 0 h 35"/>
                <a:gd name="T4" fmla="*/ 0 w 41"/>
                <a:gd name="T5" fmla="*/ 17 h 35"/>
                <a:gd name="T6" fmla="*/ 21 w 41"/>
                <a:gd name="T7" fmla="*/ 35 h 35"/>
                <a:gd name="T8" fmla="*/ 40 w 4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40" y="17"/>
                  </a:moveTo>
                  <a:cubicBezTo>
                    <a:pt x="40" y="8"/>
                    <a:pt x="31" y="0"/>
                    <a:pt x="20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1" y="27"/>
                    <a:pt x="10" y="35"/>
                    <a:pt x="21" y="35"/>
                  </a:cubicBezTo>
                  <a:cubicBezTo>
                    <a:pt x="32" y="35"/>
                    <a:pt x="41" y="27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0" name="iṩḻîḓè">
              <a:extLst>
                <a:ext uri="{FF2B5EF4-FFF2-40B4-BE49-F238E27FC236}">
                  <a16:creationId xmlns:a16="http://schemas.microsoft.com/office/drawing/2014/main" xmlns="" id="{05EB67D8-CC9C-4626-A515-FABA82B0C0B3}"/>
                </a:ext>
              </a:extLst>
            </p:cNvPr>
            <p:cNvSpPr/>
            <p:nvPr/>
          </p:nvSpPr>
          <p:spPr bwMode="auto">
            <a:xfrm>
              <a:off x="6280095" y="4629325"/>
              <a:ext cx="149666" cy="128065"/>
            </a:xfrm>
            <a:custGeom>
              <a:avLst/>
              <a:gdLst>
                <a:gd name="T0" fmla="*/ 40 w 41"/>
                <a:gd name="T1" fmla="*/ 17 h 35"/>
                <a:gd name="T2" fmla="*/ 19 w 41"/>
                <a:gd name="T3" fmla="*/ 0 h 35"/>
                <a:gd name="T4" fmla="*/ 0 w 41"/>
                <a:gd name="T5" fmla="*/ 17 h 35"/>
                <a:gd name="T6" fmla="*/ 21 w 41"/>
                <a:gd name="T7" fmla="*/ 35 h 35"/>
                <a:gd name="T8" fmla="*/ 40 w 4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40" y="17"/>
                  </a:moveTo>
                  <a:cubicBezTo>
                    <a:pt x="40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7"/>
                    <a:pt x="10" y="35"/>
                    <a:pt x="21" y="35"/>
                  </a:cubicBezTo>
                  <a:cubicBezTo>
                    <a:pt x="32" y="35"/>
                    <a:pt x="41" y="27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1" name="ïṡḷïḋe">
              <a:extLst>
                <a:ext uri="{FF2B5EF4-FFF2-40B4-BE49-F238E27FC236}">
                  <a16:creationId xmlns:a16="http://schemas.microsoft.com/office/drawing/2014/main" xmlns="" id="{EF3090A5-4033-4C2F-8817-AA39D628F10D}"/>
                </a:ext>
              </a:extLst>
            </p:cNvPr>
            <p:cNvSpPr/>
            <p:nvPr/>
          </p:nvSpPr>
          <p:spPr bwMode="auto">
            <a:xfrm>
              <a:off x="9524911" y="3222157"/>
              <a:ext cx="145037" cy="87948"/>
            </a:xfrm>
            <a:custGeom>
              <a:avLst/>
              <a:gdLst>
                <a:gd name="T0" fmla="*/ 37 w 40"/>
                <a:gd name="T1" fmla="*/ 12 h 24"/>
                <a:gd name="T2" fmla="*/ 14 w 40"/>
                <a:gd name="T3" fmla="*/ 0 h 24"/>
                <a:gd name="T4" fmla="*/ 3 w 40"/>
                <a:gd name="T5" fmla="*/ 12 h 24"/>
                <a:gd name="T6" fmla="*/ 26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4" y="0"/>
                    <a:pt x="0" y="5"/>
                    <a:pt x="3" y="12"/>
                  </a:cubicBezTo>
                  <a:cubicBezTo>
                    <a:pt x="6" y="19"/>
                    <a:pt x="16" y="24"/>
                    <a:pt x="26" y="24"/>
                  </a:cubicBezTo>
                  <a:cubicBezTo>
                    <a:pt x="35" y="24"/>
                    <a:pt x="40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2" name="iŝḻíḓè">
              <a:extLst>
                <a:ext uri="{FF2B5EF4-FFF2-40B4-BE49-F238E27FC236}">
                  <a16:creationId xmlns:a16="http://schemas.microsoft.com/office/drawing/2014/main" xmlns="" id="{A65EB461-6F7B-420A-8409-DC37B9FDA901}"/>
                </a:ext>
              </a:extLst>
            </p:cNvPr>
            <p:cNvSpPr/>
            <p:nvPr/>
          </p:nvSpPr>
          <p:spPr bwMode="auto">
            <a:xfrm>
              <a:off x="9575829" y="3331707"/>
              <a:ext cx="149666" cy="91034"/>
            </a:xfrm>
            <a:custGeom>
              <a:avLst/>
              <a:gdLst>
                <a:gd name="T0" fmla="*/ 38 w 41"/>
                <a:gd name="T1" fmla="*/ 12 h 25"/>
                <a:gd name="T2" fmla="*/ 14 w 41"/>
                <a:gd name="T3" fmla="*/ 0 h 25"/>
                <a:gd name="T4" fmla="*/ 3 w 41"/>
                <a:gd name="T5" fmla="*/ 12 h 25"/>
                <a:gd name="T6" fmla="*/ 27 w 41"/>
                <a:gd name="T7" fmla="*/ 25 h 25"/>
                <a:gd name="T8" fmla="*/ 38 w 4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38" y="12"/>
                  </a:moveTo>
                  <a:cubicBezTo>
                    <a:pt x="34" y="5"/>
                    <a:pt x="24" y="0"/>
                    <a:pt x="14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7" y="19"/>
                    <a:pt x="17" y="25"/>
                    <a:pt x="27" y="25"/>
                  </a:cubicBezTo>
                  <a:cubicBezTo>
                    <a:pt x="36" y="25"/>
                    <a:pt x="41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3" name="iṩlîḓê">
              <a:extLst>
                <a:ext uri="{FF2B5EF4-FFF2-40B4-BE49-F238E27FC236}">
                  <a16:creationId xmlns:a16="http://schemas.microsoft.com/office/drawing/2014/main" xmlns="" id="{53F9EEA2-82C4-4177-8B37-D6D13587297B}"/>
                </a:ext>
              </a:extLst>
            </p:cNvPr>
            <p:cNvSpPr/>
            <p:nvPr/>
          </p:nvSpPr>
          <p:spPr bwMode="auto">
            <a:xfrm>
              <a:off x="9527997" y="3558520"/>
              <a:ext cx="154295" cy="98749"/>
            </a:xfrm>
            <a:custGeom>
              <a:avLst/>
              <a:gdLst>
                <a:gd name="T0" fmla="*/ 39 w 42"/>
                <a:gd name="T1" fmla="*/ 14 h 27"/>
                <a:gd name="T2" fmla="*/ 15 w 42"/>
                <a:gd name="T3" fmla="*/ 0 h 27"/>
                <a:gd name="T4" fmla="*/ 4 w 42"/>
                <a:gd name="T5" fmla="*/ 14 h 27"/>
                <a:gd name="T6" fmla="*/ 28 w 42"/>
                <a:gd name="T7" fmla="*/ 27 h 27"/>
                <a:gd name="T8" fmla="*/ 39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9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7" y="21"/>
                    <a:pt x="18" y="27"/>
                    <a:pt x="28" y="27"/>
                  </a:cubicBezTo>
                  <a:cubicBezTo>
                    <a:pt x="37" y="27"/>
                    <a:pt x="42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4" name="îSḻíḓé">
              <a:extLst>
                <a:ext uri="{FF2B5EF4-FFF2-40B4-BE49-F238E27FC236}">
                  <a16:creationId xmlns:a16="http://schemas.microsoft.com/office/drawing/2014/main" xmlns="" id="{E506F71A-35C0-42FC-B2B4-557D285E6604}"/>
                </a:ext>
              </a:extLst>
            </p:cNvPr>
            <p:cNvSpPr/>
            <p:nvPr/>
          </p:nvSpPr>
          <p:spPr bwMode="auto">
            <a:xfrm>
              <a:off x="9480166" y="3803849"/>
              <a:ext cx="157381" cy="101834"/>
            </a:xfrm>
            <a:custGeom>
              <a:avLst/>
              <a:gdLst>
                <a:gd name="T0" fmla="*/ 39 w 43"/>
                <a:gd name="T1" fmla="*/ 14 h 28"/>
                <a:gd name="T2" fmla="*/ 15 w 43"/>
                <a:gd name="T3" fmla="*/ 0 h 28"/>
                <a:gd name="T4" fmla="*/ 3 w 43"/>
                <a:gd name="T5" fmla="*/ 14 h 28"/>
                <a:gd name="T6" fmla="*/ 28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2"/>
                    <a:pt x="17" y="28"/>
                    <a:pt x="28" y="28"/>
                  </a:cubicBezTo>
                  <a:cubicBezTo>
                    <a:pt x="38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5" name="iṡ1îḑè">
              <a:extLst>
                <a:ext uri="{FF2B5EF4-FFF2-40B4-BE49-F238E27FC236}">
                  <a16:creationId xmlns:a16="http://schemas.microsoft.com/office/drawing/2014/main" xmlns="" id="{28ACB553-B8E4-45D5-94BC-AA0CA418632F}"/>
                </a:ext>
              </a:extLst>
            </p:cNvPr>
            <p:cNvSpPr/>
            <p:nvPr/>
          </p:nvSpPr>
          <p:spPr bwMode="auto">
            <a:xfrm>
              <a:off x="9802641" y="3803849"/>
              <a:ext cx="160466" cy="101834"/>
            </a:xfrm>
            <a:custGeom>
              <a:avLst/>
              <a:gdLst>
                <a:gd name="T0" fmla="*/ 40 w 44"/>
                <a:gd name="T1" fmla="*/ 14 h 28"/>
                <a:gd name="T2" fmla="*/ 15 w 44"/>
                <a:gd name="T3" fmla="*/ 0 h 28"/>
                <a:gd name="T4" fmla="*/ 4 w 44"/>
                <a:gd name="T5" fmla="*/ 14 h 28"/>
                <a:gd name="T6" fmla="*/ 29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19" y="28"/>
                    <a:pt x="29" y="28"/>
                  </a:cubicBezTo>
                  <a:cubicBezTo>
                    <a:pt x="39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6" name="iŝ1ide">
              <a:extLst>
                <a:ext uri="{FF2B5EF4-FFF2-40B4-BE49-F238E27FC236}">
                  <a16:creationId xmlns:a16="http://schemas.microsoft.com/office/drawing/2014/main" xmlns="" id="{FA898B6B-227E-44CA-B7CB-0B67826E68F8}"/>
                </a:ext>
              </a:extLst>
            </p:cNvPr>
            <p:cNvSpPr/>
            <p:nvPr/>
          </p:nvSpPr>
          <p:spPr bwMode="auto">
            <a:xfrm>
              <a:off x="10126660" y="3803849"/>
              <a:ext cx="163552" cy="101834"/>
            </a:xfrm>
            <a:custGeom>
              <a:avLst/>
              <a:gdLst>
                <a:gd name="T0" fmla="*/ 41 w 45"/>
                <a:gd name="T1" fmla="*/ 14 h 28"/>
                <a:gd name="T2" fmla="*/ 15 w 45"/>
                <a:gd name="T3" fmla="*/ 0 h 28"/>
                <a:gd name="T4" fmla="*/ 4 w 45"/>
                <a:gd name="T5" fmla="*/ 14 h 28"/>
                <a:gd name="T6" fmla="*/ 30 w 45"/>
                <a:gd name="T7" fmla="*/ 28 h 28"/>
                <a:gd name="T8" fmla="*/ 41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1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7" name="ïṩḻídê">
              <a:extLst>
                <a:ext uri="{FF2B5EF4-FFF2-40B4-BE49-F238E27FC236}">
                  <a16:creationId xmlns:a16="http://schemas.microsoft.com/office/drawing/2014/main" xmlns="" id="{8C888199-FD2D-4022-976B-F3E75D706DC6}"/>
                </a:ext>
              </a:extLst>
            </p:cNvPr>
            <p:cNvSpPr/>
            <p:nvPr/>
          </p:nvSpPr>
          <p:spPr bwMode="auto">
            <a:xfrm>
              <a:off x="8546683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15 w 39"/>
                <a:gd name="T3" fmla="*/ 0 h 26"/>
                <a:gd name="T4" fmla="*/ 2 w 39"/>
                <a:gd name="T5" fmla="*/ 12 h 26"/>
                <a:gd name="T6" fmla="*/ 24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4" y="5"/>
                    <a:pt x="25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20"/>
                    <a:pt x="14" y="26"/>
                    <a:pt x="24" y="26"/>
                  </a:cubicBezTo>
                  <a:cubicBezTo>
                    <a:pt x="34" y="26"/>
                    <a:pt x="39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îŝḻîḍè">
              <a:extLst>
                <a:ext uri="{FF2B5EF4-FFF2-40B4-BE49-F238E27FC236}">
                  <a16:creationId xmlns:a16="http://schemas.microsoft.com/office/drawing/2014/main" xmlns="" id="{D370C107-C1E6-438D-A018-9287104B9970}"/>
                </a:ext>
              </a:extLst>
            </p:cNvPr>
            <p:cNvSpPr/>
            <p:nvPr/>
          </p:nvSpPr>
          <p:spPr bwMode="auto">
            <a:xfrm>
              <a:off x="9166947" y="3445885"/>
              <a:ext cx="146580" cy="94120"/>
            </a:xfrm>
            <a:custGeom>
              <a:avLst/>
              <a:gdLst>
                <a:gd name="T0" fmla="*/ 37 w 40"/>
                <a:gd name="T1" fmla="*/ 12 h 26"/>
                <a:gd name="T2" fmla="*/ 14 w 40"/>
                <a:gd name="T3" fmla="*/ 0 h 26"/>
                <a:gd name="T4" fmla="*/ 3 w 40"/>
                <a:gd name="T5" fmla="*/ 12 h 26"/>
                <a:gd name="T6" fmla="*/ 26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34" y="5"/>
                    <a:pt x="24" y="0"/>
                    <a:pt x="14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6" y="20"/>
                    <a:pt x="16" y="26"/>
                    <a:pt x="26" y="26"/>
                  </a:cubicBezTo>
                  <a:cubicBezTo>
                    <a:pt x="35" y="26"/>
                    <a:pt x="40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9" name="îṥḷidé">
              <a:extLst>
                <a:ext uri="{FF2B5EF4-FFF2-40B4-BE49-F238E27FC236}">
                  <a16:creationId xmlns:a16="http://schemas.microsoft.com/office/drawing/2014/main" xmlns="" id="{678B48ED-6CD5-4115-A28D-06E2A27F1423}"/>
                </a:ext>
              </a:extLst>
            </p:cNvPr>
            <p:cNvSpPr/>
            <p:nvPr/>
          </p:nvSpPr>
          <p:spPr bwMode="auto">
            <a:xfrm>
              <a:off x="9319700" y="3445885"/>
              <a:ext cx="149666" cy="94120"/>
            </a:xfrm>
            <a:custGeom>
              <a:avLst/>
              <a:gdLst>
                <a:gd name="T0" fmla="*/ 38 w 41"/>
                <a:gd name="T1" fmla="*/ 12 h 26"/>
                <a:gd name="T2" fmla="*/ 15 w 41"/>
                <a:gd name="T3" fmla="*/ 0 h 26"/>
                <a:gd name="T4" fmla="*/ 3 w 41"/>
                <a:gd name="T5" fmla="*/ 12 h 26"/>
                <a:gd name="T6" fmla="*/ 26 w 41"/>
                <a:gd name="T7" fmla="*/ 26 h 26"/>
                <a:gd name="T8" fmla="*/ 38 w 4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6">
                  <a:moveTo>
                    <a:pt x="38" y="12"/>
                  </a:moveTo>
                  <a:cubicBezTo>
                    <a:pt x="35" y="5"/>
                    <a:pt x="24" y="0"/>
                    <a:pt x="15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6" y="20"/>
                    <a:pt x="17" y="26"/>
                    <a:pt x="26" y="26"/>
                  </a:cubicBezTo>
                  <a:cubicBezTo>
                    <a:pt x="36" y="26"/>
                    <a:pt x="41" y="20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0" name="íṥļiďê">
              <a:extLst>
                <a:ext uri="{FF2B5EF4-FFF2-40B4-BE49-F238E27FC236}">
                  <a16:creationId xmlns:a16="http://schemas.microsoft.com/office/drawing/2014/main" xmlns="" id="{58ABED7E-141A-4332-96D8-0C55BA798CA5}"/>
                </a:ext>
              </a:extLst>
            </p:cNvPr>
            <p:cNvSpPr/>
            <p:nvPr/>
          </p:nvSpPr>
          <p:spPr bwMode="auto">
            <a:xfrm>
              <a:off x="8744180" y="3558520"/>
              <a:ext cx="145037" cy="98749"/>
            </a:xfrm>
            <a:custGeom>
              <a:avLst/>
              <a:gdLst>
                <a:gd name="T0" fmla="*/ 38 w 40"/>
                <a:gd name="T1" fmla="*/ 14 h 27"/>
                <a:gd name="T2" fmla="*/ 15 w 40"/>
                <a:gd name="T3" fmla="*/ 0 h 27"/>
                <a:gd name="T4" fmla="*/ 2 w 40"/>
                <a:gd name="T5" fmla="*/ 14 h 27"/>
                <a:gd name="T6" fmla="*/ 25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2" y="14"/>
                  </a:cubicBezTo>
                  <a:cubicBezTo>
                    <a:pt x="5" y="21"/>
                    <a:pt x="15" y="27"/>
                    <a:pt x="25" y="27"/>
                  </a:cubicBezTo>
                  <a:cubicBezTo>
                    <a:pt x="35" y="27"/>
                    <a:pt x="40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1" name="iṩlíḋe">
              <a:extLst>
                <a:ext uri="{FF2B5EF4-FFF2-40B4-BE49-F238E27FC236}">
                  <a16:creationId xmlns:a16="http://schemas.microsoft.com/office/drawing/2014/main" xmlns="" id="{B1586B35-2965-4E2F-A135-A99BB46AE4DE}"/>
                </a:ext>
              </a:extLst>
            </p:cNvPr>
            <p:cNvSpPr/>
            <p:nvPr/>
          </p:nvSpPr>
          <p:spPr bwMode="auto">
            <a:xfrm>
              <a:off x="8900018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15 w 41"/>
                <a:gd name="T3" fmla="*/ 0 h 27"/>
                <a:gd name="T4" fmla="*/ 3 w 41"/>
                <a:gd name="T5" fmla="*/ 14 h 27"/>
                <a:gd name="T6" fmla="*/ 2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5" y="21"/>
                    <a:pt x="16" y="27"/>
                    <a:pt x="26" y="27"/>
                  </a:cubicBezTo>
                  <a:cubicBezTo>
                    <a:pt x="35" y="27"/>
                    <a:pt x="41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2" name="ísľiḓè">
              <a:extLst>
                <a:ext uri="{FF2B5EF4-FFF2-40B4-BE49-F238E27FC236}">
                  <a16:creationId xmlns:a16="http://schemas.microsoft.com/office/drawing/2014/main" xmlns="" id="{892E6D82-8BA1-4A9A-9F76-80B763F663BB}"/>
                </a:ext>
              </a:extLst>
            </p:cNvPr>
            <p:cNvSpPr/>
            <p:nvPr/>
          </p:nvSpPr>
          <p:spPr bwMode="auto">
            <a:xfrm>
              <a:off x="9057399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15 w 41"/>
                <a:gd name="T3" fmla="*/ 0 h 27"/>
                <a:gd name="T4" fmla="*/ 3 w 41"/>
                <a:gd name="T5" fmla="*/ 14 h 27"/>
                <a:gd name="T6" fmla="*/ 2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1"/>
                    <a:pt x="16" y="27"/>
                    <a:pt x="26" y="27"/>
                  </a:cubicBezTo>
                  <a:cubicBezTo>
                    <a:pt x="36" y="27"/>
                    <a:pt x="41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3" name="ïśḻïḑe">
              <a:extLst>
                <a:ext uri="{FF2B5EF4-FFF2-40B4-BE49-F238E27FC236}">
                  <a16:creationId xmlns:a16="http://schemas.microsoft.com/office/drawing/2014/main" xmlns="" id="{BEF06742-991C-46DB-B7A2-920D7EE96EFA}"/>
                </a:ext>
              </a:extLst>
            </p:cNvPr>
            <p:cNvSpPr/>
            <p:nvPr/>
          </p:nvSpPr>
          <p:spPr bwMode="auto">
            <a:xfrm>
              <a:off x="9214779" y="3558520"/>
              <a:ext cx="152752" cy="98749"/>
            </a:xfrm>
            <a:custGeom>
              <a:avLst/>
              <a:gdLst>
                <a:gd name="T0" fmla="*/ 38 w 42"/>
                <a:gd name="T1" fmla="*/ 14 h 27"/>
                <a:gd name="T2" fmla="*/ 15 w 42"/>
                <a:gd name="T3" fmla="*/ 0 h 27"/>
                <a:gd name="T4" fmla="*/ 3 w 42"/>
                <a:gd name="T5" fmla="*/ 14 h 27"/>
                <a:gd name="T6" fmla="*/ 27 w 42"/>
                <a:gd name="T7" fmla="*/ 27 h 27"/>
                <a:gd name="T8" fmla="*/ 38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1"/>
                    <a:pt x="17" y="27"/>
                    <a:pt x="27" y="27"/>
                  </a:cubicBezTo>
                  <a:cubicBezTo>
                    <a:pt x="36" y="27"/>
                    <a:pt x="42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4" name="ïṥḻîde">
              <a:extLst>
                <a:ext uri="{FF2B5EF4-FFF2-40B4-BE49-F238E27FC236}">
                  <a16:creationId xmlns:a16="http://schemas.microsoft.com/office/drawing/2014/main" xmlns="" id="{1DF693FC-8E2D-4707-9A15-88590965BE39}"/>
                </a:ext>
              </a:extLst>
            </p:cNvPr>
            <p:cNvSpPr/>
            <p:nvPr/>
          </p:nvSpPr>
          <p:spPr bwMode="auto">
            <a:xfrm>
              <a:off x="9370616" y="3558520"/>
              <a:ext cx="154295" cy="98749"/>
            </a:xfrm>
            <a:custGeom>
              <a:avLst/>
              <a:gdLst>
                <a:gd name="T0" fmla="*/ 39 w 42"/>
                <a:gd name="T1" fmla="*/ 14 h 27"/>
                <a:gd name="T2" fmla="*/ 15 w 42"/>
                <a:gd name="T3" fmla="*/ 0 h 27"/>
                <a:gd name="T4" fmla="*/ 3 w 42"/>
                <a:gd name="T5" fmla="*/ 14 h 27"/>
                <a:gd name="T6" fmla="*/ 27 w 42"/>
                <a:gd name="T7" fmla="*/ 27 h 27"/>
                <a:gd name="T8" fmla="*/ 39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9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7" y="21"/>
                    <a:pt x="17" y="27"/>
                    <a:pt x="27" y="27"/>
                  </a:cubicBezTo>
                  <a:cubicBezTo>
                    <a:pt x="37" y="27"/>
                    <a:pt x="42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5" name="ïšļíḑé">
              <a:extLst>
                <a:ext uri="{FF2B5EF4-FFF2-40B4-BE49-F238E27FC236}">
                  <a16:creationId xmlns:a16="http://schemas.microsoft.com/office/drawing/2014/main" xmlns="" id="{C69E766F-8729-4E32-800A-D636025E33D5}"/>
                </a:ext>
              </a:extLst>
            </p:cNvPr>
            <p:cNvSpPr/>
            <p:nvPr/>
          </p:nvSpPr>
          <p:spPr bwMode="auto">
            <a:xfrm>
              <a:off x="9842758" y="3558520"/>
              <a:ext cx="155838" cy="98749"/>
            </a:xfrm>
            <a:custGeom>
              <a:avLst/>
              <a:gdLst>
                <a:gd name="T0" fmla="*/ 39 w 43"/>
                <a:gd name="T1" fmla="*/ 14 h 27"/>
                <a:gd name="T2" fmla="*/ 15 w 43"/>
                <a:gd name="T3" fmla="*/ 0 h 27"/>
                <a:gd name="T4" fmla="*/ 4 w 43"/>
                <a:gd name="T5" fmla="*/ 14 h 27"/>
                <a:gd name="T6" fmla="*/ 28 w 43"/>
                <a:gd name="T7" fmla="*/ 27 h 27"/>
                <a:gd name="T8" fmla="*/ 39 w 43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7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1"/>
                    <a:pt x="19" y="27"/>
                    <a:pt x="28" y="27"/>
                  </a:cubicBezTo>
                  <a:cubicBezTo>
                    <a:pt x="38" y="27"/>
                    <a:pt x="43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6" name="íṧļïḋé">
              <a:extLst>
                <a:ext uri="{FF2B5EF4-FFF2-40B4-BE49-F238E27FC236}">
                  <a16:creationId xmlns:a16="http://schemas.microsoft.com/office/drawing/2014/main" xmlns="" id="{AF486D45-26AD-4FB0-BFB9-D7B9C24F4200}"/>
                </a:ext>
              </a:extLst>
            </p:cNvPr>
            <p:cNvSpPr/>
            <p:nvPr/>
          </p:nvSpPr>
          <p:spPr bwMode="auto">
            <a:xfrm>
              <a:off x="9998596" y="3558520"/>
              <a:ext cx="160466" cy="98749"/>
            </a:xfrm>
            <a:custGeom>
              <a:avLst/>
              <a:gdLst>
                <a:gd name="T0" fmla="*/ 40 w 44"/>
                <a:gd name="T1" fmla="*/ 14 h 27"/>
                <a:gd name="T2" fmla="*/ 15 w 44"/>
                <a:gd name="T3" fmla="*/ 0 h 27"/>
                <a:gd name="T4" fmla="*/ 4 w 44"/>
                <a:gd name="T5" fmla="*/ 14 h 27"/>
                <a:gd name="T6" fmla="*/ 29 w 44"/>
                <a:gd name="T7" fmla="*/ 27 h 27"/>
                <a:gd name="T8" fmla="*/ 40 w 44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1"/>
                    <a:pt x="19" y="27"/>
                    <a:pt x="29" y="27"/>
                  </a:cubicBezTo>
                  <a:cubicBezTo>
                    <a:pt x="39" y="27"/>
                    <a:pt x="44" y="21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7" name="îṡľïde">
              <a:extLst>
                <a:ext uri="{FF2B5EF4-FFF2-40B4-BE49-F238E27FC236}">
                  <a16:creationId xmlns:a16="http://schemas.microsoft.com/office/drawing/2014/main" xmlns="" id="{0CAE5616-D437-4235-A14C-4DA9F4674C68}"/>
                </a:ext>
              </a:extLst>
            </p:cNvPr>
            <p:cNvSpPr/>
            <p:nvPr/>
          </p:nvSpPr>
          <p:spPr bwMode="auto">
            <a:xfrm>
              <a:off x="8787383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15 w 41"/>
                <a:gd name="T3" fmla="*/ 0 h 28"/>
                <a:gd name="T4" fmla="*/ 2 w 41"/>
                <a:gd name="T5" fmla="*/ 14 h 28"/>
                <a:gd name="T6" fmla="*/ 25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2" y="14"/>
                  </a:cubicBezTo>
                  <a:cubicBezTo>
                    <a:pt x="5" y="22"/>
                    <a:pt x="16" y="28"/>
                    <a:pt x="25" y="28"/>
                  </a:cubicBezTo>
                  <a:cubicBezTo>
                    <a:pt x="35" y="28"/>
                    <a:pt x="41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8" name="ïṡḷíḋê">
              <a:extLst>
                <a:ext uri="{FF2B5EF4-FFF2-40B4-BE49-F238E27FC236}">
                  <a16:creationId xmlns:a16="http://schemas.microsoft.com/office/drawing/2014/main" xmlns="" id="{F960A939-7FAE-46A1-96C1-31B03CE32DBD}"/>
                </a:ext>
              </a:extLst>
            </p:cNvPr>
            <p:cNvSpPr/>
            <p:nvPr/>
          </p:nvSpPr>
          <p:spPr bwMode="auto">
            <a:xfrm>
              <a:off x="8944763" y="3678869"/>
              <a:ext cx="152752" cy="103378"/>
            </a:xfrm>
            <a:custGeom>
              <a:avLst/>
              <a:gdLst>
                <a:gd name="T0" fmla="*/ 39 w 42"/>
                <a:gd name="T1" fmla="*/ 14 h 28"/>
                <a:gd name="T2" fmla="*/ 16 w 42"/>
                <a:gd name="T3" fmla="*/ 0 h 28"/>
                <a:gd name="T4" fmla="*/ 3 w 42"/>
                <a:gd name="T5" fmla="*/ 14 h 28"/>
                <a:gd name="T6" fmla="*/ 27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36" y="6"/>
                    <a:pt x="26" y="0"/>
                    <a:pt x="16" y="0"/>
                  </a:cubicBezTo>
                  <a:cubicBezTo>
                    <a:pt x="6" y="0"/>
                    <a:pt x="0" y="6"/>
                    <a:pt x="3" y="14"/>
                  </a:cubicBezTo>
                  <a:cubicBezTo>
                    <a:pt x="6" y="22"/>
                    <a:pt x="17" y="28"/>
                    <a:pt x="27" y="28"/>
                  </a:cubicBezTo>
                  <a:cubicBezTo>
                    <a:pt x="37" y="28"/>
                    <a:pt x="42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9" name="îṩḻîḋè">
              <a:extLst>
                <a:ext uri="{FF2B5EF4-FFF2-40B4-BE49-F238E27FC236}">
                  <a16:creationId xmlns:a16="http://schemas.microsoft.com/office/drawing/2014/main" xmlns="" id="{0692E528-CC73-423D-BD6E-FC811D6741F7}"/>
                </a:ext>
              </a:extLst>
            </p:cNvPr>
            <p:cNvSpPr/>
            <p:nvPr/>
          </p:nvSpPr>
          <p:spPr bwMode="auto">
            <a:xfrm>
              <a:off x="9583543" y="3678869"/>
              <a:ext cx="155838" cy="103378"/>
            </a:xfrm>
            <a:custGeom>
              <a:avLst/>
              <a:gdLst>
                <a:gd name="T0" fmla="*/ 40 w 43"/>
                <a:gd name="T1" fmla="*/ 14 h 28"/>
                <a:gd name="T2" fmla="*/ 15 w 43"/>
                <a:gd name="T3" fmla="*/ 0 h 28"/>
                <a:gd name="T4" fmla="*/ 4 w 43"/>
                <a:gd name="T5" fmla="*/ 14 h 28"/>
                <a:gd name="T6" fmla="*/ 28 w 43"/>
                <a:gd name="T7" fmla="*/ 28 h 28"/>
                <a:gd name="T8" fmla="*/ 40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7" y="22"/>
                    <a:pt x="18" y="28"/>
                    <a:pt x="28" y="28"/>
                  </a:cubicBezTo>
                  <a:cubicBezTo>
                    <a:pt x="38" y="28"/>
                    <a:pt x="43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0" name="ïṡľiḑè">
              <a:extLst>
                <a:ext uri="{FF2B5EF4-FFF2-40B4-BE49-F238E27FC236}">
                  <a16:creationId xmlns:a16="http://schemas.microsoft.com/office/drawing/2014/main" xmlns="" id="{48C42221-BA2F-4109-9797-A35D21512D8A}"/>
                </a:ext>
              </a:extLst>
            </p:cNvPr>
            <p:cNvSpPr/>
            <p:nvPr/>
          </p:nvSpPr>
          <p:spPr bwMode="auto">
            <a:xfrm>
              <a:off x="10064942" y="3678869"/>
              <a:ext cx="157381" cy="103378"/>
            </a:xfrm>
            <a:custGeom>
              <a:avLst/>
              <a:gdLst>
                <a:gd name="T0" fmla="*/ 39 w 43"/>
                <a:gd name="T1" fmla="*/ 14 h 28"/>
                <a:gd name="T2" fmla="*/ 14 w 43"/>
                <a:gd name="T3" fmla="*/ 0 h 28"/>
                <a:gd name="T4" fmla="*/ 4 w 43"/>
                <a:gd name="T5" fmla="*/ 14 h 28"/>
                <a:gd name="T6" fmla="*/ 29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5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7" y="22"/>
                    <a:pt x="19" y="28"/>
                    <a:pt x="29" y="28"/>
                  </a:cubicBezTo>
                  <a:cubicBezTo>
                    <a:pt x="39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1" name="íşļïḓê">
              <a:extLst>
                <a:ext uri="{FF2B5EF4-FFF2-40B4-BE49-F238E27FC236}">
                  <a16:creationId xmlns:a16="http://schemas.microsoft.com/office/drawing/2014/main" xmlns="" id="{FE0F9A36-1DD7-44B0-B8A8-BC2377E68FA5}"/>
                </a:ext>
              </a:extLst>
            </p:cNvPr>
            <p:cNvSpPr/>
            <p:nvPr/>
          </p:nvSpPr>
          <p:spPr bwMode="auto">
            <a:xfrm>
              <a:off x="10222323" y="3678869"/>
              <a:ext cx="160466" cy="103378"/>
            </a:xfrm>
            <a:custGeom>
              <a:avLst/>
              <a:gdLst>
                <a:gd name="T0" fmla="*/ 40 w 44"/>
                <a:gd name="T1" fmla="*/ 14 h 28"/>
                <a:gd name="T2" fmla="*/ 15 w 44"/>
                <a:gd name="T3" fmla="*/ 0 h 28"/>
                <a:gd name="T4" fmla="*/ 4 w 44"/>
                <a:gd name="T5" fmla="*/ 14 h 28"/>
                <a:gd name="T6" fmla="*/ 30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2" name="ïş1iḋè">
              <a:extLst>
                <a:ext uri="{FF2B5EF4-FFF2-40B4-BE49-F238E27FC236}">
                  <a16:creationId xmlns:a16="http://schemas.microsoft.com/office/drawing/2014/main" xmlns="" id="{38CEF34C-174B-41CF-89D9-A8154E68DC1E}"/>
                </a:ext>
              </a:extLst>
            </p:cNvPr>
            <p:cNvSpPr/>
            <p:nvPr/>
          </p:nvSpPr>
          <p:spPr bwMode="auto">
            <a:xfrm>
              <a:off x="10382789" y="3678869"/>
              <a:ext cx="160466" cy="103378"/>
            </a:xfrm>
            <a:custGeom>
              <a:avLst/>
              <a:gdLst>
                <a:gd name="T0" fmla="*/ 40 w 44"/>
                <a:gd name="T1" fmla="*/ 14 h 28"/>
                <a:gd name="T2" fmla="*/ 14 w 44"/>
                <a:gd name="T3" fmla="*/ 0 h 28"/>
                <a:gd name="T4" fmla="*/ 4 w 44"/>
                <a:gd name="T5" fmla="*/ 14 h 28"/>
                <a:gd name="T6" fmla="*/ 30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9" y="22"/>
                    <a:pt x="20" y="28"/>
                    <a:pt x="30" y="28"/>
                  </a:cubicBezTo>
                  <a:cubicBezTo>
                    <a:pt x="40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3" name="îşľîḓé">
              <a:extLst>
                <a:ext uri="{FF2B5EF4-FFF2-40B4-BE49-F238E27FC236}">
                  <a16:creationId xmlns:a16="http://schemas.microsoft.com/office/drawing/2014/main" xmlns="" id="{3167CDEE-B033-402F-B197-E348A5A3BF4C}"/>
                </a:ext>
              </a:extLst>
            </p:cNvPr>
            <p:cNvSpPr/>
            <p:nvPr/>
          </p:nvSpPr>
          <p:spPr bwMode="auto">
            <a:xfrm>
              <a:off x="9156147" y="3803849"/>
              <a:ext cx="157381" cy="101834"/>
            </a:xfrm>
            <a:custGeom>
              <a:avLst/>
              <a:gdLst>
                <a:gd name="T0" fmla="*/ 39 w 43"/>
                <a:gd name="T1" fmla="*/ 14 h 28"/>
                <a:gd name="T2" fmla="*/ 15 w 43"/>
                <a:gd name="T3" fmla="*/ 0 h 28"/>
                <a:gd name="T4" fmla="*/ 3 w 43"/>
                <a:gd name="T5" fmla="*/ 14 h 28"/>
                <a:gd name="T6" fmla="*/ 27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2"/>
                    <a:pt x="17" y="28"/>
                    <a:pt x="27" y="28"/>
                  </a:cubicBezTo>
                  <a:cubicBezTo>
                    <a:pt x="37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4" name="íṩļïḓe">
              <a:extLst>
                <a:ext uri="{FF2B5EF4-FFF2-40B4-BE49-F238E27FC236}">
                  <a16:creationId xmlns:a16="http://schemas.microsoft.com/office/drawing/2014/main" xmlns="" id="{E0BE5147-3111-4301-BA7D-C77E76B28A34}"/>
                </a:ext>
              </a:extLst>
            </p:cNvPr>
            <p:cNvSpPr/>
            <p:nvPr/>
          </p:nvSpPr>
          <p:spPr bwMode="auto">
            <a:xfrm>
              <a:off x="9316614" y="3803849"/>
              <a:ext cx="157381" cy="101834"/>
            </a:xfrm>
            <a:custGeom>
              <a:avLst/>
              <a:gdLst>
                <a:gd name="T0" fmla="*/ 40 w 43"/>
                <a:gd name="T1" fmla="*/ 14 h 28"/>
                <a:gd name="T2" fmla="*/ 16 w 43"/>
                <a:gd name="T3" fmla="*/ 0 h 28"/>
                <a:gd name="T4" fmla="*/ 3 w 43"/>
                <a:gd name="T5" fmla="*/ 14 h 28"/>
                <a:gd name="T6" fmla="*/ 28 w 43"/>
                <a:gd name="T7" fmla="*/ 28 h 28"/>
                <a:gd name="T8" fmla="*/ 40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40" y="14"/>
                  </a:moveTo>
                  <a:cubicBezTo>
                    <a:pt x="36" y="6"/>
                    <a:pt x="26" y="0"/>
                    <a:pt x="16" y="0"/>
                  </a:cubicBezTo>
                  <a:cubicBezTo>
                    <a:pt x="6" y="0"/>
                    <a:pt x="0" y="6"/>
                    <a:pt x="3" y="14"/>
                  </a:cubicBezTo>
                  <a:cubicBezTo>
                    <a:pt x="7" y="22"/>
                    <a:pt x="18" y="28"/>
                    <a:pt x="28" y="28"/>
                  </a:cubicBezTo>
                  <a:cubicBezTo>
                    <a:pt x="38" y="28"/>
                    <a:pt x="43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5" name="îšļidê">
              <a:extLst>
                <a:ext uri="{FF2B5EF4-FFF2-40B4-BE49-F238E27FC236}">
                  <a16:creationId xmlns:a16="http://schemas.microsoft.com/office/drawing/2014/main" xmlns="" id="{9E085476-34AB-4D41-9C9D-2869C40DAB09}"/>
                </a:ext>
              </a:extLst>
            </p:cNvPr>
            <p:cNvSpPr/>
            <p:nvPr/>
          </p:nvSpPr>
          <p:spPr bwMode="auto">
            <a:xfrm>
              <a:off x="10290213" y="3803849"/>
              <a:ext cx="165096" cy="101834"/>
            </a:xfrm>
            <a:custGeom>
              <a:avLst/>
              <a:gdLst>
                <a:gd name="T0" fmla="*/ 40 w 45"/>
                <a:gd name="T1" fmla="*/ 14 h 28"/>
                <a:gd name="T2" fmla="*/ 14 w 45"/>
                <a:gd name="T3" fmla="*/ 0 h 28"/>
                <a:gd name="T4" fmla="*/ 4 w 45"/>
                <a:gd name="T5" fmla="*/ 14 h 28"/>
                <a:gd name="T6" fmla="*/ 30 w 45"/>
                <a:gd name="T7" fmla="*/ 28 h 28"/>
                <a:gd name="T8" fmla="*/ 40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0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5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6" name="íṩḷïḍe">
              <a:extLst>
                <a:ext uri="{FF2B5EF4-FFF2-40B4-BE49-F238E27FC236}">
                  <a16:creationId xmlns:a16="http://schemas.microsoft.com/office/drawing/2014/main" xmlns="" id="{9795C894-158C-495D-8579-5909724BDD0F}"/>
                </a:ext>
              </a:extLst>
            </p:cNvPr>
            <p:cNvSpPr/>
            <p:nvPr/>
          </p:nvSpPr>
          <p:spPr bwMode="auto">
            <a:xfrm>
              <a:off x="10452222" y="3803849"/>
              <a:ext cx="163552" cy="101834"/>
            </a:xfrm>
            <a:custGeom>
              <a:avLst/>
              <a:gdLst>
                <a:gd name="T0" fmla="*/ 41 w 45"/>
                <a:gd name="T1" fmla="*/ 14 h 28"/>
                <a:gd name="T2" fmla="*/ 14 w 45"/>
                <a:gd name="T3" fmla="*/ 0 h 28"/>
                <a:gd name="T4" fmla="*/ 4 w 45"/>
                <a:gd name="T5" fmla="*/ 14 h 28"/>
                <a:gd name="T6" fmla="*/ 31 w 45"/>
                <a:gd name="T7" fmla="*/ 28 h 28"/>
                <a:gd name="T8" fmla="*/ 41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1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9" y="22"/>
                    <a:pt x="20" y="28"/>
                    <a:pt x="31" y="28"/>
                  </a:cubicBezTo>
                  <a:cubicBezTo>
                    <a:pt x="41" y="28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7" name="îSḷîḑè">
              <a:extLst>
                <a:ext uri="{FF2B5EF4-FFF2-40B4-BE49-F238E27FC236}">
                  <a16:creationId xmlns:a16="http://schemas.microsoft.com/office/drawing/2014/main" xmlns="" id="{43A9A3C5-245B-4E76-9A38-37E81D1146DC}"/>
                </a:ext>
              </a:extLst>
            </p:cNvPr>
            <p:cNvSpPr/>
            <p:nvPr/>
          </p:nvSpPr>
          <p:spPr bwMode="auto">
            <a:xfrm>
              <a:off x="11348674" y="4198843"/>
              <a:ext cx="183611" cy="112636"/>
            </a:xfrm>
            <a:custGeom>
              <a:avLst/>
              <a:gdLst>
                <a:gd name="T0" fmla="*/ 44 w 50"/>
                <a:gd name="T1" fmla="*/ 15 h 31"/>
                <a:gd name="T2" fmla="*/ 15 w 50"/>
                <a:gd name="T3" fmla="*/ 0 h 31"/>
                <a:gd name="T4" fmla="*/ 6 w 50"/>
                <a:gd name="T5" fmla="*/ 15 h 31"/>
                <a:gd name="T6" fmla="*/ 35 w 50"/>
                <a:gd name="T7" fmla="*/ 31 h 31"/>
                <a:gd name="T8" fmla="*/ 44 w 5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">
                  <a:moveTo>
                    <a:pt x="44" y="15"/>
                  </a:moveTo>
                  <a:cubicBezTo>
                    <a:pt x="38" y="7"/>
                    <a:pt x="25" y="0"/>
                    <a:pt x="15" y="0"/>
                  </a:cubicBezTo>
                  <a:cubicBezTo>
                    <a:pt x="5" y="0"/>
                    <a:pt x="0" y="7"/>
                    <a:pt x="6" y="15"/>
                  </a:cubicBezTo>
                  <a:cubicBezTo>
                    <a:pt x="11" y="24"/>
                    <a:pt x="24" y="31"/>
                    <a:pt x="35" y="31"/>
                  </a:cubicBezTo>
                  <a:cubicBezTo>
                    <a:pt x="46" y="31"/>
                    <a:pt x="50" y="24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8" name="îṥ1îďe">
              <a:extLst>
                <a:ext uri="{FF2B5EF4-FFF2-40B4-BE49-F238E27FC236}">
                  <a16:creationId xmlns:a16="http://schemas.microsoft.com/office/drawing/2014/main" xmlns="" id="{FD331610-3973-44AB-81C6-6C3BC4AAC9F9}"/>
                </a:ext>
              </a:extLst>
            </p:cNvPr>
            <p:cNvSpPr/>
            <p:nvPr/>
          </p:nvSpPr>
          <p:spPr bwMode="auto">
            <a:xfrm>
              <a:off x="10027912" y="3931913"/>
              <a:ext cx="165096" cy="104920"/>
            </a:xfrm>
            <a:custGeom>
              <a:avLst/>
              <a:gdLst>
                <a:gd name="T0" fmla="*/ 41 w 45"/>
                <a:gd name="T1" fmla="*/ 14 h 29"/>
                <a:gd name="T2" fmla="*/ 15 w 45"/>
                <a:gd name="T3" fmla="*/ 0 h 29"/>
                <a:gd name="T4" fmla="*/ 4 w 45"/>
                <a:gd name="T5" fmla="*/ 14 h 29"/>
                <a:gd name="T6" fmla="*/ 30 w 45"/>
                <a:gd name="T7" fmla="*/ 29 h 29"/>
                <a:gd name="T8" fmla="*/ 41 w 45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1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9"/>
                    <a:pt x="30" y="29"/>
                  </a:cubicBezTo>
                  <a:cubicBezTo>
                    <a:pt x="40" y="29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9" name="ï$ļîďe">
              <a:extLst>
                <a:ext uri="{FF2B5EF4-FFF2-40B4-BE49-F238E27FC236}">
                  <a16:creationId xmlns:a16="http://schemas.microsoft.com/office/drawing/2014/main" xmlns="" id="{AE011D9A-95BF-42F9-87E1-CF774FC08730}"/>
                </a:ext>
              </a:extLst>
            </p:cNvPr>
            <p:cNvSpPr/>
            <p:nvPr/>
          </p:nvSpPr>
          <p:spPr bwMode="auto">
            <a:xfrm>
              <a:off x="10356560" y="3931913"/>
              <a:ext cx="168182" cy="104920"/>
            </a:xfrm>
            <a:custGeom>
              <a:avLst/>
              <a:gdLst>
                <a:gd name="T0" fmla="*/ 42 w 46"/>
                <a:gd name="T1" fmla="*/ 14 h 29"/>
                <a:gd name="T2" fmla="*/ 15 w 46"/>
                <a:gd name="T3" fmla="*/ 0 h 29"/>
                <a:gd name="T4" fmla="*/ 5 w 46"/>
                <a:gd name="T5" fmla="*/ 14 h 29"/>
                <a:gd name="T6" fmla="*/ 31 w 46"/>
                <a:gd name="T7" fmla="*/ 29 h 29"/>
                <a:gd name="T8" fmla="*/ 42 w 46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2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5" y="14"/>
                  </a:cubicBezTo>
                  <a:cubicBezTo>
                    <a:pt x="9" y="22"/>
                    <a:pt x="21" y="29"/>
                    <a:pt x="31" y="29"/>
                  </a:cubicBezTo>
                  <a:cubicBezTo>
                    <a:pt x="42" y="29"/>
                    <a:pt x="46" y="22"/>
                    <a:pt x="4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0" name="ïṣ1îḋê">
              <a:extLst>
                <a:ext uri="{FF2B5EF4-FFF2-40B4-BE49-F238E27FC236}">
                  <a16:creationId xmlns:a16="http://schemas.microsoft.com/office/drawing/2014/main" xmlns="" id="{EE315151-4827-4740-8B13-19B7DB95995A}"/>
                </a:ext>
              </a:extLst>
            </p:cNvPr>
            <p:cNvSpPr/>
            <p:nvPr/>
          </p:nvSpPr>
          <p:spPr bwMode="auto">
            <a:xfrm>
              <a:off x="9762525" y="4063064"/>
              <a:ext cx="163552" cy="109550"/>
            </a:xfrm>
            <a:custGeom>
              <a:avLst/>
              <a:gdLst>
                <a:gd name="T0" fmla="*/ 41 w 45"/>
                <a:gd name="T1" fmla="*/ 15 h 30"/>
                <a:gd name="T2" fmla="*/ 15 w 45"/>
                <a:gd name="T3" fmla="*/ 0 h 30"/>
                <a:gd name="T4" fmla="*/ 3 w 45"/>
                <a:gd name="T5" fmla="*/ 15 h 30"/>
                <a:gd name="T6" fmla="*/ 29 w 45"/>
                <a:gd name="T7" fmla="*/ 30 h 30"/>
                <a:gd name="T8" fmla="*/ 41 w 45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41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3" y="15"/>
                  </a:cubicBezTo>
                  <a:cubicBezTo>
                    <a:pt x="7" y="23"/>
                    <a:pt x="19" y="30"/>
                    <a:pt x="29" y="30"/>
                  </a:cubicBezTo>
                  <a:cubicBezTo>
                    <a:pt x="40" y="30"/>
                    <a:pt x="45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1" name="íṣḻíďê">
              <a:extLst>
                <a:ext uri="{FF2B5EF4-FFF2-40B4-BE49-F238E27FC236}">
                  <a16:creationId xmlns:a16="http://schemas.microsoft.com/office/drawing/2014/main" xmlns="" id="{CAF3F1FE-7C2A-4220-94C7-B5FE674EF2ED}"/>
                </a:ext>
              </a:extLst>
            </p:cNvPr>
            <p:cNvSpPr/>
            <p:nvPr/>
          </p:nvSpPr>
          <p:spPr bwMode="auto">
            <a:xfrm>
              <a:off x="9926077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6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8" y="6"/>
                    <a:pt x="26" y="0"/>
                    <a:pt x="16" y="0"/>
                  </a:cubicBezTo>
                  <a:cubicBezTo>
                    <a:pt x="6" y="0"/>
                    <a:pt x="0" y="6"/>
                    <a:pt x="4" y="15"/>
                  </a:cubicBezTo>
                  <a:cubicBezTo>
                    <a:pt x="8" y="23"/>
                    <a:pt x="20" y="30"/>
                    <a:pt x="31" y="30"/>
                  </a:cubicBezTo>
                  <a:cubicBezTo>
                    <a:pt x="41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2" name="îṧļidé">
              <a:extLst>
                <a:ext uri="{FF2B5EF4-FFF2-40B4-BE49-F238E27FC236}">
                  <a16:creationId xmlns:a16="http://schemas.microsoft.com/office/drawing/2014/main" xmlns="" id="{73CDC539-0D55-4CB5-9B7F-95AC92782029}"/>
                </a:ext>
              </a:extLst>
            </p:cNvPr>
            <p:cNvSpPr/>
            <p:nvPr/>
          </p:nvSpPr>
          <p:spPr bwMode="auto">
            <a:xfrm>
              <a:off x="10094259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8" y="6"/>
                    <a:pt x="26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0" y="30"/>
                    <a:pt x="31" y="30"/>
                  </a:cubicBezTo>
                  <a:cubicBezTo>
                    <a:pt x="41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3" name="iṣḻiḋe">
              <a:extLst>
                <a:ext uri="{FF2B5EF4-FFF2-40B4-BE49-F238E27FC236}">
                  <a16:creationId xmlns:a16="http://schemas.microsoft.com/office/drawing/2014/main" xmlns="" id="{0C396480-43F4-41CC-875D-50E186717834}"/>
                </a:ext>
              </a:extLst>
            </p:cNvPr>
            <p:cNvSpPr/>
            <p:nvPr/>
          </p:nvSpPr>
          <p:spPr bwMode="auto">
            <a:xfrm>
              <a:off x="10262440" y="4063064"/>
              <a:ext cx="166638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1" y="30"/>
                    <a:pt x="31" y="30"/>
                  </a:cubicBezTo>
                  <a:cubicBezTo>
                    <a:pt x="42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4" name="ïSḻíḋê">
              <a:extLst>
                <a:ext uri="{FF2B5EF4-FFF2-40B4-BE49-F238E27FC236}">
                  <a16:creationId xmlns:a16="http://schemas.microsoft.com/office/drawing/2014/main" xmlns="" id="{559DF787-4A2B-434C-807E-D275CBB6328E}"/>
                </a:ext>
              </a:extLst>
            </p:cNvPr>
            <p:cNvSpPr/>
            <p:nvPr/>
          </p:nvSpPr>
          <p:spPr bwMode="auto">
            <a:xfrm>
              <a:off x="10429078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1" y="30"/>
                    <a:pt x="31" y="30"/>
                  </a:cubicBezTo>
                  <a:cubicBezTo>
                    <a:pt x="42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5" name="iŝļîďê">
              <a:extLst>
                <a:ext uri="{FF2B5EF4-FFF2-40B4-BE49-F238E27FC236}">
                  <a16:creationId xmlns:a16="http://schemas.microsoft.com/office/drawing/2014/main" xmlns="" id="{10B8087C-4755-4C74-B3F7-438AC9F9393E}"/>
                </a:ext>
              </a:extLst>
            </p:cNvPr>
            <p:cNvSpPr/>
            <p:nvPr/>
          </p:nvSpPr>
          <p:spPr bwMode="auto">
            <a:xfrm>
              <a:off x="10597259" y="4063064"/>
              <a:ext cx="171268" cy="109550"/>
            </a:xfrm>
            <a:custGeom>
              <a:avLst/>
              <a:gdLst>
                <a:gd name="T0" fmla="*/ 42 w 47"/>
                <a:gd name="T1" fmla="*/ 15 h 30"/>
                <a:gd name="T2" fmla="*/ 14 w 47"/>
                <a:gd name="T3" fmla="*/ 0 h 30"/>
                <a:gd name="T4" fmla="*/ 4 w 47"/>
                <a:gd name="T5" fmla="*/ 15 h 30"/>
                <a:gd name="T6" fmla="*/ 32 w 47"/>
                <a:gd name="T7" fmla="*/ 30 h 30"/>
                <a:gd name="T8" fmla="*/ 42 w 47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">
                  <a:moveTo>
                    <a:pt x="42" y="15"/>
                  </a:moveTo>
                  <a:cubicBezTo>
                    <a:pt x="37" y="6"/>
                    <a:pt x="25" y="0"/>
                    <a:pt x="14" y="0"/>
                  </a:cubicBezTo>
                  <a:cubicBezTo>
                    <a:pt x="4" y="0"/>
                    <a:pt x="0" y="6"/>
                    <a:pt x="4" y="15"/>
                  </a:cubicBezTo>
                  <a:cubicBezTo>
                    <a:pt x="9" y="23"/>
                    <a:pt x="21" y="30"/>
                    <a:pt x="32" y="30"/>
                  </a:cubicBezTo>
                  <a:cubicBezTo>
                    <a:pt x="42" y="30"/>
                    <a:pt x="47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6" name="isḷïḍê">
              <a:extLst>
                <a:ext uri="{FF2B5EF4-FFF2-40B4-BE49-F238E27FC236}">
                  <a16:creationId xmlns:a16="http://schemas.microsoft.com/office/drawing/2014/main" xmlns="" id="{D54F7894-7EEF-4C36-9E40-55D48A2D4983}"/>
                </a:ext>
              </a:extLst>
            </p:cNvPr>
            <p:cNvSpPr/>
            <p:nvPr/>
          </p:nvSpPr>
          <p:spPr bwMode="auto">
            <a:xfrm>
              <a:off x="9652976" y="4198843"/>
              <a:ext cx="166638" cy="112636"/>
            </a:xfrm>
            <a:custGeom>
              <a:avLst/>
              <a:gdLst>
                <a:gd name="T0" fmla="*/ 42 w 46"/>
                <a:gd name="T1" fmla="*/ 15 h 31"/>
                <a:gd name="T2" fmla="*/ 16 w 46"/>
                <a:gd name="T3" fmla="*/ 0 h 31"/>
                <a:gd name="T4" fmla="*/ 4 w 46"/>
                <a:gd name="T5" fmla="*/ 15 h 31"/>
                <a:gd name="T6" fmla="*/ 30 w 46"/>
                <a:gd name="T7" fmla="*/ 31 h 31"/>
                <a:gd name="T8" fmla="*/ 42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2" y="15"/>
                  </a:moveTo>
                  <a:cubicBezTo>
                    <a:pt x="38" y="7"/>
                    <a:pt x="27" y="0"/>
                    <a:pt x="16" y="0"/>
                  </a:cubicBezTo>
                  <a:cubicBezTo>
                    <a:pt x="6" y="0"/>
                    <a:pt x="0" y="7"/>
                    <a:pt x="4" y="15"/>
                  </a:cubicBezTo>
                  <a:cubicBezTo>
                    <a:pt x="8" y="24"/>
                    <a:pt x="20" y="31"/>
                    <a:pt x="30" y="31"/>
                  </a:cubicBezTo>
                  <a:cubicBezTo>
                    <a:pt x="41" y="31"/>
                    <a:pt x="46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7" name="íṡḷíde">
              <a:extLst>
                <a:ext uri="{FF2B5EF4-FFF2-40B4-BE49-F238E27FC236}">
                  <a16:creationId xmlns:a16="http://schemas.microsoft.com/office/drawing/2014/main" xmlns="" id="{56AB1ABC-FADC-4C6C-931B-5F30AA452F1A}"/>
                </a:ext>
              </a:extLst>
            </p:cNvPr>
            <p:cNvSpPr/>
            <p:nvPr/>
          </p:nvSpPr>
          <p:spPr bwMode="auto">
            <a:xfrm>
              <a:off x="9824243" y="4198843"/>
              <a:ext cx="168182" cy="112636"/>
            </a:xfrm>
            <a:custGeom>
              <a:avLst/>
              <a:gdLst>
                <a:gd name="T0" fmla="*/ 42 w 46"/>
                <a:gd name="T1" fmla="*/ 15 h 31"/>
                <a:gd name="T2" fmla="*/ 16 w 46"/>
                <a:gd name="T3" fmla="*/ 0 h 31"/>
                <a:gd name="T4" fmla="*/ 4 w 46"/>
                <a:gd name="T5" fmla="*/ 15 h 31"/>
                <a:gd name="T6" fmla="*/ 30 w 46"/>
                <a:gd name="T7" fmla="*/ 31 h 31"/>
                <a:gd name="T8" fmla="*/ 42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2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8" y="24"/>
                    <a:pt x="20" y="31"/>
                    <a:pt x="30" y="31"/>
                  </a:cubicBezTo>
                  <a:cubicBezTo>
                    <a:pt x="41" y="31"/>
                    <a:pt x="46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8" name="îṧ1ïḑè">
              <a:extLst>
                <a:ext uri="{FF2B5EF4-FFF2-40B4-BE49-F238E27FC236}">
                  <a16:creationId xmlns:a16="http://schemas.microsoft.com/office/drawing/2014/main" xmlns="" id="{FFD05D3E-ABAB-43B9-8406-315935326818}"/>
                </a:ext>
              </a:extLst>
            </p:cNvPr>
            <p:cNvSpPr/>
            <p:nvPr/>
          </p:nvSpPr>
          <p:spPr bwMode="auto">
            <a:xfrm>
              <a:off x="9992424" y="4198843"/>
              <a:ext cx="171268" cy="112636"/>
            </a:xfrm>
            <a:custGeom>
              <a:avLst/>
              <a:gdLst>
                <a:gd name="T0" fmla="*/ 43 w 47"/>
                <a:gd name="T1" fmla="*/ 15 h 31"/>
                <a:gd name="T2" fmla="*/ 16 w 47"/>
                <a:gd name="T3" fmla="*/ 0 h 31"/>
                <a:gd name="T4" fmla="*/ 4 w 47"/>
                <a:gd name="T5" fmla="*/ 15 h 31"/>
                <a:gd name="T6" fmla="*/ 31 w 47"/>
                <a:gd name="T7" fmla="*/ 31 h 31"/>
                <a:gd name="T8" fmla="*/ 43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3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9" y="24"/>
                    <a:pt x="21" y="31"/>
                    <a:pt x="31" y="31"/>
                  </a:cubicBezTo>
                  <a:cubicBezTo>
                    <a:pt x="42" y="31"/>
                    <a:pt x="47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9" name="íṧľïḑe">
              <a:extLst>
                <a:ext uri="{FF2B5EF4-FFF2-40B4-BE49-F238E27FC236}">
                  <a16:creationId xmlns:a16="http://schemas.microsoft.com/office/drawing/2014/main" xmlns="" id="{BC3B2E25-6356-41C7-AFEA-776C7B38D5CB}"/>
                </a:ext>
              </a:extLst>
            </p:cNvPr>
            <p:cNvSpPr/>
            <p:nvPr/>
          </p:nvSpPr>
          <p:spPr bwMode="auto">
            <a:xfrm>
              <a:off x="10163691" y="4198843"/>
              <a:ext cx="171268" cy="112636"/>
            </a:xfrm>
            <a:custGeom>
              <a:avLst/>
              <a:gdLst>
                <a:gd name="T0" fmla="*/ 42 w 47"/>
                <a:gd name="T1" fmla="*/ 15 h 31"/>
                <a:gd name="T2" fmla="*/ 15 w 47"/>
                <a:gd name="T3" fmla="*/ 0 h 31"/>
                <a:gd name="T4" fmla="*/ 4 w 47"/>
                <a:gd name="T5" fmla="*/ 15 h 31"/>
                <a:gd name="T6" fmla="*/ 31 w 47"/>
                <a:gd name="T7" fmla="*/ 31 h 31"/>
                <a:gd name="T8" fmla="*/ 42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2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8" y="24"/>
                    <a:pt x="20" y="31"/>
                    <a:pt x="31" y="31"/>
                  </a:cubicBezTo>
                  <a:cubicBezTo>
                    <a:pt x="42" y="31"/>
                    <a:pt x="47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0" name="ïşlïde">
              <a:extLst>
                <a:ext uri="{FF2B5EF4-FFF2-40B4-BE49-F238E27FC236}">
                  <a16:creationId xmlns:a16="http://schemas.microsoft.com/office/drawing/2014/main" xmlns="" id="{968239DA-157E-4BE4-A351-0E24C9874E26}"/>
                </a:ext>
              </a:extLst>
            </p:cNvPr>
            <p:cNvSpPr/>
            <p:nvPr/>
          </p:nvSpPr>
          <p:spPr bwMode="auto">
            <a:xfrm>
              <a:off x="10330329" y="4198843"/>
              <a:ext cx="175896" cy="112636"/>
            </a:xfrm>
            <a:custGeom>
              <a:avLst/>
              <a:gdLst>
                <a:gd name="T0" fmla="*/ 43 w 48"/>
                <a:gd name="T1" fmla="*/ 15 h 31"/>
                <a:gd name="T2" fmla="*/ 16 w 48"/>
                <a:gd name="T3" fmla="*/ 0 h 31"/>
                <a:gd name="T4" fmla="*/ 5 w 48"/>
                <a:gd name="T5" fmla="*/ 15 h 31"/>
                <a:gd name="T6" fmla="*/ 32 w 48"/>
                <a:gd name="T7" fmla="*/ 31 h 31"/>
                <a:gd name="T8" fmla="*/ 43 w 4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1">
                  <a:moveTo>
                    <a:pt x="43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5" y="15"/>
                  </a:cubicBezTo>
                  <a:cubicBezTo>
                    <a:pt x="9" y="24"/>
                    <a:pt x="21" y="31"/>
                    <a:pt x="32" y="31"/>
                  </a:cubicBezTo>
                  <a:cubicBezTo>
                    <a:pt x="43" y="31"/>
                    <a:pt x="48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1" name="íšḷïdê">
              <a:extLst>
                <a:ext uri="{FF2B5EF4-FFF2-40B4-BE49-F238E27FC236}">
                  <a16:creationId xmlns:a16="http://schemas.microsoft.com/office/drawing/2014/main" xmlns="" id="{FA42B877-5575-430D-AA51-53D15D8C905D}"/>
                </a:ext>
              </a:extLst>
            </p:cNvPr>
            <p:cNvSpPr/>
            <p:nvPr/>
          </p:nvSpPr>
          <p:spPr bwMode="auto">
            <a:xfrm>
              <a:off x="10503139" y="4198843"/>
              <a:ext cx="171268" cy="112636"/>
            </a:xfrm>
            <a:custGeom>
              <a:avLst/>
              <a:gdLst>
                <a:gd name="T0" fmla="*/ 43 w 47"/>
                <a:gd name="T1" fmla="*/ 15 h 31"/>
                <a:gd name="T2" fmla="*/ 15 w 47"/>
                <a:gd name="T3" fmla="*/ 0 h 31"/>
                <a:gd name="T4" fmla="*/ 4 w 47"/>
                <a:gd name="T5" fmla="*/ 15 h 31"/>
                <a:gd name="T6" fmla="*/ 32 w 47"/>
                <a:gd name="T7" fmla="*/ 31 h 31"/>
                <a:gd name="T8" fmla="*/ 43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3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9" y="24"/>
                    <a:pt x="21" y="31"/>
                    <a:pt x="32" y="31"/>
                  </a:cubicBezTo>
                  <a:cubicBezTo>
                    <a:pt x="43" y="31"/>
                    <a:pt x="47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2" name="ï$lïḓê">
              <a:extLst>
                <a:ext uri="{FF2B5EF4-FFF2-40B4-BE49-F238E27FC236}">
                  <a16:creationId xmlns:a16="http://schemas.microsoft.com/office/drawing/2014/main" xmlns="" id="{7642DF64-B422-43B8-9FC4-C7426C40E870}"/>
                </a:ext>
              </a:extLst>
            </p:cNvPr>
            <p:cNvSpPr/>
            <p:nvPr/>
          </p:nvSpPr>
          <p:spPr bwMode="auto">
            <a:xfrm>
              <a:off x="10669777" y="4198843"/>
              <a:ext cx="175896" cy="112636"/>
            </a:xfrm>
            <a:custGeom>
              <a:avLst/>
              <a:gdLst>
                <a:gd name="T0" fmla="*/ 43 w 48"/>
                <a:gd name="T1" fmla="*/ 15 h 31"/>
                <a:gd name="T2" fmla="*/ 15 w 48"/>
                <a:gd name="T3" fmla="*/ 0 h 31"/>
                <a:gd name="T4" fmla="*/ 5 w 48"/>
                <a:gd name="T5" fmla="*/ 15 h 31"/>
                <a:gd name="T6" fmla="*/ 33 w 48"/>
                <a:gd name="T7" fmla="*/ 31 h 31"/>
                <a:gd name="T8" fmla="*/ 43 w 4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1">
                  <a:moveTo>
                    <a:pt x="43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5" y="15"/>
                  </a:cubicBezTo>
                  <a:cubicBezTo>
                    <a:pt x="10" y="24"/>
                    <a:pt x="22" y="31"/>
                    <a:pt x="33" y="31"/>
                  </a:cubicBezTo>
                  <a:cubicBezTo>
                    <a:pt x="44" y="31"/>
                    <a:pt x="48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3" name="îṣḻîḓé">
              <a:extLst>
                <a:ext uri="{FF2B5EF4-FFF2-40B4-BE49-F238E27FC236}">
                  <a16:creationId xmlns:a16="http://schemas.microsoft.com/office/drawing/2014/main" xmlns="" id="{2DC9F574-A83E-4CB5-B3B1-159FC15825A4}"/>
                </a:ext>
              </a:extLst>
            </p:cNvPr>
            <p:cNvSpPr/>
            <p:nvPr/>
          </p:nvSpPr>
          <p:spPr bwMode="auto">
            <a:xfrm>
              <a:off x="9543426" y="4337708"/>
              <a:ext cx="166638" cy="115721"/>
            </a:xfrm>
            <a:custGeom>
              <a:avLst/>
              <a:gdLst>
                <a:gd name="T0" fmla="*/ 42 w 46"/>
                <a:gd name="T1" fmla="*/ 16 h 32"/>
                <a:gd name="T2" fmla="*/ 16 w 46"/>
                <a:gd name="T3" fmla="*/ 0 h 32"/>
                <a:gd name="T4" fmla="*/ 4 w 46"/>
                <a:gd name="T5" fmla="*/ 16 h 32"/>
                <a:gd name="T6" fmla="*/ 30 w 46"/>
                <a:gd name="T7" fmla="*/ 32 h 32"/>
                <a:gd name="T8" fmla="*/ 42 w 46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2" y="16"/>
                  </a:moveTo>
                  <a:cubicBezTo>
                    <a:pt x="38" y="7"/>
                    <a:pt x="27" y="0"/>
                    <a:pt x="16" y="0"/>
                  </a:cubicBezTo>
                  <a:cubicBezTo>
                    <a:pt x="6" y="0"/>
                    <a:pt x="0" y="7"/>
                    <a:pt x="4" y="16"/>
                  </a:cubicBezTo>
                  <a:cubicBezTo>
                    <a:pt x="7" y="25"/>
                    <a:pt x="19" y="32"/>
                    <a:pt x="30" y="32"/>
                  </a:cubicBezTo>
                  <a:cubicBezTo>
                    <a:pt x="41" y="32"/>
                    <a:pt x="46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4" name="ï$1íḋe">
              <a:extLst>
                <a:ext uri="{FF2B5EF4-FFF2-40B4-BE49-F238E27FC236}">
                  <a16:creationId xmlns:a16="http://schemas.microsoft.com/office/drawing/2014/main" xmlns="" id="{17F84479-6D08-4819-B18C-A70270C0F0D2}"/>
                </a:ext>
              </a:extLst>
            </p:cNvPr>
            <p:cNvSpPr/>
            <p:nvPr/>
          </p:nvSpPr>
          <p:spPr bwMode="auto">
            <a:xfrm>
              <a:off x="9714694" y="4337708"/>
              <a:ext cx="171268" cy="115721"/>
            </a:xfrm>
            <a:custGeom>
              <a:avLst/>
              <a:gdLst>
                <a:gd name="T0" fmla="*/ 43 w 47"/>
                <a:gd name="T1" fmla="*/ 16 h 32"/>
                <a:gd name="T2" fmla="*/ 16 w 47"/>
                <a:gd name="T3" fmla="*/ 0 h 32"/>
                <a:gd name="T4" fmla="*/ 4 w 47"/>
                <a:gd name="T5" fmla="*/ 16 h 32"/>
                <a:gd name="T6" fmla="*/ 31 w 47"/>
                <a:gd name="T7" fmla="*/ 32 h 32"/>
                <a:gd name="T8" fmla="*/ 43 w 47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43" y="16"/>
                  </a:moveTo>
                  <a:cubicBezTo>
                    <a:pt x="39" y="7"/>
                    <a:pt x="27" y="0"/>
                    <a:pt x="16" y="0"/>
                  </a:cubicBezTo>
                  <a:cubicBezTo>
                    <a:pt x="6" y="0"/>
                    <a:pt x="0" y="7"/>
                    <a:pt x="4" y="16"/>
                  </a:cubicBezTo>
                  <a:cubicBezTo>
                    <a:pt x="8" y="25"/>
                    <a:pt x="20" y="32"/>
                    <a:pt x="31" y="32"/>
                  </a:cubicBezTo>
                  <a:cubicBezTo>
                    <a:pt x="41" y="32"/>
                    <a:pt x="47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5" name="ísļîďè">
              <a:extLst>
                <a:ext uri="{FF2B5EF4-FFF2-40B4-BE49-F238E27FC236}">
                  <a16:creationId xmlns:a16="http://schemas.microsoft.com/office/drawing/2014/main" xmlns="" id="{615BA0D6-9016-4A95-AEEF-BDAB8D2012EB}"/>
                </a:ext>
              </a:extLst>
            </p:cNvPr>
            <p:cNvSpPr/>
            <p:nvPr/>
          </p:nvSpPr>
          <p:spPr bwMode="auto">
            <a:xfrm>
              <a:off x="9885961" y="4337708"/>
              <a:ext cx="174353" cy="115721"/>
            </a:xfrm>
            <a:custGeom>
              <a:avLst/>
              <a:gdLst>
                <a:gd name="T0" fmla="*/ 43 w 48"/>
                <a:gd name="T1" fmla="*/ 16 h 32"/>
                <a:gd name="T2" fmla="*/ 16 w 48"/>
                <a:gd name="T3" fmla="*/ 0 h 32"/>
                <a:gd name="T4" fmla="*/ 5 w 48"/>
                <a:gd name="T5" fmla="*/ 16 h 32"/>
                <a:gd name="T6" fmla="*/ 31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9" y="7"/>
                    <a:pt x="27" y="0"/>
                    <a:pt x="16" y="0"/>
                  </a:cubicBezTo>
                  <a:cubicBezTo>
                    <a:pt x="6" y="0"/>
                    <a:pt x="0" y="7"/>
                    <a:pt x="5" y="16"/>
                  </a:cubicBezTo>
                  <a:cubicBezTo>
                    <a:pt x="9" y="25"/>
                    <a:pt x="21" y="32"/>
                    <a:pt x="31" y="32"/>
                  </a:cubicBezTo>
                  <a:cubicBezTo>
                    <a:pt x="42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6" name="îṩlîde">
              <a:extLst>
                <a:ext uri="{FF2B5EF4-FFF2-40B4-BE49-F238E27FC236}">
                  <a16:creationId xmlns:a16="http://schemas.microsoft.com/office/drawing/2014/main" xmlns="" id="{6AF9AC9B-DC5B-4069-A3AD-D5AB4E381633}"/>
                </a:ext>
              </a:extLst>
            </p:cNvPr>
            <p:cNvSpPr/>
            <p:nvPr/>
          </p:nvSpPr>
          <p:spPr bwMode="auto">
            <a:xfrm>
              <a:off x="10060314" y="4337708"/>
              <a:ext cx="172810" cy="115721"/>
            </a:xfrm>
            <a:custGeom>
              <a:avLst/>
              <a:gdLst>
                <a:gd name="T0" fmla="*/ 43 w 47"/>
                <a:gd name="T1" fmla="*/ 16 h 32"/>
                <a:gd name="T2" fmla="*/ 16 w 47"/>
                <a:gd name="T3" fmla="*/ 0 h 32"/>
                <a:gd name="T4" fmla="*/ 4 w 47"/>
                <a:gd name="T5" fmla="*/ 16 h 32"/>
                <a:gd name="T6" fmla="*/ 31 w 47"/>
                <a:gd name="T7" fmla="*/ 32 h 32"/>
                <a:gd name="T8" fmla="*/ 43 w 47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43" y="16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6"/>
                  </a:cubicBezTo>
                  <a:cubicBezTo>
                    <a:pt x="8" y="25"/>
                    <a:pt x="20" y="32"/>
                    <a:pt x="31" y="32"/>
                  </a:cubicBezTo>
                  <a:cubicBezTo>
                    <a:pt x="42" y="32"/>
                    <a:pt x="47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7" name="íšļidè">
              <a:extLst>
                <a:ext uri="{FF2B5EF4-FFF2-40B4-BE49-F238E27FC236}">
                  <a16:creationId xmlns:a16="http://schemas.microsoft.com/office/drawing/2014/main" xmlns="" id="{0D8D5A60-8EE1-49C7-8A31-EAFB656B1E79}"/>
                </a:ext>
              </a:extLst>
            </p:cNvPr>
            <p:cNvSpPr/>
            <p:nvPr/>
          </p:nvSpPr>
          <p:spPr bwMode="auto">
            <a:xfrm>
              <a:off x="10233124" y="4337708"/>
              <a:ext cx="174353" cy="115721"/>
            </a:xfrm>
            <a:custGeom>
              <a:avLst/>
              <a:gdLst>
                <a:gd name="T0" fmla="*/ 43 w 48"/>
                <a:gd name="T1" fmla="*/ 16 h 32"/>
                <a:gd name="T2" fmla="*/ 16 w 48"/>
                <a:gd name="T3" fmla="*/ 0 h 32"/>
                <a:gd name="T4" fmla="*/ 4 w 48"/>
                <a:gd name="T5" fmla="*/ 16 h 32"/>
                <a:gd name="T6" fmla="*/ 32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9" y="7"/>
                    <a:pt x="26" y="0"/>
                    <a:pt x="16" y="0"/>
                  </a:cubicBezTo>
                  <a:cubicBezTo>
                    <a:pt x="5" y="0"/>
                    <a:pt x="0" y="7"/>
                    <a:pt x="4" y="16"/>
                  </a:cubicBezTo>
                  <a:cubicBezTo>
                    <a:pt x="9" y="25"/>
                    <a:pt x="21" y="32"/>
                    <a:pt x="32" y="32"/>
                  </a:cubicBezTo>
                  <a:cubicBezTo>
                    <a:pt x="43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8" name="iṡ1îḍê">
              <a:extLst>
                <a:ext uri="{FF2B5EF4-FFF2-40B4-BE49-F238E27FC236}">
                  <a16:creationId xmlns:a16="http://schemas.microsoft.com/office/drawing/2014/main" xmlns="" id="{9D304CBF-43D2-40C4-A211-A4CD413FDCC1}"/>
                </a:ext>
              </a:extLst>
            </p:cNvPr>
            <p:cNvSpPr/>
            <p:nvPr/>
          </p:nvSpPr>
          <p:spPr bwMode="auto">
            <a:xfrm>
              <a:off x="10404391" y="4337708"/>
              <a:ext cx="174353" cy="115721"/>
            </a:xfrm>
            <a:custGeom>
              <a:avLst/>
              <a:gdLst>
                <a:gd name="T0" fmla="*/ 44 w 48"/>
                <a:gd name="T1" fmla="*/ 16 h 32"/>
                <a:gd name="T2" fmla="*/ 16 w 48"/>
                <a:gd name="T3" fmla="*/ 0 h 32"/>
                <a:gd name="T4" fmla="*/ 5 w 48"/>
                <a:gd name="T5" fmla="*/ 16 h 32"/>
                <a:gd name="T6" fmla="*/ 33 w 48"/>
                <a:gd name="T7" fmla="*/ 32 h 32"/>
                <a:gd name="T8" fmla="*/ 44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4" y="16"/>
                  </a:moveTo>
                  <a:cubicBezTo>
                    <a:pt x="39" y="7"/>
                    <a:pt x="26" y="0"/>
                    <a:pt x="16" y="0"/>
                  </a:cubicBezTo>
                  <a:cubicBezTo>
                    <a:pt x="5" y="0"/>
                    <a:pt x="0" y="7"/>
                    <a:pt x="5" y="16"/>
                  </a:cubicBezTo>
                  <a:cubicBezTo>
                    <a:pt x="10" y="25"/>
                    <a:pt x="22" y="32"/>
                    <a:pt x="33" y="32"/>
                  </a:cubicBezTo>
                  <a:cubicBezTo>
                    <a:pt x="44" y="32"/>
                    <a:pt x="48" y="25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9" name="i$1ïḋê">
              <a:extLst>
                <a:ext uri="{FF2B5EF4-FFF2-40B4-BE49-F238E27FC236}">
                  <a16:creationId xmlns:a16="http://schemas.microsoft.com/office/drawing/2014/main" xmlns="" id="{17F8860A-6C1B-4EB2-959B-CB05DB85E9D5}"/>
                </a:ext>
              </a:extLst>
            </p:cNvPr>
            <p:cNvSpPr/>
            <p:nvPr/>
          </p:nvSpPr>
          <p:spPr bwMode="auto">
            <a:xfrm>
              <a:off x="10578744" y="4337708"/>
              <a:ext cx="175896" cy="115721"/>
            </a:xfrm>
            <a:custGeom>
              <a:avLst/>
              <a:gdLst>
                <a:gd name="T0" fmla="*/ 43 w 48"/>
                <a:gd name="T1" fmla="*/ 16 h 32"/>
                <a:gd name="T2" fmla="*/ 15 w 48"/>
                <a:gd name="T3" fmla="*/ 0 h 32"/>
                <a:gd name="T4" fmla="*/ 4 w 48"/>
                <a:gd name="T5" fmla="*/ 16 h 32"/>
                <a:gd name="T6" fmla="*/ 33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4" y="0"/>
                    <a:pt x="0" y="7"/>
                    <a:pt x="4" y="16"/>
                  </a:cubicBezTo>
                  <a:cubicBezTo>
                    <a:pt x="9" y="25"/>
                    <a:pt x="22" y="32"/>
                    <a:pt x="33" y="32"/>
                  </a:cubicBezTo>
                  <a:cubicBezTo>
                    <a:pt x="43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0" name="ïşļîḍê">
              <a:extLst>
                <a:ext uri="{FF2B5EF4-FFF2-40B4-BE49-F238E27FC236}">
                  <a16:creationId xmlns:a16="http://schemas.microsoft.com/office/drawing/2014/main" xmlns="" id="{E1947287-9266-401D-A7E0-1AE4E33B938D}"/>
                </a:ext>
              </a:extLst>
            </p:cNvPr>
            <p:cNvSpPr/>
            <p:nvPr/>
          </p:nvSpPr>
          <p:spPr bwMode="auto">
            <a:xfrm>
              <a:off x="10750011" y="4337708"/>
              <a:ext cx="178982" cy="115721"/>
            </a:xfrm>
            <a:custGeom>
              <a:avLst/>
              <a:gdLst>
                <a:gd name="T0" fmla="*/ 43 w 49"/>
                <a:gd name="T1" fmla="*/ 16 h 32"/>
                <a:gd name="T2" fmla="*/ 15 w 49"/>
                <a:gd name="T3" fmla="*/ 0 h 32"/>
                <a:gd name="T4" fmla="*/ 5 w 49"/>
                <a:gd name="T5" fmla="*/ 16 h 32"/>
                <a:gd name="T6" fmla="*/ 33 w 49"/>
                <a:gd name="T7" fmla="*/ 32 h 32"/>
                <a:gd name="T8" fmla="*/ 43 w 4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43" y="16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4" y="0"/>
                    <a:pt x="0" y="7"/>
                    <a:pt x="5" y="16"/>
                  </a:cubicBezTo>
                  <a:cubicBezTo>
                    <a:pt x="10" y="25"/>
                    <a:pt x="22" y="32"/>
                    <a:pt x="33" y="32"/>
                  </a:cubicBezTo>
                  <a:cubicBezTo>
                    <a:pt x="44" y="32"/>
                    <a:pt x="49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1" name="í$ľïḋe">
              <a:extLst>
                <a:ext uri="{FF2B5EF4-FFF2-40B4-BE49-F238E27FC236}">
                  <a16:creationId xmlns:a16="http://schemas.microsoft.com/office/drawing/2014/main" xmlns="" id="{EFBA09FA-4C6E-4D8D-88C0-6EF69EE967E6}"/>
                </a:ext>
              </a:extLst>
            </p:cNvPr>
            <p:cNvSpPr/>
            <p:nvPr/>
          </p:nvSpPr>
          <p:spPr bwMode="auto">
            <a:xfrm>
              <a:off x="10922821" y="4337708"/>
              <a:ext cx="177439" cy="115721"/>
            </a:xfrm>
            <a:custGeom>
              <a:avLst/>
              <a:gdLst>
                <a:gd name="T0" fmla="*/ 44 w 49"/>
                <a:gd name="T1" fmla="*/ 16 h 32"/>
                <a:gd name="T2" fmla="*/ 15 w 49"/>
                <a:gd name="T3" fmla="*/ 0 h 32"/>
                <a:gd name="T4" fmla="*/ 5 w 49"/>
                <a:gd name="T5" fmla="*/ 16 h 32"/>
                <a:gd name="T6" fmla="*/ 34 w 49"/>
                <a:gd name="T7" fmla="*/ 32 h 32"/>
                <a:gd name="T8" fmla="*/ 44 w 4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44" y="16"/>
                  </a:moveTo>
                  <a:cubicBezTo>
                    <a:pt x="39" y="7"/>
                    <a:pt x="26" y="0"/>
                    <a:pt x="15" y="0"/>
                  </a:cubicBezTo>
                  <a:cubicBezTo>
                    <a:pt x="5" y="0"/>
                    <a:pt x="0" y="7"/>
                    <a:pt x="5" y="16"/>
                  </a:cubicBezTo>
                  <a:cubicBezTo>
                    <a:pt x="10" y="25"/>
                    <a:pt x="23" y="32"/>
                    <a:pt x="34" y="32"/>
                  </a:cubicBezTo>
                  <a:cubicBezTo>
                    <a:pt x="45" y="32"/>
                    <a:pt x="49" y="25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2" name="îşļïḋê">
              <a:extLst>
                <a:ext uri="{FF2B5EF4-FFF2-40B4-BE49-F238E27FC236}">
                  <a16:creationId xmlns:a16="http://schemas.microsoft.com/office/drawing/2014/main" xmlns="" id="{DA7520A5-97E7-4AD7-9E34-B37CFFDF2B1E}"/>
                </a:ext>
              </a:extLst>
            </p:cNvPr>
            <p:cNvSpPr/>
            <p:nvPr/>
          </p:nvSpPr>
          <p:spPr bwMode="auto">
            <a:xfrm>
              <a:off x="9779498" y="4479659"/>
              <a:ext cx="172810" cy="123436"/>
            </a:xfrm>
            <a:custGeom>
              <a:avLst/>
              <a:gdLst>
                <a:gd name="T0" fmla="*/ 43 w 47"/>
                <a:gd name="T1" fmla="*/ 17 h 34"/>
                <a:gd name="T2" fmla="*/ 16 w 47"/>
                <a:gd name="T3" fmla="*/ 0 h 34"/>
                <a:gd name="T4" fmla="*/ 4 w 47"/>
                <a:gd name="T5" fmla="*/ 17 h 34"/>
                <a:gd name="T6" fmla="*/ 31 w 47"/>
                <a:gd name="T7" fmla="*/ 34 h 34"/>
                <a:gd name="T8" fmla="*/ 43 w 47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3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6"/>
                    <a:pt x="20" y="34"/>
                    <a:pt x="31" y="34"/>
                  </a:cubicBezTo>
                  <a:cubicBezTo>
                    <a:pt x="42" y="34"/>
                    <a:pt x="47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3" name="ïṣ1ïḋê">
              <a:extLst>
                <a:ext uri="{FF2B5EF4-FFF2-40B4-BE49-F238E27FC236}">
                  <a16:creationId xmlns:a16="http://schemas.microsoft.com/office/drawing/2014/main" xmlns="" id="{1BEA7A7C-47C3-471A-B72E-EB3A420B911B}"/>
                </a:ext>
              </a:extLst>
            </p:cNvPr>
            <p:cNvSpPr/>
            <p:nvPr/>
          </p:nvSpPr>
          <p:spPr bwMode="auto">
            <a:xfrm>
              <a:off x="9955394" y="4479659"/>
              <a:ext cx="174353" cy="123436"/>
            </a:xfrm>
            <a:custGeom>
              <a:avLst/>
              <a:gdLst>
                <a:gd name="T0" fmla="*/ 43 w 48"/>
                <a:gd name="T1" fmla="*/ 17 h 34"/>
                <a:gd name="T2" fmla="*/ 16 w 48"/>
                <a:gd name="T3" fmla="*/ 0 h 34"/>
                <a:gd name="T4" fmla="*/ 4 w 48"/>
                <a:gd name="T5" fmla="*/ 17 h 34"/>
                <a:gd name="T6" fmla="*/ 31 w 48"/>
                <a:gd name="T7" fmla="*/ 34 h 34"/>
                <a:gd name="T8" fmla="*/ 43 w 4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3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6"/>
                    <a:pt x="21" y="34"/>
                    <a:pt x="31" y="34"/>
                  </a:cubicBezTo>
                  <a:cubicBezTo>
                    <a:pt x="42" y="34"/>
                    <a:pt x="48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4" name="iṧḷîḑé">
              <a:extLst>
                <a:ext uri="{FF2B5EF4-FFF2-40B4-BE49-F238E27FC236}">
                  <a16:creationId xmlns:a16="http://schemas.microsoft.com/office/drawing/2014/main" xmlns="" id="{27AB2412-CDA3-467C-A10D-8003C1DDDBD9}"/>
                </a:ext>
              </a:extLst>
            </p:cNvPr>
            <p:cNvSpPr/>
            <p:nvPr/>
          </p:nvSpPr>
          <p:spPr bwMode="auto">
            <a:xfrm>
              <a:off x="10129746" y="4479659"/>
              <a:ext cx="175896" cy="123436"/>
            </a:xfrm>
            <a:custGeom>
              <a:avLst/>
              <a:gdLst>
                <a:gd name="T0" fmla="*/ 44 w 48"/>
                <a:gd name="T1" fmla="*/ 17 h 34"/>
                <a:gd name="T2" fmla="*/ 16 w 48"/>
                <a:gd name="T3" fmla="*/ 0 h 34"/>
                <a:gd name="T4" fmla="*/ 4 w 48"/>
                <a:gd name="T5" fmla="*/ 17 h 34"/>
                <a:gd name="T6" fmla="*/ 32 w 48"/>
                <a:gd name="T7" fmla="*/ 34 h 34"/>
                <a:gd name="T8" fmla="*/ 44 w 4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4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9" y="26"/>
                    <a:pt x="21" y="34"/>
                    <a:pt x="32" y="34"/>
                  </a:cubicBezTo>
                  <a:cubicBezTo>
                    <a:pt x="43" y="34"/>
                    <a:pt x="48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5" name="íšlíḑe">
              <a:extLst>
                <a:ext uri="{FF2B5EF4-FFF2-40B4-BE49-F238E27FC236}">
                  <a16:creationId xmlns:a16="http://schemas.microsoft.com/office/drawing/2014/main" xmlns="" id="{20B18474-50E1-4BD9-9406-EE08848B2015}"/>
                </a:ext>
              </a:extLst>
            </p:cNvPr>
            <p:cNvSpPr/>
            <p:nvPr/>
          </p:nvSpPr>
          <p:spPr bwMode="auto">
            <a:xfrm>
              <a:off x="10305642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6 w 49"/>
                <a:gd name="T3" fmla="*/ 0 h 34"/>
                <a:gd name="T4" fmla="*/ 4 w 49"/>
                <a:gd name="T5" fmla="*/ 17 h 34"/>
                <a:gd name="T6" fmla="*/ 33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9" y="26"/>
                    <a:pt x="22" y="34"/>
                    <a:pt x="33" y="34"/>
                  </a:cubicBezTo>
                  <a:cubicBezTo>
                    <a:pt x="44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6" name="îšľîďê">
              <a:extLst>
                <a:ext uri="{FF2B5EF4-FFF2-40B4-BE49-F238E27FC236}">
                  <a16:creationId xmlns:a16="http://schemas.microsoft.com/office/drawing/2014/main" xmlns="" id="{98B2EAFF-B76D-455F-B4A6-4DEA0943961F}"/>
                </a:ext>
              </a:extLst>
            </p:cNvPr>
            <p:cNvSpPr/>
            <p:nvPr/>
          </p:nvSpPr>
          <p:spPr bwMode="auto">
            <a:xfrm>
              <a:off x="10479995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6 w 49"/>
                <a:gd name="T3" fmla="*/ 0 h 34"/>
                <a:gd name="T4" fmla="*/ 5 w 49"/>
                <a:gd name="T5" fmla="*/ 17 h 34"/>
                <a:gd name="T6" fmla="*/ 33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9" y="26"/>
                    <a:pt x="22" y="34"/>
                    <a:pt x="33" y="34"/>
                  </a:cubicBezTo>
                  <a:cubicBezTo>
                    <a:pt x="44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7" name="islïdè">
              <a:extLst>
                <a:ext uri="{FF2B5EF4-FFF2-40B4-BE49-F238E27FC236}">
                  <a16:creationId xmlns:a16="http://schemas.microsoft.com/office/drawing/2014/main" xmlns="" id="{3B7E4A94-6583-4841-83E1-135E16F26BC9}"/>
                </a:ext>
              </a:extLst>
            </p:cNvPr>
            <p:cNvSpPr/>
            <p:nvPr/>
          </p:nvSpPr>
          <p:spPr bwMode="auto">
            <a:xfrm>
              <a:off x="10655891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5 w 49"/>
                <a:gd name="T3" fmla="*/ 0 h 34"/>
                <a:gd name="T4" fmla="*/ 5 w 49"/>
                <a:gd name="T5" fmla="*/ 17 h 34"/>
                <a:gd name="T6" fmla="*/ 34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6"/>
                    <a:pt x="23" y="34"/>
                    <a:pt x="34" y="34"/>
                  </a:cubicBezTo>
                  <a:cubicBezTo>
                    <a:pt x="45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8" name="íṡḻiďé">
              <a:extLst>
                <a:ext uri="{FF2B5EF4-FFF2-40B4-BE49-F238E27FC236}">
                  <a16:creationId xmlns:a16="http://schemas.microsoft.com/office/drawing/2014/main" xmlns="" id="{E7717077-A212-4540-9145-A8E255002ACF}"/>
                </a:ext>
              </a:extLst>
            </p:cNvPr>
            <p:cNvSpPr/>
            <p:nvPr/>
          </p:nvSpPr>
          <p:spPr bwMode="auto">
            <a:xfrm>
              <a:off x="10830244" y="4479659"/>
              <a:ext cx="183611" cy="123436"/>
            </a:xfrm>
            <a:custGeom>
              <a:avLst/>
              <a:gdLst>
                <a:gd name="T0" fmla="*/ 44 w 50"/>
                <a:gd name="T1" fmla="*/ 17 h 34"/>
                <a:gd name="T2" fmla="*/ 15 w 50"/>
                <a:gd name="T3" fmla="*/ 0 h 34"/>
                <a:gd name="T4" fmla="*/ 5 w 50"/>
                <a:gd name="T5" fmla="*/ 17 h 34"/>
                <a:gd name="T6" fmla="*/ 34 w 50"/>
                <a:gd name="T7" fmla="*/ 34 h 34"/>
                <a:gd name="T8" fmla="*/ 44 w 5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4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6"/>
                    <a:pt x="23" y="34"/>
                    <a:pt x="34" y="34"/>
                  </a:cubicBezTo>
                  <a:cubicBezTo>
                    <a:pt x="45" y="34"/>
                    <a:pt x="50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9" name="îsḷîḍé">
              <a:extLst>
                <a:ext uri="{FF2B5EF4-FFF2-40B4-BE49-F238E27FC236}">
                  <a16:creationId xmlns:a16="http://schemas.microsoft.com/office/drawing/2014/main" xmlns="" id="{82BED5B2-CCD1-4157-BA3F-627AA2228F29}"/>
                </a:ext>
              </a:extLst>
            </p:cNvPr>
            <p:cNvSpPr/>
            <p:nvPr/>
          </p:nvSpPr>
          <p:spPr bwMode="auto">
            <a:xfrm>
              <a:off x="11006140" y="4479659"/>
              <a:ext cx="182068" cy="123436"/>
            </a:xfrm>
            <a:custGeom>
              <a:avLst/>
              <a:gdLst>
                <a:gd name="T0" fmla="*/ 45 w 50"/>
                <a:gd name="T1" fmla="*/ 17 h 34"/>
                <a:gd name="T2" fmla="*/ 15 w 50"/>
                <a:gd name="T3" fmla="*/ 0 h 34"/>
                <a:gd name="T4" fmla="*/ 5 w 50"/>
                <a:gd name="T5" fmla="*/ 17 h 34"/>
                <a:gd name="T6" fmla="*/ 35 w 50"/>
                <a:gd name="T7" fmla="*/ 34 h 34"/>
                <a:gd name="T8" fmla="*/ 45 w 5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5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1" y="26"/>
                    <a:pt x="24" y="34"/>
                    <a:pt x="35" y="34"/>
                  </a:cubicBezTo>
                  <a:cubicBezTo>
                    <a:pt x="46" y="34"/>
                    <a:pt x="50" y="26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0" name="íŝḷîḑè">
              <a:extLst>
                <a:ext uri="{FF2B5EF4-FFF2-40B4-BE49-F238E27FC236}">
                  <a16:creationId xmlns:a16="http://schemas.microsoft.com/office/drawing/2014/main" xmlns="" id="{D7473AE9-FCCF-481F-AFA4-EECA78E2F953}"/>
                </a:ext>
              </a:extLst>
            </p:cNvPr>
            <p:cNvSpPr/>
            <p:nvPr/>
          </p:nvSpPr>
          <p:spPr bwMode="auto">
            <a:xfrm>
              <a:off x="11180493" y="4479659"/>
              <a:ext cx="186697" cy="123436"/>
            </a:xfrm>
            <a:custGeom>
              <a:avLst/>
              <a:gdLst>
                <a:gd name="T0" fmla="*/ 45 w 51"/>
                <a:gd name="T1" fmla="*/ 17 h 34"/>
                <a:gd name="T2" fmla="*/ 15 w 51"/>
                <a:gd name="T3" fmla="*/ 0 h 34"/>
                <a:gd name="T4" fmla="*/ 6 w 51"/>
                <a:gd name="T5" fmla="*/ 17 h 34"/>
                <a:gd name="T6" fmla="*/ 35 w 51"/>
                <a:gd name="T7" fmla="*/ 34 h 34"/>
                <a:gd name="T8" fmla="*/ 45 w 5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45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4" y="0"/>
                    <a:pt x="0" y="8"/>
                    <a:pt x="6" y="17"/>
                  </a:cubicBezTo>
                  <a:cubicBezTo>
                    <a:pt x="11" y="26"/>
                    <a:pt x="24" y="34"/>
                    <a:pt x="35" y="34"/>
                  </a:cubicBezTo>
                  <a:cubicBezTo>
                    <a:pt x="46" y="34"/>
                    <a:pt x="51" y="26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1" name="ïslîḋè">
              <a:extLst>
                <a:ext uri="{FF2B5EF4-FFF2-40B4-BE49-F238E27FC236}">
                  <a16:creationId xmlns:a16="http://schemas.microsoft.com/office/drawing/2014/main" xmlns="" id="{B7C2A73D-5BEB-4C3C-B975-086D8EC53A20}"/>
                </a:ext>
              </a:extLst>
            </p:cNvPr>
            <p:cNvSpPr/>
            <p:nvPr/>
          </p:nvSpPr>
          <p:spPr bwMode="auto">
            <a:xfrm>
              <a:off x="9845844" y="4629324"/>
              <a:ext cx="174353" cy="128065"/>
            </a:xfrm>
            <a:custGeom>
              <a:avLst/>
              <a:gdLst>
                <a:gd name="T0" fmla="*/ 44 w 48"/>
                <a:gd name="T1" fmla="*/ 17 h 35"/>
                <a:gd name="T2" fmla="*/ 16 w 48"/>
                <a:gd name="T3" fmla="*/ 0 h 35"/>
                <a:gd name="T4" fmla="*/ 4 w 48"/>
                <a:gd name="T5" fmla="*/ 17 h 35"/>
                <a:gd name="T6" fmla="*/ 32 w 48"/>
                <a:gd name="T7" fmla="*/ 35 h 35"/>
                <a:gd name="T8" fmla="*/ 44 w 48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5">
                  <a:moveTo>
                    <a:pt x="44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7"/>
                    <a:pt x="21" y="35"/>
                    <a:pt x="32" y="35"/>
                  </a:cubicBezTo>
                  <a:cubicBezTo>
                    <a:pt x="43" y="35"/>
                    <a:pt x="48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2" name="îśḷiḓe">
              <a:extLst>
                <a:ext uri="{FF2B5EF4-FFF2-40B4-BE49-F238E27FC236}">
                  <a16:creationId xmlns:a16="http://schemas.microsoft.com/office/drawing/2014/main" xmlns="" id="{D83C6140-1CD3-4397-85A5-E9CED08F229F}"/>
                </a:ext>
              </a:extLst>
            </p:cNvPr>
            <p:cNvSpPr/>
            <p:nvPr/>
          </p:nvSpPr>
          <p:spPr bwMode="auto">
            <a:xfrm>
              <a:off x="10024826" y="4629324"/>
              <a:ext cx="178982" cy="128065"/>
            </a:xfrm>
            <a:custGeom>
              <a:avLst/>
              <a:gdLst>
                <a:gd name="T0" fmla="*/ 44 w 49"/>
                <a:gd name="T1" fmla="*/ 17 h 35"/>
                <a:gd name="T2" fmla="*/ 16 w 49"/>
                <a:gd name="T3" fmla="*/ 0 h 35"/>
                <a:gd name="T4" fmla="*/ 4 w 49"/>
                <a:gd name="T5" fmla="*/ 17 h 35"/>
                <a:gd name="T6" fmla="*/ 32 w 49"/>
                <a:gd name="T7" fmla="*/ 35 h 35"/>
                <a:gd name="T8" fmla="*/ 44 w 4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44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7"/>
                    <a:pt x="21" y="35"/>
                    <a:pt x="32" y="35"/>
                  </a:cubicBezTo>
                  <a:cubicBezTo>
                    <a:pt x="43" y="35"/>
                    <a:pt x="49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3" name="îśļíḋe">
              <a:extLst>
                <a:ext uri="{FF2B5EF4-FFF2-40B4-BE49-F238E27FC236}">
                  <a16:creationId xmlns:a16="http://schemas.microsoft.com/office/drawing/2014/main" xmlns="" id="{3A87F76B-E377-42C2-89A4-5A43EDF43AC1}"/>
                </a:ext>
              </a:extLst>
            </p:cNvPr>
            <p:cNvSpPr/>
            <p:nvPr/>
          </p:nvSpPr>
          <p:spPr bwMode="auto">
            <a:xfrm>
              <a:off x="10199179" y="4629324"/>
              <a:ext cx="183611" cy="128065"/>
            </a:xfrm>
            <a:custGeom>
              <a:avLst/>
              <a:gdLst>
                <a:gd name="T0" fmla="*/ 45 w 50"/>
                <a:gd name="T1" fmla="*/ 17 h 35"/>
                <a:gd name="T2" fmla="*/ 17 w 50"/>
                <a:gd name="T3" fmla="*/ 0 h 35"/>
                <a:gd name="T4" fmla="*/ 5 w 50"/>
                <a:gd name="T5" fmla="*/ 17 h 35"/>
                <a:gd name="T6" fmla="*/ 33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8" y="0"/>
                    <a:pt x="17" y="0"/>
                  </a:cubicBezTo>
                  <a:cubicBezTo>
                    <a:pt x="6" y="0"/>
                    <a:pt x="0" y="8"/>
                    <a:pt x="5" y="17"/>
                  </a:cubicBezTo>
                  <a:cubicBezTo>
                    <a:pt x="10" y="27"/>
                    <a:pt x="22" y="35"/>
                    <a:pt x="33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4" name="îsḻîḓé">
              <a:extLst>
                <a:ext uri="{FF2B5EF4-FFF2-40B4-BE49-F238E27FC236}">
                  <a16:creationId xmlns:a16="http://schemas.microsoft.com/office/drawing/2014/main" xmlns="" id="{3156CB4A-B3A9-43D3-98A9-7762D1A73D63}"/>
                </a:ext>
              </a:extLst>
            </p:cNvPr>
            <p:cNvSpPr/>
            <p:nvPr/>
          </p:nvSpPr>
          <p:spPr bwMode="auto">
            <a:xfrm>
              <a:off x="10378161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4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4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5" name="íşľïḍe">
              <a:extLst>
                <a:ext uri="{FF2B5EF4-FFF2-40B4-BE49-F238E27FC236}">
                  <a16:creationId xmlns:a16="http://schemas.microsoft.com/office/drawing/2014/main" xmlns="" id="{4465E38C-85F4-4234-B545-E382327F1C55}"/>
                </a:ext>
              </a:extLst>
            </p:cNvPr>
            <p:cNvSpPr/>
            <p:nvPr/>
          </p:nvSpPr>
          <p:spPr bwMode="auto">
            <a:xfrm>
              <a:off x="10557143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4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4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6" name="iśļïďê">
              <a:extLst>
                <a:ext uri="{FF2B5EF4-FFF2-40B4-BE49-F238E27FC236}">
                  <a16:creationId xmlns:a16="http://schemas.microsoft.com/office/drawing/2014/main" xmlns="" id="{EF1AAD76-FC61-4947-89C4-8F05D964FA69}"/>
                </a:ext>
              </a:extLst>
            </p:cNvPr>
            <p:cNvSpPr/>
            <p:nvPr/>
          </p:nvSpPr>
          <p:spPr bwMode="auto">
            <a:xfrm>
              <a:off x="10736125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5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5" y="35"/>
                  </a:cubicBezTo>
                  <a:cubicBezTo>
                    <a:pt x="46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7" name="iš1îḑé">
              <a:extLst>
                <a:ext uri="{FF2B5EF4-FFF2-40B4-BE49-F238E27FC236}">
                  <a16:creationId xmlns:a16="http://schemas.microsoft.com/office/drawing/2014/main" xmlns="" id="{11C7922E-5C5B-473C-B0D1-8530AC6B744F}"/>
                </a:ext>
              </a:extLst>
            </p:cNvPr>
            <p:cNvSpPr/>
            <p:nvPr/>
          </p:nvSpPr>
          <p:spPr bwMode="auto">
            <a:xfrm>
              <a:off x="10915106" y="4629324"/>
              <a:ext cx="185154" cy="128065"/>
            </a:xfrm>
            <a:custGeom>
              <a:avLst/>
              <a:gdLst>
                <a:gd name="T0" fmla="*/ 45 w 51"/>
                <a:gd name="T1" fmla="*/ 17 h 35"/>
                <a:gd name="T2" fmla="*/ 15 w 51"/>
                <a:gd name="T3" fmla="*/ 0 h 35"/>
                <a:gd name="T4" fmla="*/ 5 w 51"/>
                <a:gd name="T5" fmla="*/ 17 h 35"/>
                <a:gd name="T6" fmla="*/ 35 w 51"/>
                <a:gd name="T7" fmla="*/ 35 h 35"/>
                <a:gd name="T8" fmla="*/ 45 w 5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7"/>
                  </a:moveTo>
                  <a:cubicBezTo>
                    <a:pt x="40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0" y="27"/>
                    <a:pt x="24" y="35"/>
                    <a:pt x="35" y="35"/>
                  </a:cubicBezTo>
                  <a:cubicBezTo>
                    <a:pt x="46" y="35"/>
                    <a:pt x="51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8" name="ïṩlîďe">
              <a:extLst>
                <a:ext uri="{FF2B5EF4-FFF2-40B4-BE49-F238E27FC236}">
                  <a16:creationId xmlns:a16="http://schemas.microsoft.com/office/drawing/2014/main" xmlns="" id="{7CC23CA0-0B5B-4F32-9F56-F1376F1ACA8A}"/>
                </a:ext>
              </a:extLst>
            </p:cNvPr>
            <p:cNvSpPr/>
            <p:nvPr/>
          </p:nvSpPr>
          <p:spPr bwMode="auto">
            <a:xfrm>
              <a:off x="11094088" y="4629324"/>
              <a:ext cx="185154" cy="128065"/>
            </a:xfrm>
            <a:custGeom>
              <a:avLst/>
              <a:gdLst>
                <a:gd name="T0" fmla="*/ 45 w 51"/>
                <a:gd name="T1" fmla="*/ 17 h 35"/>
                <a:gd name="T2" fmla="*/ 15 w 51"/>
                <a:gd name="T3" fmla="*/ 0 h 35"/>
                <a:gd name="T4" fmla="*/ 5 w 51"/>
                <a:gd name="T5" fmla="*/ 17 h 35"/>
                <a:gd name="T6" fmla="*/ 35 w 51"/>
                <a:gd name="T7" fmla="*/ 35 h 35"/>
                <a:gd name="T8" fmla="*/ 45 w 5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7"/>
                  </a:moveTo>
                  <a:cubicBezTo>
                    <a:pt x="40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1" y="27"/>
                    <a:pt x="24" y="35"/>
                    <a:pt x="35" y="35"/>
                  </a:cubicBezTo>
                  <a:cubicBezTo>
                    <a:pt x="46" y="35"/>
                    <a:pt x="51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9" name="ïşľîďè">
              <a:extLst>
                <a:ext uri="{FF2B5EF4-FFF2-40B4-BE49-F238E27FC236}">
                  <a16:creationId xmlns:a16="http://schemas.microsoft.com/office/drawing/2014/main" xmlns="" id="{F37B062D-6931-4369-B650-43816E5E90CA}"/>
                </a:ext>
              </a:extLst>
            </p:cNvPr>
            <p:cNvSpPr/>
            <p:nvPr/>
          </p:nvSpPr>
          <p:spPr bwMode="auto">
            <a:xfrm>
              <a:off x="9910648" y="4783619"/>
              <a:ext cx="183611" cy="131151"/>
            </a:xfrm>
            <a:custGeom>
              <a:avLst/>
              <a:gdLst>
                <a:gd name="T0" fmla="*/ 45 w 50"/>
                <a:gd name="T1" fmla="*/ 18 h 36"/>
                <a:gd name="T2" fmla="*/ 17 w 50"/>
                <a:gd name="T3" fmla="*/ 0 h 36"/>
                <a:gd name="T4" fmla="*/ 5 w 50"/>
                <a:gd name="T5" fmla="*/ 18 h 36"/>
                <a:gd name="T6" fmla="*/ 33 w 50"/>
                <a:gd name="T7" fmla="*/ 36 h 36"/>
                <a:gd name="T8" fmla="*/ 45 w 50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6">
                  <a:moveTo>
                    <a:pt x="45" y="18"/>
                  </a:moveTo>
                  <a:cubicBezTo>
                    <a:pt x="41" y="8"/>
                    <a:pt x="28" y="0"/>
                    <a:pt x="17" y="0"/>
                  </a:cubicBezTo>
                  <a:cubicBezTo>
                    <a:pt x="6" y="0"/>
                    <a:pt x="0" y="8"/>
                    <a:pt x="5" y="18"/>
                  </a:cubicBezTo>
                  <a:cubicBezTo>
                    <a:pt x="9" y="28"/>
                    <a:pt x="22" y="36"/>
                    <a:pt x="33" y="36"/>
                  </a:cubicBezTo>
                  <a:cubicBezTo>
                    <a:pt x="44" y="36"/>
                    <a:pt x="50" y="28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í$ľïde">
              <a:extLst>
                <a:ext uri="{FF2B5EF4-FFF2-40B4-BE49-F238E27FC236}">
                  <a16:creationId xmlns:a16="http://schemas.microsoft.com/office/drawing/2014/main" xmlns="" id="{2C068376-1F3F-4FF7-B6C2-D9021C47ED40}"/>
                </a:ext>
              </a:extLst>
            </p:cNvPr>
            <p:cNvSpPr/>
            <p:nvPr/>
          </p:nvSpPr>
          <p:spPr bwMode="auto">
            <a:xfrm>
              <a:off x="10819444" y="4783619"/>
              <a:ext cx="186697" cy="131151"/>
            </a:xfrm>
            <a:custGeom>
              <a:avLst/>
              <a:gdLst>
                <a:gd name="T0" fmla="*/ 46 w 51"/>
                <a:gd name="T1" fmla="*/ 18 h 36"/>
                <a:gd name="T2" fmla="*/ 16 w 51"/>
                <a:gd name="T3" fmla="*/ 0 h 36"/>
                <a:gd name="T4" fmla="*/ 5 w 51"/>
                <a:gd name="T5" fmla="*/ 18 h 36"/>
                <a:gd name="T6" fmla="*/ 35 w 51"/>
                <a:gd name="T7" fmla="*/ 36 h 36"/>
                <a:gd name="T8" fmla="*/ 46 w 51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46" y="18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8"/>
                  </a:cubicBezTo>
                  <a:cubicBezTo>
                    <a:pt x="10" y="28"/>
                    <a:pt x="24" y="36"/>
                    <a:pt x="35" y="36"/>
                  </a:cubicBezTo>
                  <a:cubicBezTo>
                    <a:pt x="47" y="36"/>
                    <a:pt x="51" y="28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ṣḻîdè">
              <a:extLst>
                <a:ext uri="{FF2B5EF4-FFF2-40B4-BE49-F238E27FC236}">
                  <a16:creationId xmlns:a16="http://schemas.microsoft.com/office/drawing/2014/main" xmlns="" id="{4A50CCDB-F725-4FD0-BE36-80D955B6259C}"/>
                </a:ext>
              </a:extLst>
            </p:cNvPr>
            <p:cNvSpPr/>
            <p:nvPr/>
          </p:nvSpPr>
          <p:spPr bwMode="auto">
            <a:xfrm>
              <a:off x="10998426" y="4783619"/>
              <a:ext cx="189783" cy="131151"/>
            </a:xfrm>
            <a:custGeom>
              <a:avLst/>
              <a:gdLst>
                <a:gd name="T0" fmla="*/ 47 w 52"/>
                <a:gd name="T1" fmla="*/ 18 h 36"/>
                <a:gd name="T2" fmla="*/ 16 w 52"/>
                <a:gd name="T3" fmla="*/ 0 h 36"/>
                <a:gd name="T4" fmla="*/ 6 w 52"/>
                <a:gd name="T5" fmla="*/ 18 h 36"/>
                <a:gd name="T6" fmla="*/ 36 w 52"/>
                <a:gd name="T7" fmla="*/ 36 h 36"/>
                <a:gd name="T8" fmla="*/ 47 w 52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1" y="28"/>
                    <a:pt x="25" y="36"/>
                    <a:pt x="36" y="36"/>
                  </a:cubicBezTo>
                  <a:cubicBezTo>
                    <a:pt x="48" y="36"/>
                    <a:pt x="52" y="28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02" name="îšlîḋè">
              <a:extLst>
                <a:ext uri="{FF2B5EF4-FFF2-40B4-BE49-F238E27FC236}">
                  <a16:creationId xmlns:a16="http://schemas.microsoft.com/office/drawing/2014/main" xmlns="" id="{262CA2D4-86D8-4595-B2D7-0FD025F157E8}"/>
                </a:ext>
              </a:extLst>
            </p:cNvPr>
            <p:cNvSpPr/>
            <p:nvPr/>
          </p:nvSpPr>
          <p:spPr bwMode="auto">
            <a:xfrm>
              <a:off x="11180493" y="4783619"/>
              <a:ext cx="189783" cy="131151"/>
            </a:xfrm>
            <a:custGeom>
              <a:avLst/>
              <a:gdLst>
                <a:gd name="T0" fmla="*/ 47 w 52"/>
                <a:gd name="T1" fmla="*/ 18 h 36"/>
                <a:gd name="T2" fmla="*/ 16 w 52"/>
                <a:gd name="T3" fmla="*/ 0 h 36"/>
                <a:gd name="T4" fmla="*/ 6 w 52"/>
                <a:gd name="T5" fmla="*/ 18 h 36"/>
                <a:gd name="T6" fmla="*/ 37 w 52"/>
                <a:gd name="T7" fmla="*/ 36 h 36"/>
                <a:gd name="T8" fmla="*/ 47 w 52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2" y="28"/>
                    <a:pt x="25" y="36"/>
                    <a:pt x="37" y="36"/>
                  </a:cubicBezTo>
                  <a:cubicBezTo>
                    <a:pt x="48" y="36"/>
                    <a:pt x="52" y="28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ï$ľíďe">
              <a:extLst>
                <a:ext uri="{FF2B5EF4-FFF2-40B4-BE49-F238E27FC236}">
                  <a16:creationId xmlns:a16="http://schemas.microsoft.com/office/drawing/2014/main" xmlns="" id="{72742972-5986-4346-A500-B225B849316D}"/>
                </a:ext>
              </a:extLst>
            </p:cNvPr>
            <p:cNvSpPr/>
            <p:nvPr/>
          </p:nvSpPr>
          <p:spPr bwMode="auto">
            <a:xfrm>
              <a:off x="11089459" y="4944086"/>
              <a:ext cx="194411" cy="134237"/>
            </a:xfrm>
            <a:custGeom>
              <a:avLst/>
              <a:gdLst>
                <a:gd name="T0" fmla="*/ 47 w 53"/>
                <a:gd name="T1" fmla="*/ 18 h 37"/>
                <a:gd name="T2" fmla="*/ 16 w 53"/>
                <a:gd name="T3" fmla="*/ 0 h 37"/>
                <a:gd name="T4" fmla="*/ 6 w 53"/>
                <a:gd name="T5" fmla="*/ 18 h 37"/>
                <a:gd name="T6" fmla="*/ 37 w 53"/>
                <a:gd name="T7" fmla="*/ 37 h 37"/>
                <a:gd name="T8" fmla="*/ 47 w 53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1" y="29"/>
                    <a:pt x="25" y="37"/>
                    <a:pt x="37" y="37"/>
                  </a:cubicBezTo>
                  <a:cubicBezTo>
                    <a:pt x="48" y="37"/>
                    <a:pt x="53" y="29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iṧ1íďè">
              <a:extLst>
                <a:ext uri="{FF2B5EF4-FFF2-40B4-BE49-F238E27FC236}">
                  <a16:creationId xmlns:a16="http://schemas.microsoft.com/office/drawing/2014/main" xmlns="" id="{69E5DDD6-CCEA-4831-B0A1-1082E74DE03A}"/>
                </a:ext>
              </a:extLst>
            </p:cNvPr>
            <p:cNvSpPr/>
            <p:nvPr/>
          </p:nvSpPr>
          <p:spPr bwMode="auto">
            <a:xfrm>
              <a:off x="11180493" y="5107638"/>
              <a:ext cx="197497" cy="138865"/>
            </a:xfrm>
            <a:custGeom>
              <a:avLst/>
              <a:gdLst>
                <a:gd name="T0" fmla="*/ 48 w 54"/>
                <a:gd name="T1" fmla="*/ 19 h 38"/>
                <a:gd name="T2" fmla="*/ 17 w 54"/>
                <a:gd name="T3" fmla="*/ 0 h 38"/>
                <a:gd name="T4" fmla="*/ 6 w 54"/>
                <a:gd name="T5" fmla="*/ 19 h 38"/>
                <a:gd name="T6" fmla="*/ 38 w 54"/>
                <a:gd name="T7" fmla="*/ 38 h 38"/>
                <a:gd name="T8" fmla="*/ 48 w 54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8">
                  <a:moveTo>
                    <a:pt x="48" y="19"/>
                  </a:moveTo>
                  <a:cubicBezTo>
                    <a:pt x="42" y="9"/>
                    <a:pt x="28" y="0"/>
                    <a:pt x="17" y="0"/>
                  </a:cubicBezTo>
                  <a:cubicBezTo>
                    <a:pt x="5" y="0"/>
                    <a:pt x="0" y="9"/>
                    <a:pt x="6" y="19"/>
                  </a:cubicBezTo>
                  <a:cubicBezTo>
                    <a:pt x="12" y="30"/>
                    <a:pt x="26" y="38"/>
                    <a:pt x="38" y="38"/>
                  </a:cubicBezTo>
                  <a:cubicBezTo>
                    <a:pt x="50" y="38"/>
                    <a:pt x="54" y="30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îŝľiḑê">
              <a:extLst>
                <a:ext uri="{FF2B5EF4-FFF2-40B4-BE49-F238E27FC236}">
                  <a16:creationId xmlns:a16="http://schemas.microsoft.com/office/drawing/2014/main" xmlns="" id="{7BC17CF9-A5A5-42DD-82C3-4B66C0A187C2}"/>
                </a:ext>
              </a:extLst>
            </p:cNvPr>
            <p:cNvSpPr/>
            <p:nvPr/>
          </p:nvSpPr>
          <p:spPr bwMode="auto">
            <a:xfrm>
              <a:off x="2999791" y="2907396"/>
              <a:ext cx="135779" cy="84863"/>
            </a:xfrm>
            <a:custGeom>
              <a:avLst/>
              <a:gdLst>
                <a:gd name="T0" fmla="*/ 34 w 37"/>
                <a:gd name="T1" fmla="*/ 11 h 23"/>
                <a:gd name="T2" fmla="*/ 22 w 37"/>
                <a:gd name="T3" fmla="*/ 0 h 23"/>
                <a:gd name="T4" fmla="*/ 2 w 37"/>
                <a:gd name="T5" fmla="*/ 11 h 23"/>
                <a:gd name="T6" fmla="*/ 14 w 37"/>
                <a:gd name="T7" fmla="*/ 23 h 23"/>
                <a:gd name="T8" fmla="*/ 34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4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2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íśḷïḑe">
              <a:extLst>
                <a:ext uri="{FF2B5EF4-FFF2-40B4-BE49-F238E27FC236}">
                  <a16:creationId xmlns:a16="http://schemas.microsoft.com/office/drawing/2014/main" xmlns="" id="{7B7A42A2-840E-4B7E-88A2-7D019857A7DB}"/>
                </a:ext>
              </a:extLst>
            </p:cNvPr>
            <p:cNvSpPr/>
            <p:nvPr/>
          </p:nvSpPr>
          <p:spPr bwMode="auto">
            <a:xfrm>
              <a:off x="2959674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23 w 37"/>
                <a:gd name="T3" fmla="*/ 0 h 23"/>
                <a:gd name="T4" fmla="*/ 2 w 37"/>
                <a:gd name="T5" fmla="*/ 11 h 23"/>
                <a:gd name="T6" fmla="*/ 14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4" y="0"/>
                    <a:pt x="5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î$ľïde">
              <a:extLst>
                <a:ext uri="{FF2B5EF4-FFF2-40B4-BE49-F238E27FC236}">
                  <a16:creationId xmlns:a16="http://schemas.microsoft.com/office/drawing/2014/main" xmlns="" id="{54D46957-6AD2-4B82-8049-EB2622AE1D63}"/>
                </a:ext>
              </a:extLst>
            </p:cNvPr>
            <p:cNvSpPr/>
            <p:nvPr/>
          </p:nvSpPr>
          <p:spPr bwMode="auto">
            <a:xfrm>
              <a:off x="3106254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23 w 38"/>
                <a:gd name="T3" fmla="*/ 0 h 23"/>
                <a:gd name="T4" fmla="*/ 3 w 38"/>
                <a:gd name="T5" fmla="*/ 11 h 23"/>
                <a:gd name="T6" fmla="*/ 15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3" y="11"/>
                  </a:cubicBezTo>
                  <a:cubicBezTo>
                    <a:pt x="0" y="18"/>
                    <a:pt x="6" y="23"/>
                    <a:pt x="15" y="23"/>
                  </a:cubicBezTo>
                  <a:cubicBezTo>
                    <a:pt x="24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ïśḷiḑê">
              <a:extLst>
                <a:ext uri="{FF2B5EF4-FFF2-40B4-BE49-F238E27FC236}">
                  <a16:creationId xmlns:a16="http://schemas.microsoft.com/office/drawing/2014/main" xmlns="" id="{EE7125E1-B319-4FCC-9B0F-851B3E55AA42}"/>
                </a:ext>
              </a:extLst>
            </p:cNvPr>
            <p:cNvSpPr/>
            <p:nvPr/>
          </p:nvSpPr>
          <p:spPr bwMode="auto">
            <a:xfrm>
              <a:off x="3660172" y="4337708"/>
              <a:ext cx="157381" cy="115721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3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5" y="0"/>
                    <a:pt x="5" y="7"/>
                    <a:pt x="3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işlíḑè">
              <a:extLst>
                <a:ext uri="{FF2B5EF4-FFF2-40B4-BE49-F238E27FC236}">
                  <a16:creationId xmlns:a16="http://schemas.microsoft.com/office/drawing/2014/main" xmlns="" id="{2FE0C266-56A0-480F-8AC3-69A5BECF754F}"/>
                </a:ext>
              </a:extLst>
            </p:cNvPr>
            <p:cNvSpPr/>
            <p:nvPr/>
          </p:nvSpPr>
          <p:spPr bwMode="auto">
            <a:xfrm>
              <a:off x="3510506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19" y="0"/>
                  </a:cubicBezTo>
                  <a:cubicBezTo>
                    <a:pt x="11" y="0"/>
                    <a:pt x="3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iŝḷíďè">
              <a:extLst>
                <a:ext uri="{FF2B5EF4-FFF2-40B4-BE49-F238E27FC236}">
                  <a16:creationId xmlns:a16="http://schemas.microsoft.com/office/drawing/2014/main" xmlns="" id="{9B084D0A-8F31-467B-8DD0-E922E7C8D573}"/>
                </a:ext>
              </a:extLst>
            </p:cNvPr>
            <p:cNvSpPr/>
            <p:nvPr/>
          </p:nvSpPr>
          <p:spPr bwMode="auto">
            <a:xfrm>
              <a:off x="2941159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4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2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iṩlíḋê">
              <a:extLst>
                <a:ext uri="{FF2B5EF4-FFF2-40B4-BE49-F238E27FC236}">
                  <a16:creationId xmlns:a16="http://schemas.microsoft.com/office/drawing/2014/main" xmlns="" id="{5A2D1568-8642-4132-88A7-222A6B06D709}"/>
                </a:ext>
              </a:extLst>
            </p:cNvPr>
            <p:cNvSpPr/>
            <p:nvPr/>
          </p:nvSpPr>
          <p:spPr bwMode="auto">
            <a:xfrm>
              <a:off x="3076938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4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îSļíḑé">
              <a:extLst>
                <a:ext uri="{FF2B5EF4-FFF2-40B4-BE49-F238E27FC236}">
                  <a16:creationId xmlns:a16="http://schemas.microsoft.com/office/drawing/2014/main" xmlns="" id="{42189C6E-A0B0-4A88-AAD9-45717CDFA6A0}"/>
                </a:ext>
              </a:extLst>
            </p:cNvPr>
            <p:cNvSpPr/>
            <p:nvPr/>
          </p:nvSpPr>
          <p:spPr bwMode="auto">
            <a:xfrm>
              <a:off x="3212717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îṡḷïḍé">
              <a:extLst>
                <a:ext uri="{FF2B5EF4-FFF2-40B4-BE49-F238E27FC236}">
                  <a16:creationId xmlns:a16="http://schemas.microsoft.com/office/drawing/2014/main" xmlns="" id="{28776552-CCA5-4BAB-80C9-10B31CCD2806}"/>
                </a:ext>
              </a:extLst>
            </p:cNvPr>
            <p:cNvSpPr/>
            <p:nvPr/>
          </p:nvSpPr>
          <p:spPr bwMode="auto">
            <a:xfrm>
              <a:off x="3346953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0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îṣlîdé">
              <a:extLst>
                <a:ext uri="{FF2B5EF4-FFF2-40B4-BE49-F238E27FC236}">
                  <a16:creationId xmlns:a16="http://schemas.microsoft.com/office/drawing/2014/main" xmlns="" id="{EBD62479-C8E4-40E2-B721-60379748350F}"/>
                </a:ext>
              </a:extLst>
            </p:cNvPr>
            <p:cNvSpPr/>
            <p:nvPr/>
          </p:nvSpPr>
          <p:spPr bwMode="auto">
            <a:xfrm>
              <a:off x="3482732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3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î$ḷíḓê">
              <a:extLst>
                <a:ext uri="{FF2B5EF4-FFF2-40B4-BE49-F238E27FC236}">
                  <a16:creationId xmlns:a16="http://schemas.microsoft.com/office/drawing/2014/main" xmlns="" id="{CD346E26-18DC-4C9A-91D2-0F0DF0FFA6FF}"/>
                </a:ext>
              </a:extLst>
            </p:cNvPr>
            <p:cNvSpPr/>
            <p:nvPr/>
          </p:nvSpPr>
          <p:spPr bwMode="auto">
            <a:xfrm>
              <a:off x="3616969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1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śliḓé">
              <a:extLst>
                <a:ext uri="{FF2B5EF4-FFF2-40B4-BE49-F238E27FC236}">
                  <a16:creationId xmlns:a16="http://schemas.microsoft.com/office/drawing/2014/main" xmlns="" id="{5FB9BAED-150D-4E8C-865F-0420E981D8CE}"/>
                </a:ext>
              </a:extLst>
            </p:cNvPr>
            <p:cNvSpPr/>
            <p:nvPr/>
          </p:nvSpPr>
          <p:spPr bwMode="auto">
            <a:xfrm>
              <a:off x="2905670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3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ïṩ1ïḍè">
              <a:extLst>
                <a:ext uri="{FF2B5EF4-FFF2-40B4-BE49-F238E27FC236}">
                  <a16:creationId xmlns:a16="http://schemas.microsoft.com/office/drawing/2014/main" xmlns="" id="{A6AAC126-C3F6-4562-AAA5-85888A9979F1}"/>
                </a:ext>
              </a:extLst>
            </p:cNvPr>
            <p:cNvSpPr/>
            <p:nvPr/>
          </p:nvSpPr>
          <p:spPr bwMode="auto">
            <a:xfrm>
              <a:off x="3044536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3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0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iṥlîḑe">
              <a:extLst>
                <a:ext uri="{FF2B5EF4-FFF2-40B4-BE49-F238E27FC236}">
                  <a16:creationId xmlns:a16="http://schemas.microsoft.com/office/drawing/2014/main" xmlns="" id="{295F2C8A-7D33-4B25-B1E7-5CEFBC1C3826}"/>
                </a:ext>
              </a:extLst>
            </p:cNvPr>
            <p:cNvSpPr/>
            <p:nvPr/>
          </p:nvSpPr>
          <p:spPr bwMode="auto">
            <a:xfrm>
              <a:off x="3178772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4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0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îśliḓè">
              <a:extLst>
                <a:ext uri="{FF2B5EF4-FFF2-40B4-BE49-F238E27FC236}">
                  <a16:creationId xmlns:a16="http://schemas.microsoft.com/office/drawing/2014/main" xmlns="" id="{A58AC626-FAC7-4FB9-82AB-BDB77798FB96}"/>
                </a:ext>
              </a:extLst>
            </p:cNvPr>
            <p:cNvSpPr/>
            <p:nvPr/>
          </p:nvSpPr>
          <p:spPr bwMode="auto">
            <a:xfrm>
              <a:off x="3314552" y="2439884"/>
              <a:ext cx="123436" cy="74061"/>
            </a:xfrm>
            <a:custGeom>
              <a:avLst/>
              <a:gdLst>
                <a:gd name="T0" fmla="*/ 33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4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iṥľïďê">
              <a:extLst>
                <a:ext uri="{FF2B5EF4-FFF2-40B4-BE49-F238E27FC236}">
                  <a16:creationId xmlns:a16="http://schemas.microsoft.com/office/drawing/2014/main" xmlns="" id="{212F8A16-9A46-46F5-B787-E53BD9690361}"/>
                </a:ext>
              </a:extLst>
            </p:cNvPr>
            <p:cNvSpPr/>
            <p:nvPr/>
          </p:nvSpPr>
          <p:spPr bwMode="auto">
            <a:xfrm>
              <a:off x="2868640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iśľîḋè">
              <a:extLst>
                <a:ext uri="{FF2B5EF4-FFF2-40B4-BE49-F238E27FC236}">
                  <a16:creationId xmlns:a16="http://schemas.microsoft.com/office/drawing/2014/main" xmlns="" id="{8D6FEA4E-AEF0-4643-A2B0-335B2C5946E2}"/>
                </a:ext>
              </a:extLst>
            </p:cNvPr>
            <p:cNvSpPr/>
            <p:nvPr/>
          </p:nvSpPr>
          <p:spPr bwMode="auto">
            <a:xfrm>
              <a:off x="3007505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1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íṥḷídê">
              <a:extLst>
                <a:ext uri="{FF2B5EF4-FFF2-40B4-BE49-F238E27FC236}">
                  <a16:creationId xmlns:a16="http://schemas.microsoft.com/office/drawing/2014/main" xmlns="" id="{C7AA9694-6216-43FC-AD6B-21410ED34706}"/>
                </a:ext>
              </a:extLst>
            </p:cNvPr>
            <p:cNvSpPr/>
            <p:nvPr/>
          </p:nvSpPr>
          <p:spPr bwMode="auto">
            <a:xfrm>
              <a:off x="3146370" y="2532461"/>
              <a:ext cx="128065" cy="72519"/>
            </a:xfrm>
            <a:custGeom>
              <a:avLst/>
              <a:gdLst>
                <a:gd name="T0" fmla="*/ 32 w 35"/>
                <a:gd name="T1" fmla="*/ 10 h 20"/>
                <a:gd name="T2" fmla="*/ 21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5" y="4"/>
                    <a:pt x="29" y="0"/>
                    <a:pt x="21" y="0"/>
                  </a:cubicBezTo>
                  <a:cubicBezTo>
                    <a:pt x="12" y="0"/>
                    <a:pt x="4" y="4"/>
                    <a:pt x="2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0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ş1îḍé">
              <a:extLst>
                <a:ext uri="{FF2B5EF4-FFF2-40B4-BE49-F238E27FC236}">
                  <a16:creationId xmlns:a16="http://schemas.microsoft.com/office/drawing/2014/main" xmlns="" id="{C3D27DA6-1EF1-4839-B4BD-4333F501BF69}"/>
                </a:ext>
              </a:extLst>
            </p:cNvPr>
            <p:cNvSpPr/>
            <p:nvPr/>
          </p:nvSpPr>
          <p:spPr bwMode="auto">
            <a:xfrm>
              <a:off x="2828523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3" y="20"/>
                    <a:pt x="32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íšļíḓè">
              <a:extLst>
                <a:ext uri="{FF2B5EF4-FFF2-40B4-BE49-F238E27FC236}">
                  <a16:creationId xmlns:a16="http://schemas.microsoft.com/office/drawing/2014/main" xmlns="" id="{D33386B6-8A2A-404D-A55B-9868DD510A1D}"/>
                </a:ext>
              </a:extLst>
            </p:cNvPr>
            <p:cNvSpPr/>
            <p:nvPr/>
          </p:nvSpPr>
          <p:spPr bwMode="auto">
            <a:xfrm>
              <a:off x="2970474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sļïde">
              <a:extLst>
                <a:ext uri="{FF2B5EF4-FFF2-40B4-BE49-F238E27FC236}">
                  <a16:creationId xmlns:a16="http://schemas.microsoft.com/office/drawing/2014/main" xmlns="" id="{5CBA7C25-BBD3-4D10-B027-E93E12118C56}"/>
                </a:ext>
              </a:extLst>
            </p:cNvPr>
            <p:cNvSpPr/>
            <p:nvPr/>
          </p:nvSpPr>
          <p:spPr bwMode="auto">
            <a:xfrm>
              <a:off x="3109339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işļiḑe">
              <a:extLst>
                <a:ext uri="{FF2B5EF4-FFF2-40B4-BE49-F238E27FC236}">
                  <a16:creationId xmlns:a16="http://schemas.microsoft.com/office/drawing/2014/main" xmlns="" id="{325EBFF6-4E6B-4F7C-9DB0-BA6E46F29572}"/>
                </a:ext>
              </a:extLst>
            </p:cNvPr>
            <p:cNvSpPr/>
            <p:nvPr/>
          </p:nvSpPr>
          <p:spPr bwMode="auto">
            <a:xfrm>
              <a:off x="2793036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2 w 36"/>
                <a:gd name="T3" fmla="*/ 0 h 22"/>
                <a:gd name="T4" fmla="*/ 2 w 36"/>
                <a:gd name="T5" fmla="*/ 11 h 22"/>
                <a:gd name="T6" fmla="*/ 13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2" y="0"/>
                  </a:cubicBezTo>
                  <a:cubicBezTo>
                    <a:pt x="14" y="0"/>
                    <a:pt x="4" y="5"/>
                    <a:pt x="2" y="11"/>
                  </a:cubicBezTo>
                  <a:cubicBezTo>
                    <a:pt x="0" y="17"/>
                    <a:pt x="5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iṡľïḋê">
              <a:extLst>
                <a:ext uri="{FF2B5EF4-FFF2-40B4-BE49-F238E27FC236}">
                  <a16:creationId xmlns:a16="http://schemas.microsoft.com/office/drawing/2014/main" xmlns="" id="{238C904C-C574-4586-A35F-1EF67031F30A}"/>
                </a:ext>
              </a:extLst>
            </p:cNvPr>
            <p:cNvSpPr/>
            <p:nvPr/>
          </p:nvSpPr>
          <p:spPr bwMode="auto">
            <a:xfrm>
              <a:off x="2930358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23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1" y="0"/>
                    <a:pt x="23" y="0"/>
                  </a:cubicBezTo>
                  <a:cubicBezTo>
                    <a:pt x="14" y="0"/>
                    <a:pt x="5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îś1íḑê">
              <a:extLst>
                <a:ext uri="{FF2B5EF4-FFF2-40B4-BE49-F238E27FC236}">
                  <a16:creationId xmlns:a16="http://schemas.microsoft.com/office/drawing/2014/main" xmlns="" id="{C41200C3-F58C-4B9E-A3BD-E51B9C3ECE6D}"/>
                </a:ext>
              </a:extLst>
            </p:cNvPr>
            <p:cNvSpPr/>
            <p:nvPr/>
          </p:nvSpPr>
          <p:spPr bwMode="auto">
            <a:xfrm>
              <a:off x="2894870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2 w 36"/>
                <a:gd name="T3" fmla="*/ 0 h 22"/>
                <a:gd name="T4" fmla="*/ 2 w 36"/>
                <a:gd name="T5" fmla="*/ 11 h 22"/>
                <a:gd name="T6" fmla="*/ 14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2" y="0"/>
                  </a:cubicBezTo>
                  <a:cubicBezTo>
                    <a:pt x="14" y="0"/>
                    <a:pt x="4" y="5"/>
                    <a:pt x="2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iṡ1ïḑe">
              <a:extLst>
                <a:ext uri="{FF2B5EF4-FFF2-40B4-BE49-F238E27FC236}">
                  <a16:creationId xmlns:a16="http://schemas.microsoft.com/office/drawing/2014/main" xmlns="" id="{7717C134-1E38-4D32-AADF-CE36CE17DBEC}"/>
                </a:ext>
              </a:extLst>
            </p:cNvPr>
            <p:cNvSpPr/>
            <p:nvPr/>
          </p:nvSpPr>
          <p:spPr bwMode="auto">
            <a:xfrm>
              <a:off x="2978189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2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íŝľïde">
              <a:extLst>
                <a:ext uri="{FF2B5EF4-FFF2-40B4-BE49-F238E27FC236}">
                  <a16:creationId xmlns:a16="http://schemas.microsoft.com/office/drawing/2014/main" xmlns="" id="{9D323063-5E35-4779-8AD8-EB8AE976ED89}"/>
                </a:ext>
              </a:extLst>
            </p:cNvPr>
            <p:cNvSpPr/>
            <p:nvPr/>
          </p:nvSpPr>
          <p:spPr bwMode="auto">
            <a:xfrm>
              <a:off x="3113969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ïṡļíde">
              <a:extLst>
                <a:ext uri="{FF2B5EF4-FFF2-40B4-BE49-F238E27FC236}">
                  <a16:creationId xmlns:a16="http://schemas.microsoft.com/office/drawing/2014/main" xmlns="" id="{3EA2B20E-1872-46AD-A125-1C8BB9143F58}"/>
                </a:ext>
              </a:extLst>
            </p:cNvPr>
            <p:cNvSpPr/>
            <p:nvPr/>
          </p:nvSpPr>
          <p:spPr bwMode="auto">
            <a:xfrm>
              <a:off x="3245119" y="2271702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ṥľïḑe">
              <a:extLst>
                <a:ext uri="{FF2B5EF4-FFF2-40B4-BE49-F238E27FC236}">
                  <a16:creationId xmlns:a16="http://schemas.microsoft.com/office/drawing/2014/main" xmlns="" id="{F881DCEC-74D9-400C-870C-4BCC46F6707A}"/>
                </a:ext>
              </a:extLst>
            </p:cNvPr>
            <p:cNvSpPr/>
            <p:nvPr/>
          </p:nvSpPr>
          <p:spPr bwMode="auto">
            <a:xfrm>
              <a:off x="3376270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0 w 34"/>
                <a:gd name="T3" fmla="*/ 0 h 19"/>
                <a:gd name="T4" fmla="*/ 2 w 34"/>
                <a:gd name="T5" fmla="*/ 9 h 19"/>
                <a:gd name="T6" fmla="*/ 14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iṡļîďè">
              <a:extLst>
                <a:ext uri="{FF2B5EF4-FFF2-40B4-BE49-F238E27FC236}">
                  <a16:creationId xmlns:a16="http://schemas.microsoft.com/office/drawing/2014/main" xmlns="" id="{CB6C1B2D-1390-4B25-BC75-5AD4CDDE50D2}"/>
                </a:ext>
              </a:extLst>
            </p:cNvPr>
            <p:cNvSpPr/>
            <p:nvPr/>
          </p:nvSpPr>
          <p:spPr bwMode="auto">
            <a:xfrm>
              <a:off x="333615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0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íśļîḓé">
              <a:extLst>
                <a:ext uri="{FF2B5EF4-FFF2-40B4-BE49-F238E27FC236}">
                  <a16:creationId xmlns:a16="http://schemas.microsoft.com/office/drawing/2014/main" xmlns="" id="{A8894DDB-76B4-48DA-BD50-DC5AF2A9E5AD}"/>
                </a:ext>
              </a:extLst>
            </p:cNvPr>
            <p:cNvSpPr/>
            <p:nvPr/>
          </p:nvSpPr>
          <p:spPr bwMode="auto">
            <a:xfrm>
              <a:off x="3467303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9 w 31"/>
                <a:gd name="T3" fmla="*/ 0 h 17"/>
                <a:gd name="T4" fmla="*/ 1 w 31"/>
                <a:gd name="T5" fmla="*/ 9 h 17"/>
                <a:gd name="T6" fmla="*/ 12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i$ľíḓê">
              <a:extLst>
                <a:ext uri="{FF2B5EF4-FFF2-40B4-BE49-F238E27FC236}">
                  <a16:creationId xmlns:a16="http://schemas.microsoft.com/office/drawing/2014/main" xmlns="" id="{39E96A61-5606-4E86-88CD-7F9C65601315}"/>
                </a:ext>
              </a:extLst>
            </p:cNvPr>
            <p:cNvSpPr/>
            <p:nvPr/>
          </p:nvSpPr>
          <p:spPr bwMode="auto">
            <a:xfrm>
              <a:off x="3306837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20 w 33"/>
                <a:gd name="T3" fmla="*/ 0 h 18"/>
                <a:gd name="T4" fmla="*/ 2 w 33"/>
                <a:gd name="T5" fmla="*/ 9 h 18"/>
                <a:gd name="T6" fmla="*/ 13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î$líďê">
              <a:extLst>
                <a:ext uri="{FF2B5EF4-FFF2-40B4-BE49-F238E27FC236}">
                  <a16:creationId xmlns:a16="http://schemas.microsoft.com/office/drawing/2014/main" xmlns="" id="{7C41EF58-633F-4019-8676-B86C142AA0D9}"/>
                </a:ext>
              </a:extLst>
            </p:cNvPr>
            <p:cNvSpPr/>
            <p:nvPr/>
          </p:nvSpPr>
          <p:spPr bwMode="auto">
            <a:xfrm>
              <a:off x="3437988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9 w 32"/>
                <a:gd name="T3" fmla="*/ 0 h 18"/>
                <a:gd name="T4" fmla="*/ 1 w 32"/>
                <a:gd name="T5" fmla="*/ 9 h 18"/>
                <a:gd name="T6" fmla="*/ 13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íslïďê">
              <a:extLst>
                <a:ext uri="{FF2B5EF4-FFF2-40B4-BE49-F238E27FC236}">
                  <a16:creationId xmlns:a16="http://schemas.microsoft.com/office/drawing/2014/main" xmlns="" id="{55AD4E4F-D5E9-4A22-929D-C30AC900A338}"/>
                </a:ext>
              </a:extLst>
            </p:cNvPr>
            <p:cNvSpPr/>
            <p:nvPr/>
          </p:nvSpPr>
          <p:spPr bwMode="auto">
            <a:xfrm>
              <a:off x="3566052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9 w 32"/>
                <a:gd name="T3" fmla="*/ 0 h 18"/>
                <a:gd name="T4" fmla="*/ 2 w 32"/>
                <a:gd name="T5" fmla="*/ 9 h 18"/>
                <a:gd name="T6" fmla="*/ 13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ísḷïḓe">
              <a:extLst>
                <a:ext uri="{FF2B5EF4-FFF2-40B4-BE49-F238E27FC236}">
                  <a16:creationId xmlns:a16="http://schemas.microsoft.com/office/drawing/2014/main" xmlns="" id="{D66E6A29-C0F5-4B3E-A1BC-C9E427D8D3CF}"/>
                </a:ext>
              </a:extLst>
            </p:cNvPr>
            <p:cNvSpPr/>
            <p:nvPr/>
          </p:nvSpPr>
          <p:spPr bwMode="auto">
            <a:xfrm>
              <a:off x="3697203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8 w 32"/>
                <a:gd name="T3" fmla="*/ 0 h 18"/>
                <a:gd name="T4" fmla="*/ 1 w 32"/>
                <a:gd name="T5" fmla="*/ 9 h 18"/>
                <a:gd name="T6" fmla="*/ 13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32" y="4"/>
                    <a:pt x="26" y="0"/>
                    <a:pt x="18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íŝḷiḑê">
              <a:extLst>
                <a:ext uri="{FF2B5EF4-FFF2-40B4-BE49-F238E27FC236}">
                  <a16:creationId xmlns:a16="http://schemas.microsoft.com/office/drawing/2014/main" xmlns="" id="{AFC56757-EE04-462E-BF6D-BB72E0F3F318}"/>
                </a:ext>
              </a:extLst>
            </p:cNvPr>
            <p:cNvSpPr/>
            <p:nvPr/>
          </p:nvSpPr>
          <p:spPr bwMode="auto">
            <a:xfrm>
              <a:off x="3015220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í$ļïḋê">
              <a:extLst>
                <a:ext uri="{FF2B5EF4-FFF2-40B4-BE49-F238E27FC236}">
                  <a16:creationId xmlns:a16="http://schemas.microsoft.com/office/drawing/2014/main" xmlns="" id="{66919887-D791-4888-8D21-DD9659DFA879}"/>
                </a:ext>
              </a:extLst>
            </p:cNvPr>
            <p:cNvSpPr/>
            <p:nvPr/>
          </p:nvSpPr>
          <p:spPr bwMode="auto">
            <a:xfrm>
              <a:off x="3277521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îšḷîḋè">
              <a:extLst>
                <a:ext uri="{FF2B5EF4-FFF2-40B4-BE49-F238E27FC236}">
                  <a16:creationId xmlns:a16="http://schemas.microsoft.com/office/drawing/2014/main" xmlns="" id="{C7CF4A32-AF87-44F2-A383-915DE606B65A}"/>
                </a:ext>
              </a:extLst>
            </p:cNvPr>
            <p:cNvSpPr/>
            <p:nvPr/>
          </p:nvSpPr>
          <p:spPr bwMode="auto">
            <a:xfrm>
              <a:off x="3408671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9 w 32"/>
                <a:gd name="T3" fmla="*/ 0 h 19"/>
                <a:gd name="T4" fmla="*/ 1 w 32"/>
                <a:gd name="T5" fmla="*/ 9 h 19"/>
                <a:gd name="T6" fmla="*/ 13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ïšľîḋê">
              <a:extLst>
                <a:ext uri="{FF2B5EF4-FFF2-40B4-BE49-F238E27FC236}">
                  <a16:creationId xmlns:a16="http://schemas.microsoft.com/office/drawing/2014/main" xmlns="" id="{D174BD26-0A48-4CE1-BB30-272418C01AD6}"/>
                </a:ext>
              </a:extLst>
            </p:cNvPr>
            <p:cNvSpPr/>
            <p:nvPr/>
          </p:nvSpPr>
          <p:spPr bwMode="auto">
            <a:xfrm>
              <a:off x="3539822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9 w 32"/>
                <a:gd name="T3" fmla="*/ 0 h 19"/>
                <a:gd name="T4" fmla="*/ 1 w 32"/>
                <a:gd name="T5" fmla="*/ 9 h 19"/>
                <a:gd name="T6" fmla="*/ 13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íśľîḋé">
              <a:extLst>
                <a:ext uri="{FF2B5EF4-FFF2-40B4-BE49-F238E27FC236}">
                  <a16:creationId xmlns:a16="http://schemas.microsoft.com/office/drawing/2014/main" xmlns="" id="{260FB910-1E55-4E85-92CD-32C13E0E2A3D}"/>
                </a:ext>
              </a:extLst>
            </p:cNvPr>
            <p:cNvSpPr/>
            <p:nvPr/>
          </p:nvSpPr>
          <p:spPr bwMode="auto">
            <a:xfrm>
              <a:off x="366788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4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ï$ľíde">
              <a:extLst>
                <a:ext uri="{FF2B5EF4-FFF2-40B4-BE49-F238E27FC236}">
                  <a16:creationId xmlns:a16="http://schemas.microsoft.com/office/drawing/2014/main" xmlns="" id="{DFE092F9-451D-4B95-BE77-AF9504C9CF47}"/>
                </a:ext>
              </a:extLst>
            </p:cNvPr>
            <p:cNvSpPr/>
            <p:nvPr/>
          </p:nvSpPr>
          <p:spPr bwMode="auto">
            <a:xfrm>
              <a:off x="3799037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2 w 33"/>
                <a:gd name="T5" fmla="*/ 9 h 19"/>
                <a:gd name="T6" fmla="*/ 14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7" y="0"/>
                    <a:pt x="19" y="0"/>
                  </a:cubicBezTo>
                  <a:cubicBezTo>
                    <a:pt x="11" y="0"/>
                    <a:pt x="3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ŝļîďê">
              <a:extLst>
                <a:ext uri="{FF2B5EF4-FFF2-40B4-BE49-F238E27FC236}">
                  <a16:creationId xmlns:a16="http://schemas.microsoft.com/office/drawing/2014/main" xmlns="" id="{5C9071AD-203C-4829-9CC5-C76FC918E5BB}"/>
                </a:ext>
              </a:extLst>
            </p:cNvPr>
            <p:cNvSpPr/>
            <p:nvPr/>
          </p:nvSpPr>
          <p:spPr bwMode="auto">
            <a:xfrm>
              <a:off x="3424101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3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íṩḷiḋe">
              <a:extLst>
                <a:ext uri="{FF2B5EF4-FFF2-40B4-BE49-F238E27FC236}">
                  <a16:creationId xmlns:a16="http://schemas.microsoft.com/office/drawing/2014/main" xmlns="" id="{3BFE39BD-1439-4A49-BE9F-EA55687401E4}"/>
                </a:ext>
              </a:extLst>
            </p:cNvPr>
            <p:cNvSpPr/>
            <p:nvPr/>
          </p:nvSpPr>
          <p:spPr bwMode="auto">
            <a:xfrm>
              <a:off x="3394785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išḻíḋê">
              <a:extLst>
                <a:ext uri="{FF2B5EF4-FFF2-40B4-BE49-F238E27FC236}">
                  <a16:creationId xmlns:a16="http://schemas.microsoft.com/office/drawing/2014/main" xmlns="" id="{62DC9B27-4732-4E77-8410-64C698673E67}"/>
                </a:ext>
              </a:extLst>
            </p:cNvPr>
            <p:cNvSpPr/>
            <p:nvPr/>
          </p:nvSpPr>
          <p:spPr bwMode="auto">
            <a:xfrm>
              <a:off x="3522849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8 w 31"/>
                <a:gd name="T3" fmla="*/ 0 h 17"/>
                <a:gd name="T4" fmla="*/ 1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ïŝľïḓè">
              <a:extLst>
                <a:ext uri="{FF2B5EF4-FFF2-40B4-BE49-F238E27FC236}">
                  <a16:creationId xmlns:a16="http://schemas.microsoft.com/office/drawing/2014/main" xmlns="" id="{66FAD0CD-6CBF-4D88-B70D-0FD74C985397}"/>
                </a:ext>
              </a:extLst>
            </p:cNvPr>
            <p:cNvSpPr/>
            <p:nvPr/>
          </p:nvSpPr>
          <p:spPr bwMode="auto">
            <a:xfrm>
              <a:off x="3368554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9 w 31"/>
                <a:gd name="T3" fmla="*/ 0 h 17"/>
                <a:gd name="T4" fmla="*/ 1 w 31"/>
                <a:gd name="T5" fmla="*/ 8 h 17"/>
                <a:gd name="T6" fmla="*/ 12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3" y="4"/>
                    <a:pt x="1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íṧḻïde">
              <a:extLst>
                <a:ext uri="{FF2B5EF4-FFF2-40B4-BE49-F238E27FC236}">
                  <a16:creationId xmlns:a16="http://schemas.microsoft.com/office/drawing/2014/main" xmlns="" id="{36668BA6-92DE-4D8F-814D-5C11D643E220}"/>
                </a:ext>
              </a:extLst>
            </p:cNvPr>
            <p:cNvSpPr/>
            <p:nvPr/>
          </p:nvSpPr>
          <p:spPr bwMode="auto">
            <a:xfrm>
              <a:off x="3493534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îśḻîḑé">
              <a:extLst>
                <a:ext uri="{FF2B5EF4-FFF2-40B4-BE49-F238E27FC236}">
                  <a16:creationId xmlns:a16="http://schemas.microsoft.com/office/drawing/2014/main" xmlns="" id="{3B66F2E0-47BD-43C0-A9ED-A9ECB19FFB1D}"/>
                </a:ext>
              </a:extLst>
            </p:cNvPr>
            <p:cNvSpPr/>
            <p:nvPr/>
          </p:nvSpPr>
          <p:spPr bwMode="auto">
            <a:xfrm>
              <a:off x="3620055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8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1" y="0"/>
                    <a:pt x="3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ï$ḻîḍé">
              <a:extLst>
                <a:ext uri="{FF2B5EF4-FFF2-40B4-BE49-F238E27FC236}">
                  <a16:creationId xmlns:a16="http://schemas.microsoft.com/office/drawing/2014/main" xmlns="" id="{6B48B62F-7F95-4CF9-BA11-B3ADE784221C}"/>
                </a:ext>
              </a:extLst>
            </p:cNvPr>
            <p:cNvSpPr/>
            <p:nvPr/>
          </p:nvSpPr>
          <p:spPr bwMode="auto">
            <a:xfrm>
              <a:off x="3745033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6" y="17"/>
                    <a:pt x="13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iSḻíḍè">
              <a:extLst>
                <a:ext uri="{FF2B5EF4-FFF2-40B4-BE49-F238E27FC236}">
                  <a16:creationId xmlns:a16="http://schemas.microsoft.com/office/drawing/2014/main" xmlns="" id="{53D5AB1F-12C4-4C0A-AE64-167DD21CF760}"/>
                </a:ext>
              </a:extLst>
            </p:cNvPr>
            <p:cNvSpPr/>
            <p:nvPr/>
          </p:nvSpPr>
          <p:spPr bwMode="auto">
            <a:xfrm>
              <a:off x="3175687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ïṡ1îḑè">
              <a:extLst>
                <a:ext uri="{FF2B5EF4-FFF2-40B4-BE49-F238E27FC236}">
                  <a16:creationId xmlns:a16="http://schemas.microsoft.com/office/drawing/2014/main" xmlns="" id="{02D39EC4-81AC-46FB-8B29-04E8E2DBFD33}"/>
                </a:ext>
              </a:extLst>
            </p:cNvPr>
            <p:cNvSpPr/>
            <p:nvPr/>
          </p:nvSpPr>
          <p:spPr bwMode="auto">
            <a:xfrm>
              <a:off x="3299122" y="1804190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3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7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îSḻide">
              <a:extLst>
                <a:ext uri="{FF2B5EF4-FFF2-40B4-BE49-F238E27FC236}">
                  <a16:creationId xmlns:a16="http://schemas.microsoft.com/office/drawing/2014/main" xmlns="" id="{74687F0D-2C50-49DE-A654-899023717856}"/>
                </a:ext>
              </a:extLst>
            </p:cNvPr>
            <p:cNvSpPr/>
            <p:nvPr/>
          </p:nvSpPr>
          <p:spPr bwMode="auto">
            <a:xfrm>
              <a:off x="3146370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ïṩlîḓe">
              <a:extLst>
                <a:ext uri="{FF2B5EF4-FFF2-40B4-BE49-F238E27FC236}">
                  <a16:creationId xmlns:a16="http://schemas.microsoft.com/office/drawing/2014/main" xmlns="" id="{1EE91EE2-6A8B-4E63-BAF0-CE9BA20430A3}"/>
                </a:ext>
              </a:extLst>
            </p:cNvPr>
            <p:cNvSpPr/>
            <p:nvPr/>
          </p:nvSpPr>
          <p:spPr bwMode="auto">
            <a:xfrm>
              <a:off x="3269806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ṥľiḍê">
              <a:extLst>
                <a:ext uri="{FF2B5EF4-FFF2-40B4-BE49-F238E27FC236}">
                  <a16:creationId xmlns:a16="http://schemas.microsoft.com/office/drawing/2014/main" xmlns="" id="{3B22950F-52E9-4CC6-A285-7CE8D0A8DD33}"/>
                </a:ext>
              </a:extLst>
            </p:cNvPr>
            <p:cNvSpPr/>
            <p:nvPr/>
          </p:nvSpPr>
          <p:spPr bwMode="auto">
            <a:xfrm>
              <a:off x="3113969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ï$ľîďé">
              <a:extLst>
                <a:ext uri="{FF2B5EF4-FFF2-40B4-BE49-F238E27FC236}">
                  <a16:creationId xmlns:a16="http://schemas.microsoft.com/office/drawing/2014/main" xmlns="" id="{85E1A825-6C3E-4C55-AC14-EBA7BABCD1EE}"/>
                </a:ext>
              </a:extLst>
            </p:cNvPr>
            <p:cNvSpPr/>
            <p:nvPr/>
          </p:nvSpPr>
          <p:spPr bwMode="auto">
            <a:xfrm>
              <a:off x="3240490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ísľídé">
              <a:extLst>
                <a:ext uri="{FF2B5EF4-FFF2-40B4-BE49-F238E27FC236}">
                  <a16:creationId xmlns:a16="http://schemas.microsoft.com/office/drawing/2014/main" xmlns="" id="{72665628-D38A-42A8-9971-FCB2A415B577}"/>
                </a:ext>
              </a:extLst>
            </p:cNvPr>
            <p:cNvSpPr/>
            <p:nvPr/>
          </p:nvSpPr>
          <p:spPr bwMode="auto">
            <a:xfrm>
              <a:off x="2884069" y="2188383"/>
              <a:ext cx="123436" cy="69433"/>
            </a:xfrm>
            <a:custGeom>
              <a:avLst/>
              <a:gdLst>
                <a:gd name="T0" fmla="*/ 31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işḷídè">
              <a:extLst>
                <a:ext uri="{FF2B5EF4-FFF2-40B4-BE49-F238E27FC236}">
                  <a16:creationId xmlns:a16="http://schemas.microsoft.com/office/drawing/2014/main" xmlns="" id="{B2B9B1BD-0F59-4EF7-A2E1-228E7931F126}"/>
                </a:ext>
              </a:extLst>
            </p:cNvPr>
            <p:cNvSpPr/>
            <p:nvPr/>
          </p:nvSpPr>
          <p:spPr bwMode="auto">
            <a:xfrm>
              <a:off x="2847039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îŝ1ïḑê">
              <a:extLst>
                <a:ext uri="{FF2B5EF4-FFF2-40B4-BE49-F238E27FC236}">
                  <a16:creationId xmlns:a16="http://schemas.microsoft.com/office/drawing/2014/main" xmlns="" id="{4FAC934B-32CB-4150-B5D6-DEB970EE8A50}"/>
                </a:ext>
              </a:extLst>
            </p:cNvPr>
            <p:cNvSpPr/>
            <p:nvPr/>
          </p:nvSpPr>
          <p:spPr bwMode="auto">
            <a:xfrm>
              <a:off x="2810008" y="2356565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5"/>
                    <a:pt x="4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íślïdê">
              <a:extLst>
                <a:ext uri="{FF2B5EF4-FFF2-40B4-BE49-F238E27FC236}">
                  <a16:creationId xmlns:a16="http://schemas.microsoft.com/office/drawing/2014/main" xmlns="" id="{C97676D7-4F62-47B0-BEB5-CB8FD4CB46BD}"/>
                </a:ext>
              </a:extLst>
            </p:cNvPr>
            <p:cNvSpPr/>
            <p:nvPr/>
          </p:nvSpPr>
          <p:spPr bwMode="auto">
            <a:xfrm>
              <a:off x="2769891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ïṣḻiḑè">
              <a:extLst>
                <a:ext uri="{FF2B5EF4-FFF2-40B4-BE49-F238E27FC236}">
                  <a16:creationId xmlns:a16="http://schemas.microsoft.com/office/drawing/2014/main" xmlns="" id="{F5B5878E-ECA3-4EC1-9E65-371D4770FC71}"/>
                </a:ext>
              </a:extLst>
            </p:cNvPr>
            <p:cNvSpPr/>
            <p:nvPr/>
          </p:nvSpPr>
          <p:spPr bwMode="auto">
            <a:xfrm>
              <a:off x="2729775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2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iš1íḓê">
              <a:extLst>
                <a:ext uri="{FF2B5EF4-FFF2-40B4-BE49-F238E27FC236}">
                  <a16:creationId xmlns:a16="http://schemas.microsoft.com/office/drawing/2014/main" xmlns="" id="{46DD5CE4-C7EB-471F-B2E0-F5E70F5ADDD2}"/>
                </a:ext>
              </a:extLst>
            </p:cNvPr>
            <p:cNvSpPr/>
            <p:nvPr/>
          </p:nvSpPr>
          <p:spPr bwMode="auto">
            <a:xfrm>
              <a:off x="2689658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ïṩľîḓé">
              <a:extLst>
                <a:ext uri="{FF2B5EF4-FFF2-40B4-BE49-F238E27FC236}">
                  <a16:creationId xmlns:a16="http://schemas.microsoft.com/office/drawing/2014/main" xmlns="" id="{8F3340BA-9090-4C43-AAA5-405093F8362B}"/>
                </a:ext>
              </a:extLst>
            </p:cNvPr>
            <p:cNvSpPr/>
            <p:nvPr/>
          </p:nvSpPr>
          <p:spPr bwMode="auto">
            <a:xfrm>
              <a:off x="264954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3 w 36"/>
                <a:gd name="T3" fmla="*/ 0 h 22"/>
                <a:gd name="T4" fmla="*/ 2 w 36"/>
                <a:gd name="T5" fmla="*/ 11 h 22"/>
                <a:gd name="T6" fmla="*/ 13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4" y="0"/>
                    <a:pt x="5" y="5"/>
                    <a:pt x="2" y="11"/>
                  </a:cubicBezTo>
                  <a:cubicBezTo>
                    <a:pt x="0" y="17"/>
                    <a:pt x="5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íŝľïḑé">
              <a:extLst>
                <a:ext uri="{FF2B5EF4-FFF2-40B4-BE49-F238E27FC236}">
                  <a16:creationId xmlns:a16="http://schemas.microsoft.com/office/drawing/2014/main" xmlns="" id="{877676BF-4B9C-4FB6-98B1-8E7528ADD6EC}"/>
                </a:ext>
              </a:extLst>
            </p:cNvPr>
            <p:cNvSpPr/>
            <p:nvPr/>
          </p:nvSpPr>
          <p:spPr bwMode="auto">
            <a:xfrm>
              <a:off x="3055337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7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sļíḋé">
              <a:extLst>
                <a:ext uri="{FF2B5EF4-FFF2-40B4-BE49-F238E27FC236}">
                  <a16:creationId xmlns:a16="http://schemas.microsoft.com/office/drawing/2014/main" xmlns="" id="{C7375DB3-C2AD-4D47-8814-7327C8D1696D}"/>
                </a:ext>
              </a:extLst>
            </p:cNvPr>
            <p:cNvSpPr/>
            <p:nvPr/>
          </p:nvSpPr>
          <p:spPr bwMode="auto">
            <a:xfrm>
              <a:off x="3022934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íṩḻíḍè">
              <a:extLst>
                <a:ext uri="{FF2B5EF4-FFF2-40B4-BE49-F238E27FC236}">
                  <a16:creationId xmlns:a16="http://schemas.microsoft.com/office/drawing/2014/main" xmlns="" id="{755062CB-AFB2-43D9-9978-BA6D4BC18839}"/>
                </a:ext>
              </a:extLst>
            </p:cNvPr>
            <p:cNvSpPr/>
            <p:nvPr/>
          </p:nvSpPr>
          <p:spPr bwMode="auto">
            <a:xfrm>
              <a:off x="2988990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ïSľíḍe">
              <a:extLst>
                <a:ext uri="{FF2B5EF4-FFF2-40B4-BE49-F238E27FC236}">
                  <a16:creationId xmlns:a16="http://schemas.microsoft.com/office/drawing/2014/main" xmlns="" id="{2386D396-1E55-426E-B8C3-1C0E087F416C}"/>
                </a:ext>
              </a:extLst>
            </p:cNvPr>
            <p:cNvSpPr/>
            <p:nvPr/>
          </p:nvSpPr>
          <p:spPr bwMode="auto">
            <a:xfrm>
              <a:off x="2964302" y="1734757"/>
              <a:ext cx="112636" cy="58632"/>
            </a:xfrm>
            <a:custGeom>
              <a:avLst/>
              <a:gdLst>
                <a:gd name="T0" fmla="*/ 29 w 31"/>
                <a:gd name="T1" fmla="*/ 8 h 16"/>
                <a:gd name="T2" fmla="*/ 19 w 31"/>
                <a:gd name="T3" fmla="*/ 0 h 16"/>
                <a:gd name="T4" fmla="*/ 2 w 31"/>
                <a:gd name="T5" fmla="*/ 8 h 16"/>
                <a:gd name="T6" fmla="*/ 12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31" y="3"/>
                    <a:pt x="27" y="0"/>
                    <a:pt x="19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íṡḻide">
              <a:extLst>
                <a:ext uri="{FF2B5EF4-FFF2-40B4-BE49-F238E27FC236}">
                  <a16:creationId xmlns:a16="http://schemas.microsoft.com/office/drawing/2014/main" xmlns="" id="{36F758EF-053D-4D24-A5C0-28CB40C55E79}"/>
                </a:ext>
              </a:extLst>
            </p:cNvPr>
            <p:cNvSpPr/>
            <p:nvPr/>
          </p:nvSpPr>
          <p:spPr bwMode="auto">
            <a:xfrm>
              <a:off x="2930358" y="1804190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7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ṧļîḓè">
              <a:extLst>
                <a:ext uri="{FF2B5EF4-FFF2-40B4-BE49-F238E27FC236}">
                  <a16:creationId xmlns:a16="http://schemas.microsoft.com/office/drawing/2014/main" xmlns="" id="{AEB1B130-76E8-4E56-9159-8B59208A435B}"/>
                </a:ext>
              </a:extLst>
            </p:cNvPr>
            <p:cNvSpPr/>
            <p:nvPr/>
          </p:nvSpPr>
          <p:spPr bwMode="auto">
            <a:xfrm>
              <a:off x="2860926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îS1iḋè">
              <a:extLst>
                <a:ext uri="{FF2B5EF4-FFF2-40B4-BE49-F238E27FC236}">
                  <a16:creationId xmlns:a16="http://schemas.microsoft.com/office/drawing/2014/main" xmlns="" id="{F829FF9A-A051-4E2A-A813-0CD87169A271}"/>
                </a:ext>
              </a:extLst>
            </p:cNvPr>
            <p:cNvSpPr/>
            <p:nvPr/>
          </p:nvSpPr>
          <p:spPr bwMode="auto">
            <a:xfrm>
              <a:off x="2825437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îṣļíďè">
              <a:extLst>
                <a:ext uri="{FF2B5EF4-FFF2-40B4-BE49-F238E27FC236}">
                  <a16:creationId xmlns:a16="http://schemas.microsoft.com/office/drawing/2014/main" xmlns="" id="{9C82B5BD-BAB7-4D47-A75A-99067CF264C4}"/>
                </a:ext>
              </a:extLst>
            </p:cNvPr>
            <p:cNvSpPr/>
            <p:nvPr/>
          </p:nvSpPr>
          <p:spPr bwMode="auto">
            <a:xfrm>
              <a:off x="2788407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21 w 34"/>
                <a:gd name="T3" fmla="*/ 0 h 18"/>
                <a:gd name="T4" fmla="*/ 2 w 34"/>
                <a:gd name="T5" fmla="*/ 9 h 18"/>
                <a:gd name="T6" fmla="*/ 13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ïṡḻïḓé">
              <a:extLst>
                <a:ext uri="{FF2B5EF4-FFF2-40B4-BE49-F238E27FC236}">
                  <a16:creationId xmlns:a16="http://schemas.microsoft.com/office/drawing/2014/main" xmlns="" id="{A0C95CC5-AF3B-4521-9B86-BE4909C85D78}"/>
                </a:ext>
              </a:extLst>
            </p:cNvPr>
            <p:cNvSpPr/>
            <p:nvPr/>
          </p:nvSpPr>
          <p:spPr bwMode="auto">
            <a:xfrm>
              <a:off x="2752919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íşliḑe">
              <a:extLst>
                <a:ext uri="{FF2B5EF4-FFF2-40B4-BE49-F238E27FC236}">
                  <a16:creationId xmlns:a16="http://schemas.microsoft.com/office/drawing/2014/main" xmlns="" id="{CC1F4AFC-DEB6-43BB-A171-F4AA08964D66}"/>
                </a:ext>
              </a:extLst>
            </p:cNvPr>
            <p:cNvSpPr/>
            <p:nvPr/>
          </p:nvSpPr>
          <p:spPr bwMode="auto">
            <a:xfrm>
              <a:off x="2715889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2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îṣ1îďé">
              <a:extLst>
                <a:ext uri="{FF2B5EF4-FFF2-40B4-BE49-F238E27FC236}">
                  <a16:creationId xmlns:a16="http://schemas.microsoft.com/office/drawing/2014/main" xmlns="" id="{75AD175A-B959-4E33-87FD-7F3D2B2A2D32}"/>
                </a:ext>
              </a:extLst>
            </p:cNvPr>
            <p:cNvSpPr/>
            <p:nvPr/>
          </p:nvSpPr>
          <p:spPr bwMode="auto">
            <a:xfrm>
              <a:off x="2675772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2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iṧḷîďè">
              <a:extLst>
                <a:ext uri="{FF2B5EF4-FFF2-40B4-BE49-F238E27FC236}">
                  <a16:creationId xmlns:a16="http://schemas.microsoft.com/office/drawing/2014/main" xmlns="" id="{5B65E128-3DBD-4127-A4EA-BADBB1AE86FF}"/>
                </a:ext>
              </a:extLst>
            </p:cNvPr>
            <p:cNvSpPr/>
            <p:nvPr/>
          </p:nvSpPr>
          <p:spPr bwMode="auto">
            <a:xfrm>
              <a:off x="2635655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íṣḷiḑê">
              <a:extLst>
                <a:ext uri="{FF2B5EF4-FFF2-40B4-BE49-F238E27FC236}">
                  <a16:creationId xmlns:a16="http://schemas.microsoft.com/office/drawing/2014/main" xmlns="" id="{439A484E-1354-435B-902C-E36563B735C8}"/>
                </a:ext>
              </a:extLst>
            </p:cNvPr>
            <p:cNvSpPr/>
            <p:nvPr/>
          </p:nvSpPr>
          <p:spPr bwMode="auto">
            <a:xfrm>
              <a:off x="2590909" y="2532461"/>
              <a:ext cx="132693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îšļîḋé">
              <a:extLst>
                <a:ext uri="{FF2B5EF4-FFF2-40B4-BE49-F238E27FC236}">
                  <a16:creationId xmlns:a16="http://schemas.microsoft.com/office/drawing/2014/main" xmlns="" id="{D1CB4C82-F186-4307-A8B0-9232C49AEB01}"/>
                </a:ext>
              </a:extLst>
            </p:cNvPr>
            <p:cNvSpPr/>
            <p:nvPr/>
          </p:nvSpPr>
          <p:spPr bwMode="auto">
            <a:xfrm>
              <a:off x="2550793" y="2623494"/>
              <a:ext cx="132693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iṥ1ïḋé">
              <a:extLst>
                <a:ext uri="{FF2B5EF4-FFF2-40B4-BE49-F238E27FC236}">
                  <a16:creationId xmlns:a16="http://schemas.microsoft.com/office/drawing/2014/main" xmlns="" id="{A2E372D5-8492-4DA1-951D-0C59C9F3726B}"/>
                </a:ext>
              </a:extLst>
            </p:cNvPr>
            <p:cNvSpPr/>
            <p:nvPr/>
          </p:nvSpPr>
          <p:spPr bwMode="auto">
            <a:xfrm>
              <a:off x="2507590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23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5" y="0"/>
                    <a:pt x="5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2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iśľïḍé">
              <a:extLst>
                <a:ext uri="{FF2B5EF4-FFF2-40B4-BE49-F238E27FC236}">
                  <a16:creationId xmlns:a16="http://schemas.microsoft.com/office/drawing/2014/main" xmlns="" id="{C0FB0C32-481D-4F2F-9949-93C9B86E9BA9}"/>
                </a:ext>
              </a:extLst>
            </p:cNvPr>
            <p:cNvSpPr/>
            <p:nvPr/>
          </p:nvSpPr>
          <p:spPr bwMode="auto">
            <a:xfrm>
              <a:off x="2839324" y="1734757"/>
              <a:ext cx="117264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7" y="0"/>
                    <a:pt x="20" y="0"/>
                  </a:cubicBezTo>
                  <a:cubicBezTo>
                    <a:pt x="12" y="0"/>
                    <a:pt x="5" y="3"/>
                    <a:pt x="2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8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í$ḷiḍe">
              <a:extLst>
                <a:ext uri="{FF2B5EF4-FFF2-40B4-BE49-F238E27FC236}">
                  <a16:creationId xmlns:a16="http://schemas.microsoft.com/office/drawing/2014/main" xmlns="" id="{736C8D1F-20E6-4625-B669-28977FE51259}"/>
                </a:ext>
              </a:extLst>
            </p:cNvPr>
            <p:cNvSpPr/>
            <p:nvPr/>
          </p:nvSpPr>
          <p:spPr bwMode="auto">
            <a:xfrm>
              <a:off x="2806922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îṩľîḑe">
              <a:extLst>
                <a:ext uri="{FF2B5EF4-FFF2-40B4-BE49-F238E27FC236}">
                  <a16:creationId xmlns:a16="http://schemas.microsoft.com/office/drawing/2014/main" xmlns="" id="{8ACDB3B2-8D97-4A0F-B72E-4F4C31A01BAF}"/>
                </a:ext>
              </a:extLst>
            </p:cNvPr>
            <p:cNvSpPr/>
            <p:nvPr/>
          </p:nvSpPr>
          <p:spPr bwMode="auto">
            <a:xfrm>
              <a:off x="2769891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ïślíḑé">
              <a:extLst>
                <a:ext uri="{FF2B5EF4-FFF2-40B4-BE49-F238E27FC236}">
                  <a16:creationId xmlns:a16="http://schemas.microsoft.com/office/drawing/2014/main" xmlns="" id="{76D1131C-F97D-41FB-80DE-3FC1340E221A}"/>
                </a:ext>
              </a:extLst>
            </p:cNvPr>
            <p:cNvSpPr/>
            <p:nvPr/>
          </p:nvSpPr>
          <p:spPr bwMode="auto">
            <a:xfrm>
              <a:off x="2734404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3 w 33"/>
                <a:gd name="T5" fmla="*/ 8 h 17"/>
                <a:gd name="T6" fmla="*/ 13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3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îSľíḍè">
              <a:extLst>
                <a:ext uri="{FF2B5EF4-FFF2-40B4-BE49-F238E27FC236}">
                  <a16:creationId xmlns:a16="http://schemas.microsoft.com/office/drawing/2014/main" xmlns="" id="{C1EDEDC4-B030-4CF3-B868-86382A9721A0}"/>
                </a:ext>
              </a:extLst>
            </p:cNvPr>
            <p:cNvSpPr/>
            <p:nvPr/>
          </p:nvSpPr>
          <p:spPr bwMode="auto">
            <a:xfrm>
              <a:off x="269737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íSļiḋé">
              <a:extLst>
                <a:ext uri="{FF2B5EF4-FFF2-40B4-BE49-F238E27FC236}">
                  <a16:creationId xmlns:a16="http://schemas.microsoft.com/office/drawing/2014/main" xmlns="" id="{ECE83E4E-9722-4292-9713-8D32A4388818}"/>
                </a:ext>
              </a:extLst>
            </p:cNvPr>
            <p:cNvSpPr/>
            <p:nvPr/>
          </p:nvSpPr>
          <p:spPr bwMode="auto">
            <a:xfrm>
              <a:off x="2660342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21 w 33"/>
                <a:gd name="T3" fmla="*/ 0 h 18"/>
                <a:gd name="T4" fmla="*/ 2 w 33"/>
                <a:gd name="T5" fmla="*/ 9 h 18"/>
                <a:gd name="T6" fmla="*/ 12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ïṥ1iḓè">
              <a:extLst>
                <a:ext uri="{FF2B5EF4-FFF2-40B4-BE49-F238E27FC236}">
                  <a16:creationId xmlns:a16="http://schemas.microsoft.com/office/drawing/2014/main" xmlns="" id="{BEC73547-423A-4D0A-AED5-0E5079F5B4CE}"/>
                </a:ext>
              </a:extLst>
            </p:cNvPr>
            <p:cNvSpPr/>
            <p:nvPr/>
          </p:nvSpPr>
          <p:spPr bwMode="auto">
            <a:xfrm>
              <a:off x="2620226" y="2188383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iṣľídê">
              <a:extLst>
                <a:ext uri="{FF2B5EF4-FFF2-40B4-BE49-F238E27FC236}">
                  <a16:creationId xmlns:a16="http://schemas.microsoft.com/office/drawing/2014/main" xmlns="" id="{FCFDA758-F4A9-4724-AE05-F8834E8781F7}"/>
                </a:ext>
              </a:extLst>
            </p:cNvPr>
            <p:cNvSpPr/>
            <p:nvPr/>
          </p:nvSpPr>
          <p:spPr bwMode="auto">
            <a:xfrm>
              <a:off x="2580109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íṥ1ïde">
              <a:extLst>
                <a:ext uri="{FF2B5EF4-FFF2-40B4-BE49-F238E27FC236}">
                  <a16:creationId xmlns:a16="http://schemas.microsoft.com/office/drawing/2014/main" xmlns="" id="{D8CD8BB9-BFFE-421A-A949-53B374411961}"/>
                </a:ext>
              </a:extLst>
            </p:cNvPr>
            <p:cNvSpPr/>
            <p:nvPr/>
          </p:nvSpPr>
          <p:spPr bwMode="auto">
            <a:xfrm>
              <a:off x="2539993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2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šḷïḋè">
              <a:extLst>
                <a:ext uri="{FF2B5EF4-FFF2-40B4-BE49-F238E27FC236}">
                  <a16:creationId xmlns:a16="http://schemas.microsoft.com/office/drawing/2014/main" xmlns="" id="{FF5A9459-5B3C-44AC-92A8-0A50E8530F74}"/>
                </a:ext>
              </a:extLst>
            </p:cNvPr>
            <p:cNvSpPr/>
            <p:nvPr/>
          </p:nvSpPr>
          <p:spPr bwMode="auto">
            <a:xfrm>
              <a:off x="2496790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išḷíḑè">
              <a:extLst>
                <a:ext uri="{FF2B5EF4-FFF2-40B4-BE49-F238E27FC236}">
                  <a16:creationId xmlns:a16="http://schemas.microsoft.com/office/drawing/2014/main" xmlns="" id="{DAE5F91B-76C1-4118-A1FD-3B7CE2B990FB}"/>
                </a:ext>
              </a:extLst>
            </p:cNvPr>
            <p:cNvSpPr/>
            <p:nvPr/>
          </p:nvSpPr>
          <p:spPr bwMode="auto">
            <a:xfrm>
              <a:off x="2456674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2 w 36"/>
                <a:gd name="T3" fmla="*/ 0 h 20"/>
                <a:gd name="T4" fmla="*/ 2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4" y="20"/>
                    <a:pt x="13" y="20"/>
                  </a:cubicBezTo>
                  <a:cubicBezTo>
                    <a:pt x="21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îṩ1ïḑe">
              <a:extLst>
                <a:ext uri="{FF2B5EF4-FFF2-40B4-BE49-F238E27FC236}">
                  <a16:creationId xmlns:a16="http://schemas.microsoft.com/office/drawing/2014/main" xmlns="" id="{A30E402A-FC57-4EA3-BDB2-AAD1DDFB71A5}"/>
                </a:ext>
              </a:extLst>
            </p:cNvPr>
            <p:cNvSpPr/>
            <p:nvPr/>
          </p:nvSpPr>
          <p:spPr bwMode="auto">
            <a:xfrm>
              <a:off x="2413471" y="2623494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2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iṣľïdê">
              <a:extLst>
                <a:ext uri="{FF2B5EF4-FFF2-40B4-BE49-F238E27FC236}">
                  <a16:creationId xmlns:a16="http://schemas.microsoft.com/office/drawing/2014/main" xmlns="" id="{F6BF6D65-4D96-4C8D-98E4-B0A0068010C4}"/>
                </a:ext>
              </a:extLst>
            </p:cNvPr>
            <p:cNvSpPr/>
            <p:nvPr/>
          </p:nvSpPr>
          <p:spPr bwMode="auto">
            <a:xfrm>
              <a:off x="2365639" y="2714528"/>
              <a:ext cx="134237" cy="80233"/>
            </a:xfrm>
            <a:custGeom>
              <a:avLst/>
              <a:gdLst>
                <a:gd name="T0" fmla="*/ 35 w 37"/>
                <a:gd name="T1" fmla="*/ 11 h 22"/>
                <a:gd name="T2" fmla="*/ 24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5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2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isḻîdê">
              <a:extLst>
                <a:ext uri="{FF2B5EF4-FFF2-40B4-BE49-F238E27FC236}">
                  <a16:creationId xmlns:a16="http://schemas.microsoft.com/office/drawing/2014/main" xmlns="" id="{75BEFB5B-A105-4EF0-B13B-65DE035594B4}"/>
                </a:ext>
              </a:extLst>
            </p:cNvPr>
            <p:cNvSpPr/>
            <p:nvPr/>
          </p:nvSpPr>
          <p:spPr bwMode="auto">
            <a:xfrm>
              <a:off x="2317808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3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íṣḻîḑè">
              <a:extLst>
                <a:ext uri="{FF2B5EF4-FFF2-40B4-BE49-F238E27FC236}">
                  <a16:creationId xmlns:a16="http://schemas.microsoft.com/office/drawing/2014/main" xmlns="" id="{AE939B61-748D-4A0E-AD3D-1139B5F51D65}"/>
                </a:ext>
              </a:extLst>
            </p:cNvPr>
            <p:cNvSpPr/>
            <p:nvPr/>
          </p:nvSpPr>
          <p:spPr bwMode="auto">
            <a:xfrm>
              <a:off x="2269977" y="2907396"/>
              <a:ext cx="143495" cy="84863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ï$lîdê">
              <a:extLst>
                <a:ext uri="{FF2B5EF4-FFF2-40B4-BE49-F238E27FC236}">
                  <a16:creationId xmlns:a16="http://schemas.microsoft.com/office/drawing/2014/main" xmlns="" id="{F72CF9E3-4023-4AFB-B1A2-64A03F01000C}"/>
                </a:ext>
              </a:extLst>
            </p:cNvPr>
            <p:cNvSpPr/>
            <p:nvPr/>
          </p:nvSpPr>
          <p:spPr bwMode="auto">
            <a:xfrm>
              <a:off x="2354839" y="1734757"/>
              <a:ext cx="115721" cy="58632"/>
            </a:xfrm>
            <a:custGeom>
              <a:avLst/>
              <a:gdLst>
                <a:gd name="T0" fmla="*/ 29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1 w 32"/>
                <a:gd name="T7" fmla="*/ 16 h 16"/>
                <a:gd name="T8" fmla="*/ 29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9" y="8"/>
                  </a:moveTo>
                  <a:cubicBezTo>
                    <a:pt x="32" y="3"/>
                    <a:pt x="27" y="0"/>
                    <a:pt x="20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1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îṧḻiďé">
              <a:extLst>
                <a:ext uri="{FF2B5EF4-FFF2-40B4-BE49-F238E27FC236}">
                  <a16:creationId xmlns:a16="http://schemas.microsoft.com/office/drawing/2014/main" xmlns="" id="{8349EAC0-3FBC-4C00-9F35-4D50524F5715}"/>
                </a:ext>
              </a:extLst>
            </p:cNvPr>
            <p:cNvSpPr/>
            <p:nvPr/>
          </p:nvSpPr>
          <p:spPr bwMode="auto">
            <a:xfrm>
              <a:off x="2475189" y="1734757"/>
              <a:ext cx="115721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3" y="0"/>
                    <a:pt x="5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îṥ1iḓè">
              <a:extLst>
                <a:ext uri="{FF2B5EF4-FFF2-40B4-BE49-F238E27FC236}">
                  <a16:creationId xmlns:a16="http://schemas.microsoft.com/office/drawing/2014/main" xmlns="" id="{7D3B9A02-D961-4933-A993-A371692D3BCE}"/>
                </a:ext>
              </a:extLst>
            </p:cNvPr>
            <p:cNvSpPr/>
            <p:nvPr/>
          </p:nvSpPr>
          <p:spPr bwMode="auto">
            <a:xfrm>
              <a:off x="2595539" y="1734757"/>
              <a:ext cx="117264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3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3" y="0"/>
                    <a:pt x="5" y="3"/>
                    <a:pt x="3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8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îṥḷïḑe">
              <a:extLst>
                <a:ext uri="{FF2B5EF4-FFF2-40B4-BE49-F238E27FC236}">
                  <a16:creationId xmlns:a16="http://schemas.microsoft.com/office/drawing/2014/main" xmlns="" id="{B25B3C8E-6EEA-43E0-8F74-ED146BFF2D9D}"/>
                </a:ext>
              </a:extLst>
            </p:cNvPr>
            <p:cNvSpPr/>
            <p:nvPr/>
          </p:nvSpPr>
          <p:spPr bwMode="auto">
            <a:xfrm>
              <a:off x="2558508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3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îṥḷïde">
              <a:extLst>
                <a:ext uri="{FF2B5EF4-FFF2-40B4-BE49-F238E27FC236}">
                  <a16:creationId xmlns:a16="http://schemas.microsoft.com/office/drawing/2014/main" xmlns="" id="{3A09AE9D-D6C1-422E-A644-B1BCDBA7BEF1}"/>
                </a:ext>
              </a:extLst>
            </p:cNvPr>
            <p:cNvSpPr/>
            <p:nvPr/>
          </p:nvSpPr>
          <p:spPr bwMode="auto">
            <a:xfrm>
              <a:off x="2523020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íşḻîďè">
              <a:extLst>
                <a:ext uri="{FF2B5EF4-FFF2-40B4-BE49-F238E27FC236}">
                  <a16:creationId xmlns:a16="http://schemas.microsoft.com/office/drawing/2014/main" xmlns="" id="{D20F9EE5-2AE5-4251-BB0D-F1C1B7D7C887}"/>
                </a:ext>
              </a:extLst>
            </p:cNvPr>
            <p:cNvSpPr/>
            <p:nvPr/>
          </p:nvSpPr>
          <p:spPr bwMode="auto">
            <a:xfrm>
              <a:off x="248290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2 w 33"/>
                <a:gd name="T5" fmla="*/ 8 h 17"/>
                <a:gd name="T6" fmla="*/ 12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ïṡļîḋè">
              <a:extLst>
                <a:ext uri="{FF2B5EF4-FFF2-40B4-BE49-F238E27FC236}">
                  <a16:creationId xmlns:a16="http://schemas.microsoft.com/office/drawing/2014/main" xmlns="" id="{3365B210-95BB-4758-84F2-092DA90AE789}"/>
                </a:ext>
              </a:extLst>
            </p:cNvPr>
            <p:cNvSpPr/>
            <p:nvPr/>
          </p:nvSpPr>
          <p:spPr bwMode="auto">
            <a:xfrm>
              <a:off x="2442787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ïSlíďé">
              <a:extLst>
                <a:ext uri="{FF2B5EF4-FFF2-40B4-BE49-F238E27FC236}">
                  <a16:creationId xmlns:a16="http://schemas.microsoft.com/office/drawing/2014/main" xmlns="" id="{DCDEAEA2-88C1-4163-B2C0-E7225FFD69A8}"/>
                </a:ext>
              </a:extLst>
            </p:cNvPr>
            <p:cNvSpPr/>
            <p:nvPr/>
          </p:nvSpPr>
          <p:spPr bwMode="auto">
            <a:xfrm>
              <a:off x="2401127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21 w 34"/>
                <a:gd name="T3" fmla="*/ 0 h 18"/>
                <a:gd name="T4" fmla="*/ 2 w 34"/>
                <a:gd name="T5" fmla="*/ 9 h 18"/>
                <a:gd name="T6" fmla="*/ 1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ï$ḷíde">
              <a:extLst>
                <a:ext uri="{FF2B5EF4-FFF2-40B4-BE49-F238E27FC236}">
                  <a16:creationId xmlns:a16="http://schemas.microsoft.com/office/drawing/2014/main" xmlns="" id="{439C3F27-51EA-4D48-B57B-C1568FCD419D}"/>
                </a:ext>
              </a:extLst>
            </p:cNvPr>
            <p:cNvSpPr/>
            <p:nvPr/>
          </p:nvSpPr>
          <p:spPr bwMode="auto">
            <a:xfrm>
              <a:off x="2357925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îSļiḋè">
              <a:extLst>
                <a:ext uri="{FF2B5EF4-FFF2-40B4-BE49-F238E27FC236}">
                  <a16:creationId xmlns:a16="http://schemas.microsoft.com/office/drawing/2014/main" xmlns="" id="{C7423803-53B4-4ACD-9E41-FA1F6E8317DB}"/>
                </a:ext>
              </a:extLst>
            </p:cNvPr>
            <p:cNvSpPr/>
            <p:nvPr/>
          </p:nvSpPr>
          <p:spPr bwMode="auto">
            <a:xfrm>
              <a:off x="2314722" y="2271702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iŝḷïḓê">
              <a:extLst>
                <a:ext uri="{FF2B5EF4-FFF2-40B4-BE49-F238E27FC236}">
                  <a16:creationId xmlns:a16="http://schemas.microsoft.com/office/drawing/2014/main" xmlns="" id="{D25F0FD9-D8A9-48DA-89F2-FD9DBF1A8F26}"/>
                </a:ext>
              </a:extLst>
            </p:cNvPr>
            <p:cNvSpPr/>
            <p:nvPr/>
          </p:nvSpPr>
          <p:spPr bwMode="auto">
            <a:xfrm>
              <a:off x="2269977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ïşļîḋè">
              <a:extLst>
                <a:ext uri="{FF2B5EF4-FFF2-40B4-BE49-F238E27FC236}">
                  <a16:creationId xmlns:a16="http://schemas.microsoft.com/office/drawing/2014/main" xmlns="" id="{6249B794-DBAD-468F-BFE9-22DE7EDEE803}"/>
                </a:ext>
              </a:extLst>
            </p:cNvPr>
            <p:cNvSpPr/>
            <p:nvPr/>
          </p:nvSpPr>
          <p:spPr bwMode="auto">
            <a:xfrm>
              <a:off x="2226774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ïšlíḓè">
              <a:extLst>
                <a:ext uri="{FF2B5EF4-FFF2-40B4-BE49-F238E27FC236}">
                  <a16:creationId xmlns:a16="http://schemas.microsoft.com/office/drawing/2014/main" xmlns="" id="{05F21EE3-0471-4578-A355-D0F83CF0BAE3}"/>
                </a:ext>
              </a:extLst>
            </p:cNvPr>
            <p:cNvSpPr/>
            <p:nvPr/>
          </p:nvSpPr>
          <p:spPr bwMode="auto">
            <a:xfrm>
              <a:off x="2178943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ï$ļidê">
              <a:extLst>
                <a:ext uri="{FF2B5EF4-FFF2-40B4-BE49-F238E27FC236}">
                  <a16:creationId xmlns:a16="http://schemas.microsoft.com/office/drawing/2014/main" xmlns="" id="{A705F732-888E-4A48-AE2D-9DB0940CE292}"/>
                </a:ext>
              </a:extLst>
            </p:cNvPr>
            <p:cNvSpPr/>
            <p:nvPr/>
          </p:nvSpPr>
          <p:spPr bwMode="auto">
            <a:xfrm>
              <a:off x="2131111" y="2623494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işḻïdê">
              <a:extLst>
                <a:ext uri="{FF2B5EF4-FFF2-40B4-BE49-F238E27FC236}">
                  <a16:creationId xmlns:a16="http://schemas.microsoft.com/office/drawing/2014/main" xmlns="" id="{2480BB6D-B317-428E-A322-F2388EE64CD7}"/>
                </a:ext>
              </a:extLst>
            </p:cNvPr>
            <p:cNvSpPr/>
            <p:nvPr/>
          </p:nvSpPr>
          <p:spPr bwMode="auto">
            <a:xfrm>
              <a:off x="2189743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1 w 32"/>
                <a:gd name="T3" fmla="*/ 0 h 17"/>
                <a:gd name="T4" fmla="*/ 2 w 32"/>
                <a:gd name="T5" fmla="*/ 9 h 17"/>
                <a:gd name="T6" fmla="*/ 1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7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îŝliḑé">
              <a:extLst>
                <a:ext uri="{FF2B5EF4-FFF2-40B4-BE49-F238E27FC236}">
                  <a16:creationId xmlns:a16="http://schemas.microsoft.com/office/drawing/2014/main" xmlns="" id="{5832751F-BBFA-4AA7-8C7C-21B90A1BE222}"/>
                </a:ext>
              </a:extLst>
            </p:cNvPr>
            <p:cNvSpPr/>
            <p:nvPr/>
          </p:nvSpPr>
          <p:spPr bwMode="auto">
            <a:xfrm>
              <a:off x="2314722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7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îşlíḑê">
              <a:extLst>
                <a:ext uri="{FF2B5EF4-FFF2-40B4-BE49-F238E27FC236}">
                  <a16:creationId xmlns:a16="http://schemas.microsoft.com/office/drawing/2014/main" xmlns="" id="{71A607D5-21E5-4474-8ABB-FD2C96A28F24}"/>
                </a:ext>
              </a:extLst>
            </p:cNvPr>
            <p:cNvSpPr/>
            <p:nvPr/>
          </p:nvSpPr>
          <p:spPr bwMode="auto">
            <a:xfrm>
              <a:off x="2435072" y="1804190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ï$ḻíḑe">
              <a:extLst>
                <a:ext uri="{FF2B5EF4-FFF2-40B4-BE49-F238E27FC236}">
                  <a16:creationId xmlns:a16="http://schemas.microsoft.com/office/drawing/2014/main" xmlns="" id="{EE2A7C44-F48C-4EC5-B914-2311A3452CCE}"/>
                </a:ext>
              </a:extLst>
            </p:cNvPr>
            <p:cNvSpPr/>
            <p:nvPr/>
          </p:nvSpPr>
          <p:spPr bwMode="auto">
            <a:xfrm>
              <a:off x="1895041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î$liḋê">
              <a:extLst>
                <a:ext uri="{FF2B5EF4-FFF2-40B4-BE49-F238E27FC236}">
                  <a16:creationId xmlns:a16="http://schemas.microsoft.com/office/drawing/2014/main" xmlns="" id="{08FE07FD-03F9-4050-A596-6DD3CCA2F08F}"/>
                </a:ext>
              </a:extLst>
            </p:cNvPr>
            <p:cNvSpPr/>
            <p:nvPr/>
          </p:nvSpPr>
          <p:spPr bwMode="auto">
            <a:xfrm>
              <a:off x="2023105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ïšļïḓê">
              <a:extLst>
                <a:ext uri="{FF2B5EF4-FFF2-40B4-BE49-F238E27FC236}">
                  <a16:creationId xmlns:a16="http://schemas.microsoft.com/office/drawing/2014/main" xmlns="" id="{5BEE8D13-D00D-4DF5-B61D-19F7EEC8E4EE}"/>
                </a:ext>
              </a:extLst>
            </p:cNvPr>
            <p:cNvSpPr/>
            <p:nvPr/>
          </p:nvSpPr>
          <p:spPr bwMode="auto">
            <a:xfrm>
              <a:off x="2146541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ïşḻïďé">
              <a:extLst>
                <a:ext uri="{FF2B5EF4-FFF2-40B4-BE49-F238E27FC236}">
                  <a16:creationId xmlns:a16="http://schemas.microsoft.com/office/drawing/2014/main" xmlns="" id="{0E7EADC1-DBE3-4EDE-B70B-FCB3C8DC2D9C}"/>
                </a:ext>
              </a:extLst>
            </p:cNvPr>
            <p:cNvSpPr/>
            <p:nvPr/>
          </p:nvSpPr>
          <p:spPr bwMode="auto">
            <a:xfrm>
              <a:off x="2269977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iṧlïḓê">
              <a:extLst>
                <a:ext uri="{FF2B5EF4-FFF2-40B4-BE49-F238E27FC236}">
                  <a16:creationId xmlns:a16="http://schemas.microsoft.com/office/drawing/2014/main" xmlns="" id="{86B62CA5-F7FC-4AD7-8D81-ED6C8DE64481}"/>
                </a:ext>
              </a:extLst>
            </p:cNvPr>
            <p:cNvSpPr/>
            <p:nvPr/>
          </p:nvSpPr>
          <p:spPr bwMode="auto">
            <a:xfrm>
              <a:off x="2394956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iṥḷîḋê">
              <a:extLst>
                <a:ext uri="{FF2B5EF4-FFF2-40B4-BE49-F238E27FC236}">
                  <a16:creationId xmlns:a16="http://schemas.microsoft.com/office/drawing/2014/main" xmlns="" id="{2B612522-96CC-48C6-A43D-98F573042F17}"/>
                </a:ext>
              </a:extLst>
            </p:cNvPr>
            <p:cNvSpPr/>
            <p:nvPr/>
          </p:nvSpPr>
          <p:spPr bwMode="auto">
            <a:xfrm>
              <a:off x="1850295" y="1953855"/>
              <a:ext cx="124979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ïšľïdê">
              <a:extLst>
                <a:ext uri="{FF2B5EF4-FFF2-40B4-BE49-F238E27FC236}">
                  <a16:creationId xmlns:a16="http://schemas.microsoft.com/office/drawing/2014/main" xmlns="" id="{9E0CE5D9-686D-469D-AF0F-F060C4D47B17}"/>
                </a:ext>
              </a:extLst>
            </p:cNvPr>
            <p:cNvSpPr/>
            <p:nvPr/>
          </p:nvSpPr>
          <p:spPr bwMode="auto">
            <a:xfrm>
              <a:off x="1975274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îṥľiḋé">
              <a:extLst>
                <a:ext uri="{FF2B5EF4-FFF2-40B4-BE49-F238E27FC236}">
                  <a16:creationId xmlns:a16="http://schemas.microsoft.com/office/drawing/2014/main" xmlns="" id="{AD29D02C-839C-4D23-847F-BB74E59F83FF}"/>
                </a:ext>
              </a:extLst>
            </p:cNvPr>
            <p:cNvSpPr/>
            <p:nvPr/>
          </p:nvSpPr>
          <p:spPr bwMode="auto">
            <a:xfrm>
              <a:off x="2103338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iṧlîḍé">
              <a:extLst>
                <a:ext uri="{FF2B5EF4-FFF2-40B4-BE49-F238E27FC236}">
                  <a16:creationId xmlns:a16="http://schemas.microsoft.com/office/drawing/2014/main" xmlns="" id="{638F8579-F4F3-4A5B-9181-C3BCA7A81B38}"/>
                </a:ext>
              </a:extLst>
            </p:cNvPr>
            <p:cNvSpPr/>
            <p:nvPr/>
          </p:nvSpPr>
          <p:spPr bwMode="auto">
            <a:xfrm>
              <a:off x="2229860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2 w 33"/>
                <a:gd name="T5" fmla="*/ 8 h 17"/>
                <a:gd name="T6" fmla="*/ 12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ï$lídê">
              <a:extLst>
                <a:ext uri="{FF2B5EF4-FFF2-40B4-BE49-F238E27FC236}">
                  <a16:creationId xmlns:a16="http://schemas.microsoft.com/office/drawing/2014/main" xmlns="" id="{2470CB9B-7485-4E0A-9601-8031B01831D6}"/>
                </a:ext>
              </a:extLst>
            </p:cNvPr>
            <p:cNvSpPr/>
            <p:nvPr/>
          </p:nvSpPr>
          <p:spPr bwMode="auto">
            <a:xfrm>
              <a:off x="2354839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1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ïşľídé">
              <a:extLst>
                <a:ext uri="{FF2B5EF4-FFF2-40B4-BE49-F238E27FC236}">
                  <a16:creationId xmlns:a16="http://schemas.microsoft.com/office/drawing/2014/main" xmlns="" id="{CC74947D-32F9-44CD-9926-F83867831E57}"/>
                </a:ext>
              </a:extLst>
            </p:cNvPr>
            <p:cNvSpPr/>
            <p:nvPr/>
          </p:nvSpPr>
          <p:spPr bwMode="auto">
            <a:xfrm>
              <a:off x="1804007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í$ļîďê">
              <a:extLst>
                <a:ext uri="{FF2B5EF4-FFF2-40B4-BE49-F238E27FC236}">
                  <a16:creationId xmlns:a16="http://schemas.microsoft.com/office/drawing/2014/main" xmlns="" id="{D0ACFCC3-C047-4F3F-A859-0E82E19AF711}"/>
                </a:ext>
              </a:extLst>
            </p:cNvPr>
            <p:cNvSpPr/>
            <p:nvPr/>
          </p:nvSpPr>
          <p:spPr bwMode="auto">
            <a:xfrm>
              <a:off x="1930528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ísḷidè">
              <a:extLst>
                <a:ext uri="{FF2B5EF4-FFF2-40B4-BE49-F238E27FC236}">
                  <a16:creationId xmlns:a16="http://schemas.microsoft.com/office/drawing/2014/main" xmlns="" id="{F8A5DC0D-D633-47DC-B7BC-2471F01B0096}"/>
                </a:ext>
              </a:extLst>
            </p:cNvPr>
            <p:cNvSpPr/>
            <p:nvPr/>
          </p:nvSpPr>
          <p:spPr bwMode="auto">
            <a:xfrm>
              <a:off x="2058593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iSľîḓê">
              <a:extLst>
                <a:ext uri="{FF2B5EF4-FFF2-40B4-BE49-F238E27FC236}">
                  <a16:creationId xmlns:a16="http://schemas.microsoft.com/office/drawing/2014/main" xmlns="" id="{AC23E76C-5BB3-4A8E-82BE-24CFB68BEA4D}"/>
                </a:ext>
              </a:extLst>
            </p:cNvPr>
            <p:cNvSpPr/>
            <p:nvPr/>
          </p:nvSpPr>
          <p:spPr bwMode="auto">
            <a:xfrm>
              <a:off x="2186657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îṣliḑe">
              <a:extLst>
                <a:ext uri="{FF2B5EF4-FFF2-40B4-BE49-F238E27FC236}">
                  <a16:creationId xmlns:a16="http://schemas.microsoft.com/office/drawing/2014/main" xmlns="" id="{AAB77BEB-712F-4553-88CD-10A319901930}"/>
                </a:ext>
              </a:extLst>
            </p:cNvPr>
            <p:cNvSpPr/>
            <p:nvPr/>
          </p:nvSpPr>
          <p:spPr bwMode="auto">
            <a:xfrm>
              <a:off x="2314722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1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îṩḷîďe">
              <a:extLst>
                <a:ext uri="{FF2B5EF4-FFF2-40B4-BE49-F238E27FC236}">
                  <a16:creationId xmlns:a16="http://schemas.microsoft.com/office/drawing/2014/main" xmlns="" id="{C0D7C31A-49F7-4B9B-AC8D-CA714D5399FF}"/>
                </a:ext>
              </a:extLst>
            </p:cNvPr>
            <p:cNvSpPr/>
            <p:nvPr/>
          </p:nvSpPr>
          <p:spPr bwMode="auto">
            <a:xfrm>
              <a:off x="1625025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í$ļïďe">
              <a:extLst>
                <a:ext uri="{FF2B5EF4-FFF2-40B4-BE49-F238E27FC236}">
                  <a16:creationId xmlns:a16="http://schemas.microsoft.com/office/drawing/2014/main" xmlns="" id="{BF6EB74C-C03B-489A-A7BA-6E97B05D3DB3}"/>
                </a:ext>
              </a:extLst>
            </p:cNvPr>
            <p:cNvSpPr/>
            <p:nvPr/>
          </p:nvSpPr>
          <p:spPr bwMode="auto">
            <a:xfrm>
              <a:off x="1753090" y="2108150"/>
              <a:ext cx="126522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iṥḻíde">
              <a:extLst>
                <a:ext uri="{FF2B5EF4-FFF2-40B4-BE49-F238E27FC236}">
                  <a16:creationId xmlns:a16="http://schemas.microsoft.com/office/drawing/2014/main" xmlns="" id="{69A8D5C7-8063-4577-B347-90FEEC08F413}"/>
                </a:ext>
              </a:extLst>
            </p:cNvPr>
            <p:cNvSpPr/>
            <p:nvPr/>
          </p:nvSpPr>
          <p:spPr bwMode="auto">
            <a:xfrm>
              <a:off x="1884240" y="2108150"/>
              <a:ext cx="123436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2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ïš1ïḍe">
              <a:extLst>
                <a:ext uri="{FF2B5EF4-FFF2-40B4-BE49-F238E27FC236}">
                  <a16:creationId xmlns:a16="http://schemas.microsoft.com/office/drawing/2014/main" xmlns="" id="{EC45ABC4-14C9-4E52-95DC-2F10F55B970C}"/>
                </a:ext>
              </a:extLst>
            </p:cNvPr>
            <p:cNvSpPr/>
            <p:nvPr/>
          </p:nvSpPr>
          <p:spPr bwMode="auto">
            <a:xfrm>
              <a:off x="2010761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í$líḓè">
              <a:extLst>
                <a:ext uri="{FF2B5EF4-FFF2-40B4-BE49-F238E27FC236}">
                  <a16:creationId xmlns:a16="http://schemas.microsoft.com/office/drawing/2014/main" xmlns="" id="{32DD05E9-56F9-4ED3-9A0F-C0430391F0BD}"/>
                </a:ext>
              </a:extLst>
            </p:cNvPr>
            <p:cNvSpPr/>
            <p:nvPr/>
          </p:nvSpPr>
          <p:spPr bwMode="auto">
            <a:xfrm>
              <a:off x="2143455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ísļîďè">
              <a:extLst>
                <a:ext uri="{FF2B5EF4-FFF2-40B4-BE49-F238E27FC236}">
                  <a16:creationId xmlns:a16="http://schemas.microsoft.com/office/drawing/2014/main" xmlns="" id="{7ADF59F3-415D-4765-90B2-6CD0C0C41726}"/>
                </a:ext>
              </a:extLst>
            </p:cNvPr>
            <p:cNvSpPr/>
            <p:nvPr/>
          </p:nvSpPr>
          <p:spPr bwMode="auto">
            <a:xfrm>
              <a:off x="2269977" y="2108150"/>
              <a:ext cx="124979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3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iṧ1îḓê">
              <a:extLst>
                <a:ext uri="{FF2B5EF4-FFF2-40B4-BE49-F238E27FC236}">
                  <a16:creationId xmlns:a16="http://schemas.microsoft.com/office/drawing/2014/main" xmlns="" id="{E48E8F59-9384-4987-A1AA-BEDEBC315EA5}"/>
                </a:ext>
              </a:extLst>
            </p:cNvPr>
            <p:cNvSpPr/>
            <p:nvPr/>
          </p:nvSpPr>
          <p:spPr bwMode="auto">
            <a:xfrm>
              <a:off x="1023276" y="1878251"/>
              <a:ext cx="126522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3 w 35"/>
                <a:gd name="T5" fmla="*/ 9 h 17"/>
                <a:gd name="T6" fmla="*/ 11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ï$1íḍe">
              <a:extLst>
                <a:ext uri="{FF2B5EF4-FFF2-40B4-BE49-F238E27FC236}">
                  <a16:creationId xmlns:a16="http://schemas.microsoft.com/office/drawing/2014/main" xmlns="" id="{BBECBC6A-A8D4-4A64-812F-6A3FD40B7D26}"/>
                </a:ext>
              </a:extLst>
            </p:cNvPr>
            <p:cNvSpPr/>
            <p:nvPr/>
          </p:nvSpPr>
          <p:spPr bwMode="auto">
            <a:xfrm>
              <a:off x="1146711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3 w 35"/>
                <a:gd name="T5" fmla="*/ 9 h 17"/>
                <a:gd name="T6" fmla="*/ 11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i$ļïḍê">
              <a:extLst>
                <a:ext uri="{FF2B5EF4-FFF2-40B4-BE49-F238E27FC236}">
                  <a16:creationId xmlns:a16="http://schemas.microsoft.com/office/drawing/2014/main" xmlns="" id="{B897CC7F-A1A0-4470-B5AC-E878F779412A}"/>
                </a:ext>
              </a:extLst>
            </p:cNvPr>
            <p:cNvSpPr/>
            <p:nvPr/>
          </p:nvSpPr>
          <p:spPr bwMode="auto">
            <a:xfrm>
              <a:off x="1270147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4 w 35"/>
                <a:gd name="T5" fmla="*/ 9 h 17"/>
                <a:gd name="T6" fmla="*/ 12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ïṧ1îḍê">
              <a:extLst>
                <a:ext uri="{FF2B5EF4-FFF2-40B4-BE49-F238E27FC236}">
                  <a16:creationId xmlns:a16="http://schemas.microsoft.com/office/drawing/2014/main" xmlns="" id="{B8D44AEE-C0CC-46A0-B546-14794CFB7F35}"/>
                </a:ext>
              </a:extLst>
            </p:cNvPr>
            <p:cNvSpPr/>
            <p:nvPr/>
          </p:nvSpPr>
          <p:spPr bwMode="auto">
            <a:xfrm>
              <a:off x="1398211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7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ïSľiḍê">
              <a:extLst>
                <a:ext uri="{FF2B5EF4-FFF2-40B4-BE49-F238E27FC236}">
                  <a16:creationId xmlns:a16="http://schemas.microsoft.com/office/drawing/2014/main" xmlns="" id="{20638FF2-0DD3-4EE0-8DCE-78E38C1E4716}"/>
                </a:ext>
              </a:extLst>
            </p:cNvPr>
            <p:cNvSpPr/>
            <p:nvPr/>
          </p:nvSpPr>
          <p:spPr bwMode="auto">
            <a:xfrm>
              <a:off x="152319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îṥļíḋè">
              <a:extLst>
                <a:ext uri="{FF2B5EF4-FFF2-40B4-BE49-F238E27FC236}">
                  <a16:creationId xmlns:a16="http://schemas.microsoft.com/office/drawing/2014/main" xmlns="" id="{B84F374E-DF16-4241-AC17-41FEF18346FA}"/>
                </a:ext>
              </a:extLst>
            </p:cNvPr>
            <p:cNvSpPr/>
            <p:nvPr/>
          </p:nvSpPr>
          <p:spPr bwMode="auto">
            <a:xfrm>
              <a:off x="1646626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iS1ide">
              <a:extLst>
                <a:ext uri="{FF2B5EF4-FFF2-40B4-BE49-F238E27FC236}">
                  <a16:creationId xmlns:a16="http://schemas.microsoft.com/office/drawing/2014/main" xmlns="" id="{FA9B100B-397A-4316-A1EA-895AD49DDA73}"/>
                </a:ext>
              </a:extLst>
            </p:cNvPr>
            <p:cNvSpPr/>
            <p:nvPr/>
          </p:nvSpPr>
          <p:spPr bwMode="auto">
            <a:xfrm>
              <a:off x="1770062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išḷiḍé">
              <a:extLst>
                <a:ext uri="{FF2B5EF4-FFF2-40B4-BE49-F238E27FC236}">
                  <a16:creationId xmlns:a16="http://schemas.microsoft.com/office/drawing/2014/main" xmlns="" id="{0A88B7EA-59D7-4BE5-A4C9-49A56D8FF17D}"/>
                </a:ext>
              </a:extLst>
            </p:cNvPr>
            <p:cNvSpPr/>
            <p:nvPr/>
          </p:nvSpPr>
          <p:spPr bwMode="auto">
            <a:xfrm>
              <a:off x="839665" y="1953855"/>
              <a:ext cx="128065" cy="63261"/>
            </a:xfrm>
            <a:custGeom>
              <a:avLst/>
              <a:gdLst>
                <a:gd name="T0" fmla="*/ 31 w 35"/>
                <a:gd name="T1" fmla="*/ 8 h 17"/>
                <a:gd name="T2" fmla="*/ 24 w 35"/>
                <a:gd name="T3" fmla="*/ 0 h 17"/>
                <a:gd name="T4" fmla="*/ 3 w 35"/>
                <a:gd name="T5" fmla="*/ 8 h 17"/>
                <a:gd name="T6" fmla="*/ 11 w 35"/>
                <a:gd name="T7" fmla="*/ 17 h 17"/>
                <a:gd name="T8" fmla="*/ 31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ïṥḷîḑe">
              <a:extLst>
                <a:ext uri="{FF2B5EF4-FFF2-40B4-BE49-F238E27FC236}">
                  <a16:creationId xmlns:a16="http://schemas.microsoft.com/office/drawing/2014/main" xmlns="" id="{2326E1C8-2CD2-4638-B355-FE961885B673}"/>
                </a:ext>
              </a:extLst>
            </p:cNvPr>
            <p:cNvSpPr/>
            <p:nvPr/>
          </p:nvSpPr>
          <p:spPr bwMode="auto">
            <a:xfrm>
              <a:off x="964644" y="1953855"/>
              <a:ext cx="126522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4 w 35"/>
                <a:gd name="T5" fmla="*/ 8 h 17"/>
                <a:gd name="T6" fmla="*/ 11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8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íṥľíḓé">
              <a:extLst>
                <a:ext uri="{FF2B5EF4-FFF2-40B4-BE49-F238E27FC236}">
                  <a16:creationId xmlns:a16="http://schemas.microsoft.com/office/drawing/2014/main" xmlns="" id="{5DAE478E-A8EE-4F14-8EBC-D1F844993473}"/>
                </a:ext>
              </a:extLst>
            </p:cNvPr>
            <p:cNvSpPr/>
            <p:nvPr/>
          </p:nvSpPr>
          <p:spPr bwMode="auto">
            <a:xfrm>
              <a:off x="1091165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3 w 35"/>
                <a:gd name="T5" fmla="*/ 8 h 17"/>
                <a:gd name="T6" fmla="*/ 11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4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îṣḻiḓê">
              <a:extLst>
                <a:ext uri="{FF2B5EF4-FFF2-40B4-BE49-F238E27FC236}">
                  <a16:creationId xmlns:a16="http://schemas.microsoft.com/office/drawing/2014/main" xmlns="" id="{AF1F067E-1C71-417F-85DD-6F1EE3D5F36C}"/>
                </a:ext>
              </a:extLst>
            </p:cNvPr>
            <p:cNvSpPr/>
            <p:nvPr/>
          </p:nvSpPr>
          <p:spPr bwMode="auto">
            <a:xfrm>
              <a:off x="1216144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4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îṣḻiďè">
              <a:extLst>
                <a:ext uri="{FF2B5EF4-FFF2-40B4-BE49-F238E27FC236}">
                  <a16:creationId xmlns:a16="http://schemas.microsoft.com/office/drawing/2014/main" xmlns="" id="{D2B8CF84-382A-423D-BB0B-B8418637DC11}"/>
                </a:ext>
              </a:extLst>
            </p:cNvPr>
            <p:cNvSpPr/>
            <p:nvPr/>
          </p:nvSpPr>
          <p:spPr bwMode="auto">
            <a:xfrm>
              <a:off x="1344209" y="1953855"/>
              <a:ext cx="126522" cy="63261"/>
            </a:xfrm>
            <a:custGeom>
              <a:avLst/>
              <a:gdLst>
                <a:gd name="T0" fmla="*/ 32 w 35"/>
                <a:gd name="T1" fmla="*/ 8 h 17"/>
                <a:gd name="T2" fmla="*/ 23 w 35"/>
                <a:gd name="T3" fmla="*/ 0 h 17"/>
                <a:gd name="T4" fmla="*/ 3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îšļïḑè">
              <a:extLst>
                <a:ext uri="{FF2B5EF4-FFF2-40B4-BE49-F238E27FC236}">
                  <a16:creationId xmlns:a16="http://schemas.microsoft.com/office/drawing/2014/main" xmlns="" id="{D8236F4F-E23B-4DE6-87CE-B81E6570C7F4}"/>
                </a:ext>
              </a:extLst>
            </p:cNvPr>
            <p:cNvSpPr/>
            <p:nvPr/>
          </p:nvSpPr>
          <p:spPr bwMode="auto">
            <a:xfrm>
              <a:off x="1470730" y="1953855"/>
              <a:ext cx="124979" cy="63261"/>
            </a:xfrm>
            <a:custGeom>
              <a:avLst/>
              <a:gdLst>
                <a:gd name="T0" fmla="*/ 31 w 34"/>
                <a:gd name="T1" fmla="*/ 8 h 17"/>
                <a:gd name="T2" fmla="*/ 23 w 34"/>
                <a:gd name="T3" fmla="*/ 0 h 17"/>
                <a:gd name="T4" fmla="*/ 3 w 34"/>
                <a:gd name="T5" fmla="*/ 8 h 17"/>
                <a:gd name="T6" fmla="*/ 11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iṧḷïḋê">
              <a:extLst>
                <a:ext uri="{FF2B5EF4-FFF2-40B4-BE49-F238E27FC236}">
                  <a16:creationId xmlns:a16="http://schemas.microsoft.com/office/drawing/2014/main" xmlns="" id="{D7CCC177-566E-4404-85EF-EF1DD7B1F44F}"/>
                </a:ext>
              </a:extLst>
            </p:cNvPr>
            <p:cNvSpPr/>
            <p:nvPr/>
          </p:nvSpPr>
          <p:spPr bwMode="auto">
            <a:xfrm>
              <a:off x="1595708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3 w 35"/>
                <a:gd name="T3" fmla="*/ 0 h 17"/>
                <a:gd name="T4" fmla="*/ 4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7" y="4"/>
                    <a:pt x="4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išḻîdé">
              <a:extLst>
                <a:ext uri="{FF2B5EF4-FFF2-40B4-BE49-F238E27FC236}">
                  <a16:creationId xmlns:a16="http://schemas.microsoft.com/office/drawing/2014/main" xmlns="" id="{2F01EE7F-17CF-491E-8A2E-EB14698BA9F5}"/>
                </a:ext>
              </a:extLst>
            </p:cNvPr>
            <p:cNvSpPr/>
            <p:nvPr/>
          </p:nvSpPr>
          <p:spPr bwMode="auto">
            <a:xfrm>
              <a:off x="1723773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3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ïṣlíḍè">
              <a:extLst>
                <a:ext uri="{FF2B5EF4-FFF2-40B4-BE49-F238E27FC236}">
                  <a16:creationId xmlns:a16="http://schemas.microsoft.com/office/drawing/2014/main" xmlns="" id="{8D63ED20-CFBD-4F6E-8599-05E4D3F1B825}"/>
                </a:ext>
              </a:extLst>
            </p:cNvPr>
            <p:cNvSpPr/>
            <p:nvPr/>
          </p:nvSpPr>
          <p:spPr bwMode="auto">
            <a:xfrm>
              <a:off x="906012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5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5" y="0"/>
                  </a:cubicBezTo>
                  <a:cubicBezTo>
                    <a:pt x="17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íṧ1ïḑé">
              <a:extLst>
                <a:ext uri="{FF2B5EF4-FFF2-40B4-BE49-F238E27FC236}">
                  <a16:creationId xmlns:a16="http://schemas.microsoft.com/office/drawing/2014/main" xmlns="" id="{8D62B91F-22AB-4FFB-816F-ADB5DACB8135}"/>
                </a:ext>
              </a:extLst>
            </p:cNvPr>
            <p:cNvSpPr/>
            <p:nvPr/>
          </p:nvSpPr>
          <p:spPr bwMode="auto">
            <a:xfrm>
              <a:off x="1034076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7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îṣļídê">
              <a:extLst>
                <a:ext uri="{FF2B5EF4-FFF2-40B4-BE49-F238E27FC236}">
                  <a16:creationId xmlns:a16="http://schemas.microsoft.com/office/drawing/2014/main" xmlns="" id="{1373DB9C-AEF1-428E-8F46-BCEE6B22BF56}"/>
                </a:ext>
              </a:extLst>
            </p:cNvPr>
            <p:cNvSpPr/>
            <p:nvPr/>
          </p:nvSpPr>
          <p:spPr bwMode="auto">
            <a:xfrm>
              <a:off x="1160597" y="2031003"/>
              <a:ext cx="132693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íṥḻiḍê">
              <a:extLst>
                <a:ext uri="{FF2B5EF4-FFF2-40B4-BE49-F238E27FC236}">
                  <a16:creationId xmlns:a16="http://schemas.microsoft.com/office/drawing/2014/main" xmlns="" id="{DFC1A7E9-9F0C-41C3-AA1B-3046BDBC22AD}"/>
                </a:ext>
              </a:extLst>
            </p:cNvPr>
            <p:cNvSpPr/>
            <p:nvPr/>
          </p:nvSpPr>
          <p:spPr bwMode="auto">
            <a:xfrm>
              <a:off x="1288663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išľidê">
              <a:extLst>
                <a:ext uri="{FF2B5EF4-FFF2-40B4-BE49-F238E27FC236}">
                  <a16:creationId xmlns:a16="http://schemas.microsoft.com/office/drawing/2014/main" xmlns="" id="{8459779E-E207-471E-A574-F97F156DADF6}"/>
                </a:ext>
              </a:extLst>
            </p:cNvPr>
            <p:cNvSpPr/>
            <p:nvPr/>
          </p:nvSpPr>
          <p:spPr bwMode="auto">
            <a:xfrm>
              <a:off x="1416727" y="2031003"/>
              <a:ext cx="128065" cy="61718"/>
            </a:xfrm>
            <a:custGeom>
              <a:avLst/>
              <a:gdLst>
                <a:gd name="T0" fmla="*/ 32 w 35"/>
                <a:gd name="T1" fmla="*/ 9 h 17"/>
                <a:gd name="T2" fmla="*/ 24 w 35"/>
                <a:gd name="T3" fmla="*/ 0 h 17"/>
                <a:gd name="T4" fmla="*/ 4 w 35"/>
                <a:gd name="T5" fmla="*/ 9 h 17"/>
                <a:gd name="T6" fmla="*/ 12 w 35"/>
                <a:gd name="T7" fmla="*/ 17 h 17"/>
                <a:gd name="T8" fmla="*/ 32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9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işļíḍè">
              <a:extLst>
                <a:ext uri="{FF2B5EF4-FFF2-40B4-BE49-F238E27FC236}">
                  <a16:creationId xmlns:a16="http://schemas.microsoft.com/office/drawing/2014/main" xmlns="" id="{19365450-3FDD-477F-8BC4-653A208AC0F5}"/>
                </a:ext>
              </a:extLst>
            </p:cNvPr>
            <p:cNvSpPr/>
            <p:nvPr/>
          </p:nvSpPr>
          <p:spPr bwMode="auto">
            <a:xfrm>
              <a:off x="1547878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3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i$ľiḑê">
              <a:extLst>
                <a:ext uri="{FF2B5EF4-FFF2-40B4-BE49-F238E27FC236}">
                  <a16:creationId xmlns:a16="http://schemas.microsoft.com/office/drawing/2014/main" xmlns="" id="{3D0BCEFE-896E-4285-858F-B7F8485A1AE1}"/>
                </a:ext>
              </a:extLst>
            </p:cNvPr>
            <p:cNvSpPr/>
            <p:nvPr/>
          </p:nvSpPr>
          <p:spPr bwMode="auto">
            <a:xfrm>
              <a:off x="1675942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íslïdé">
              <a:extLst>
                <a:ext uri="{FF2B5EF4-FFF2-40B4-BE49-F238E27FC236}">
                  <a16:creationId xmlns:a16="http://schemas.microsoft.com/office/drawing/2014/main" xmlns="" id="{7352DEE1-5A6A-48C4-BF58-28878333C221}"/>
                </a:ext>
              </a:extLst>
            </p:cNvPr>
            <p:cNvSpPr/>
            <p:nvPr/>
          </p:nvSpPr>
          <p:spPr bwMode="auto">
            <a:xfrm>
              <a:off x="975444" y="2108150"/>
              <a:ext cx="131151" cy="64804"/>
            </a:xfrm>
            <a:custGeom>
              <a:avLst/>
              <a:gdLst>
                <a:gd name="T0" fmla="*/ 33 w 36"/>
                <a:gd name="T1" fmla="*/ 9 h 18"/>
                <a:gd name="T2" fmla="*/ 25 w 36"/>
                <a:gd name="T3" fmla="*/ 0 h 18"/>
                <a:gd name="T4" fmla="*/ 4 w 36"/>
                <a:gd name="T5" fmla="*/ 9 h 18"/>
                <a:gd name="T6" fmla="*/ 12 w 36"/>
                <a:gd name="T7" fmla="*/ 18 h 18"/>
                <a:gd name="T8" fmla="*/ 33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3" y="9"/>
                  </a:moveTo>
                  <a:cubicBezTo>
                    <a:pt x="36" y="4"/>
                    <a:pt x="33" y="0"/>
                    <a:pt x="25" y="0"/>
                  </a:cubicBezTo>
                  <a:cubicBezTo>
                    <a:pt x="17" y="0"/>
                    <a:pt x="8" y="4"/>
                    <a:pt x="4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iṥḻiḋè">
              <a:extLst>
                <a:ext uri="{FF2B5EF4-FFF2-40B4-BE49-F238E27FC236}">
                  <a16:creationId xmlns:a16="http://schemas.microsoft.com/office/drawing/2014/main" xmlns="" id="{02C80990-136A-47FF-B426-8727E9A4F048}"/>
                </a:ext>
              </a:extLst>
            </p:cNvPr>
            <p:cNvSpPr/>
            <p:nvPr/>
          </p:nvSpPr>
          <p:spPr bwMode="auto">
            <a:xfrm>
              <a:off x="1106595" y="2108150"/>
              <a:ext cx="131151" cy="64804"/>
            </a:xfrm>
            <a:custGeom>
              <a:avLst/>
              <a:gdLst>
                <a:gd name="T0" fmla="*/ 32 w 36"/>
                <a:gd name="T1" fmla="*/ 9 h 18"/>
                <a:gd name="T2" fmla="*/ 24 w 36"/>
                <a:gd name="T3" fmla="*/ 0 h 18"/>
                <a:gd name="T4" fmla="*/ 3 w 36"/>
                <a:gd name="T5" fmla="*/ 9 h 18"/>
                <a:gd name="T6" fmla="*/ 11 w 36"/>
                <a:gd name="T7" fmla="*/ 18 h 18"/>
                <a:gd name="T8" fmla="*/ 32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4"/>
                    <a:pt x="3" y="18"/>
                    <a:pt x="11" y="18"/>
                  </a:cubicBezTo>
                  <a:cubicBezTo>
                    <a:pt x="19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ïṧlíḍé">
              <a:extLst>
                <a:ext uri="{FF2B5EF4-FFF2-40B4-BE49-F238E27FC236}">
                  <a16:creationId xmlns:a16="http://schemas.microsoft.com/office/drawing/2014/main" xmlns="" id="{4627A053-2AC2-4BF9-9808-7F1AB5F78BAA}"/>
                </a:ext>
              </a:extLst>
            </p:cNvPr>
            <p:cNvSpPr/>
            <p:nvPr/>
          </p:nvSpPr>
          <p:spPr bwMode="auto">
            <a:xfrm>
              <a:off x="654511" y="2188383"/>
              <a:ext cx="134237" cy="69433"/>
            </a:xfrm>
            <a:custGeom>
              <a:avLst/>
              <a:gdLst>
                <a:gd name="T0" fmla="*/ 33 w 37"/>
                <a:gd name="T1" fmla="*/ 9 h 19"/>
                <a:gd name="T2" fmla="*/ 26 w 37"/>
                <a:gd name="T3" fmla="*/ 0 h 19"/>
                <a:gd name="T4" fmla="*/ 4 w 37"/>
                <a:gd name="T5" fmla="*/ 9 h 19"/>
                <a:gd name="T6" fmla="*/ 12 w 37"/>
                <a:gd name="T7" fmla="*/ 19 h 19"/>
                <a:gd name="T8" fmla="*/ 33 w 3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3" y="9"/>
                  </a:moveTo>
                  <a:cubicBezTo>
                    <a:pt x="37" y="4"/>
                    <a:pt x="34" y="0"/>
                    <a:pt x="26" y="0"/>
                  </a:cubicBezTo>
                  <a:cubicBezTo>
                    <a:pt x="18" y="0"/>
                    <a:pt x="8" y="4"/>
                    <a:pt x="4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i$ļiďé">
              <a:extLst>
                <a:ext uri="{FF2B5EF4-FFF2-40B4-BE49-F238E27FC236}">
                  <a16:creationId xmlns:a16="http://schemas.microsoft.com/office/drawing/2014/main" xmlns="" id="{AD2238D5-1769-4133-91AB-0E30CF0671C8}"/>
                </a:ext>
              </a:extLst>
            </p:cNvPr>
            <p:cNvSpPr/>
            <p:nvPr/>
          </p:nvSpPr>
          <p:spPr bwMode="auto">
            <a:xfrm>
              <a:off x="785662" y="2188383"/>
              <a:ext cx="134237" cy="69433"/>
            </a:xfrm>
            <a:custGeom>
              <a:avLst/>
              <a:gdLst>
                <a:gd name="T0" fmla="*/ 33 w 37"/>
                <a:gd name="T1" fmla="*/ 9 h 19"/>
                <a:gd name="T2" fmla="*/ 25 w 37"/>
                <a:gd name="T3" fmla="*/ 0 h 19"/>
                <a:gd name="T4" fmla="*/ 4 w 37"/>
                <a:gd name="T5" fmla="*/ 9 h 19"/>
                <a:gd name="T6" fmla="*/ 12 w 37"/>
                <a:gd name="T7" fmla="*/ 19 h 19"/>
                <a:gd name="T8" fmla="*/ 33 w 3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3" y="9"/>
                  </a:moveTo>
                  <a:cubicBezTo>
                    <a:pt x="37" y="4"/>
                    <a:pt x="33" y="0"/>
                    <a:pt x="25" y="0"/>
                  </a:cubicBezTo>
                  <a:cubicBezTo>
                    <a:pt x="17" y="0"/>
                    <a:pt x="8" y="4"/>
                    <a:pt x="4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iṡlíḍê">
              <a:extLst>
                <a:ext uri="{FF2B5EF4-FFF2-40B4-BE49-F238E27FC236}">
                  <a16:creationId xmlns:a16="http://schemas.microsoft.com/office/drawing/2014/main" xmlns="" id="{5803D27A-3AF1-4B9A-8AD7-2947775447B2}"/>
                </a:ext>
              </a:extLst>
            </p:cNvPr>
            <p:cNvSpPr/>
            <p:nvPr/>
          </p:nvSpPr>
          <p:spPr bwMode="auto">
            <a:xfrm>
              <a:off x="1836408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í$ḻiḓe">
              <a:extLst>
                <a:ext uri="{FF2B5EF4-FFF2-40B4-BE49-F238E27FC236}">
                  <a16:creationId xmlns:a16="http://schemas.microsoft.com/office/drawing/2014/main" xmlns="" id="{B1EAB65B-FE3F-45B3-AF2A-452F0AEBA698}"/>
                </a:ext>
              </a:extLst>
            </p:cNvPr>
            <p:cNvSpPr/>
            <p:nvPr/>
          </p:nvSpPr>
          <p:spPr bwMode="auto">
            <a:xfrm>
              <a:off x="1964473" y="2188383"/>
              <a:ext cx="126522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îsḷîḓé">
              <a:extLst>
                <a:ext uri="{FF2B5EF4-FFF2-40B4-BE49-F238E27FC236}">
                  <a16:creationId xmlns:a16="http://schemas.microsoft.com/office/drawing/2014/main" xmlns="" id="{D198D89D-BE4B-43C2-82A7-C5EDA23E713A}"/>
                </a:ext>
              </a:extLst>
            </p:cNvPr>
            <p:cNvSpPr/>
            <p:nvPr/>
          </p:nvSpPr>
          <p:spPr bwMode="auto">
            <a:xfrm>
              <a:off x="2095623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işḷiḍé">
              <a:extLst>
                <a:ext uri="{FF2B5EF4-FFF2-40B4-BE49-F238E27FC236}">
                  <a16:creationId xmlns:a16="http://schemas.microsoft.com/office/drawing/2014/main" xmlns="" id="{D1CF3B67-BEA5-44D7-92F7-F768B83667A9}"/>
                </a:ext>
              </a:extLst>
            </p:cNvPr>
            <p:cNvSpPr/>
            <p:nvPr/>
          </p:nvSpPr>
          <p:spPr bwMode="auto">
            <a:xfrm>
              <a:off x="2226774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iŝḻîdè">
              <a:extLst>
                <a:ext uri="{FF2B5EF4-FFF2-40B4-BE49-F238E27FC236}">
                  <a16:creationId xmlns:a16="http://schemas.microsoft.com/office/drawing/2014/main" xmlns="" id="{DE3FC9FF-8558-455F-8FD9-A2564A363DA7}"/>
                </a:ext>
              </a:extLst>
            </p:cNvPr>
            <p:cNvSpPr/>
            <p:nvPr/>
          </p:nvSpPr>
          <p:spPr bwMode="auto">
            <a:xfrm>
              <a:off x="1785491" y="2271702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2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$lïḓê">
              <a:extLst>
                <a:ext uri="{FF2B5EF4-FFF2-40B4-BE49-F238E27FC236}">
                  <a16:creationId xmlns:a16="http://schemas.microsoft.com/office/drawing/2014/main" xmlns="" id="{3E2CF6A5-2F6B-443C-AAD5-51C947B8403C}"/>
                </a:ext>
              </a:extLst>
            </p:cNvPr>
            <p:cNvSpPr/>
            <p:nvPr/>
          </p:nvSpPr>
          <p:spPr bwMode="auto">
            <a:xfrm>
              <a:off x="1916641" y="2271702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îş1iḑê">
              <a:extLst>
                <a:ext uri="{FF2B5EF4-FFF2-40B4-BE49-F238E27FC236}">
                  <a16:creationId xmlns:a16="http://schemas.microsoft.com/office/drawing/2014/main" xmlns="" id="{A750BE69-38EA-4B44-81D4-A674DDD2B815}"/>
                </a:ext>
              </a:extLst>
            </p:cNvPr>
            <p:cNvSpPr/>
            <p:nvPr/>
          </p:nvSpPr>
          <p:spPr bwMode="auto">
            <a:xfrm>
              <a:off x="2050878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îṣ1iḑè">
              <a:extLst>
                <a:ext uri="{FF2B5EF4-FFF2-40B4-BE49-F238E27FC236}">
                  <a16:creationId xmlns:a16="http://schemas.microsoft.com/office/drawing/2014/main" xmlns="" id="{CA543813-04D7-4DCF-8F55-C28872354BED}"/>
                </a:ext>
              </a:extLst>
            </p:cNvPr>
            <p:cNvSpPr/>
            <p:nvPr/>
          </p:nvSpPr>
          <p:spPr bwMode="auto">
            <a:xfrm>
              <a:off x="2183571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ïṥľidê">
              <a:extLst>
                <a:ext uri="{FF2B5EF4-FFF2-40B4-BE49-F238E27FC236}">
                  <a16:creationId xmlns:a16="http://schemas.microsoft.com/office/drawing/2014/main" xmlns="" id="{7FCB550A-833E-4E85-BD82-B50307971DEB}"/>
                </a:ext>
              </a:extLst>
            </p:cNvPr>
            <p:cNvSpPr/>
            <p:nvPr/>
          </p:nvSpPr>
          <p:spPr bwMode="auto">
            <a:xfrm>
              <a:off x="1868810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2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4" y="19"/>
                    <a:pt x="12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ïsḻîḋê">
              <a:extLst>
                <a:ext uri="{FF2B5EF4-FFF2-40B4-BE49-F238E27FC236}">
                  <a16:creationId xmlns:a16="http://schemas.microsoft.com/office/drawing/2014/main" xmlns="" id="{91C31920-2FA6-4CCF-8234-6CE06495DE30}"/>
                </a:ext>
              </a:extLst>
            </p:cNvPr>
            <p:cNvSpPr/>
            <p:nvPr/>
          </p:nvSpPr>
          <p:spPr bwMode="auto">
            <a:xfrm>
              <a:off x="2004590" y="2356565"/>
              <a:ext cx="126522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4" y="19"/>
                    <a:pt x="12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ïŝ1îdé">
              <a:extLst>
                <a:ext uri="{FF2B5EF4-FFF2-40B4-BE49-F238E27FC236}">
                  <a16:creationId xmlns:a16="http://schemas.microsoft.com/office/drawing/2014/main" xmlns="" id="{809272AA-6FA4-44A7-903E-CED46F4F2FA3}"/>
                </a:ext>
              </a:extLst>
            </p:cNvPr>
            <p:cNvSpPr/>
            <p:nvPr/>
          </p:nvSpPr>
          <p:spPr bwMode="auto">
            <a:xfrm>
              <a:off x="2135740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1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ïšľïdê">
              <a:extLst>
                <a:ext uri="{FF2B5EF4-FFF2-40B4-BE49-F238E27FC236}">
                  <a16:creationId xmlns:a16="http://schemas.microsoft.com/office/drawing/2014/main" xmlns="" id="{9B809760-DD47-4E79-A1F3-8E1F6E99BADC}"/>
                </a:ext>
              </a:extLst>
            </p:cNvPr>
            <p:cNvSpPr/>
            <p:nvPr/>
          </p:nvSpPr>
          <p:spPr bwMode="auto">
            <a:xfrm>
              <a:off x="1817893" y="2439884"/>
              <a:ext cx="135779" cy="74061"/>
            </a:xfrm>
            <a:custGeom>
              <a:avLst/>
              <a:gdLst>
                <a:gd name="T0" fmla="*/ 33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3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3" y="10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6" y="0"/>
                    <a:pt x="6" y="5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íSlïḑê">
              <a:extLst>
                <a:ext uri="{FF2B5EF4-FFF2-40B4-BE49-F238E27FC236}">
                  <a16:creationId xmlns:a16="http://schemas.microsoft.com/office/drawing/2014/main" xmlns="" id="{BB38F63E-7952-4B06-A2AA-922DCDE39EFD}"/>
                </a:ext>
              </a:extLst>
            </p:cNvPr>
            <p:cNvSpPr/>
            <p:nvPr/>
          </p:nvSpPr>
          <p:spPr bwMode="auto">
            <a:xfrm>
              <a:off x="1953672" y="2439884"/>
              <a:ext cx="134237" cy="74061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6" y="0"/>
                    <a:pt x="6" y="5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1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íş1îḓé">
              <a:extLst>
                <a:ext uri="{FF2B5EF4-FFF2-40B4-BE49-F238E27FC236}">
                  <a16:creationId xmlns:a16="http://schemas.microsoft.com/office/drawing/2014/main" xmlns="" id="{448109CD-D5FA-4CFE-8D07-45FCD6F01768}"/>
                </a:ext>
              </a:extLst>
            </p:cNvPr>
            <p:cNvSpPr/>
            <p:nvPr/>
          </p:nvSpPr>
          <p:spPr bwMode="auto">
            <a:xfrm>
              <a:off x="2090995" y="2439884"/>
              <a:ext cx="132693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2 w 36"/>
                <a:gd name="T5" fmla="*/ 10 h 20"/>
                <a:gd name="T6" fmla="*/ 1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5" y="5"/>
                    <a:pt x="2" y="10"/>
                  </a:cubicBezTo>
                  <a:cubicBezTo>
                    <a:pt x="0" y="16"/>
                    <a:pt x="4" y="20"/>
                    <a:pt x="12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ïS1íďé">
              <a:extLst>
                <a:ext uri="{FF2B5EF4-FFF2-40B4-BE49-F238E27FC236}">
                  <a16:creationId xmlns:a16="http://schemas.microsoft.com/office/drawing/2014/main" xmlns="" id="{9CA43A36-CCAF-47B8-9176-98F401F1D898}"/>
                </a:ext>
              </a:extLst>
            </p:cNvPr>
            <p:cNvSpPr/>
            <p:nvPr/>
          </p:nvSpPr>
          <p:spPr bwMode="auto">
            <a:xfrm>
              <a:off x="1766976" y="2532461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3" y="0"/>
                    <a:pt x="24" y="0"/>
                  </a:cubicBezTo>
                  <a:cubicBezTo>
                    <a:pt x="16" y="0"/>
                    <a:pt x="6" y="4"/>
                    <a:pt x="3" y="10"/>
                  </a:cubicBezTo>
                  <a:cubicBezTo>
                    <a:pt x="0" y="15"/>
                    <a:pt x="4" y="20"/>
                    <a:pt x="13" y="20"/>
                  </a:cubicBezTo>
                  <a:cubicBezTo>
                    <a:pt x="21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şḷídê">
              <a:extLst>
                <a:ext uri="{FF2B5EF4-FFF2-40B4-BE49-F238E27FC236}">
                  <a16:creationId xmlns:a16="http://schemas.microsoft.com/office/drawing/2014/main" xmlns="" id="{29C42FF6-0A90-410A-8A85-DB5E9434B13F}"/>
                </a:ext>
              </a:extLst>
            </p:cNvPr>
            <p:cNvSpPr/>
            <p:nvPr/>
          </p:nvSpPr>
          <p:spPr bwMode="auto">
            <a:xfrm>
              <a:off x="1905841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4 w 36"/>
                <a:gd name="T3" fmla="*/ 0 h 20"/>
                <a:gd name="T4" fmla="*/ 3 w 36"/>
                <a:gd name="T5" fmla="*/ 10 h 20"/>
                <a:gd name="T6" fmla="*/ 1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4" y="20"/>
                    <a:pt x="12" y="20"/>
                  </a:cubicBezTo>
                  <a:cubicBezTo>
                    <a:pt x="21" y="20"/>
                    <a:pt x="30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šļîdé">
              <a:extLst>
                <a:ext uri="{FF2B5EF4-FFF2-40B4-BE49-F238E27FC236}">
                  <a16:creationId xmlns:a16="http://schemas.microsoft.com/office/drawing/2014/main" xmlns="" id="{C2416653-D36F-4043-BEA9-20E0C51CB6B9}"/>
                </a:ext>
              </a:extLst>
            </p:cNvPr>
            <p:cNvSpPr/>
            <p:nvPr/>
          </p:nvSpPr>
          <p:spPr bwMode="auto">
            <a:xfrm>
              <a:off x="2040077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3" y="0"/>
                    <a:pt x="24" y="0"/>
                  </a:cubicBezTo>
                  <a:cubicBezTo>
                    <a:pt x="16" y="0"/>
                    <a:pt x="6" y="4"/>
                    <a:pt x="3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ïşľîḑe">
              <a:extLst>
                <a:ext uri="{FF2B5EF4-FFF2-40B4-BE49-F238E27FC236}">
                  <a16:creationId xmlns:a16="http://schemas.microsoft.com/office/drawing/2014/main" xmlns="" id="{A0BFCE85-337A-4E38-AC21-E98BCDEC0034}"/>
                </a:ext>
              </a:extLst>
            </p:cNvPr>
            <p:cNvSpPr/>
            <p:nvPr/>
          </p:nvSpPr>
          <p:spPr bwMode="auto">
            <a:xfrm>
              <a:off x="1850295" y="2623494"/>
              <a:ext cx="138865" cy="72519"/>
            </a:xfrm>
            <a:custGeom>
              <a:avLst/>
              <a:gdLst>
                <a:gd name="T0" fmla="*/ 35 w 38"/>
                <a:gd name="T1" fmla="*/ 10 h 20"/>
                <a:gd name="T2" fmla="*/ 25 w 38"/>
                <a:gd name="T3" fmla="*/ 0 h 20"/>
                <a:gd name="T4" fmla="*/ 4 w 38"/>
                <a:gd name="T5" fmla="*/ 10 h 20"/>
                <a:gd name="T6" fmla="*/ 14 w 38"/>
                <a:gd name="T7" fmla="*/ 20 h 20"/>
                <a:gd name="T8" fmla="*/ 35 w 3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0">
                  <a:moveTo>
                    <a:pt x="35" y="10"/>
                  </a:moveTo>
                  <a:cubicBezTo>
                    <a:pt x="38" y="4"/>
                    <a:pt x="34" y="0"/>
                    <a:pt x="25" y="0"/>
                  </a:cubicBezTo>
                  <a:cubicBezTo>
                    <a:pt x="16" y="0"/>
                    <a:pt x="7" y="4"/>
                    <a:pt x="4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2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îşļidè">
              <a:extLst>
                <a:ext uri="{FF2B5EF4-FFF2-40B4-BE49-F238E27FC236}">
                  <a16:creationId xmlns:a16="http://schemas.microsoft.com/office/drawing/2014/main" xmlns="" id="{7D974CDF-9DEB-487F-81CD-BCA8443B3495}"/>
                </a:ext>
              </a:extLst>
            </p:cNvPr>
            <p:cNvSpPr/>
            <p:nvPr/>
          </p:nvSpPr>
          <p:spPr bwMode="auto">
            <a:xfrm>
              <a:off x="1993789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îṡḻîḓê">
              <a:extLst>
                <a:ext uri="{FF2B5EF4-FFF2-40B4-BE49-F238E27FC236}">
                  <a16:creationId xmlns:a16="http://schemas.microsoft.com/office/drawing/2014/main" xmlns="" id="{191D5801-4C9A-42E8-BAC7-462D4586C597}"/>
                </a:ext>
              </a:extLst>
            </p:cNvPr>
            <p:cNvSpPr/>
            <p:nvPr/>
          </p:nvSpPr>
          <p:spPr bwMode="auto">
            <a:xfrm>
              <a:off x="1942872" y="2714528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3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1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íṥḻïde">
              <a:extLst>
                <a:ext uri="{FF2B5EF4-FFF2-40B4-BE49-F238E27FC236}">
                  <a16:creationId xmlns:a16="http://schemas.microsoft.com/office/drawing/2014/main" xmlns="" id="{CB7FEC1A-3347-4A95-A19D-7D2211B1333C}"/>
                </a:ext>
              </a:extLst>
            </p:cNvPr>
            <p:cNvSpPr/>
            <p:nvPr/>
          </p:nvSpPr>
          <p:spPr bwMode="auto">
            <a:xfrm>
              <a:off x="2084823" y="2714528"/>
              <a:ext cx="134237" cy="80233"/>
            </a:xfrm>
            <a:custGeom>
              <a:avLst/>
              <a:gdLst>
                <a:gd name="T0" fmla="*/ 34 w 37"/>
                <a:gd name="T1" fmla="*/ 11 h 22"/>
                <a:gd name="T2" fmla="*/ 24 w 37"/>
                <a:gd name="T3" fmla="*/ 0 h 22"/>
                <a:gd name="T4" fmla="*/ 3 w 37"/>
                <a:gd name="T5" fmla="*/ 11 h 22"/>
                <a:gd name="T6" fmla="*/ 1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3" y="0"/>
                    <a:pt x="24" y="0"/>
                  </a:cubicBezTo>
                  <a:cubicBezTo>
                    <a:pt x="15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isḻíďé">
              <a:extLst>
                <a:ext uri="{FF2B5EF4-FFF2-40B4-BE49-F238E27FC236}">
                  <a16:creationId xmlns:a16="http://schemas.microsoft.com/office/drawing/2014/main" xmlns="" id="{D2926750-1060-4E6E-9CD3-E4E15F1C16BA}"/>
                </a:ext>
              </a:extLst>
            </p:cNvPr>
            <p:cNvSpPr/>
            <p:nvPr/>
          </p:nvSpPr>
          <p:spPr bwMode="auto">
            <a:xfrm>
              <a:off x="2033905" y="2810191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5 w 38"/>
                <a:gd name="T3" fmla="*/ 0 h 22"/>
                <a:gd name="T4" fmla="*/ 3 w 38"/>
                <a:gd name="T5" fmla="*/ 11 h 22"/>
                <a:gd name="T6" fmla="*/ 13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išḻíḑê">
              <a:extLst>
                <a:ext uri="{FF2B5EF4-FFF2-40B4-BE49-F238E27FC236}">
                  <a16:creationId xmlns:a16="http://schemas.microsoft.com/office/drawing/2014/main" xmlns="" id="{B935B6E7-8536-4243-ACA6-C986CDE1C676}"/>
                </a:ext>
              </a:extLst>
            </p:cNvPr>
            <p:cNvSpPr/>
            <p:nvPr/>
          </p:nvSpPr>
          <p:spPr bwMode="auto">
            <a:xfrm>
              <a:off x="2718973" y="1734757"/>
              <a:ext cx="114178" cy="58632"/>
            </a:xfrm>
            <a:custGeom>
              <a:avLst/>
              <a:gdLst>
                <a:gd name="T0" fmla="*/ 29 w 31"/>
                <a:gd name="T1" fmla="*/ 8 h 16"/>
                <a:gd name="T2" fmla="*/ 20 w 31"/>
                <a:gd name="T3" fmla="*/ 0 h 16"/>
                <a:gd name="T4" fmla="*/ 2 w 31"/>
                <a:gd name="T5" fmla="*/ 8 h 16"/>
                <a:gd name="T6" fmla="*/ 12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31" y="3"/>
                    <a:pt x="27" y="0"/>
                    <a:pt x="20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iṡľïḓe">
              <a:extLst>
                <a:ext uri="{FF2B5EF4-FFF2-40B4-BE49-F238E27FC236}">
                  <a16:creationId xmlns:a16="http://schemas.microsoft.com/office/drawing/2014/main" xmlns="" id="{A1F3EF63-8FA6-4558-A0DF-9C02606622B2}"/>
                </a:ext>
              </a:extLst>
            </p:cNvPr>
            <p:cNvSpPr/>
            <p:nvPr/>
          </p:nvSpPr>
          <p:spPr bwMode="auto">
            <a:xfrm>
              <a:off x="2683486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5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iṧḻíḑé">
              <a:extLst>
                <a:ext uri="{FF2B5EF4-FFF2-40B4-BE49-F238E27FC236}">
                  <a16:creationId xmlns:a16="http://schemas.microsoft.com/office/drawing/2014/main" xmlns="" id="{81B69401-3D14-49D3-B457-BD19DBE146A4}"/>
                </a:ext>
              </a:extLst>
            </p:cNvPr>
            <p:cNvSpPr/>
            <p:nvPr/>
          </p:nvSpPr>
          <p:spPr bwMode="auto">
            <a:xfrm>
              <a:off x="2646455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ïś1îḋé">
              <a:extLst>
                <a:ext uri="{FF2B5EF4-FFF2-40B4-BE49-F238E27FC236}">
                  <a16:creationId xmlns:a16="http://schemas.microsoft.com/office/drawing/2014/main" xmlns="" id="{3BEC4776-3533-4A2B-BCC9-120602568D32}"/>
                </a:ext>
              </a:extLst>
            </p:cNvPr>
            <p:cNvSpPr/>
            <p:nvPr/>
          </p:nvSpPr>
          <p:spPr bwMode="auto">
            <a:xfrm>
              <a:off x="2609425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ïsḻíḍè">
              <a:extLst>
                <a:ext uri="{FF2B5EF4-FFF2-40B4-BE49-F238E27FC236}">
                  <a16:creationId xmlns:a16="http://schemas.microsoft.com/office/drawing/2014/main" xmlns="" id="{710E0805-94FC-4585-B8D3-D5E512E213BE}"/>
                </a:ext>
              </a:extLst>
            </p:cNvPr>
            <p:cNvSpPr/>
            <p:nvPr/>
          </p:nvSpPr>
          <p:spPr bwMode="auto">
            <a:xfrm>
              <a:off x="2569308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iśḻïďe">
              <a:extLst>
                <a:ext uri="{FF2B5EF4-FFF2-40B4-BE49-F238E27FC236}">
                  <a16:creationId xmlns:a16="http://schemas.microsoft.com/office/drawing/2014/main" xmlns="" id="{62A279EA-1264-4C53-A842-E167558E6E0C}"/>
                </a:ext>
              </a:extLst>
            </p:cNvPr>
            <p:cNvSpPr/>
            <p:nvPr/>
          </p:nvSpPr>
          <p:spPr bwMode="auto">
            <a:xfrm>
              <a:off x="2529192" y="2108150"/>
              <a:ext cx="124979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3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íṡḷiḍè">
              <a:extLst>
                <a:ext uri="{FF2B5EF4-FFF2-40B4-BE49-F238E27FC236}">
                  <a16:creationId xmlns:a16="http://schemas.microsoft.com/office/drawing/2014/main" xmlns="" id="{DEDFC28D-5423-41AB-873A-D5834788B0E8}"/>
                </a:ext>
              </a:extLst>
            </p:cNvPr>
            <p:cNvSpPr/>
            <p:nvPr/>
          </p:nvSpPr>
          <p:spPr bwMode="auto">
            <a:xfrm>
              <a:off x="2489075" y="2188383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2 w 34"/>
                <a:gd name="T3" fmla="*/ 0 h 19"/>
                <a:gd name="T4" fmla="*/ 3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îṩḷïḓè">
              <a:extLst>
                <a:ext uri="{FF2B5EF4-FFF2-40B4-BE49-F238E27FC236}">
                  <a16:creationId xmlns:a16="http://schemas.microsoft.com/office/drawing/2014/main" xmlns="" id="{E0572AE3-B16E-4832-8C54-22AFF8863EB5}"/>
                </a:ext>
              </a:extLst>
            </p:cNvPr>
            <p:cNvSpPr/>
            <p:nvPr/>
          </p:nvSpPr>
          <p:spPr bwMode="auto">
            <a:xfrm>
              <a:off x="2448958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2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ṧļiḍé">
              <a:extLst>
                <a:ext uri="{FF2B5EF4-FFF2-40B4-BE49-F238E27FC236}">
                  <a16:creationId xmlns:a16="http://schemas.microsoft.com/office/drawing/2014/main" xmlns="" id="{71375BBE-0F5C-40FA-B7A1-6AE80011E321}"/>
                </a:ext>
              </a:extLst>
            </p:cNvPr>
            <p:cNvSpPr/>
            <p:nvPr/>
          </p:nvSpPr>
          <p:spPr bwMode="auto">
            <a:xfrm>
              <a:off x="2405756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îṥḷíḑé">
              <a:extLst>
                <a:ext uri="{FF2B5EF4-FFF2-40B4-BE49-F238E27FC236}">
                  <a16:creationId xmlns:a16="http://schemas.microsoft.com/office/drawing/2014/main" xmlns="" id="{A834E619-58AC-4254-8668-3FDC1BF69BBD}"/>
                </a:ext>
              </a:extLst>
            </p:cNvPr>
            <p:cNvSpPr/>
            <p:nvPr/>
          </p:nvSpPr>
          <p:spPr bwMode="auto">
            <a:xfrm>
              <a:off x="2361010" y="2439884"/>
              <a:ext cx="132693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isḻîďè">
              <a:extLst>
                <a:ext uri="{FF2B5EF4-FFF2-40B4-BE49-F238E27FC236}">
                  <a16:creationId xmlns:a16="http://schemas.microsoft.com/office/drawing/2014/main" xmlns="" id="{E94BA06F-0528-4366-8929-67B5285773D6}"/>
                </a:ext>
              </a:extLst>
            </p:cNvPr>
            <p:cNvSpPr/>
            <p:nvPr/>
          </p:nvSpPr>
          <p:spPr bwMode="auto">
            <a:xfrm>
              <a:off x="2269977" y="2623494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2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ïšḻïdé">
              <a:extLst>
                <a:ext uri="{FF2B5EF4-FFF2-40B4-BE49-F238E27FC236}">
                  <a16:creationId xmlns:a16="http://schemas.microsoft.com/office/drawing/2014/main" xmlns="" id="{A706CCC0-E071-4EE8-A0C7-1EE51D5DBE27}"/>
                </a:ext>
              </a:extLst>
            </p:cNvPr>
            <p:cNvSpPr/>
            <p:nvPr/>
          </p:nvSpPr>
          <p:spPr bwMode="auto">
            <a:xfrm>
              <a:off x="2223688" y="2714528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ïşľîdé">
              <a:extLst>
                <a:ext uri="{FF2B5EF4-FFF2-40B4-BE49-F238E27FC236}">
                  <a16:creationId xmlns:a16="http://schemas.microsoft.com/office/drawing/2014/main" xmlns="" id="{7971C9DF-3017-4E34-AF2D-5EB410B035B3}"/>
                </a:ext>
              </a:extLst>
            </p:cNvPr>
            <p:cNvSpPr/>
            <p:nvPr/>
          </p:nvSpPr>
          <p:spPr bwMode="auto">
            <a:xfrm>
              <a:off x="2175856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25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ïşḻiḍè">
              <a:extLst>
                <a:ext uri="{FF2B5EF4-FFF2-40B4-BE49-F238E27FC236}">
                  <a16:creationId xmlns:a16="http://schemas.microsoft.com/office/drawing/2014/main" xmlns="" id="{8CB37E77-2F4D-4650-AFAF-1467E8AF32AB}"/>
                </a:ext>
              </a:extLst>
            </p:cNvPr>
            <p:cNvSpPr/>
            <p:nvPr/>
          </p:nvSpPr>
          <p:spPr bwMode="auto">
            <a:xfrm>
              <a:off x="2124940" y="2907396"/>
              <a:ext cx="141951" cy="84863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4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7" y="5"/>
                    <a:pt x="4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îsḷidé">
              <a:extLst>
                <a:ext uri="{FF2B5EF4-FFF2-40B4-BE49-F238E27FC236}">
                  <a16:creationId xmlns:a16="http://schemas.microsoft.com/office/drawing/2014/main" xmlns="" id="{F849932E-747D-4AC3-9E55-6CDA3353DEE9}"/>
                </a:ext>
              </a:extLst>
            </p:cNvPr>
            <p:cNvSpPr/>
            <p:nvPr/>
          </p:nvSpPr>
          <p:spPr bwMode="auto">
            <a:xfrm>
              <a:off x="2074022" y="3010774"/>
              <a:ext cx="145037" cy="83319"/>
            </a:xfrm>
            <a:custGeom>
              <a:avLst/>
              <a:gdLst>
                <a:gd name="T0" fmla="*/ 37 w 40"/>
                <a:gd name="T1" fmla="*/ 11 h 23"/>
                <a:gd name="T2" fmla="*/ 26 w 40"/>
                <a:gd name="T3" fmla="*/ 0 h 23"/>
                <a:gd name="T4" fmla="*/ 4 w 40"/>
                <a:gd name="T5" fmla="*/ 11 h 23"/>
                <a:gd name="T6" fmla="*/ 14 w 40"/>
                <a:gd name="T7" fmla="*/ 23 h 23"/>
                <a:gd name="T8" fmla="*/ 37 w 40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37" y="11"/>
                  </a:moveTo>
                  <a:cubicBezTo>
                    <a:pt x="40" y="5"/>
                    <a:pt x="35" y="0"/>
                    <a:pt x="26" y="0"/>
                  </a:cubicBezTo>
                  <a:cubicBezTo>
                    <a:pt x="17" y="0"/>
                    <a:pt x="7" y="5"/>
                    <a:pt x="4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4" y="23"/>
                    <a:pt x="33" y="18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íṣļiḓé">
              <a:extLst>
                <a:ext uri="{FF2B5EF4-FFF2-40B4-BE49-F238E27FC236}">
                  <a16:creationId xmlns:a16="http://schemas.microsoft.com/office/drawing/2014/main" xmlns="" id="{81781F9C-62D3-46B4-820E-18C078A3E287}"/>
                </a:ext>
              </a:extLst>
            </p:cNvPr>
            <p:cNvSpPr/>
            <p:nvPr/>
          </p:nvSpPr>
          <p:spPr bwMode="auto">
            <a:xfrm>
              <a:off x="2223688" y="3010774"/>
              <a:ext cx="141951" cy="83319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íṥḷiḋé">
              <a:extLst>
                <a:ext uri="{FF2B5EF4-FFF2-40B4-BE49-F238E27FC236}">
                  <a16:creationId xmlns:a16="http://schemas.microsoft.com/office/drawing/2014/main" xmlns="" id="{02A4C436-3764-4144-8E1D-401E9DE53168}"/>
                </a:ext>
              </a:extLst>
            </p:cNvPr>
            <p:cNvSpPr/>
            <p:nvPr/>
          </p:nvSpPr>
          <p:spPr bwMode="auto">
            <a:xfrm>
              <a:off x="2368725" y="3010774"/>
              <a:ext cx="141951" cy="83319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4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ïṧļïḍé">
              <a:extLst>
                <a:ext uri="{FF2B5EF4-FFF2-40B4-BE49-F238E27FC236}">
                  <a16:creationId xmlns:a16="http://schemas.microsoft.com/office/drawing/2014/main" xmlns="" id="{317324A6-AD60-4A42-980A-41FD9F1752D1}"/>
                </a:ext>
              </a:extLst>
            </p:cNvPr>
            <p:cNvSpPr/>
            <p:nvPr/>
          </p:nvSpPr>
          <p:spPr bwMode="auto">
            <a:xfrm>
              <a:off x="2518390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24 w 38"/>
                <a:gd name="T3" fmla="*/ 0 h 23"/>
                <a:gd name="T4" fmla="*/ 2 w 38"/>
                <a:gd name="T5" fmla="*/ 11 h 23"/>
                <a:gd name="T6" fmla="*/ 1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5" y="0"/>
                    <a:pt x="5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iṡḷídê">
              <a:extLst>
                <a:ext uri="{FF2B5EF4-FFF2-40B4-BE49-F238E27FC236}">
                  <a16:creationId xmlns:a16="http://schemas.microsoft.com/office/drawing/2014/main" xmlns="" id="{6361BBBF-C3E0-471B-B444-12A1829FD972}"/>
                </a:ext>
              </a:extLst>
            </p:cNvPr>
            <p:cNvSpPr/>
            <p:nvPr/>
          </p:nvSpPr>
          <p:spPr bwMode="auto">
            <a:xfrm>
              <a:off x="2320893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5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4" y="0"/>
                    <a:pt x="25" y="0"/>
                  </a:cubicBezTo>
                  <a:cubicBezTo>
                    <a:pt x="16" y="0"/>
                    <a:pt x="6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îšḷîdê">
              <a:extLst>
                <a:ext uri="{FF2B5EF4-FFF2-40B4-BE49-F238E27FC236}">
                  <a16:creationId xmlns:a16="http://schemas.microsoft.com/office/drawing/2014/main" xmlns="" id="{E90B322B-DE40-436A-B15E-6E26D2934639}"/>
                </a:ext>
              </a:extLst>
            </p:cNvPr>
            <p:cNvSpPr/>
            <p:nvPr/>
          </p:nvSpPr>
          <p:spPr bwMode="auto">
            <a:xfrm>
              <a:off x="2470560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5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4" y="0"/>
                    <a:pt x="25" y="0"/>
                  </a:cubicBezTo>
                  <a:cubicBezTo>
                    <a:pt x="15" y="0"/>
                    <a:pt x="6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íṧḷíḍè">
              <a:extLst>
                <a:ext uri="{FF2B5EF4-FFF2-40B4-BE49-F238E27FC236}">
                  <a16:creationId xmlns:a16="http://schemas.microsoft.com/office/drawing/2014/main" xmlns="" id="{99D4E4AB-3CAE-4496-9BAC-04E38B8D077B}"/>
                </a:ext>
              </a:extLst>
            </p:cNvPr>
            <p:cNvSpPr/>
            <p:nvPr/>
          </p:nvSpPr>
          <p:spPr bwMode="auto">
            <a:xfrm>
              <a:off x="2620225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4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3" y="0"/>
                    <a:pt x="24" y="0"/>
                  </a:cubicBezTo>
                  <a:cubicBezTo>
                    <a:pt x="15" y="0"/>
                    <a:pt x="5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iṣlîḋé">
              <a:extLst>
                <a:ext uri="{FF2B5EF4-FFF2-40B4-BE49-F238E27FC236}">
                  <a16:creationId xmlns:a16="http://schemas.microsoft.com/office/drawing/2014/main" xmlns="" id="{91D88B49-06E1-46F3-97F3-9558EF8FFEC4}"/>
                </a:ext>
              </a:extLst>
            </p:cNvPr>
            <p:cNvSpPr/>
            <p:nvPr/>
          </p:nvSpPr>
          <p:spPr bwMode="auto">
            <a:xfrm>
              <a:off x="2573936" y="3222157"/>
              <a:ext cx="145037" cy="87948"/>
            </a:xfrm>
            <a:custGeom>
              <a:avLst/>
              <a:gdLst>
                <a:gd name="T0" fmla="*/ 37 w 40"/>
                <a:gd name="T1" fmla="*/ 12 h 24"/>
                <a:gd name="T2" fmla="*/ 25 w 40"/>
                <a:gd name="T3" fmla="*/ 0 h 24"/>
                <a:gd name="T4" fmla="*/ 3 w 40"/>
                <a:gd name="T5" fmla="*/ 12 h 24"/>
                <a:gd name="T6" fmla="*/ 15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6" y="0"/>
                    <a:pt x="6" y="5"/>
                    <a:pt x="3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4" y="24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îŝḷiḍé">
              <a:extLst>
                <a:ext uri="{FF2B5EF4-FFF2-40B4-BE49-F238E27FC236}">
                  <a16:creationId xmlns:a16="http://schemas.microsoft.com/office/drawing/2014/main" xmlns="" id="{E8804A93-D71F-4F26-88DC-FF0036918646}"/>
                </a:ext>
              </a:extLst>
            </p:cNvPr>
            <p:cNvSpPr/>
            <p:nvPr/>
          </p:nvSpPr>
          <p:spPr bwMode="auto">
            <a:xfrm>
              <a:off x="3029106" y="3222157"/>
              <a:ext cx="141951" cy="87948"/>
            </a:xfrm>
            <a:custGeom>
              <a:avLst/>
              <a:gdLst>
                <a:gd name="T0" fmla="*/ 36 w 39"/>
                <a:gd name="T1" fmla="*/ 12 h 24"/>
                <a:gd name="T2" fmla="*/ 24 w 39"/>
                <a:gd name="T3" fmla="*/ 0 h 24"/>
                <a:gd name="T4" fmla="*/ 3 w 39"/>
                <a:gd name="T5" fmla="*/ 12 h 24"/>
                <a:gd name="T6" fmla="*/ 15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4" y="24"/>
                    <a:pt x="34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ïṣḷiďê">
              <a:extLst>
                <a:ext uri="{FF2B5EF4-FFF2-40B4-BE49-F238E27FC236}">
                  <a16:creationId xmlns:a16="http://schemas.microsoft.com/office/drawing/2014/main" xmlns="" id="{12912686-4FE8-40D2-A772-D76A8BD37CDC}"/>
                </a:ext>
              </a:extLst>
            </p:cNvPr>
            <p:cNvSpPr/>
            <p:nvPr/>
          </p:nvSpPr>
          <p:spPr bwMode="auto">
            <a:xfrm>
              <a:off x="3183401" y="3222157"/>
              <a:ext cx="137323" cy="87948"/>
            </a:xfrm>
            <a:custGeom>
              <a:avLst/>
              <a:gdLst>
                <a:gd name="T0" fmla="*/ 36 w 38"/>
                <a:gd name="T1" fmla="*/ 12 h 24"/>
                <a:gd name="T2" fmla="*/ 23 w 38"/>
                <a:gd name="T3" fmla="*/ 0 h 24"/>
                <a:gd name="T4" fmla="*/ 2 w 38"/>
                <a:gd name="T5" fmla="*/ 12 h 24"/>
                <a:gd name="T6" fmla="*/ 15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5" y="24"/>
                    <a:pt x="15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ïšļïḑê">
              <a:extLst>
                <a:ext uri="{FF2B5EF4-FFF2-40B4-BE49-F238E27FC236}">
                  <a16:creationId xmlns:a16="http://schemas.microsoft.com/office/drawing/2014/main" xmlns="" id="{F377AA01-2526-457C-A6D1-17A21AC7EA6C}"/>
                </a:ext>
              </a:extLst>
            </p:cNvPr>
            <p:cNvSpPr/>
            <p:nvPr/>
          </p:nvSpPr>
          <p:spPr bwMode="auto">
            <a:xfrm>
              <a:off x="3333066" y="3222157"/>
              <a:ext cx="137323" cy="87948"/>
            </a:xfrm>
            <a:custGeom>
              <a:avLst/>
              <a:gdLst>
                <a:gd name="T0" fmla="*/ 36 w 38"/>
                <a:gd name="T1" fmla="*/ 12 h 24"/>
                <a:gd name="T2" fmla="*/ 23 w 38"/>
                <a:gd name="T3" fmla="*/ 0 h 24"/>
                <a:gd name="T4" fmla="*/ 2 w 38"/>
                <a:gd name="T5" fmla="*/ 12 h 24"/>
                <a:gd name="T6" fmla="*/ 15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5" y="24"/>
                    <a:pt x="34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ïŝľiḓè">
              <a:extLst>
                <a:ext uri="{FF2B5EF4-FFF2-40B4-BE49-F238E27FC236}">
                  <a16:creationId xmlns:a16="http://schemas.microsoft.com/office/drawing/2014/main" xmlns="" id="{FE1935EC-8F73-44A4-80A1-E9905FE45A1B}"/>
                </a:ext>
              </a:extLst>
            </p:cNvPr>
            <p:cNvSpPr/>
            <p:nvPr/>
          </p:nvSpPr>
          <p:spPr bwMode="auto">
            <a:xfrm>
              <a:off x="2683486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5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5" y="25"/>
                    <a:pt x="15" y="25"/>
                  </a:cubicBezTo>
                  <a:cubicBezTo>
                    <a:pt x="24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ïṥľiďê">
              <a:extLst>
                <a:ext uri="{FF2B5EF4-FFF2-40B4-BE49-F238E27FC236}">
                  <a16:creationId xmlns:a16="http://schemas.microsoft.com/office/drawing/2014/main" xmlns="" id="{0386440D-CA7B-4605-9E16-7EEED6C8194B}"/>
                </a:ext>
              </a:extLst>
            </p:cNvPr>
            <p:cNvSpPr/>
            <p:nvPr/>
          </p:nvSpPr>
          <p:spPr bwMode="auto">
            <a:xfrm>
              <a:off x="2836237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5" y="25"/>
                    <a:pt x="15" y="25"/>
                  </a:cubicBezTo>
                  <a:cubicBezTo>
                    <a:pt x="24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íṥ1iḓè">
              <a:extLst>
                <a:ext uri="{FF2B5EF4-FFF2-40B4-BE49-F238E27FC236}">
                  <a16:creationId xmlns:a16="http://schemas.microsoft.com/office/drawing/2014/main" xmlns="" id="{C8839E69-59B4-48FF-8B8E-92224B7DB2DD}"/>
                </a:ext>
              </a:extLst>
            </p:cNvPr>
            <p:cNvSpPr/>
            <p:nvPr/>
          </p:nvSpPr>
          <p:spPr bwMode="auto">
            <a:xfrm>
              <a:off x="2988990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6" y="25"/>
                    <a:pt x="15" y="25"/>
                  </a:cubicBezTo>
                  <a:cubicBezTo>
                    <a:pt x="25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iṩļiḓé">
              <a:extLst>
                <a:ext uri="{FF2B5EF4-FFF2-40B4-BE49-F238E27FC236}">
                  <a16:creationId xmlns:a16="http://schemas.microsoft.com/office/drawing/2014/main" xmlns="" id="{97FC5123-105D-487D-9F8F-7FDB7C73FE10}"/>
                </a:ext>
              </a:extLst>
            </p:cNvPr>
            <p:cNvSpPr/>
            <p:nvPr/>
          </p:nvSpPr>
          <p:spPr bwMode="auto">
            <a:xfrm>
              <a:off x="3143284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5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$ḷïḍé">
              <a:extLst>
                <a:ext uri="{FF2B5EF4-FFF2-40B4-BE49-F238E27FC236}">
                  <a16:creationId xmlns:a16="http://schemas.microsoft.com/office/drawing/2014/main" xmlns="" id="{2EA1A3B1-46C1-4329-AE6E-0FDEE7FC38FC}"/>
                </a:ext>
              </a:extLst>
            </p:cNvPr>
            <p:cNvSpPr/>
            <p:nvPr/>
          </p:nvSpPr>
          <p:spPr bwMode="auto">
            <a:xfrm>
              <a:off x="3296035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6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6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ï$1íḓé">
              <a:extLst>
                <a:ext uri="{FF2B5EF4-FFF2-40B4-BE49-F238E27FC236}">
                  <a16:creationId xmlns:a16="http://schemas.microsoft.com/office/drawing/2014/main" xmlns="" id="{3305A148-281F-40EA-92D6-08B277317225}"/>
                </a:ext>
              </a:extLst>
            </p:cNvPr>
            <p:cNvSpPr/>
            <p:nvPr/>
          </p:nvSpPr>
          <p:spPr bwMode="auto">
            <a:xfrm>
              <a:off x="3448788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3 w 39"/>
                <a:gd name="T3" fmla="*/ 0 h 25"/>
                <a:gd name="T4" fmla="*/ 3 w 39"/>
                <a:gd name="T5" fmla="*/ 12 h 25"/>
                <a:gd name="T6" fmla="*/ 16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6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ŝḻíḍê">
              <a:extLst>
                <a:ext uri="{FF2B5EF4-FFF2-40B4-BE49-F238E27FC236}">
                  <a16:creationId xmlns:a16="http://schemas.microsoft.com/office/drawing/2014/main" xmlns="" id="{A9BF130C-EC0A-49A2-8890-96D4946B6210}"/>
                </a:ext>
              </a:extLst>
            </p:cNvPr>
            <p:cNvSpPr/>
            <p:nvPr/>
          </p:nvSpPr>
          <p:spPr bwMode="auto">
            <a:xfrm>
              <a:off x="2793035" y="3445885"/>
              <a:ext cx="145037" cy="94120"/>
            </a:xfrm>
            <a:custGeom>
              <a:avLst/>
              <a:gdLst>
                <a:gd name="T0" fmla="*/ 37 w 40"/>
                <a:gd name="T1" fmla="*/ 12 h 26"/>
                <a:gd name="T2" fmla="*/ 25 w 40"/>
                <a:gd name="T3" fmla="*/ 0 h 26"/>
                <a:gd name="T4" fmla="*/ 3 w 40"/>
                <a:gd name="T5" fmla="*/ 12 h 26"/>
                <a:gd name="T6" fmla="*/ 15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20"/>
                    <a:pt x="5" y="26"/>
                    <a:pt x="15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iṧḷiďè">
              <a:extLst>
                <a:ext uri="{FF2B5EF4-FFF2-40B4-BE49-F238E27FC236}">
                  <a16:creationId xmlns:a16="http://schemas.microsoft.com/office/drawing/2014/main" xmlns="" id="{2B7C2DC1-3856-4C7C-876D-B13CF002AF33}"/>
                </a:ext>
              </a:extLst>
            </p:cNvPr>
            <p:cNvSpPr/>
            <p:nvPr/>
          </p:nvSpPr>
          <p:spPr bwMode="auto">
            <a:xfrm>
              <a:off x="2948873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4 w 39"/>
                <a:gd name="T3" fmla="*/ 0 h 26"/>
                <a:gd name="T4" fmla="*/ 2 w 39"/>
                <a:gd name="T5" fmla="*/ 12 h 26"/>
                <a:gd name="T6" fmla="*/ 15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2" y="12"/>
                  </a:cubicBezTo>
                  <a:cubicBezTo>
                    <a:pt x="0" y="20"/>
                    <a:pt x="5" y="26"/>
                    <a:pt x="15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îṧliḓe">
              <a:extLst>
                <a:ext uri="{FF2B5EF4-FFF2-40B4-BE49-F238E27FC236}">
                  <a16:creationId xmlns:a16="http://schemas.microsoft.com/office/drawing/2014/main" xmlns="" id="{BF36F6C5-E094-4D89-B851-A8B730E0955F}"/>
                </a:ext>
              </a:extLst>
            </p:cNvPr>
            <p:cNvSpPr/>
            <p:nvPr/>
          </p:nvSpPr>
          <p:spPr bwMode="auto">
            <a:xfrm>
              <a:off x="3103168" y="3445885"/>
              <a:ext cx="145037" cy="94120"/>
            </a:xfrm>
            <a:custGeom>
              <a:avLst/>
              <a:gdLst>
                <a:gd name="T0" fmla="*/ 38 w 40"/>
                <a:gd name="T1" fmla="*/ 12 h 26"/>
                <a:gd name="T2" fmla="*/ 25 w 40"/>
                <a:gd name="T3" fmla="*/ 0 h 26"/>
                <a:gd name="T4" fmla="*/ 3 w 40"/>
                <a:gd name="T5" fmla="*/ 12 h 26"/>
                <a:gd name="T6" fmla="*/ 16 w 40"/>
                <a:gd name="T7" fmla="*/ 26 h 26"/>
                <a:gd name="T8" fmla="*/ 38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6" y="26"/>
                    <a:pt x="35" y="20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íṧḻïďé">
              <a:extLst>
                <a:ext uri="{FF2B5EF4-FFF2-40B4-BE49-F238E27FC236}">
                  <a16:creationId xmlns:a16="http://schemas.microsoft.com/office/drawing/2014/main" xmlns="" id="{74128F7E-8054-4FDA-B164-7740BF15BE54}"/>
                </a:ext>
              </a:extLst>
            </p:cNvPr>
            <p:cNvSpPr/>
            <p:nvPr/>
          </p:nvSpPr>
          <p:spPr bwMode="auto">
            <a:xfrm>
              <a:off x="3259005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4 w 39"/>
                <a:gd name="T3" fmla="*/ 0 h 26"/>
                <a:gd name="T4" fmla="*/ 2 w 39"/>
                <a:gd name="T5" fmla="*/ 12 h 26"/>
                <a:gd name="T6" fmla="*/ 16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2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îS1ïdé">
              <a:extLst>
                <a:ext uri="{FF2B5EF4-FFF2-40B4-BE49-F238E27FC236}">
                  <a16:creationId xmlns:a16="http://schemas.microsoft.com/office/drawing/2014/main" xmlns="" id="{C4BD507A-8317-4336-AED0-61F63621E738}"/>
                </a:ext>
              </a:extLst>
            </p:cNvPr>
            <p:cNvSpPr/>
            <p:nvPr/>
          </p:nvSpPr>
          <p:spPr bwMode="auto">
            <a:xfrm>
              <a:off x="3416385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3 w 39"/>
                <a:gd name="T3" fmla="*/ 0 h 26"/>
                <a:gd name="T4" fmla="*/ 2 w 39"/>
                <a:gd name="T5" fmla="*/ 12 h 26"/>
                <a:gd name="T6" fmla="*/ 16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îşḷíďê">
              <a:extLst>
                <a:ext uri="{FF2B5EF4-FFF2-40B4-BE49-F238E27FC236}">
                  <a16:creationId xmlns:a16="http://schemas.microsoft.com/office/drawing/2014/main" xmlns="" id="{D7EF3802-9878-4C3C-A66B-A5906E6889E6}"/>
                </a:ext>
              </a:extLst>
            </p:cNvPr>
            <p:cNvSpPr/>
            <p:nvPr/>
          </p:nvSpPr>
          <p:spPr bwMode="auto">
            <a:xfrm>
              <a:off x="3573766" y="3445885"/>
              <a:ext cx="137323" cy="94120"/>
            </a:xfrm>
            <a:custGeom>
              <a:avLst/>
              <a:gdLst>
                <a:gd name="T0" fmla="*/ 36 w 38"/>
                <a:gd name="T1" fmla="*/ 12 h 26"/>
                <a:gd name="T2" fmla="*/ 23 w 38"/>
                <a:gd name="T3" fmla="*/ 0 h 26"/>
                <a:gd name="T4" fmla="*/ 2 w 38"/>
                <a:gd name="T5" fmla="*/ 12 h 26"/>
                <a:gd name="T6" fmla="*/ 15 w 38"/>
                <a:gd name="T7" fmla="*/ 26 h 26"/>
                <a:gd name="T8" fmla="*/ 36 w 38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6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20"/>
                    <a:pt x="6" y="26"/>
                    <a:pt x="15" y="26"/>
                  </a:cubicBezTo>
                  <a:cubicBezTo>
                    <a:pt x="25" y="26"/>
                    <a:pt x="35" y="20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íŝ1îďe">
              <a:extLst>
                <a:ext uri="{FF2B5EF4-FFF2-40B4-BE49-F238E27FC236}">
                  <a16:creationId xmlns:a16="http://schemas.microsoft.com/office/drawing/2014/main" xmlns="" id="{30A44A9A-9C0B-4629-8864-00097E8F86B1}"/>
                </a:ext>
              </a:extLst>
            </p:cNvPr>
            <p:cNvSpPr/>
            <p:nvPr/>
          </p:nvSpPr>
          <p:spPr bwMode="auto">
            <a:xfrm>
              <a:off x="2587823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26 w 41"/>
                <a:gd name="T3" fmla="*/ 0 h 27"/>
                <a:gd name="T4" fmla="*/ 3 w 41"/>
                <a:gd name="T5" fmla="*/ 14 h 27"/>
                <a:gd name="T6" fmla="*/ 1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41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5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ïSlídé">
              <a:extLst>
                <a:ext uri="{FF2B5EF4-FFF2-40B4-BE49-F238E27FC236}">
                  <a16:creationId xmlns:a16="http://schemas.microsoft.com/office/drawing/2014/main" xmlns="" id="{D5EEBFC5-BA4E-4EA3-A16F-F7CD858EFCF0}"/>
                </a:ext>
              </a:extLst>
            </p:cNvPr>
            <p:cNvSpPr/>
            <p:nvPr/>
          </p:nvSpPr>
          <p:spPr bwMode="auto">
            <a:xfrm>
              <a:off x="2748290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5 w 40"/>
                <a:gd name="T3" fmla="*/ 0 h 27"/>
                <a:gd name="T4" fmla="*/ 2 w 40"/>
                <a:gd name="T5" fmla="*/ 14 h 27"/>
                <a:gd name="T6" fmla="*/ 15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1"/>
                    <a:pt x="5" y="27"/>
                    <a:pt x="15" y="27"/>
                  </a:cubicBezTo>
                  <a:cubicBezTo>
                    <a:pt x="25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íŝľïde">
              <a:extLst>
                <a:ext uri="{FF2B5EF4-FFF2-40B4-BE49-F238E27FC236}">
                  <a16:creationId xmlns:a16="http://schemas.microsoft.com/office/drawing/2014/main" xmlns="" id="{7BB9845B-8688-4A4D-BE4C-D3236EF87C2D}"/>
                </a:ext>
              </a:extLst>
            </p:cNvPr>
            <p:cNvSpPr/>
            <p:nvPr/>
          </p:nvSpPr>
          <p:spPr bwMode="auto">
            <a:xfrm>
              <a:off x="2905670" y="3558520"/>
              <a:ext cx="145037" cy="98749"/>
            </a:xfrm>
            <a:custGeom>
              <a:avLst/>
              <a:gdLst>
                <a:gd name="T0" fmla="*/ 38 w 40"/>
                <a:gd name="T1" fmla="*/ 14 h 27"/>
                <a:gd name="T2" fmla="*/ 25 w 40"/>
                <a:gd name="T3" fmla="*/ 0 h 27"/>
                <a:gd name="T4" fmla="*/ 3 w 40"/>
                <a:gd name="T5" fmla="*/ 14 h 27"/>
                <a:gd name="T6" fmla="*/ 16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5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îṡḷíḓè">
              <a:extLst>
                <a:ext uri="{FF2B5EF4-FFF2-40B4-BE49-F238E27FC236}">
                  <a16:creationId xmlns:a16="http://schemas.microsoft.com/office/drawing/2014/main" xmlns="" id="{05F528B4-CFC5-44DB-B6AE-CC42B2572FEA}"/>
                </a:ext>
              </a:extLst>
            </p:cNvPr>
            <p:cNvSpPr/>
            <p:nvPr/>
          </p:nvSpPr>
          <p:spPr bwMode="auto">
            <a:xfrm>
              <a:off x="3063051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25 w 41"/>
                <a:gd name="T3" fmla="*/ 0 h 27"/>
                <a:gd name="T4" fmla="*/ 3 w 41"/>
                <a:gd name="T5" fmla="*/ 14 h 27"/>
                <a:gd name="T6" fmla="*/ 1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ïṡļiḋê">
              <a:extLst>
                <a:ext uri="{FF2B5EF4-FFF2-40B4-BE49-F238E27FC236}">
                  <a16:creationId xmlns:a16="http://schemas.microsoft.com/office/drawing/2014/main" xmlns="" id="{D352E457-4ADD-46EB-BFFF-CCA5A4FA6D9E}"/>
                </a:ext>
              </a:extLst>
            </p:cNvPr>
            <p:cNvSpPr/>
            <p:nvPr/>
          </p:nvSpPr>
          <p:spPr bwMode="auto">
            <a:xfrm>
              <a:off x="3223517" y="3558520"/>
              <a:ext cx="145037" cy="98749"/>
            </a:xfrm>
            <a:custGeom>
              <a:avLst/>
              <a:gdLst>
                <a:gd name="T0" fmla="*/ 37 w 40"/>
                <a:gd name="T1" fmla="*/ 14 h 27"/>
                <a:gd name="T2" fmla="*/ 24 w 40"/>
                <a:gd name="T3" fmla="*/ 0 h 27"/>
                <a:gd name="T4" fmla="*/ 2 w 40"/>
                <a:gd name="T5" fmla="*/ 14 h 27"/>
                <a:gd name="T6" fmla="*/ 15 w 40"/>
                <a:gd name="T7" fmla="*/ 27 h 27"/>
                <a:gd name="T8" fmla="*/ 37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7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6" y="27"/>
                    <a:pt x="15" y="27"/>
                  </a:cubicBezTo>
                  <a:cubicBezTo>
                    <a:pt x="25" y="27"/>
                    <a:pt x="35" y="21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îśḻiḓe">
              <a:extLst>
                <a:ext uri="{FF2B5EF4-FFF2-40B4-BE49-F238E27FC236}">
                  <a16:creationId xmlns:a16="http://schemas.microsoft.com/office/drawing/2014/main" xmlns="" id="{A9441801-7D5E-40AD-8B0B-4FEE87D6905F}"/>
                </a:ext>
              </a:extLst>
            </p:cNvPr>
            <p:cNvSpPr/>
            <p:nvPr/>
          </p:nvSpPr>
          <p:spPr bwMode="auto">
            <a:xfrm>
              <a:off x="3379355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4 w 40"/>
                <a:gd name="T3" fmla="*/ 0 h 27"/>
                <a:gd name="T4" fmla="*/ 2 w 40"/>
                <a:gd name="T5" fmla="*/ 14 h 27"/>
                <a:gd name="T6" fmla="*/ 16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2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iŝḷïdê">
              <a:extLst>
                <a:ext uri="{FF2B5EF4-FFF2-40B4-BE49-F238E27FC236}">
                  <a16:creationId xmlns:a16="http://schemas.microsoft.com/office/drawing/2014/main" xmlns="" id="{B5D85A97-2E01-44D3-AD2F-9D893C46649F}"/>
                </a:ext>
              </a:extLst>
            </p:cNvPr>
            <p:cNvSpPr/>
            <p:nvPr/>
          </p:nvSpPr>
          <p:spPr bwMode="auto">
            <a:xfrm>
              <a:off x="3536735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4 w 40"/>
                <a:gd name="T3" fmla="*/ 0 h 27"/>
                <a:gd name="T4" fmla="*/ 3 w 40"/>
                <a:gd name="T5" fmla="*/ 14 h 27"/>
                <a:gd name="T6" fmla="*/ 17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3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6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iśḻíḑè">
              <a:extLst>
                <a:ext uri="{FF2B5EF4-FFF2-40B4-BE49-F238E27FC236}">
                  <a16:creationId xmlns:a16="http://schemas.microsoft.com/office/drawing/2014/main" xmlns="" id="{9D16FD00-C33B-47A7-970B-D8C7F8263179}"/>
                </a:ext>
              </a:extLst>
            </p:cNvPr>
            <p:cNvSpPr/>
            <p:nvPr/>
          </p:nvSpPr>
          <p:spPr bwMode="auto">
            <a:xfrm>
              <a:off x="3697202" y="3558520"/>
              <a:ext cx="141951" cy="98749"/>
            </a:xfrm>
            <a:custGeom>
              <a:avLst/>
              <a:gdLst>
                <a:gd name="T0" fmla="*/ 37 w 39"/>
                <a:gd name="T1" fmla="*/ 14 h 27"/>
                <a:gd name="T2" fmla="*/ 23 w 39"/>
                <a:gd name="T3" fmla="*/ 0 h 27"/>
                <a:gd name="T4" fmla="*/ 2 w 39"/>
                <a:gd name="T5" fmla="*/ 14 h 27"/>
                <a:gd name="T6" fmla="*/ 16 w 39"/>
                <a:gd name="T7" fmla="*/ 27 h 27"/>
                <a:gd name="T8" fmla="*/ 37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7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5" y="21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išḻïḓé">
              <a:extLst>
                <a:ext uri="{FF2B5EF4-FFF2-40B4-BE49-F238E27FC236}">
                  <a16:creationId xmlns:a16="http://schemas.microsoft.com/office/drawing/2014/main" xmlns="" id="{A876A4F7-6DC1-4F7B-ABDF-B4E9451F7DE7}"/>
                </a:ext>
              </a:extLst>
            </p:cNvPr>
            <p:cNvSpPr/>
            <p:nvPr/>
          </p:nvSpPr>
          <p:spPr bwMode="auto">
            <a:xfrm>
              <a:off x="2539992" y="3678869"/>
              <a:ext cx="154295" cy="103378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5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5" y="28"/>
                    <a:pt x="15" y="28"/>
                  </a:cubicBezTo>
                  <a:cubicBezTo>
                    <a:pt x="25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iS1ïḓé">
              <a:extLst>
                <a:ext uri="{FF2B5EF4-FFF2-40B4-BE49-F238E27FC236}">
                  <a16:creationId xmlns:a16="http://schemas.microsoft.com/office/drawing/2014/main" xmlns="" id="{09A2BC23-2292-4295-8D08-354885E0CE93}"/>
                </a:ext>
              </a:extLst>
            </p:cNvPr>
            <p:cNvSpPr/>
            <p:nvPr/>
          </p:nvSpPr>
          <p:spPr bwMode="auto">
            <a:xfrm>
              <a:off x="2700458" y="3678869"/>
              <a:ext cx="149666" cy="103378"/>
            </a:xfrm>
            <a:custGeom>
              <a:avLst/>
              <a:gdLst>
                <a:gd name="T0" fmla="*/ 39 w 41"/>
                <a:gd name="T1" fmla="*/ 14 h 28"/>
                <a:gd name="T2" fmla="*/ 26 w 41"/>
                <a:gd name="T3" fmla="*/ 0 h 28"/>
                <a:gd name="T4" fmla="*/ 3 w 41"/>
                <a:gd name="T5" fmla="*/ 14 h 28"/>
                <a:gd name="T6" fmla="*/ 15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8"/>
                    <a:pt x="15" y="28"/>
                  </a:cubicBezTo>
                  <a:cubicBezTo>
                    <a:pt x="25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íŝḷíḑê">
              <a:extLst>
                <a:ext uri="{FF2B5EF4-FFF2-40B4-BE49-F238E27FC236}">
                  <a16:creationId xmlns:a16="http://schemas.microsoft.com/office/drawing/2014/main" xmlns="" id="{8D0C0852-372D-484B-B5E4-BFEB20781119}"/>
                </a:ext>
              </a:extLst>
            </p:cNvPr>
            <p:cNvSpPr/>
            <p:nvPr/>
          </p:nvSpPr>
          <p:spPr bwMode="auto">
            <a:xfrm>
              <a:off x="2860925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6" y="0"/>
                    <a:pt x="5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îSḻíḓè">
              <a:extLst>
                <a:ext uri="{FF2B5EF4-FFF2-40B4-BE49-F238E27FC236}">
                  <a16:creationId xmlns:a16="http://schemas.microsoft.com/office/drawing/2014/main" xmlns="" id="{FFC83411-A3A2-4051-8936-303EE2291997}"/>
                </a:ext>
              </a:extLst>
            </p:cNvPr>
            <p:cNvSpPr/>
            <p:nvPr/>
          </p:nvSpPr>
          <p:spPr bwMode="auto">
            <a:xfrm>
              <a:off x="3022934" y="3678869"/>
              <a:ext cx="148123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išlïdè">
              <a:extLst>
                <a:ext uri="{FF2B5EF4-FFF2-40B4-BE49-F238E27FC236}">
                  <a16:creationId xmlns:a16="http://schemas.microsoft.com/office/drawing/2014/main" xmlns="" id="{99357384-04C0-4F9D-BF52-44BC8EA29DD3}"/>
                </a:ext>
              </a:extLst>
            </p:cNvPr>
            <p:cNvSpPr/>
            <p:nvPr/>
          </p:nvSpPr>
          <p:spPr bwMode="auto">
            <a:xfrm>
              <a:off x="3183401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4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íṡḻiďè">
              <a:extLst>
                <a:ext uri="{FF2B5EF4-FFF2-40B4-BE49-F238E27FC236}">
                  <a16:creationId xmlns:a16="http://schemas.microsoft.com/office/drawing/2014/main" xmlns="" id="{68988810-1B71-4C01-8F99-8EED0D409CA5}"/>
                </a:ext>
              </a:extLst>
            </p:cNvPr>
            <p:cNvSpPr/>
            <p:nvPr/>
          </p:nvSpPr>
          <p:spPr bwMode="auto">
            <a:xfrm>
              <a:off x="3343867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işļídé">
              <a:extLst>
                <a:ext uri="{FF2B5EF4-FFF2-40B4-BE49-F238E27FC236}">
                  <a16:creationId xmlns:a16="http://schemas.microsoft.com/office/drawing/2014/main" xmlns="" id="{7213AE63-07A4-488D-ABC9-3DEA9134B484}"/>
                </a:ext>
              </a:extLst>
            </p:cNvPr>
            <p:cNvSpPr/>
            <p:nvPr/>
          </p:nvSpPr>
          <p:spPr bwMode="auto">
            <a:xfrm>
              <a:off x="3504334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śḻíḍè">
              <a:extLst>
                <a:ext uri="{FF2B5EF4-FFF2-40B4-BE49-F238E27FC236}">
                  <a16:creationId xmlns:a16="http://schemas.microsoft.com/office/drawing/2014/main" xmlns="" id="{079EAF71-6E93-4D98-9B33-B1D6F2125BF5}"/>
                </a:ext>
              </a:extLst>
            </p:cNvPr>
            <p:cNvSpPr/>
            <p:nvPr/>
          </p:nvSpPr>
          <p:spPr bwMode="auto">
            <a:xfrm>
              <a:off x="3664800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iṧḷiḓè">
              <a:extLst>
                <a:ext uri="{FF2B5EF4-FFF2-40B4-BE49-F238E27FC236}">
                  <a16:creationId xmlns:a16="http://schemas.microsoft.com/office/drawing/2014/main" xmlns="" id="{22873C71-7B52-47D8-8ECE-66ED0310B936}"/>
                </a:ext>
              </a:extLst>
            </p:cNvPr>
            <p:cNvSpPr/>
            <p:nvPr/>
          </p:nvSpPr>
          <p:spPr bwMode="auto">
            <a:xfrm>
              <a:off x="3825267" y="3678869"/>
              <a:ext cx="141951" cy="103378"/>
            </a:xfrm>
            <a:custGeom>
              <a:avLst/>
              <a:gdLst>
                <a:gd name="T0" fmla="*/ 38 w 39"/>
                <a:gd name="T1" fmla="*/ 14 h 28"/>
                <a:gd name="T2" fmla="*/ 23 w 39"/>
                <a:gd name="T3" fmla="*/ 0 h 28"/>
                <a:gd name="T4" fmla="*/ 2 w 39"/>
                <a:gd name="T5" fmla="*/ 14 h 28"/>
                <a:gd name="T6" fmla="*/ 17 w 39"/>
                <a:gd name="T7" fmla="*/ 28 h 28"/>
                <a:gd name="T8" fmla="*/ 38 w 3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38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îŝ1îḑê">
              <a:extLst>
                <a:ext uri="{FF2B5EF4-FFF2-40B4-BE49-F238E27FC236}">
                  <a16:creationId xmlns:a16="http://schemas.microsoft.com/office/drawing/2014/main" xmlns="" id="{69C27B63-1652-4050-A337-2D3E5A8DE548}"/>
                </a:ext>
              </a:extLst>
            </p:cNvPr>
            <p:cNvSpPr/>
            <p:nvPr/>
          </p:nvSpPr>
          <p:spPr bwMode="auto">
            <a:xfrm>
              <a:off x="3985733" y="3678869"/>
              <a:ext cx="141951" cy="103378"/>
            </a:xfrm>
            <a:custGeom>
              <a:avLst/>
              <a:gdLst>
                <a:gd name="T0" fmla="*/ 38 w 39"/>
                <a:gd name="T1" fmla="*/ 14 h 28"/>
                <a:gd name="T2" fmla="*/ 23 w 39"/>
                <a:gd name="T3" fmla="*/ 0 h 28"/>
                <a:gd name="T4" fmla="*/ 2 w 39"/>
                <a:gd name="T5" fmla="*/ 14 h 28"/>
                <a:gd name="T6" fmla="*/ 17 w 39"/>
                <a:gd name="T7" fmla="*/ 28 h 28"/>
                <a:gd name="T8" fmla="*/ 38 w 3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38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íśḻîḍè">
              <a:extLst>
                <a:ext uri="{FF2B5EF4-FFF2-40B4-BE49-F238E27FC236}">
                  <a16:creationId xmlns:a16="http://schemas.microsoft.com/office/drawing/2014/main" xmlns="" id="{7BA49AB5-4E6C-4046-B4E5-2159E4AAF1A4}"/>
                </a:ext>
              </a:extLst>
            </p:cNvPr>
            <p:cNvSpPr/>
            <p:nvPr/>
          </p:nvSpPr>
          <p:spPr bwMode="auto">
            <a:xfrm>
              <a:off x="2654170" y="3803849"/>
              <a:ext cx="152752" cy="101834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5" y="28"/>
                    <a:pt x="16" y="28"/>
                  </a:cubicBezTo>
                  <a:cubicBezTo>
                    <a:pt x="26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îṡḷíḋé">
              <a:extLst>
                <a:ext uri="{FF2B5EF4-FFF2-40B4-BE49-F238E27FC236}">
                  <a16:creationId xmlns:a16="http://schemas.microsoft.com/office/drawing/2014/main" xmlns="" id="{05A2C87C-41E2-48BC-A9E0-A402362ADBD5}"/>
                </a:ext>
              </a:extLst>
            </p:cNvPr>
            <p:cNvSpPr/>
            <p:nvPr/>
          </p:nvSpPr>
          <p:spPr bwMode="auto">
            <a:xfrm>
              <a:off x="2814636" y="3803849"/>
              <a:ext cx="152752" cy="101834"/>
            </a:xfrm>
            <a:custGeom>
              <a:avLst/>
              <a:gdLst>
                <a:gd name="T0" fmla="*/ 40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40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7" y="0"/>
                    <a:pt x="6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7" y="28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íṡ1iḍè">
              <a:extLst>
                <a:ext uri="{FF2B5EF4-FFF2-40B4-BE49-F238E27FC236}">
                  <a16:creationId xmlns:a16="http://schemas.microsoft.com/office/drawing/2014/main" xmlns="" id="{5AB0BFCE-F6F6-46BE-9C15-3488915B8A28}"/>
                </a:ext>
              </a:extLst>
            </p:cNvPr>
            <p:cNvSpPr/>
            <p:nvPr/>
          </p:nvSpPr>
          <p:spPr bwMode="auto">
            <a:xfrm>
              <a:off x="2978188" y="3803849"/>
              <a:ext cx="152752" cy="101834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íşļïḓè">
              <a:extLst>
                <a:ext uri="{FF2B5EF4-FFF2-40B4-BE49-F238E27FC236}">
                  <a16:creationId xmlns:a16="http://schemas.microsoft.com/office/drawing/2014/main" xmlns="" id="{C64E2954-6EE7-4E21-B75C-840D0A11B912}"/>
                </a:ext>
              </a:extLst>
            </p:cNvPr>
            <p:cNvSpPr/>
            <p:nvPr/>
          </p:nvSpPr>
          <p:spPr bwMode="auto">
            <a:xfrm>
              <a:off x="3143284" y="3803849"/>
              <a:ext cx="149666" cy="101834"/>
            </a:xfrm>
            <a:custGeom>
              <a:avLst/>
              <a:gdLst>
                <a:gd name="T0" fmla="*/ 39 w 41"/>
                <a:gd name="T1" fmla="*/ 14 h 28"/>
                <a:gd name="T2" fmla="*/ 25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îṡḷíḑe">
              <a:extLst>
                <a:ext uri="{FF2B5EF4-FFF2-40B4-BE49-F238E27FC236}">
                  <a16:creationId xmlns:a16="http://schemas.microsoft.com/office/drawing/2014/main" xmlns="" id="{920C35B3-B214-44D0-BA13-B73DE36E31E3}"/>
                </a:ext>
              </a:extLst>
            </p:cNvPr>
            <p:cNvSpPr/>
            <p:nvPr/>
          </p:nvSpPr>
          <p:spPr bwMode="auto">
            <a:xfrm>
              <a:off x="3306837" y="3803849"/>
              <a:ext cx="149666" cy="101834"/>
            </a:xfrm>
            <a:custGeom>
              <a:avLst/>
              <a:gdLst>
                <a:gd name="T0" fmla="*/ 38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íṥľîdé">
              <a:extLst>
                <a:ext uri="{FF2B5EF4-FFF2-40B4-BE49-F238E27FC236}">
                  <a16:creationId xmlns:a16="http://schemas.microsoft.com/office/drawing/2014/main" xmlns="" id="{412FCE09-E83D-4A32-9226-3AA2CD8E2138}"/>
                </a:ext>
              </a:extLst>
            </p:cNvPr>
            <p:cNvSpPr/>
            <p:nvPr/>
          </p:nvSpPr>
          <p:spPr bwMode="auto">
            <a:xfrm>
              <a:off x="3467303" y="3803849"/>
              <a:ext cx="149666" cy="101834"/>
            </a:xfrm>
            <a:custGeom>
              <a:avLst/>
              <a:gdLst>
                <a:gd name="T0" fmla="*/ 39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ïṩḻíḑe">
              <a:extLst>
                <a:ext uri="{FF2B5EF4-FFF2-40B4-BE49-F238E27FC236}">
                  <a16:creationId xmlns:a16="http://schemas.microsoft.com/office/drawing/2014/main" xmlns="" id="{A0C3EE77-7828-4539-A006-C98DD23E3E42}"/>
                </a:ext>
              </a:extLst>
            </p:cNvPr>
            <p:cNvSpPr/>
            <p:nvPr/>
          </p:nvSpPr>
          <p:spPr bwMode="auto">
            <a:xfrm>
              <a:off x="3630855" y="3803849"/>
              <a:ext cx="146580" cy="101834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îṧļiḓè">
              <a:extLst>
                <a:ext uri="{FF2B5EF4-FFF2-40B4-BE49-F238E27FC236}">
                  <a16:creationId xmlns:a16="http://schemas.microsoft.com/office/drawing/2014/main" xmlns="" id="{2085591C-8988-4ABA-8B25-770EF4A4B6A6}"/>
                </a:ext>
              </a:extLst>
            </p:cNvPr>
            <p:cNvSpPr/>
            <p:nvPr/>
          </p:nvSpPr>
          <p:spPr bwMode="auto">
            <a:xfrm>
              <a:off x="3795950" y="3803849"/>
              <a:ext cx="145037" cy="101834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íṡlîdé">
              <a:extLst>
                <a:ext uri="{FF2B5EF4-FFF2-40B4-BE49-F238E27FC236}">
                  <a16:creationId xmlns:a16="http://schemas.microsoft.com/office/drawing/2014/main" xmlns="" id="{AC59F565-4155-4A35-9078-E04242C15A12}"/>
                </a:ext>
              </a:extLst>
            </p:cNvPr>
            <p:cNvSpPr/>
            <p:nvPr/>
          </p:nvSpPr>
          <p:spPr bwMode="auto">
            <a:xfrm>
              <a:off x="3956417" y="3803849"/>
              <a:ext cx="146580" cy="101834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íṩļîďê">
              <a:extLst>
                <a:ext uri="{FF2B5EF4-FFF2-40B4-BE49-F238E27FC236}">
                  <a16:creationId xmlns:a16="http://schemas.microsoft.com/office/drawing/2014/main" xmlns="" id="{D1112FEA-2055-413C-A6FD-A51B99D2EB76}"/>
                </a:ext>
              </a:extLst>
            </p:cNvPr>
            <p:cNvSpPr/>
            <p:nvPr/>
          </p:nvSpPr>
          <p:spPr bwMode="auto">
            <a:xfrm>
              <a:off x="4119969" y="3803849"/>
              <a:ext cx="146580" cy="101834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ïśḻîďê">
              <a:extLst>
                <a:ext uri="{FF2B5EF4-FFF2-40B4-BE49-F238E27FC236}">
                  <a16:creationId xmlns:a16="http://schemas.microsoft.com/office/drawing/2014/main" xmlns="" id="{701474A8-BEB0-4A30-A715-8E0C148CC317}"/>
                </a:ext>
              </a:extLst>
            </p:cNvPr>
            <p:cNvSpPr/>
            <p:nvPr/>
          </p:nvSpPr>
          <p:spPr bwMode="auto">
            <a:xfrm>
              <a:off x="2603253" y="3931913"/>
              <a:ext cx="155838" cy="104920"/>
            </a:xfrm>
            <a:custGeom>
              <a:avLst/>
              <a:gdLst>
                <a:gd name="T0" fmla="*/ 40 w 43"/>
                <a:gd name="T1" fmla="*/ 14 h 29"/>
                <a:gd name="T2" fmla="*/ 27 w 43"/>
                <a:gd name="T3" fmla="*/ 0 h 29"/>
                <a:gd name="T4" fmla="*/ 3 w 43"/>
                <a:gd name="T5" fmla="*/ 14 h 29"/>
                <a:gd name="T6" fmla="*/ 16 w 43"/>
                <a:gd name="T7" fmla="*/ 29 h 29"/>
                <a:gd name="T8" fmla="*/ 40 w 4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40" y="14"/>
                  </a:moveTo>
                  <a:cubicBezTo>
                    <a:pt x="43" y="6"/>
                    <a:pt x="37" y="0"/>
                    <a:pt x="27" y="0"/>
                  </a:cubicBezTo>
                  <a:cubicBezTo>
                    <a:pt x="17" y="0"/>
                    <a:pt x="6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iṣlíḍe">
              <a:extLst>
                <a:ext uri="{FF2B5EF4-FFF2-40B4-BE49-F238E27FC236}">
                  <a16:creationId xmlns:a16="http://schemas.microsoft.com/office/drawing/2014/main" xmlns="" id="{DFB25C2A-8F72-4872-870C-A15E64ABDDA3}"/>
                </a:ext>
              </a:extLst>
            </p:cNvPr>
            <p:cNvSpPr/>
            <p:nvPr/>
          </p:nvSpPr>
          <p:spPr bwMode="auto">
            <a:xfrm>
              <a:off x="2769891" y="3931913"/>
              <a:ext cx="154295" cy="104920"/>
            </a:xfrm>
            <a:custGeom>
              <a:avLst/>
              <a:gdLst>
                <a:gd name="T0" fmla="*/ 39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6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5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6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îSľíḋê">
              <a:extLst>
                <a:ext uri="{FF2B5EF4-FFF2-40B4-BE49-F238E27FC236}">
                  <a16:creationId xmlns:a16="http://schemas.microsoft.com/office/drawing/2014/main" xmlns="" id="{04E0DBCC-5A32-4E61-88A7-DCDAAAB15734}"/>
                </a:ext>
              </a:extLst>
            </p:cNvPr>
            <p:cNvSpPr/>
            <p:nvPr/>
          </p:nvSpPr>
          <p:spPr bwMode="auto">
            <a:xfrm>
              <a:off x="2934986" y="3931913"/>
              <a:ext cx="152752" cy="104920"/>
            </a:xfrm>
            <a:custGeom>
              <a:avLst/>
              <a:gdLst>
                <a:gd name="T0" fmla="*/ 40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6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ïṣḷíďe">
              <a:extLst>
                <a:ext uri="{FF2B5EF4-FFF2-40B4-BE49-F238E27FC236}">
                  <a16:creationId xmlns:a16="http://schemas.microsoft.com/office/drawing/2014/main" xmlns="" id="{FA880744-41DD-40FE-902B-34A561849930}"/>
                </a:ext>
              </a:extLst>
            </p:cNvPr>
            <p:cNvSpPr/>
            <p:nvPr/>
          </p:nvSpPr>
          <p:spPr bwMode="auto">
            <a:xfrm>
              <a:off x="3098538" y="3931913"/>
              <a:ext cx="154295" cy="104920"/>
            </a:xfrm>
            <a:custGeom>
              <a:avLst/>
              <a:gdLst>
                <a:gd name="T0" fmla="*/ 40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7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ïšļïḋé">
              <a:extLst>
                <a:ext uri="{FF2B5EF4-FFF2-40B4-BE49-F238E27FC236}">
                  <a16:creationId xmlns:a16="http://schemas.microsoft.com/office/drawing/2014/main" xmlns="" id="{1AF8059D-209C-4978-915A-92AD021F67CF}"/>
                </a:ext>
              </a:extLst>
            </p:cNvPr>
            <p:cNvSpPr/>
            <p:nvPr/>
          </p:nvSpPr>
          <p:spPr bwMode="auto">
            <a:xfrm>
              <a:off x="3266720" y="3931913"/>
              <a:ext cx="152752" cy="104920"/>
            </a:xfrm>
            <a:custGeom>
              <a:avLst/>
              <a:gdLst>
                <a:gd name="T0" fmla="*/ 39 w 42"/>
                <a:gd name="T1" fmla="*/ 14 h 29"/>
                <a:gd name="T2" fmla="*/ 25 w 42"/>
                <a:gd name="T3" fmla="*/ 0 h 29"/>
                <a:gd name="T4" fmla="*/ 2 w 42"/>
                <a:gd name="T5" fmla="*/ 14 h 29"/>
                <a:gd name="T6" fmla="*/ 16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isļiḓè">
              <a:extLst>
                <a:ext uri="{FF2B5EF4-FFF2-40B4-BE49-F238E27FC236}">
                  <a16:creationId xmlns:a16="http://schemas.microsoft.com/office/drawing/2014/main" xmlns="" id="{996E85B0-B98E-45CA-96C1-7096D0B5F62B}"/>
                </a:ext>
              </a:extLst>
            </p:cNvPr>
            <p:cNvSpPr/>
            <p:nvPr/>
          </p:nvSpPr>
          <p:spPr bwMode="auto">
            <a:xfrm>
              <a:off x="3430272" y="3931913"/>
              <a:ext cx="154295" cy="104920"/>
            </a:xfrm>
            <a:custGeom>
              <a:avLst/>
              <a:gdLst>
                <a:gd name="T0" fmla="*/ 39 w 42"/>
                <a:gd name="T1" fmla="*/ 14 h 29"/>
                <a:gd name="T2" fmla="*/ 25 w 42"/>
                <a:gd name="T3" fmla="*/ 0 h 29"/>
                <a:gd name="T4" fmla="*/ 3 w 42"/>
                <a:gd name="T5" fmla="*/ 14 h 29"/>
                <a:gd name="T6" fmla="*/ 17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işḻîďe">
              <a:extLst>
                <a:ext uri="{FF2B5EF4-FFF2-40B4-BE49-F238E27FC236}">
                  <a16:creationId xmlns:a16="http://schemas.microsoft.com/office/drawing/2014/main" xmlns="" id="{0D179336-DE55-409D-AC9A-6456B084746F}"/>
                </a:ext>
              </a:extLst>
            </p:cNvPr>
            <p:cNvSpPr/>
            <p:nvPr/>
          </p:nvSpPr>
          <p:spPr bwMode="auto">
            <a:xfrm>
              <a:off x="3598453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6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iSḻidê">
              <a:extLst>
                <a:ext uri="{FF2B5EF4-FFF2-40B4-BE49-F238E27FC236}">
                  <a16:creationId xmlns:a16="http://schemas.microsoft.com/office/drawing/2014/main" xmlns="" id="{F3F997F6-9B1B-4D6D-A61E-49DACEB308E2}"/>
                </a:ext>
              </a:extLst>
            </p:cNvPr>
            <p:cNvSpPr/>
            <p:nvPr/>
          </p:nvSpPr>
          <p:spPr bwMode="auto">
            <a:xfrm>
              <a:off x="3763549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7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íš1îḓe">
              <a:extLst>
                <a:ext uri="{FF2B5EF4-FFF2-40B4-BE49-F238E27FC236}">
                  <a16:creationId xmlns:a16="http://schemas.microsoft.com/office/drawing/2014/main" xmlns="" id="{52F1177C-B27D-40AE-834D-B89D06D515D2}"/>
                </a:ext>
              </a:extLst>
            </p:cNvPr>
            <p:cNvSpPr/>
            <p:nvPr/>
          </p:nvSpPr>
          <p:spPr bwMode="auto">
            <a:xfrm>
              <a:off x="3927101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8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íṡľîḓe">
              <a:extLst>
                <a:ext uri="{FF2B5EF4-FFF2-40B4-BE49-F238E27FC236}">
                  <a16:creationId xmlns:a16="http://schemas.microsoft.com/office/drawing/2014/main" xmlns="" id="{39D6E297-6337-4DA8-B97A-4C9795A530DD}"/>
                </a:ext>
              </a:extLst>
            </p:cNvPr>
            <p:cNvSpPr/>
            <p:nvPr/>
          </p:nvSpPr>
          <p:spPr bwMode="auto">
            <a:xfrm>
              <a:off x="2718973" y="4063064"/>
              <a:ext cx="160466" cy="109550"/>
            </a:xfrm>
            <a:custGeom>
              <a:avLst/>
              <a:gdLst>
                <a:gd name="T0" fmla="*/ 41 w 44"/>
                <a:gd name="T1" fmla="*/ 15 h 30"/>
                <a:gd name="T2" fmla="*/ 28 w 44"/>
                <a:gd name="T3" fmla="*/ 0 h 30"/>
                <a:gd name="T4" fmla="*/ 3 w 44"/>
                <a:gd name="T5" fmla="*/ 15 h 30"/>
                <a:gd name="T6" fmla="*/ 17 w 44"/>
                <a:gd name="T7" fmla="*/ 30 h 30"/>
                <a:gd name="T8" fmla="*/ 41 w 4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0">
                  <a:moveTo>
                    <a:pt x="41" y="15"/>
                  </a:moveTo>
                  <a:cubicBezTo>
                    <a:pt x="44" y="6"/>
                    <a:pt x="38" y="0"/>
                    <a:pt x="28" y="0"/>
                  </a:cubicBezTo>
                  <a:cubicBezTo>
                    <a:pt x="17" y="0"/>
                    <a:pt x="6" y="6"/>
                    <a:pt x="3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8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íṩlîḋè">
              <a:extLst>
                <a:ext uri="{FF2B5EF4-FFF2-40B4-BE49-F238E27FC236}">
                  <a16:creationId xmlns:a16="http://schemas.microsoft.com/office/drawing/2014/main" xmlns="" id="{89C73A65-3BAD-4E8A-A9F9-5A3A92878A29}"/>
                </a:ext>
              </a:extLst>
            </p:cNvPr>
            <p:cNvSpPr/>
            <p:nvPr/>
          </p:nvSpPr>
          <p:spPr bwMode="auto">
            <a:xfrm>
              <a:off x="2890241" y="4063064"/>
              <a:ext cx="157381" cy="109550"/>
            </a:xfrm>
            <a:custGeom>
              <a:avLst/>
              <a:gdLst>
                <a:gd name="T0" fmla="*/ 40 w 43"/>
                <a:gd name="T1" fmla="*/ 15 h 30"/>
                <a:gd name="T2" fmla="*/ 26 w 43"/>
                <a:gd name="T3" fmla="*/ 0 h 30"/>
                <a:gd name="T4" fmla="*/ 2 w 43"/>
                <a:gd name="T5" fmla="*/ 15 h 30"/>
                <a:gd name="T6" fmla="*/ 16 w 43"/>
                <a:gd name="T7" fmla="*/ 30 h 30"/>
                <a:gd name="T8" fmla="*/ 40 w 4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40" y="15"/>
                  </a:moveTo>
                  <a:cubicBezTo>
                    <a:pt x="43" y="6"/>
                    <a:pt x="36" y="0"/>
                    <a:pt x="26" y="0"/>
                  </a:cubicBezTo>
                  <a:cubicBezTo>
                    <a:pt x="16" y="0"/>
                    <a:pt x="5" y="6"/>
                    <a:pt x="2" y="15"/>
                  </a:cubicBezTo>
                  <a:cubicBezTo>
                    <a:pt x="0" y="23"/>
                    <a:pt x="6" y="30"/>
                    <a:pt x="16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íṩľiḋè">
              <a:extLst>
                <a:ext uri="{FF2B5EF4-FFF2-40B4-BE49-F238E27FC236}">
                  <a16:creationId xmlns:a16="http://schemas.microsoft.com/office/drawing/2014/main" xmlns="" id="{B5FD3BD2-0DDF-4419-8F1E-C49A791C9AF3}"/>
                </a:ext>
              </a:extLst>
            </p:cNvPr>
            <p:cNvSpPr/>
            <p:nvPr/>
          </p:nvSpPr>
          <p:spPr bwMode="auto">
            <a:xfrm>
              <a:off x="3058422" y="4063064"/>
              <a:ext cx="154295" cy="109550"/>
            </a:xfrm>
            <a:custGeom>
              <a:avLst/>
              <a:gdLst>
                <a:gd name="T0" fmla="*/ 40 w 42"/>
                <a:gd name="T1" fmla="*/ 15 h 30"/>
                <a:gd name="T2" fmla="*/ 26 w 42"/>
                <a:gd name="T3" fmla="*/ 0 h 30"/>
                <a:gd name="T4" fmla="*/ 2 w 42"/>
                <a:gd name="T5" fmla="*/ 15 h 30"/>
                <a:gd name="T6" fmla="*/ 16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5" y="6"/>
                    <a:pt x="2" y="15"/>
                  </a:cubicBezTo>
                  <a:cubicBezTo>
                    <a:pt x="0" y="23"/>
                    <a:pt x="6" y="30"/>
                    <a:pt x="16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isḷîḋê">
              <a:extLst>
                <a:ext uri="{FF2B5EF4-FFF2-40B4-BE49-F238E27FC236}">
                  <a16:creationId xmlns:a16="http://schemas.microsoft.com/office/drawing/2014/main" xmlns="" id="{FC8FF529-1867-4750-A8AF-056B9D1E882B}"/>
                </a:ext>
              </a:extLst>
            </p:cNvPr>
            <p:cNvSpPr/>
            <p:nvPr/>
          </p:nvSpPr>
          <p:spPr bwMode="auto">
            <a:xfrm>
              <a:off x="3226603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6" y="0"/>
                    <a:pt x="25" y="0"/>
                  </a:cubicBezTo>
                  <a:cubicBezTo>
                    <a:pt x="15" y="0"/>
                    <a:pt x="5" y="6"/>
                    <a:pt x="2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iŝḷîḍè">
              <a:extLst>
                <a:ext uri="{FF2B5EF4-FFF2-40B4-BE49-F238E27FC236}">
                  <a16:creationId xmlns:a16="http://schemas.microsoft.com/office/drawing/2014/main" xmlns="" id="{3E4FEAA7-1515-46DE-8738-74222B64D423}"/>
                </a:ext>
              </a:extLst>
            </p:cNvPr>
            <p:cNvSpPr/>
            <p:nvPr/>
          </p:nvSpPr>
          <p:spPr bwMode="auto">
            <a:xfrm>
              <a:off x="3394784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îṥľíḓè">
              <a:extLst>
                <a:ext uri="{FF2B5EF4-FFF2-40B4-BE49-F238E27FC236}">
                  <a16:creationId xmlns:a16="http://schemas.microsoft.com/office/drawing/2014/main" xmlns="" id="{1DE321D9-BEAF-4926-8757-D1005DF083FC}"/>
                </a:ext>
              </a:extLst>
            </p:cNvPr>
            <p:cNvSpPr/>
            <p:nvPr/>
          </p:nvSpPr>
          <p:spPr bwMode="auto">
            <a:xfrm>
              <a:off x="3562966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3"/>
                    <a:pt x="7" y="30"/>
                    <a:pt x="17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ṩlïḍè">
              <a:extLst>
                <a:ext uri="{FF2B5EF4-FFF2-40B4-BE49-F238E27FC236}">
                  <a16:creationId xmlns:a16="http://schemas.microsoft.com/office/drawing/2014/main" xmlns="" id="{0F979923-4001-4C50-B4E9-72DDEE2A19DC}"/>
                </a:ext>
              </a:extLst>
            </p:cNvPr>
            <p:cNvSpPr/>
            <p:nvPr/>
          </p:nvSpPr>
          <p:spPr bwMode="auto">
            <a:xfrm>
              <a:off x="3729604" y="4063064"/>
              <a:ext cx="154295" cy="109550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3"/>
                    <a:pt x="7" y="30"/>
                    <a:pt x="17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ïṩḻîḓé">
              <a:extLst>
                <a:ext uri="{FF2B5EF4-FFF2-40B4-BE49-F238E27FC236}">
                  <a16:creationId xmlns:a16="http://schemas.microsoft.com/office/drawing/2014/main" xmlns="" id="{6DDE723E-79FC-4F91-AB50-D30AFDEDE7AA}"/>
                </a:ext>
              </a:extLst>
            </p:cNvPr>
            <p:cNvSpPr/>
            <p:nvPr/>
          </p:nvSpPr>
          <p:spPr bwMode="auto">
            <a:xfrm>
              <a:off x="3897785" y="4063064"/>
              <a:ext cx="149666" cy="109550"/>
            </a:xfrm>
            <a:custGeom>
              <a:avLst/>
              <a:gdLst>
                <a:gd name="T0" fmla="*/ 40 w 41"/>
                <a:gd name="T1" fmla="*/ 15 h 30"/>
                <a:gd name="T2" fmla="*/ 24 w 41"/>
                <a:gd name="T3" fmla="*/ 0 h 30"/>
                <a:gd name="T4" fmla="*/ 2 w 41"/>
                <a:gd name="T5" fmla="*/ 15 h 30"/>
                <a:gd name="T6" fmla="*/ 18 w 41"/>
                <a:gd name="T7" fmla="*/ 30 h 30"/>
                <a:gd name="T8" fmla="*/ 40 w 41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0">
                  <a:moveTo>
                    <a:pt x="40" y="15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î$ļïḍé">
              <a:extLst>
                <a:ext uri="{FF2B5EF4-FFF2-40B4-BE49-F238E27FC236}">
                  <a16:creationId xmlns:a16="http://schemas.microsoft.com/office/drawing/2014/main" xmlns="" id="{40960FD6-23CE-408D-841D-A661F915606A}"/>
                </a:ext>
              </a:extLst>
            </p:cNvPr>
            <p:cNvSpPr/>
            <p:nvPr/>
          </p:nvSpPr>
          <p:spPr bwMode="auto">
            <a:xfrm>
              <a:off x="2843953" y="4198843"/>
              <a:ext cx="160466" cy="112636"/>
            </a:xfrm>
            <a:custGeom>
              <a:avLst/>
              <a:gdLst>
                <a:gd name="T0" fmla="*/ 41 w 44"/>
                <a:gd name="T1" fmla="*/ 15 h 31"/>
                <a:gd name="T2" fmla="*/ 27 w 44"/>
                <a:gd name="T3" fmla="*/ 0 h 31"/>
                <a:gd name="T4" fmla="*/ 3 w 44"/>
                <a:gd name="T5" fmla="*/ 15 h 31"/>
                <a:gd name="T6" fmla="*/ 16 w 44"/>
                <a:gd name="T7" fmla="*/ 31 h 31"/>
                <a:gd name="T8" fmla="*/ 41 w 4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1" y="15"/>
                  </a:moveTo>
                  <a:cubicBezTo>
                    <a:pt x="44" y="7"/>
                    <a:pt x="37" y="0"/>
                    <a:pt x="27" y="0"/>
                  </a:cubicBezTo>
                  <a:cubicBezTo>
                    <a:pt x="16" y="0"/>
                    <a:pt x="6" y="7"/>
                    <a:pt x="3" y="15"/>
                  </a:cubicBezTo>
                  <a:cubicBezTo>
                    <a:pt x="0" y="24"/>
                    <a:pt x="6" y="31"/>
                    <a:pt x="16" y="31"/>
                  </a:cubicBezTo>
                  <a:cubicBezTo>
                    <a:pt x="27" y="31"/>
                    <a:pt x="38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íṣ1íḑê">
              <a:extLst>
                <a:ext uri="{FF2B5EF4-FFF2-40B4-BE49-F238E27FC236}">
                  <a16:creationId xmlns:a16="http://schemas.microsoft.com/office/drawing/2014/main" xmlns="" id="{FBD0AA3C-D650-4E44-91A1-C23867570CAA}"/>
                </a:ext>
              </a:extLst>
            </p:cNvPr>
            <p:cNvSpPr/>
            <p:nvPr/>
          </p:nvSpPr>
          <p:spPr bwMode="auto">
            <a:xfrm>
              <a:off x="3015219" y="4198843"/>
              <a:ext cx="155838" cy="112636"/>
            </a:xfrm>
            <a:custGeom>
              <a:avLst/>
              <a:gdLst>
                <a:gd name="T0" fmla="*/ 40 w 43"/>
                <a:gd name="T1" fmla="*/ 15 h 31"/>
                <a:gd name="T2" fmla="*/ 26 w 43"/>
                <a:gd name="T3" fmla="*/ 0 h 31"/>
                <a:gd name="T4" fmla="*/ 2 w 43"/>
                <a:gd name="T5" fmla="*/ 15 h 31"/>
                <a:gd name="T6" fmla="*/ 16 w 43"/>
                <a:gd name="T7" fmla="*/ 31 h 31"/>
                <a:gd name="T8" fmla="*/ 40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0" y="15"/>
                  </a:moveTo>
                  <a:cubicBezTo>
                    <a:pt x="43" y="7"/>
                    <a:pt x="37" y="0"/>
                    <a:pt x="26" y="0"/>
                  </a:cubicBezTo>
                  <a:cubicBezTo>
                    <a:pt x="16" y="0"/>
                    <a:pt x="5" y="7"/>
                    <a:pt x="2" y="15"/>
                  </a:cubicBezTo>
                  <a:cubicBezTo>
                    <a:pt x="0" y="24"/>
                    <a:pt x="6" y="31"/>
                    <a:pt x="16" y="31"/>
                  </a:cubicBezTo>
                  <a:cubicBezTo>
                    <a:pt x="27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íŝḻïdé">
              <a:extLst>
                <a:ext uri="{FF2B5EF4-FFF2-40B4-BE49-F238E27FC236}">
                  <a16:creationId xmlns:a16="http://schemas.microsoft.com/office/drawing/2014/main" xmlns="" id="{E80CDA2A-A1C2-4B44-882E-651A9C8858EF}"/>
                </a:ext>
              </a:extLst>
            </p:cNvPr>
            <p:cNvSpPr/>
            <p:nvPr/>
          </p:nvSpPr>
          <p:spPr bwMode="auto">
            <a:xfrm>
              <a:off x="3183401" y="4198843"/>
              <a:ext cx="160466" cy="112636"/>
            </a:xfrm>
            <a:custGeom>
              <a:avLst/>
              <a:gdLst>
                <a:gd name="T0" fmla="*/ 41 w 44"/>
                <a:gd name="T1" fmla="*/ 15 h 31"/>
                <a:gd name="T2" fmla="*/ 27 w 44"/>
                <a:gd name="T3" fmla="*/ 0 h 31"/>
                <a:gd name="T4" fmla="*/ 3 w 44"/>
                <a:gd name="T5" fmla="*/ 15 h 31"/>
                <a:gd name="T6" fmla="*/ 17 w 44"/>
                <a:gd name="T7" fmla="*/ 31 h 31"/>
                <a:gd name="T8" fmla="*/ 41 w 4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1" y="15"/>
                  </a:moveTo>
                  <a:cubicBezTo>
                    <a:pt x="44" y="7"/>
                    <a:pt x="37" y="0"/>
                    <a:pt x="27" y="0"/>
                  </a:cubicBezTo>
                  <a:cubicBezTo>
                    <a:pt x="16" y="0"/>
                    <a:pt x="6" y="7"/>
                    <a:pt x="3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ïsḷiḋê">
              <a:extLst>
                <a:ext uri="{FF2B5EF4-FFF2-40B4-BE49-F238E27FC236}">
                  <a16:creationId xmlns:a16="http://schemas.microsoft.com/office/drawing/2014/main" xmlns="" id="{0D604609-EBB8-4752-9740-48A14A4B3564}"/>
                </a:ext>
              </a:extLst>
            </p:cNvPr>
            <p:cNvSpPr/>
            <p:nvPr/>
          </p:nvSpPr>
          <p:spPr bwMode="auto">
            <a:xfrm>
              <a:off x="3354667" y="4198843"/>
              <a:ext cx="155838" cy="112636"/>
            </a:xfrm>
            <a:custGeom>
              <a:avLst/>
              <a:gdLst>
                <a:gd name="T0" fmla="*/ 41 w 43"/>
                <a:gd name="T1" fmla="*/ 15 h 31"/>
                <a:gd name="T2" fmla="*/ 26 w 43"/>
                <a:gd name="T3" fmla="*/ 0 h 31"/>
                <a:gd name="T4" fmla="*/ 3 w 43"/>
                <a:gd name="T5" fmla="*/ 15 h 31"/>
                <a:gd name="T6" fmla="*/ 17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6" y="0"/>
                    <a:pt x="5" y="7"/>
                    <a:pt x="3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ïṡļíḓê">
              <a:extLst>
                <a:ext uri="{FF2B5EF4-FFF2-40B4-BE49-F238E27FC236}">
                  <a16:creationId xmlns:a16="http://schemas.microsoft.com/office/drawing/2014/main" xmlns="" id="{8771A9C5-0068-4C3B-9463-51468C65CF74}"/>
                </a:ext>
              </a:extLst>
            </p:cNvPr>
            <p:cNvSpPr/>
            <p:nvPr/>
          </p:nvSpPr>
          <p:spPr bwMode="auto">
            <a:xfrm>
              <a:off x="3525935" y="4198843"/>
              <a:ext cx="157381" cy="112636"/>
            </a:xfrm>
            <a:custGeom>
              <a:avLst/>
              <a:gdLst>
                <a:gd name="T0" fmla="*/ 40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7 w 43"/>
                <a:gd name="T7" fmla="*/ 31 h 31"/>
                <a:gd name="T8" fmla="*/ 40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0" y="15"/>
                  </a:moveTo>
                  <a:cubicBezTo>
                    <a:pt x="43" y="7"/>
                    <a:pt x="36" y="0"/>
                    <a:pt x="25" y="0"/>
                  </a:cubicBezTo>
                  <a:cubicBezTo>
                    <a:pt x="15" y="0"/>
                    <a:pt x="5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iṥḻidè">
              <a:extLst>
                <a:ext uri="{FF2B5EF4-FFF2-40B4-BE49-F238E27FC236}">
                  <a16:creationId xmlns:a16="http://schemas.microsoft.com/office/drawing/2014/main" xmlns="" id="{48E52D68-0006-4506-AED1-1990E3AC3923}"/>
                </a:ext>
              </a:extLst>
            </p:cNvPr>
            <p:cNvSpPr/>
            <p:nvPr/>
          </p:nvSpPr>
          <p:spPr bwMode="auto">
            <a:xfrm>
              <a:off x="3697202" y="4198843"/>
              <a:ext cx="152752" cy="112636"/>
            </a:xfrm>
            <a:custGeom>
              <a:avLst/>
              <a:gdLst>
                <a:gd name="T0" fmla="*/ 40 w 42"/>
                <a:gd name="T1" fmla="*/ 15 h 31"/>
                <a:gd name="T2" fmla="*/ 25 w 42"/>
                <a:gd name="T3" fmla="*/ 0 h 31"/>
                <a:gd name="T4" fmla="*/ 2 w 42"/>
                <a:gd name="T5" fmla="*/ 15 h 31"/>
                <a:gd name="T6" fmla="*/ 17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7"/>
                    <a:pt x="35" y="0"/>
                    <a:pt x="25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ïṣ1îďe">
              <a:extLst>
                <a:ext uri="{FF2B5EF4-FFF2-40B4-BE49-F238E27FC236}">
                  <a16:creationId xmlns:a16="http://schemas.microsoft.com/office/drawing/2014/main" xmlns="" id="{CAC4899C-570A-4781-B1D5-23154081596F}"/>
                </a:ext>
              </a:extLst>
            </p:cNvPr>
            <p:cNvSpPr/>
            <p:nvPr/>
          </p:nvSpPr>
          <p:spPr bwMode="auto">
            <a:xfrm>
              <a:off x="3868469" y="4198843"/>
              <a:ext cx="154295" cy="112636"/>
            </a:xfrm>
            <a:custGeom>
              <a:avLst/>
              <a:gdLst>
                <a:gd name="T0" fmla="*/ 40 w 42"/>
                <a:gd name="T1" fmla="*/ 15 h 31"/>
                <a:gd name="T2" fmla="*/ 24 w 42"/>
                <a:gd name="T3" fmla="*/ 0 h 31"/>
                <a:gd name="T4" fmla="*/ 2 w 42"/>
                <a:gd name="T5" fmla="*/ 15 h 31"/>
                <a:gd name="T6" fmla="*/ 17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iṩḻíḍê">
              <a:extLst>
                <a:ext uri="{FF2B5EF4-FFF2-40B4-BE49-F238E27FC236}">
                  <a16:creationId xmlns:a16="http://schemas.microsoft.com/office/drawing/2014/main" xmlns="" id="{BBF30910-2B5B-41DB-9DB7-5E89A4FF5AE6}"/>
                </a:ext>
              </a:extLst>
            </p:cNvPr>
            <p:cNvSpPr/>
            <p:nvPr/>
          </p:nvSpPr>
          <p:spPr bwMode="auto">
            <a:xfrm>
              <a:off x="2793035" y="4337708"/>
              <a:ext cx="163552" cy="115721"/>
            </a:xfrm>
            <a:custGeom>
              <a:avLst/>
              <a:gdLst>
                <a:gd name="T0" fmla="*/ 42 w 45"/>
                <a:gd name="T1" fmla="*/ 16 h 32"/>
                <a:gd name="T2" fmla="*/ 28 w 45"/>
                <a:gd name="T3" fmla="*/ 0 h 32"/>
                <a:gd name="T4" fmla="*/ 3 w 45"/>
                <a:gd name="T5" fmla="*/ 16 h 32"/>
                <a:gd name="T6" fmla="*/ 17 w 45"/>
                <a:gd name="T7" fmla="*/ 32 h 32"/>
                <a:gd name="T8" fmla="*/ 42 w 45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2">
                  <a:moveTo>
                    <a:pt x="42" y="16"/>
                  </a:moveTo>
                  <a:cubicBezTo>
                    <a:pt x="45" y="7"/>
                    <a:pt x="39" y="0"/>
                    <a:pt x="28" y="0"/>
                  </a:cubicBezTo>
                  <a:cubicBezTo>
                    <a:pt x="17" y="0"/>
                    <a:pt x="6" y="7"/>
                    <a:pt x="3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8" y="32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îşľiḑé">
              <a:extLst>
                <a:ext uri="{FF2B5EF4-FFF2-40B4-BE49-F238E27FC236}">
                  <a16:creationId xmlns:a16="http://schemas.microsoft.com/office/drawing/2014/main" xmlns="" id="{2D92DA13-E526-43E9-A973-F4ABD250CD11}"/>
                </a:ext>
              </a:extLst>
            </p:cNvPr>
            <p:cNvSpPr/>
            <p:nvPr/>
          </p:nvSpPr>
          <p:spPr bwMode="auto">
            <a:xfrm>
              <a:off x="2967388" y="4337708"/>
              <a:ext cx="160466" cy="115721"/>
            </a:xfrm>
            <a:custGeom>
              <a:avLst/>
              <a:gdLst>
                <a:gd name="T0" fmla="*/ 42 w 44"/>
                <a:gd name="T1" fmla="*/ 16 h 32"/>
                <a:gd name="T2" fmla="*/ 27 w 44"/>
                <a:gd name="T3" fmla="*/ 0 h 32"/>
                <a:gd name="T4" fmla="*/ 3 w 44"/>
                <a:gd name="T5" fmla="*/ 16 h 32"/>
                <a:gd name="T6" fmla="*/ 17 w 44"/>
                <a:gd name="T7" fmla="*/ 32 h 32"/>
                <a:gd name="T8" fmla="*/ 42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2" y="16"/>
                  </a:moveTo>
                  <a:cubicBezTo>
                    <a:pt x="44" y="7"/>
                    <a:pt x="38" y="0"/>
                    <a:pt x="27" y="0"/>
                  </a:cubicBezTo>
                  <a:cubicBezTo>
                    <a:pt x="17" y="0"/>
                    <a:pt x="6" y="7"/>
                    <a:pt x="3" y="16"/>
                  </a:cubicBezTo>
                  <a:cubicBezTo>
                    <a:pt x="0" y="25"/>
                    <a:pt x="6" y="32"/>
                    <a:pt x="17" y="32"/>
                  </a:cubicBezTo>
                  <a:cubicBezTo>
                    <a:pt x="28" y="32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ïṡḻîďe">
              <a:extLst>
                <a:ext uri="{FF2B5EF4-FFF2-40B4-BE49-F238E27FC236}">
                  <a16:creationId xmlns:a16="http://schemas.microsoft.com/office/drawing/2014/main" xmlns="" id="{6C9AC866-4D53-4B7D-87E4-5CAA16F96874}"/>
                </a:ext>
              </a:extLst>
            </p:cNvPr>
            <p:cNvSpPr/>
            <p:nvPr/>
          </p:nvSpPr>
          <p:spPr bwMode="auto">
            <a:xfrm>
              <a:off x="3143284" y="4337708"/>
              <a:ext cx="160466" cy="115721"/>
            </a:xfrm>
            <a:custGeom>
              <a:avLst/>
              <a:gdLst>
                <a:gd name="T0" fmla="*/ 41 w 44"/>
                <a:gd name="T1" fmla="*/ 16 h 32"/>
                <a:gd name="T2" fmla="*/ 26 w 44"/>
                <a:gd name="T3" fmla="*/ 0 h 32"/>
                <a:gd name="T4" fmla="*/ 2 w 44"/>
                <a:gd name="T5" fmla="*/ 16 h 32"/>
                <a:gd name="T6" fmla="*/ 17 w 44"/>
                <a:gd name="T7" fmla="*/ 32 h 32"/>
                <a:gd name="T8" fmla="*/ 41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1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6" y="0"/>
                    <a:pt x="5" y="7"/>
                    <a:pt x="2" y="16"/>
                  </a:cubicBezTo>
                  <a:cubicBezTo>
                    <a:pt x="0" y="25"/>
                    <a:pt x="6" y="32"/>
                    <a:pt x="17" y="32"/>
                  </a:cubicBezTo>
                  <a:cubicBezTo>
                    <a:pt x="28" y="32"/>
                    <a:pt x="38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isḷíḍê">
              <a:extLst>
                <a:ext uri="{FF2B5EF4-FFF2-40B4-BE49-F238E27FC236}">
                  <a16:creationId xmlns:a16="http://schemas.microsoft.com/office/drawing/2014/main" xmlns="" id="{9A0BF8E2-982B-411B-9DEE-65658C87C8C9}"/>
                </a:ext>
              </a:extLst>
            </p:cNvPr>
            <p:cNvSpPr/>
            <p:nvPr/>
          </p:nvSpPr>
          <p:spPr bwMode="auto">
            <a:xfrm>
              <a:off x="3314551" y="4337708"/>
              <a:ext cx="160466" cy="115721"/>
            </a:xfrm>
            <a:custGeom>
              <a:avLst/>
              <a:gdLst>
                <a:gd name="T0" fmla="*/ 41 w 44"/>
                <a:gd name="T1" fmla="*/ 16 h 32"/>
                <a:gd name="T2" fmla="*/ 26 w 44"/>
                <a:gd name="T3" fmla="*/ 0 h 32"/>
                <a:gd name="T4" fmla="*/ 3 w 44"/>
                <a:gd name="T5" fmla="*/ 16 h 32"/>
                <a:gd name="T6" fmla="*/ 18 w 44"/>
                <a:gd name="T7" fmla="*/ 32 h 32"/>
                <a:gd name="T8" fmla="*/ 41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1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6" y="0"/>
                    <a:pt x="5" y="7"/>
                    <a:pt x="3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8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iSļîďè">
              <a:extLst>
                <a:ext uri="{FF2B5EF4-FFF2-40B4-BE49-F238E27FC236}">
                  <a16:creationId xmlns:a16="http://schemas.microsoft.com/office/drawing/2014/main" xmlns="" id="{728CA05F-22F6-4E73-B9DD-58335F6D1B5B}"/>
                </a:ext>
              </a:extLst>
            </p:cNvPr>
            <p:cNvSpPr/>
            <p:nvPr/>
          </p:nvSpPr>
          <p:spPr bwMode="auto">
            <a:xfrm>
              <a:off x="3488904" y="4337708"/>
              <a:ext cx="157381" cy="115721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2 w 43"/>
                <a:gd name="T5" fmla="*/ 16 h 32"/>
                <a:gd name="T6" fmla="*/ 17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5" y="0"/>
                    <a:pt x="4" y="7"/>
                    <a:pt x="2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8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îślîdé">
              <a:extLst>
                <a:ext uri="{FF2B5EF4-FFF2-40B4-BE49-F238E27FC236}">
                  <a16:creationId xmlns:a16="http://schemas.microsoft.com/office/drawing/2014/main" xmlns="" id="{1458DE9C-1E9D-4D3E-B431-3656632F82D8}"/>
                </a:ext>
              </a:extLst>
            </p:cNvPr>
            <p:cNvSpPr/>
            <p:nvPr/>
          </p:nvSpPr>
          <p:spPr bwMode="auto">
            <a:xfrm>
              <a:off x="2745204" y="4479659"/>
              <a:ext cx="163552" cy="123436"/>
            </a:xfrm>
            <a:custGeom>
              <a:avLst/>
              <a:gdLst>
                <a:gd name="T0" fmla="*/ 42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7 w 45"/>
                <a:gd name="T7" fmla="*/ 34 h 34"/>
                <a:gd name="T8" fmla="*/ 42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2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6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ïṣḻïḓê">
              <a:extLst>
                <a:ext uri="{FF2B5EF4-FFF2-40B4-BE49-F238E27FC236}">
                  <a16:creationId xmlns:a16="http://schemas.microsoft.com/office/drawing/2014/main" xmlns="" id="{FFCD7160-19DF-4237-9132-C60DB6F6B131}"/>
                </a:ext>
              </a:extLst>
            </p:cNvPr>
            <p:cNvSpPr/>
            <p:nvPr/>
          </p:nvSpPr>
          <p:spPr bwMode="auto">
            <a:xfrm>
              <a:off x="2919557" y="4479659"/>
              <a:ext cx="165096" cy="123436"/>
            </a:xfrm>
            <a:custGeom>
              <a:avLst/>
              <a:gdLst>
                <a:gd name="T0" fmla="*/ 42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7 w 45"/>
                <a:gd name="T7" fmla="*/ 34 h 34"/>
                <a:gd name="T8" fmla="*/ 42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2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6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íšḻíḍé">
              <a:extLst>
                <a:ext uri="{FF2B5EF4-FFF2-40B4-BE49-F238E27FC236}">
                  <a16:creationId xmlns:a16="http://schemas.microsoft.com/office/drawing/2014/main" xmlns="" id="{4A94452A-D139-4270-A57B-7D9E0283CBA5}"/>
                </a:ext>
              </a:extLst>
            </p:cNvPr>
            <p:cNvSpPr/>
            <p:nvPr/>
          </p:nvSpPr>
          <p:spPr bwMode="auto">
            <a:xfrm>
              <a:off x="3095452" y="4479659"/>
              <a:ext cx="163552" cy="123436"/>
            </a:xfrm>
            <a:custGeom>
              <a:avLst/>
              <a:gdLst>
                <a:gd name="T0" fmla="*/ 43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8 w 45"/>
                <a:gd name="T7" fmla="*/ 34 h 34"/>
                <a:gd name="T8" fmla="*/ 43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3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7" y="34"/>
                    <a:pt x="18" y="34"/>
                  </a:cubicBezTo>
                  <a:cubicBezTo>
                    <a:pt x="29" y="34"/>
                    <a:pt x="40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í$ḷïḑê">
              <a:extLst>
                <a:ext uri="{FF2B5EF4-FFF2-40B4-BE49-F238E27FC236}">
                  <a16:creationId xmlns:a16="http://schemas.microsoft.com/office/drawing/2014/main" xmlns="" id="{63EA46DE-06A0-4ACC-BC88-62E69FBD93C5}"/>
                </a:ext>
              </a:extLst>
            </p:cNvPr>
            <p:cNvSpPr/>
            <p:nvPr/>
          </p:nvSpPr>
          <p:spPr bwMode="auto">
            <a:xfrm>
              <a:off x="3274434" y="4479659"/>
              <a:ext cx="160466" cy="123436"/>
            </a:xfrm>
            <a:custGeom>
              <a:avLst/>
              <a:gdLst>
                <a:gd name="T0" fmla="*/ 42 w 44"/>
                <a:gd name="T1" fmla="*/ 17 h 34"/>
                <a:gd name="T2" fmla="*/ 27 w 44"/>
                <a:gd name="T3" fmla="*/ 0 h 34"/>
                <a:gd name="T4" fmla="*/ 2 w 44"/>
                <a:gd name="T5" fmla="*/ 17 h 34"/>
                <a:gd name="T6" fmla="*/ 17 w 44"/>
                <a:gd name="T7" fmla="*/ 34 h 34"/>
                <a:gd name="T8" fmla="*/ 42 w 44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2" y="17"/>
                  </a:moveTo>
                  <a:cubicBezTo>
                    <a:pt x="44" y="8"/>
                    <a:pt x="37" y="0"/>
                    <a:pt x="27" y="0"/>
                  </a:cubicBezTo>
                  <a:cubicBezTo>
                    <a:pt x="16" y="0"/>
                    <a:pt x="5" y="8"/>
                    <a:pt x="2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íṧ1ïḋè">
              <a:extLst>
                <a:ext uri="{FF2B5EF4-FFF2-40B4-BE49-F238E27FC236}">
                  <a16:creationId xmlns:a16="http://schemas.microsoft.com/office/drawing/2014/main" xmlns="" id="{D02A67A2-E124-4D9D-989B-2FF8F2A13AA9}"/>
                </a:ext>
              </a:extLst>
            </p:cNvPr>
            <p:cNvSpPr/>
            <p:nvPr/>
          </p:nvSpPr>
          <p:spPr bwMode="auto">
            <a:xfrm>
              <a:off x="3448788" y="4479659"/>
              <a:ext cx="160466" cy="123436"/>
            </a:xfrm>
            <a:custGeom>
              <a:avLst/>
              <a:gdLst>
                <a:gd name="T0" fmla="*/ 42 w 44"/>
                <a:gd name="T1" fmla="*/ 17 h 34"/>
                <a:gd name="T2" fmla="*/ 27 w 44"/>
                <a:gd name="T3" fmla="*/ 0 h 34"/>
                <a:gd name="T4" fmla="*/ 3 w 44"/>
                <a:gd name="T5" fmla="*/ 17 h 34"/>
                <a:gd name="T6" fmla="*/ 18 w 44"/>
                <a:gd name="T7" fmla="*/ 34 h 34"/>
                <a:gd name="T8" fmla="*/ 42 w 44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2" y="17"/>
                  </a:moveTo>
                  <a:cubicBezTo>
                    <a:pt x="44" y="8"/>
                    <a:pt x="37" y="0"/>
                    <a:pt x="27" y="0"/>
                  </a:cubicBezTo>
                  <a:cubicBezTo>
                    <a:pt x="16" y="0"/>
                    <a:pt x="5" y="8"/>
                    <a:pt x="3" y="17"/>
                  </a:cubicBezTo>
                  <a:cubicBezTo>
                    <a:pt x="0" y="26"/>
                    <a:pt x="7" y="34"/>
                    <a:pt x="18" y="34"/>
                  </a:cubicBezTo>
                  <a:cubicBezTo>
                    <a:pt x="29" y="34"/>
                    <a:pt x="40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iš1ïḍè">
              <a:extLst>
                <a:ext uri="{FF2B5EF4-FFF2-40B4-BE49-F238E27FC236}">
                  <a16:creationId xmlns:a16="http://schemas.microsoft.com/office/drawing/2014/main" xmlns="" id="{907CC454-1F54-435C-A4FD-7B077286CA8C}"/>
                </a:ext>
              </a:extLst>
            </p:cNvPr>
            <p:cNvSpPr/>
            <p:nvPr/>
          </p:nvSpPr>
          <p:spPr bwMode="auto">
            <a:xfrm>
              <a:off x="2689658" y="4629324"/>
              <a:ext cx="171268" cy="128065"/>
            </a:xfrm>
            <a:custGeom>
              <a:avLst/>
              <a:gdLst>
                <a:gd name="T0" fmla="*/ 44 w 47"/>
                <a:gd name="T1" fmla="*/ 17 h 35"/>
                <a:gd name="T2" fmla="*/ 29 w 47"/>
                <a:gd name="T3" fmla="*/ 0 h 35"/>
                <a:gd name="T4" fmla="*/ 4 w 47"/>
                <a:gd name="T5" fmla="*/ 17 h 35"/>
                <a:gd name="T6" fmla="*/ 18 w 47"/>
                <a:gd name="T7" fmla="*/ 35 h 35"/>
                <a:gd name="T8" fmla="*/ 44 w 47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4" y="17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7" y="8"/>
                    <a:pt x="4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1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íśľíďè">
              <a:extLst>
                <a:ext uri="{FF2B5EF4-FFF2-40B4-BE49-F238E27FC236}">
                  <a16:creationId xmlns:a16="http://schemas.microsoft.com/office/drawing/2014/main" xmlns="" id="{5670B155-60C6-46E5-AEC7-C4D7DE675F66}"/>
                </a:ext>
              </a:extLst>
            </p:cNvPr>
            <p:cNvSpPr/>
            <p:nvPr/>
          </p:nvSpPr>
          <p:spPr bwMode="auto">
            <a:xfrm>
              <a:off x="2873268" y="4629324"/>
              <a:ext cx="166638" cy="128065"/>
            </a:xfrm>
            <a:custGeom>
              <a:avLst/>
              <a:gdLst>
                <a:gd name="T0" fmla="*/ 43 w 46"/>
                <a:gd name="T1" fmla="*/ 17 h 35"/>
                <a:gd name="T2" fmla="*/ 28 w 46"/>
                <a:gd name="T3" fmla="*/ 0 h 35"/>
                <a:gd name="T4" fmla="*/ 3 w 46"/>
                <a:gd name="T5" fmla="*/ 17 h 35"/>
                <a:gd name="T6" fmla="*/ 17 w 46"/>
                <a:gd name="T7" fmla="*/ 35 h 35"/>
                <a:gd name="T8" fmla="*/ 43 w 46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5">
                  <a:moveTo>
                    <a:pt x="43" y="17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7"/>
                    <a:pt x="6" y="35"/>
                    <a:pt x="17" y="35"/>
                  </a:cubicBezTo>
                  <a:cubicBezTo>
                    <a:pt x="28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i$ľïďè">
              <a:extLst>
                <a:ext uri="{FF2B5EF4-FFF2-40B4-BE49-F238E27FC236}">
                  <a16:creationId xmlns:a16="http://schemas.microsoft.com/office/drawing/2014/main" xmlns="" id="{9C3873E8-9D88-402A-8A64-76B1E3A3229A}"/>
                </a:ext>
              </a:extLst>
            </p:cNvPr>
            <p:cNvSpPr/>
            <p:nvPr/>
          </p:nvSpPr>
          <p:spPr bwMode="auto">
            <a:xfrm>
              <a:off x="3050707" y="4629324"/>
              <a:ext cx="165096" cy="128065"/>
            </a:xfrm>
            <a:custGeom>
              <a:avLst/>
              <a:gdLst>
                <a:gd name="T0" fmla="*/ 43 w 45"/>
                <a:gd name="T1" fmla="*/ 17 h 35"/>
                <a:gd name="T2" fmla="*/ 28 w 45"/>
                <a:gd name="T3" fmla="*/ 0 h 35"/>
                <a:gd name="T4" fmla="*/ 3 w 45"/>
                <a:gd name="T5" fmla="*/ 17 h 35"/>
                <a:gd name="T6" fmla="*/ 18 w 45"/>
                <a:gd name="T7" fmla="*/ 35 h 35"/>
                <a:gd name="T8" fmla="*/ 43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3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7"/>
                    <a:pt x="6" y="35"/>
                    <a:pt x="18" y="35"/>
                  </a:cubicBezTo>
                  <a:cubicBezTo>
                    <a:pt x="29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iṧḷiḋé">
              <a:extLst>
                <a:ext uri="{FF2B5EF4-FFF2-40B4-BE49-F238E27FC236}">
                  <a16:creationId xmlns:a16="http://schemas.microsoft.com/office/drawing/2014/main" xmlns="" id="{A158F148-5FE0-4F52-BD79-FBF37C5F317B}"/>
                </a:ext>
              </a:extLst>
            </p:cNvPr>
            <p:cNvSpPr/>
            <p:nvPr/>
          </p:nvSpPr>
          <p:spPr bwMode="auto">
            <a:xfrm>
              <a:off x="3229689" y="4629324"/>
              <a:ext cx="165096" cy="128065"/>
            </a:xfrm>
            <a:custGeom>
              <a:avLst/>
              <a:gdLst>
                <a:gd name="T0" fmla="*/ 43 w 45"/>
                <a:gd name="T1" fmla="*/ 17 h 35"/>
                <a:gd name="T2" fmla="*/ 27 w 45"/>
                <a:gd name="T3" fmla="*/ 0 h 35"/>
                <a:gd name="T4" fmla="*/ 3 w 45"/>
                <a:gd name="T5" fmla="*/ 17 h 35"/>
                <a:gd name="T6" fmla="*/ 18 w 45"/>
                <a:gd name="T7" fmla="*/ 35 h 35"/>
                <a:gd name="T8" fmla="*/ 43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3" y="17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6" y="0"/>
                    <a:pt x="5" y="8"/>
                    <a:pt x="3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îṧḷíḋe">
              <a:extLst>
                <a:ext uri="{FF2B5EF4-FFF2-40B4-BE49-F238E27FC236}">
                  <a16:creationId xmlns:a16="http://schemas.microsoft.com/office/drawing/2014/main" xmlns="" id="{DBE7FE6F-1648-488B-9A51-A51B6F56922F}"/>
                </a:ext>
              </a:extLst>
            </p:cNvPr>
            <p:cNvSpPr/>
            <p:nvPr/>
          </p:nvSpPr>
          <p:spPr bwMode="auto">
            <a:xfrm>
              <a:off x="2456673" y="4783619"/>
              <a:ext cx="171268" cy="131151"/>
            </a:xfrm>
            <a:custGeom>
              <a:avLst/>
              <a:gdLst>
                <a:gd name="T0" fmla="*/ 44 w 47"/>
                <a:gd name="T1" fmla="*/ 18 h 36"/>
                <a:gd name="T2" fmla="*/ 30 w 47"/>
                <a:gd name="T3" fmla="*/ 0 h 36"/>
                <a:gd name="T4" fmla="*/ 3 w 47"/>
                <a:gd name="T5" fmla="*/ 18 h 36"/>
                <a:gd name="T6" fmla="*/ 17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1" y="0"/>
                    <a:pt x="30" y="0"/>
                  </a:cubicBezTo>
                  <a:cubicBezTo>
                    <a:pt x="19" y="0"/>
                    <a:pt x="7" y="8"/>
                    <a:pt x="3" y="18"/>
                  </a:cubicBezTo>
                  <a:cubicBezTo>
                    <a:pt x="0" y="28"/>
                    <a:pt x="6" y="36"/>
                    <a:pt x="17" y="36"/>
                  </a:cubicBezTo>
                  <a:cubicBezTo>
                    <a:pt x="28" y="36"/>
                    <a:pt x="40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îšľîḓê">
              <a:extLst>
                <a:ext uri="{FF2B5EF4-FFF2-40B4-BE49-F238E27FC236}">
                  <a16:creationId xmlns:a16="http://schemas.microsoft.com/office/drawing/2014/main" xmlns="" id="{8598E1FF-6C94-4C37-B540-D4D40C4F030E}"/>
                </a:ext>
              </a:extLst>
            </p:cNvPr>
            <p:cNvSpPr/>
            <p:nvPr/>
          </p:nvSpPr>
          <p:spPr bwMode="auto">
            <a:xfrm>
              <a:off x="2638740" y="4783619"/>
              <a:ext cx="171268" cy="131151"/>
            </a:xfrm>
            <a:custGeom>
              <a:avLst/>
              <a:gdLst>
                <a:gd name="T0" fmla="*/ 44 w 47"/>
                <a:gd name="T1" fmla="*/ 18 h 36"/>
                <a:gd name="T2" fmla="*/ 29 w 47"/>
                <a:gd name="T3" fmla="*/ 0 h 36"/>
                <a:gd name="T4" fmla="*/ 3 w 47"/>
                <a:gd name="T5" fmla="*/ 18 h 36"/>
                <a:gd name="T6" fmla="*/ 17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6" y="8"/>
                    <a:pt x="3" y="18"/>
                  </a:cubicBezTo>
                  <a:cubicBezTo>
                    <a:pt x="0" y="28"/>
                    <a:pt x="6" y="36"/>
                    <a:pt x="17" y="36"/>
                  </a:cubicBezTo>
                  <a:cubicBezTo>
                    <a:pt x="29" y="36"/>
                    <a:pt x="41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ïṩľîḓe">
              <a:extLst>
                <a:ext uri="{FF2B5EF4-FFF2-40B4-BE49-F238E27FC236}">
                  <a16:creationId xmlns:a16="http://schemas.microsoft.com/office/drawing/2014/main" xmlns="" id="{1684E249-4818-4FF1-B354-FD7F8F61FB7D}"/>
                </a:ext>
              </a:extLst>
            </p:cNvPr>
            <p:cNvSpPr/>
            <p:nvPr/>
          </p:nvSpPr>
          <p:spPr bwMode="auto">
            <a:xfrm>
              <a:off x="2820808" y="4783619"/>
              <a:ext cx="172810" cy="131151"/>
            </a:xfrm>
            <a:custGeom>
              <a:avLst/>
              <a:gdLst>
                <a:gd name="T0" fmla="*/ 44 w 47"/>
                <a:gd name="T1" fmla="*/ 18 h 36"/>
                <a:gd name="T2" fmla="*/ 29 w 47"/>
                <a:gd name="T3" fmla="*/ 0 h 36"/>
                <a:gd name="T4" fmla="*/ 3 w 47"/>
                <a:gd name="T5" fmla="*/ 18 h 36"/>
                <a:gd name="T6" fmla="*/ 18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6" y="8"/>
                    <a:pt x="3" y="18"/>
                  </a:cubicBezTo>
                  <a:cubicBezTo>
                    <a:pt x="0" y="28"/>
                    <a:pt x="6" y="36"/>
                    <a:pt x="18" y="36"/>
                  </a:cubicBezTo>
                  <a:cubicBezTo>
                    <a:pt x="29" y="36"/>
                    <a:pt x="41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íSľíḓè">
              <a:extLst>
                <a:ext uri="{FF2B5EF4-FFF2-40B4-BE49-F238E27FC236}">
                  <a16:creationId xmlns:a16="http://schemas.microsoft.com/office/drawing/2014/main" xmlns="" id="{665713F8-3634-4DD7-A306-8F621F599CE3}"/>
                </a:ext>
              </a:extLst>
            </p:cNvPr>
            <p:cNvSpPr/>
            <p:nvPr/>
          </p:nvSpPr>
          <p:spPr bwMode="auto">
            <a:xfrm>
              <a:off x="3004419" y="4783619"/>
              <a:ext cx="166638" cy="131151"/>
            </a:xfrm>
            <a:custGeom>
              <a:avLst/>
              <a:gdLst>
                <a:gd name="T0" fmla="*/ 43 w 46"/>
                <a:gd name="T1" fmla="*/ 18 h 36"/>
                <a:gd name="T2" fmla="*/ 28 w 46"/>
                <a:gd name="T3" fmla="*/ 0 h 36"/>
                <a:gd name="T4" fmla="*/ 3 w 46"/>
                <a:gd name="T5" fmla="*/ 18 h 36"/>
                <a:gd name="T6" fmla="*/ 18 w 46"/>
                <a:gd name="T7" fmla="*/ 36 h 36"/>
                <a:gd name="T8" fmla="*/ 43 w 4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3" y="18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7" y="0"/>
                    <a:pt x="6" y="8"/>
                    <a:pt x="3" y="18"/>
                  </a:cubicBezTo>
                  <a:cubicBezTo>
                    <a:pt x="0" y="28"/>
                    <a:pt x="7" y="36"/>
                    <a:pt x="18" y="36"/>
                  </a:cubicBezTo>
                  <a:cubicBezTo>
                    <a:pt x="29" y="36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ṡḷîďè">
              <a:extLst>
                <a:ext uri="{FF2B5EF4-FFF2-40B4-BE49-F238E27FC236}">
                  <a16:creationId xmlns:a16="http://schemas.microsoft.com/office/drawing/2014/main" xmlns="" id="{08A0E724-32B0-4BBD-868A-CD23599775D2}"/>
                </a:ext>
              </a:extLst>
            </p:cNvPr>
            <p:cNvSpPr/>
            <p:nvPr/>
          </p:nvSpPr>
          <p:spPr bwMode="auto">
            <a:xfrm>
              <a:off x="2398041" y="4944086"/>
              <a:ext cx="175896" cy="134237"/>
            </a:xfrm>
            <a:custGeom>
              <a:avLst/>
              <a:gdLst>
                <a:gd name="T0" fmla="*/ 45 w 48"/>
                <a:gd name="T1" fmla="*/ 18 h 37"/>
                <a:gd name="T2" fmla="*/ 30 w 48"/>
                <a:gd name="T3" fmla="*/ 0 h 37"/>
                <a:gd name="T4" fmla="*/ 3 w 48"/>
                <a:gd name="T5" fmla="*/ 18 h 37"/>
                <a:gd name="T6" fmla="*/ 17 w 48"/>
                <a:gd name="T7" fmla="*/ 37 h 37"/>
                <a:gd name="T8" fmla="*/ 45 w 4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45" y="18"/>
                  </a:moveTo>
                  <a:cubicBezTo>
                    <a:pt x="48" y="8"/>
                    <a:pt x="42" y="0"/>
                    <a:pt x="30" y="0"/>
                  </a:cubicBezTo>
                  <a:cubicBezTo>
                    <a:pt x="19" y="0"/>
                    <a:pt x="7" y="8"/>
                    <a:pt x="3" y="18"/>
                  </a:cubicBezTo>
                  <a:cubicBezTo>
                    <a:pt x="0" y="29"/>
                    <a:pt x="6" y="37"/>
                    <a:pt x="17" y="37"/>
                  </a:cubicBezTo>
                  <a:cubicBezTo>
                    <a:pt x="29" y="37"/>
                    <a:pt x="41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îsļíḋé">
              <a:extLst>
                <a:ext uri="{FF2B5EF4-FFF2-40B4-BE49-F238E27FC236}">
                  <a16:creationId xmlns:a16="http://schemas.microsoft.com/office/drawing/2014/main" xmlns="" id="{EF378A20-1D5C-4E3C-A367-948C7AB7EC7D}"/>
                </a:ext>
              </a:extLst>
            </p:cNvPr>
            <p:cNvSpPr/>
            <p:nvPr/>
          </p:nvSpPr>
          <p:spPr bwMode="auto">
            <a:xfrm>
              <a:off x="2580108" y="4944086"/>
              <a:ext cx="178982" cy="134237"/>
            </a:xfrm>
            <a:custGeom>
              <a:avLst/>
              <a:gdLst>
                <a:gd name="T0" fmla="*/ 45 w 49"/>
                <a:gd name="T1" fmla="*/ 18 h 37"/>
                <a:gd name="T2" fmla="*/ 31 w 49"/>
                <a:gd name="T3" fmla="*/ 0 h 37"/>
                <a:gd name="T4" fmla="*/ 4 w 49"/>
                <a:gd name="T5" fmla="*/ 18 h 37"/>
                <a:gd name="T6" fmla="*/ 18 w 49"/>
                <a:gd name="T7" fmla="*/ 37 h 37"/>
                <a:gd name="T8" fmla="*/ 45 w 49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7">
                  <a:moveTo>
                    <a:pt x="45" y="18"/>
                  </a:moveTo>
                  <a:cubicBezTo>
                    <a:pt x="49" y="8"/>
                    <a:pt x="42" y="0"/>
                    <a:pt x="31" y="0"/>
                  </a:cubicBezTo>
                  <a:cubicBezTo>
                    <a:pt x="19" y="0"/>
                    <a:pt x="7" y="8"/>
                    <a:pt x="4" y="18"/>
                  </a:cubicBezTo>
                  <a:cubicBezTo>
                    <a:pt x="0" y="29"/>
                    <a:pt x="7" y="37"/>
                    <a:pt x="18" y="37"/>
                  </a:cubicBezTo>
                  <a:cubicBezTo>
                    <a:pt x="30" y="37"/>
                    <a:pt x="42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îs1iḓê">
              <a:extLst>
                <a:ext uri="{FF2B5EF4-FFF2-40B4-BE49-F238E27FC236}">
                  <a16:creationId xmlns:a16="http://schemas.microsoft.com/office/drawing/2014/main" xmlns="" id="{1CC04A35-9A8F-4C05-82BF-4852A7047FF8}"/>
                </a:ext>
              </a:extLst>
            </p:cNvPr>
            <p:cNvSpPr/>
            <p:nvPr/>
          </p:nvSpPr>
          <p:spPr bwMode="auto">
            <a:xfrm>
              <a:off x="2766805" y="4944086"/>
              <a:ext cx="174353" cy="134237"/>
            </a:xfrm>
            <a:custGeom>
              <a:avLst/>
              <a:gdLst>
                <a:gd name="T0" fmla="*/ 45 w 48"/>
                <a:gd name="T1" fmla="*/ 18 h 37"/>
                <a:gd name="T2" fmla="*/ 30 w 48"/>
                <a:gd name="T3" fmla="*/ 0 h 37"/>
                <a:gd name="T4" fmla="*/ 4 w 48"/>
                <a:gd name="T5" fmla="*/ 18 h 37"/>
                <a:gd name="T6" fmla="*/ 19 w 48"/>
                <a:gd name="T7" fmla="*/ 37 h 37"/>
                <a:gd name="T8" fmla="*/ 45 w 4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45" y="18"/>
                  </a:moveTo>
                  <a:cubicBezTo>
                    <a:pt x="48" y="8"/>
                    <a:pt x="41" y="0"/>
                    <a:pt x="30" y="0"/>
                  </a:cubicBezTo>
                  <a:cubicBezTo>
                    <a:pt x="19" y="0"/>
                    <a:pt x="7" y="8"/>
                    <a:pt x="4" y="18"/>
                  </a:cubicBezTo>
                  <a:cubicBezTo>
                    <a:pt x="0" y="29"/>
                    <a:pt x="7" y="37"/>
                    <a:pt x="19" y="37"/>
                  </a:cubicBezTo>
                  <a:cubicBezTo>
                    <a:pt x="30" y="37"/>
                    <a:pt x="42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ïŝľídè">
              <a:extLst>
                <a:ext uri="{FF2B5EF4-FFF2-40B4-BE49-F238E27FC236}">
                  <a16:creationId xmlns:a16="http://schemas.microsoft.com/office/drawing/2014/main" xmlns="" id="{EDD95C23-15DE-4AAA-8C02-127E95EA0214}"/>
                </a:ext>
              </a:extLst>
            </p:cNvPr>
            <p:cNvSpPr/>
            <p:nvPr/>
          </p:nvSpPr>
          <p:spPr bwMode="auto">
            <a:xfrm>
              <a:off x="2336323" y="5107638"/>
              <a:ext cx="178982" cy="138865"/>
            </a:xfrm>
            <a:custGeom>
              <a:avLst/>
              <a:gdLst>
                <a:gd name="T0" fmla="*/ 46 w 49"/>
                <a:gd name="T1" fmla="*/ 19 h 38"/>
                <a:gd name="T2" fmla="*/ 31 w 49"/>
                <a:gd name="T3" fmla="*/ 0 h 38"/>
                <a:gd name="T4" fmla="*/ 4 w 49"/>
                <a:gd name="T5" fmla="*/ 19 h 38"/>
                <a:gd name="T6" fmla="*/ 18 w 49"/>
                <a:gd name="T7" fmla="*/ 38 h 38"/>
                <a:gd name="T8" fmla="*/ 46 w 49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46" y="19"/>
                  </a:moveTo>
                  <a:cubicBezTo>
                    <a:pt x="49" y="9"/>
                    <a:pt x="43" y="0"/>
                    <a:pt x="31" y="0"/>
                  </a:cubicBezTo>
                  <a:cubicBezTo>
                    <a:pt x="20" y="0"/>
                    <a:pt x="7" y="9"/>
                    <a:pt x="4" y="19"/>
                  </a:cubicBezTo>
                  <a:cubicBezTo>
                    <a:pt x="0" y="30"/>
                    <a:pt x="6" y="38"/>
                    <a:pt x="18" y="38"/>
                  </a:cubicBezTo>
                  <a:cubicBezTo>
                    <a:pt x="30" y="38"/>
                    <a:pt x="42" y="30"/>
                    <a:pt x="4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iṩ1îḓè">
              <a:extLst>
                <a:ext uri="{FF2B5EF4-FFF2-40B4-BE49-F238E27FC236}">
                  <a16:creationId xmlns:a16="http://schemas.microsoft.com/office/drawing/2014/main" xmlns="" id="{BB2936C7-7EC7-4FA4-AF9B-7853586A3854}"/>
                </a:ext>
              </a:extLst>
            </p:cNvPr>
            <p:cNvSpPr/>
            <p:nvPr/>
          </p:nvSpPr>
          <p:spPr bwMode="auto">
            <a:xfrm>
              <a:off x="2526106" y="5107638"/>
              <a:ext cx="178982" cy="138865"/>
            </a:xfrm>
            <a:custGeom>
              <a:avLst/>
              <a:gdLst>
                <a:gd name="T0" fmla="*/ 45 w 49"/>
                <a:gd name="T1" fmla="*/ 19 h 38"/>
                <a:gd name="T2" fmla="*/ 31 w 49"/>
                <a:gd name="T3" fmla="*/ 0 h 38"/>
                <a:gd name="T4" fmla="*/ 3 w 49"/>
                <a:gd name="T5" fmla="*/ 19 h 38"/>
                <a:gd name="T6" fmla="*/ 18 w 49"/>
                <a:gd name="T7" fmla="*/ 38 h 38"/>
                <a:gd name="T8" fmla="*/ 45 w 49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45" y="19"/>
                  </a:moveTo>
                  <a:cubicBezTo>
                    <a:pt x="49" y="9"/>
                    <a:pt x="42" y="0"/>
                    <a:pt x="31" y="0"/>
                  </a:cubicBezTo>
                  <a:cubicBezTo>
                    <a:pt x="19" y="0"/>
                    <a:pt x="7" y="9"/>
                    <a:pt x="3" y="19"/>
                  </a:cubicBezTo>
                  <a:cubicBezTo>
                    <a:pt x="0" y="30"/>
                    <a:pt x="6" y="38"/>
                    <a:pt x="18" y="38"/>
                  </a:cubicBezTo>
                  <a:cubicBezTo>
                    <a:pt x="30" y="38"/>
                    <a:pt x="42" y="30"/>
                    <a:pt x="4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íś1íďê">
              <a:extLst>
                <a:ext uri="{FF2B5EF4-FFF2-40B4-BE49-F238E27FC236}">
                  <a16:creationId xmlns:a16="http://schemas.microsoft.com/office/drawing/2014/main" xmlns="" id="{8234201F-BC52-4719-9E70-DBE59F209B97}"/>
                </a:ext>
              </a:extLst>
            </p:cNvPr>
            <p:cNvSpPr/>
            <p:nvPr/>
          </p:nvSpPr>
          <p:spPr bwMode="auto">
            <a:xfrm>
              <a:off x="2274605" y="5280448"/>
              <a:ext cx="182068" cy="145037"/>
            </a:xfrm>
            <a:custGeom>
              <a:avLst/>
              <a:gdLst>
                <a:gd name="T0" fmla="*/ 46 w 50"/>
                <a:gd name="T1" fmla="*/ 20 h 40"/>
                <a:gd name="T2" fmla="*/ 32 w 50"/>
                <a:gd name="T3" fmla="*/ 0 h 40"/>
                <a:gd name="T4" fmla="*/ 4 w 50"/>
                <a:gd name="T5" fmla="*/ 20 h 40"/>
                <a:gd name="T6" fmla="*/ 18 w 50"/>
                <a:gd name="T7" fmla="*/ 40 h 40"/>
                <a:gd name="T8" fmla="*/ 46 w 50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0">
                  <a:moveTo>
                    <a:pt x="46" y="20"/>
                  </a:moveTo>
                  <a:cubicBezTo>
                    <a:pt x="50" y="9"/>
                    <a:pt x="44" y="0"/>
                    <a:pt x="32" y="0"/>
                  </a:cubicBezTo>
                  <a:cubicBezTo>
                    <a:pt x="20" y="0"/>
                    <a:pt x="7" y="9"/>
                    <a:pt x="4" y="20"/>
                  </a:cubicBezTo>
                  <a:cubicBezTo>
                    <a:pt x="0" y="31"/>
                    <a:pt x="6" y="40"/>
                    <a:pt x="18" y="40"/>
                  </a:cubicBezTo>
                  <a:cubicBezTo>
                    <a:pt x="30" y="40"/>
                    <a:pt x="43" y="31"/>
                    <a:pt x="4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íşḻïďé">
              <a:extLst>
                <a:ext uri="{FF2B5EF4-FFF2-40B4-BE49-F238E27FC236}">
                  <a16:creationId xmlns:a16="http://schemas.microsoft.com/office/drawing/2014/main" xmlns="" id="{A0A7B860-1376-42B8-8CC3-045F8C5C9815}"/>
                </a:ext>
              </a:extLst>
            </p:cNvPr>
            <p:cNvSpPr/>
            <p:nvPr/>
          </p:nvSpPr>
          <p:spPr bwMode="auto">
            <a:xfrm>
              <a:off x="2464388" y="5280448"/>
              <a:ext cx="185154" cy="145037"/>
            </a:xfrm>
            <a:custGeom>
              <a:avLst/>
              <a:gdLst>
                <a:gd name="T0" fmla="*/ 47 w 51"/>
                <a:gd name="T1" fmla="*/ 20 h 40"/>
                <a:gd name="T2" fmla="*/ 32 w 51"/>
                <a:gd name="T3" fmla="*/ 0 h 40"/>
                <a:gd name="T4" fmla="*/ 4 w 51"/>
                <a:gd name="T5" fmla="*/ 20 h 40"/>
                <a:gd name="T6" fmla="*/ 19 w 51"/>
                <a:gd name="T7" fmla="*/ 40 h 40"/>
                <a:gd name="T8" fmla="*/ 47 w 51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47" y="20"/>
                  </a:moveTo>
                  <a:cubicBezTo>
                    <a:pt x="51" y="9"/>
                    <a:pt x="44" y="0"/>
                    <a:pt x="32" y="0"/>
                  </a:cubicBezTo>
                  <a:cubicBezTo>
                    <a:pt x="20" y="0"/>
                    <a:pt x="8" y="9"/>
                    <a:pt x="4" y="20"/>
                  </a:cubicBezTo>
                  <a:cubicBezTo>
                    <a:pt x="0" y="31"/>
                    <a:pt x="7" y="40"/>
                    <a:pt x="19" y="40"/>
                  </a:cubicBezTo>
                  <a:cubicBezTo>
                    <a:pt x="31" y="40"/>
                    <a:pt x="43" y="31"/>
                    <a:pt x="4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íṩlîdé">
              <a:extLst>
                <a:ext uri="{FF2B5EF4-FFF2-40B4-BE49-F238E27FC236}">
                  <a16:creationId xmlns:a16="http://schemas.microsoft.com/office/drawing/2014/main" xmlns="" id="{31DA0758-952E-4DC4-B68B-3CB0D1AD8478}"/>
                </a:ext>
              </a:extLst>
            </p:cNvPr>
            <p:cNvSpPr/>
            <p:nvPr/>
          </p:nvSpPr>
          <p:spPr bwMode="auto">
            <a:xfrm>
              <a:off x="2208259" y="5454801"/>
              <a:ext cx="186697" cy="154295"/>
            </a:xfrm>
            <a:custGeom>
              <a:avLst/>
              <a:gdLst>
                <a:gd name="T0" fmla="*/ 47 w 51"/>
                <a:gd name="T1" fmla="*/ 21 h 42"/>
                <a:gd name="T2" fmla="*/ 33 w 51"/>
                <a:gd name="T3" fmla="*/ 0 h 42"/>
                <a:gd name="T4" fmla="*/ 4 w 51"/>
                <a:gd name="T5" fmla="*/ 21 h 42"/>
                <a:gd name="T6" fmla="*/ 18 w 51"/>
                <a:gd name="T7" fmla="*/ 42 h 42"/>
                <a:gd name="T8" fmla="*/ 47 w 5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7" y="21"/>
                  </a:moveTo>
                  <a:cubicBezTo>
                    <a:pt x="51" y="10"/>
                    <a:pt x="45" y="0"/>
                    <a:pt x="33" y="0"/>
                  </a:cubicBezTo>
                  <a:cubicBezTo>
                    <a:pt x="21" y="0"/>
                    <a:pt x="8" y="10"/>
                    <a:pt x="4" y="21"/>
                  </a:cubicBezTo>
                  <a:cubicBezTo>
                    <a:pt x="0" y="32"/>
                    <a:pt x="6" y="42"/>
                    <a:pt x="18" y="42"/>
                  </a:cubicBezTo>
                  <a:cubicBezTo>
                    <a:pt x="30" y="42"/>
                    <a:pt x="44" y="32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isľíḑe">
              <a:extLst>
                <a:ext uri="{FF2B5EF4-FFF2-40B4-BE49-F238E27FC236}">
                  <a16:creationId xmlns:a16="http://schemas.microsoft.com/office/drawing/2014/main" xmlns="" id="{4D442A8F-8434-4894-9F70-805FD498263B}"/>
                </a:ext>
              </a:extLst>
            </p:cNvPr>
            <p:cNvSpPr/>
            <p:nvPr/>
          </p:nvSpPr>
          <p:spPr bwMode="auto">
            <a:xfrm>
              <a:off x="2401126" y="5454801"/>
              <a:ext cx="189783" cy="154295"/>
            </a:xfrm>
            <a:custGeom>
              <a:avLst/>
              <a:gdLst>
                <a:gd name="T0" fmla="*/ 48 w 52"/>
                <a:gd name="T1" fmla="*/ 21 h 42"/>
                <a:gd name="T2" fmla="*/ 33 w 52"/>
                <a:gd name="T3" fmla="*/ 0 h 42"/>
                <a:gd name="T4" fmla="*/ 4 w 52"/>
                <a:gd name="T5" fmla="*/ 21 h 42"/>
                <a:gd name="T6" fmla="*/ 19 w 52"/>
                <a:gd name="T7" fmla="*/ 42 h 42"/>
                <a:gd name="T8" fmla="*/ 48 w 5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8" y="21"/>
                  </a:moveTo>
                  <a:cubicBezTo>
                    <a:pt x="52" y="10"/>
                    <a:pt x="45" y="0"/>
                    <a:pt x="33" y="0"/>
                  </a:cubicBezTo>
                  <a:cubicBezTo>
                    <a:pt x="21" y="0"/>
                    <a:pt x="8" y="10"/>
                    <a:pt x="4" y="21"/>
                  </a:cubicBezTo>
                  <a:cubicBezTo>
                    <a:pt x="0" y="32"/>
                    <a:pt x="7" y="42"/>
                    <a:pt x="19" y="42"/>
                  </a:cubicBezTo>
                  <a:cubicBezTo>
                    <a:pt x="31" y="42"/>
                    <a:pt x="44" y="32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ïşlíḑé">
              <a:extLst>
                <a:ext uri="{FF2B5EF4-FFF2-40B4-BE49-F238E27FC236}">
                  <a16:creationId xmlns:a16="http://schemas.microsoft.com/office/drawing/2014/main" xmlns="" id="{03E2F82D-0EDA-4925-9C6D-8F5E9EDEC209}"/>
                </a:ext>
              </a:extLst>
            </p:cNvPr>
            <p:cNvSpPr/>
            <p:nvPr/>
          </p:nvSpPr>
          <p:spPr bwMode="auto">
            <a:xfrm>
              <a:off x="2138826" y="5641497"/>
              <a:ext cx="194411" cy="154295"/>
            </a:xfrm>
            <a:custGeom>
              <a:avLst/>
              <a:gdLst>
                <a:gd name="T0" fmla="*/ 49 w 53"/>
                <a:gd name="T1" fmla="*/ 21 h 42"/>
                <a:gd name="T2" fmla="*/ 34 w 53"/>
                <a:gd name="T3" fmla="*/ 0 h 42"/>
                <a:gd name="T4" fmla="*/ 4 w 53"/>
                <a:gd name="T5" fmla="*/ 21 h 42"/>
                <a:gd name="T6" fmla="*/ 19 w 53"/>
                <a:gd name="T7" fmla="*/ 42 h 42"/>
                <a:gd name="T8" fmla="*/ 49 w 53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2">
                  <a:moveTo>
                    <a:pt x="49" y="21"/>
                  </a:moveTo>
                  <a:cubicBezTo>
                    <a:pt x="53" y="9"/>
                    <a:pt x="46" y="0"/>
                    <a:pt x="34" y="0"/>
                  </a:cubicBezTo>
                  <a:cubicBezTo>
                    <a:pt x="22" y="0"/>
                    <a:pt x="9" y="9"/>
                    <a:pt x="4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5" y="33"/>
                    <a:pt x="4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íSľíďê">
              <a:extLst>
                <a:ext uri="{FF2B5EF4-FFF2-40B4-BE49-F238E27FC236}">
                  <a16:creationId xmlns:a16="http://schemas.microsoft.com/office/drawing/2014/main" xmlns="" id="{B7389CC1-CFCE-4160-97ED-B675F9B37C59}"/>
                </a:ext>
              </a:extLst>
            </p:cNvPr>
            <p:cNvSpPr/>
            <p:nvPr/>
          </p:nvSpPr>
          <p:spPr bwMode="auto">
            <a:xfrm>
              <a:off x="2339409" y="5641497"/>
              <a:ext cx="189783" cy="154295"/>
            </a:xfrm>
            <a:custGeom>
              <a:avLst/>
              <a:gdLst>
                <a:gd name="T0" fmla="*/ 48 w 52"/>
                <a:gd name="T1" fmla="*/ 21 h 42"/>
                <a:gd name="T2" fmla="*/ 33 w 52"/>
                <a:gd name="T3" fmla="*/ 0 h 42"/>
                <a:gd name="T4" fmla="*/ 4 w 52"/>
                <a:gd name="T5" fmla="*/ 21 h 42"/>
                <a:gd name="T6" fmla="*/ 19 w 52"/>
                <a:gd name="T7" fmla="*/ 42 h 42"/>
                <a:gd name="T8" fmla="*/ 48 w 5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8" y="21"/>
                  </a:moveTo>
                  <a:cubicBezTo>
                    <a:pt x="52" y="9"/>
                    <a:pt x="45" y="0"/>
                    <a:pt x="33" y="0"/>
                  </a:cubicBezTo>
                  <a:cubicBezTo>
                    <a:pt x="21" y="0"/>
                    <a:pt x="8" y="9"/>
                    <a:pt x="4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5" y="33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îsliḓê">
              <a:extLst>
                <a:ext uri="{FF2B5EF4-FFF2-40B4-BE49-F238E27FC236}">
                  <a16:creationId xmlns:a16="http://schemas.microsoft.com/office/drawing/2014/main" xmlns="" id="{A3A99045-4749-4F64-A789-844FFEE01066}"/>
                </a:ext>
              </a:extLst>
            </p:cNvPr>
            <p:cNvSpPr/>
            <p:nvPr/>
          </p:nvSpPr>
          <p:spPr bwMode="auto">
            <a:xfrm>
              <a:off x="2539992" y="5641497"/>
              <a:ext cx="186697" cy="154295"/>
            </a:xfrm>
            <a:custGeom>
              <a:avLst/>
              <a:gdLst>
                <a:gd name="T0" fmla="*/ 48 w 51"/>
                <a:gd name="T1" fmla="*/ 21 h 42"/>
                <a:gd name="T2" fmla="*/ 32 w 51"/>
                <a:gd name="T3" fmla="*/ 0 h 42"/>
                <a:gd name="T4" fmla="*/ 3 w 51"/>
                <a:gd name="T5" fmla="*/ 21 h 42"/>
                <a:gd name="T6" fmla="*/ 19 w 51"/>
                <a:gd name="T7" fmla="*/ 42 h 42"/>
                <a:gd name="T8" fmla="*/ 48 w 5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8" y="21"/>
                  </a:moveTo>
                  <a:cubicBezTo>
                    <a:pt x="51" y="9"/>
                    <a:pt x="44" y="0"/>
                    <a:pt x="32" y="0"/>
                  </a:cubicBezTo>
                  <a:cubicBezTo>
                    <a:pt x="20" y="0"/>
                    <a:pt x="7" y="9"/>
                    <a:pt x="3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4" y="33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10" name="椭圆 1009">
            <a:extLst>
              <a:ext uri="{FF2B5EF4-FFF2-40B4-BE49-F238E27FC236}">
                <a16:creationId xmlns:a16="http://schemas.microsoft.com/office/drawing/2014/main" xmlns="" id="{66E7E73E-4F90-4CB0-B239-8F7ED7202551}"/>
              </a:ext>
            </a:extLst>
          </p:cNvPr>
          <p:cNvSpPr/>
          <p:nvPr/>
        </p:nvSpPr>
        <p:spPr>
          <a:xfrm>
            <a:off x="5985165" y="3301255"/>
            <a:ext cx="114575" cy="114575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" name="椭圆 1010">
            <a:extLst>
              <a:ext uri="{FF2B5EF4-FFF2-40B4-BE49-F238E27FC236}">
                <a16:creationId xmlns:a16="http://schemas.microsoft.com/office/drawing/2014/main" xmlns="" id="{DCFDADF5-3EBE-4C20-A4EB-69574229565A}"/>
              </a:ext>
            </a:extLst>
          </p:cNvPr>
          <p:cNvSpPr/>
          <p:nvPr/>
        </p:nvSpPr>
        <p:spPr>
          <a:xfrm>
            <a:off x="6004468" y="3320558"/>
            <a:ext cx="75969" cy="759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3" name="直接连接符 1022">
            <a:extLst>
              <a:ext uri="{FF2B5EF4-FFF2-40B4-BE49-F238E27FC236}">
                <a16:creationId xmlns:a16="http://schemas.microsoft.com/office/drawing/2014/main" xmlns="" id="{A1B98DC1-A1EA-4C0C-9A41-6CFCC7312869}"/>
              </a:ext>
            </a:extLst>
          </p:cNvPr>
          <p:cNvCxnSpPr>
            <a:cxnSpLocks/>
            <a:stCxn id="503" idx="0"/>
          </p:cNvCxnSpPr>
          <p:nvPr/>
        </p:nvCxnSpPr>
        <p:spPr>
          <a:xfrm flipV="1">
            <a:off x="6070910" y="2948484"/>
            <a:ext cx="342018" cy="3903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直接连接符 1023">
            <a:extLst>
              <a:ext uri="{FF2B5EF4-FFF2-40B4-BE49-F238E27FC236}">
                <a16:creationId xmlns:a16="http://schemas.microsoft.com/office/drawing/2014/main" xmlns="" id="{1EA19EC4-AFDD-4740-8C1A-8FFAC4208146}"/>
              </a:ext>
            </a:extLst>
          </p:cNvPr>
          <p:cNvCxnSpPr>
            <a:cxnSpLocks/>
            <a:endCxn id="135" idx="0"/>
          </p:cNvCxnSpPr>
          <p:nvPr/>
        </p:nvCxnSpPr>
        <p:spPr>
          <a:xfrm rot="530697" flipV="1">
            <a:off x="6414263" y="2931230"/>
            <a:ext cx="290145" cy="397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4" name="组合 1043">
            <a:extLst>
              <a:ext uri="{FF2B5EF4-FFF2-40B4-BE49-F238E27FC236}">
                <a16:creationId xmlns:a16="http://schemas.microsoft.com/office/drawing/2014/main" xmlns="" id="{640C6795-E29D-4BFA-8889-18B84BC0A437}"/>
              </a:ext>
            </a:extLst>
          </p:cNvPr>
          <p:cNvGrpSpPr/>
          <p:nvPr/>
        </p:nvGrpSpPr>
        <p:grpSpPr>
          <a:xfrm>
            <a:off x="3765342" y="4122654"/>
            <a:ext cx="677992" cy="440990"/>
            <a:chOff x="3447704" y="3904694"/>
            <a:chExt cx="682971" cy="444228"/>
          </a:xfrm>
        </p:grpSpPr>
        <p:grpSp>
          <p:nvGrpSpPr>
            <p:cNvPr id="1006" name="组合 1005">
              <a:extLst>
                <a:ext uri="{FF2B5EF4-FFF2-40B4-BE49-F238E27FC236}">
                  <a16:creationId xmlns:a16="http://schemas.microsoft.com/office/drawing/2014/main" xmlns="" id="{D6ABFC8B-EEE7-4FBC-A10D-25E5FD34963E}"/>
                </a:ext>
              </a:extLst>
            </p:cNvPr>
            <p:cNvGrpSpPr/>
            <p:nvPr/>
          </p:nvGrpSpPr>
          <p:grpSpPr>
            <a:xfrm>
              <a:off x="3447704" y="4233506"/>
              <a:ext cx="115416" cy="115416"/>
              <a:chOff x="2074545" y="1968981"/>
              <a:chExt cx="115416" cy="115416"/>
            </a:xfrm>
          </p:grpSpPr>
          <p:sp>
            <p:nvSpPr>
              <p:cNvPr id="1007" name="椭圆 1006">
                <a:extLst>
                  <a:ext uri="{FF2B5EF4-FFF2-40B4-BE49-F238E27FC236}">
                    <a16:creationId xmlns:a16="http://schemas.microsoft.com/office/drawing/2014/main" xmlns="" id="{FD32CC51-4AAC-4F45-8B8E-FA5EDE8DD3A9}"/>
                  </a:ext>
                </a:extLst>
              </p:cNvPr>
              <p:cNvSpPr/>
              <p:nvPr/>
            </p:nvSpPr>
            <p:spPr>
              <a:xfrm>
                <a:off x="2074545" y="1968981"/>
                <a:ext cx="115416" cy="115416"/>
              </a:xfrm>
              <a:prstGeom prst="ellipse">
                <a:avLst/>
              </a:prstGeom>
              <a:solidFill>
                <a:schemeClr val="bg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8" name="椭圆 1007">
                <a:extLst>
                  <a:ext uri="{FF2B5EF4-FFF2-40B4-BE49-F238E27FC236}">
                    <a16:creationId xmlns:a16="http://schemas.microsoft.com/office/drawing/2014/main" xmlns="" id="{E5BF2D84-B0E6-4AC6-97A3-4333949F68BA}"/>
                  </a:ext>
                </a:extLst>
              </p:cNvPr>
              <p:cNvSpPr/>
              <p:nvPr/>
            </p:nvSpPr>
            <p:spPr>
              <a:xfrm>
                <a:off x="2093990" y="1988425"/>
                <a:ext cx="76527" cy="76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1" name="组合 1030">
              <a:extLst>
                <a:ext uri="{FF2B5EF4-FFF2-40B4-BE49-F238E27FC236}">
                  <a16:creationId xmlns:a16="http://schemas.microsoft.com/office/drawing/2014/main" xmlns="" id="{1CDD6152-70EE-4440-8FCC-9D3B6D5F50E8}"/>
                </a:ext>
              </a:extLst>
            </p:cNvPr>
            <p:cNvGrpSpPr/>
            <p:nvPr/>
          </p:nvGrpSpPr>
          <p:grpSpPr>
            <a:xfrm>
              <a:off x="3492525" y="3904694"/>
              <a:ext cx="638150" cy="410555"/>
              <a:chOff x="5365390" y="947820"/>
              <a:chExt cx="638150" cy="410555"/>
            </a:xfrm>
          </p:grpSpPr>
          <p:cxnSp>
            <p:nvCxnSpPr>
              <p:cNvPr id="1032" name="直接连接符 1031">
                <a:extLst>
                  <a:ext uri="{FF2B5EF4-FFF2-40B4-BE49-F238E27FC236}">
                    <a16:creationId xmlns:a16="http://schemas.microsoft.com/office/drawing/2014/main" xmlns="" id="{699C3ADA-740B-471D-AA83-014D663B70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65390" y="965201"/>
                <a:ext cx="344530" cy="39317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3" name="直接连接符 1032">
                <a:extLst>
                  <a:ext uri="{FF2B5EF4-FFF2-40B4-BE49-F238E27FC236}">
                    <a16:creationId xmlns:a16="http://schemas.microsoft.com/office/drawing/2014/main" xmlns="" id="{00EF1016-BDE6-45CE-B2B4-D0626EF6FD88}"/>
                  </a:ext>
                </a:extLst>
              </p:cNvPr>
              <p:cNvCxnSpPr>
                <a:cxnSpLocks/>
              </p:cNvCxnSpPr>
              <p:nvPr/>
            </p:nvCxnSpPr>
            <p:spPr>
              <a:xfrm rot="530697" flipV="1">
                <a:off x="5711264" y="947820"/>
                <a:ext cx="292276" cy="4008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3" name="组合 1042">
            <a:extLst>
              <a:ext uri="{FF2B5EF4-FFF2-40B4-BE49-F238E27FC236}">
                <a16:creationId xmlns:a16="http://schemas.microsoft.com/office/drawing/2014/main" xmlns="" id="{7339C212-04EA-410C-BFE8-9BEE4320D5EE}"/>
              </a:ext>
            </a:extLst>
          </p:cNvPr>
          <p:cNvGrpSpPr/>
          <p:nvPr/>
        </p:nvGrpSpPr>
        <p:grpSpPr>
          <a:xfrm>
            <a:off x="3484598" y="2306556"/>
            <a:ext cx="669396" cy="440417"/>
            <a:chOff x="3164898" y="2075259"/>
            <a:chExt cx="674312" cy="443651"/>
          </a:xfrm>
        </p:grpSpPr>
        <p:sp>
          <p:nvSpPr>
            <p:cNvPr id="1001" name="椭圆 1000">
              <a:extLst>
                <a:ext uri="{FF2B5EF4-FFF2-40B4-BE49-F238E27FC236}">
                  <a16:creationId xmlns:a16="http://schemas.microsoft.com/office/drawing/2014/main" xmlns="" id="{347EDB0F-4052-41E2-BD61-CD71D7BA98CD}"/>
                </a:ext>
              </a:extLst>
            </p:cNvPr>
            <p:cNvSpPr/>
            <p:nvPr/>
          </p:nvSpPr>
          <p:spPr>
            <a:xfrm>
              <a:off x="3164898" y="2403494"/>
              <a:ext cx="115416" cy="115416"/>
            </a:xfrm>
            <a:prstGeom prst="ellipse">
              <a:avLst/>
            </a:prstGeom>
            <a:solidFill>
              <a:schemeClr val="bg1"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4" name="椭圆 1003">
              <a:extLst>
                <a:ext uri="{FF2B5EF4-FFF2-40B4-BE49-F238E27FC236}">
                  <a16:creationId xmlns:a16="http://schemas.microsoft.com/office/drawing/2014/main" xmlns="" id="{E03BDAB3-86E9-4F2E-943F-C1403DA2EC15}"/>
                </a:ext>
              </a:extLst>
            </p:cNvPr>
            <p:cNvSpPr/>
            <p:nvPr/>
          </p:nvSpPr>
          <p:spPr>
            <a:xfrm>
              <a:off x="3184343" y="2422938"/>
              <a:ext cx="76527" cy="765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1" name="直接连接符 1040">
              <a:extLst>
                <a:ext uri="{FF2B5EF4-FFF2-40B4-BE49-F238E27FC236}">
                  <a16:creationId xmlns:a16="http://schemas.microsoft.com/office/drawing/2014/main" xmlns="" id="{3A49D27F-7456-4CB0-BE2B-A6DAC8C187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01060" y="2092640"/>
              <a:ext cx="344530" cy="3931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2" name="直接连接符 1041">
              <a:extLst>
                <a:ext uri="{FF2B5EF4-FFF2-40B4-BE49-F238E27FC236}">
                  <a16:creationId xmlns:a16="http://schemas.microsoft.com/office/drawing/2014/main" xmlns="" id="{93B53148-B18B-4AC0-8278-C3E5EAF5FC4D}"/>
                </a:ext>
              </a:extLst>
            </p:cNvPr>
            <p:cNvCxnSpPr>
              <a:cxnSpLocks/>
            </p:cNvCxnSpPr>
            <p:nvPr/>
          </p:nvCxnSpPr>
          <p:spPr>
            <a:xfrm rot="530697" flipV="1">
              <a:off x="3546934" y="2075259"/>
              <a:ext cx="292276" cy="40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0" name="文本框 1049">
            <a:extLst>
              <a:ext uri="{FF2B5EF4-FFF2-40B4-BE49-F238E27FC236}">
                <a16:creationId xmlns:a16="http://schemas.microsoft.com/office/drawing/2014/main" xmlns="" id="{C00D738F-867B-4AF3-B042-6D1E46E7601D}"/>
              </a:ext>
            </a:extLst>
          </p:cNvPr>
          <p:cNvSpPr txBox="1"/>
          <p:nvPr/>
        </p:nvSpPr>
        <p:spPr>
          <a:xfrm>
            <a:off x="4205228" y="2197525"/>
            <a:ext cx="106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i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精准分析</a:t>
            </a:r>
          </a:p>
        </p:txBody>
      </p:sp>
      <p:sp>
        <p:nvSpPr>
          <p:cNvPr id="1051" name="文本框 1050">
            <a:extLst>
              <a:ext uri="{FF2B5EF4-FFF2-40B4-BE49-F238E27FC236}">
                <a16:creationId xmlns:a16="http://schemas.microsoft.com/office/drawing/2014/main" xmlns="" id="{64BC726D-A65B-411F-8825-A8A5F1025F82}"/>
              </a:ext>
            </a:extLst>
          </p:cNvPr>
          <p:cNvSpPr txBox="1"/>
          <p:nvPr/>
        </p:nvSpPr>
        <p:spPr>
          <a:xfrm>
            <a:off x="4487944" y="4003591"/>
            <a:ext cx="106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i="1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清晰定位</a:t>
            </a:r>
          </a:p>
        </p:txBody>
      </p:sp>
      <p:sp>
        <p:nvSpPr>
          <p:cNvPr id="1053" name="data-analysis-symbol_38811">
            <a:extLst>
              <a:ext uri="{FF2B5EF4-FFF2-40B4-BE49-F238E27FC236}">
                <a16:creationId xmlns:a16="http://schemas.microsoft.com/office/drawing/2014/main" xmlns="" id="{74C11128-97E8-4D3B-B613-D43388197B71}"/>
              </a:ext>
            </a:extLst>
          </p:cNvPr>
          <p:cNvSpPr>
            <a:spLocks noChangeAspect="1"/>
          </p:cNvSpPr>
          <p:nvPr/>
        </p:nvSpPr>
        <p:spPr bwMode="auto">
          <a:xfrm>
            <a:off x="4303683" y="1855362"/>
            <a:ext cx="516066" cy="350252"/>
          </a:xfrm>
          <a:custGeom>
            <a:avLst/>
            <a:gdLst>
              <a:gd name="connsiteX0" fmla="*/ 259331 w 608128"/>
              <a:gd name="connsiteY0" fmla="*/ 217587 h 412735"/>
              <a:gd name="connsiteX1" fmla="*/ 241729 w 608128"/>
              <a:gd name="connsiteY1" fmla="*/ 235163 h 412735"/>
              <a:gd name="connsiteX2" fmla="*/ 259331 w 608128"/>
              <a:gd name="connsiteY2" fmla="*/ 252740 h 412735"/>
              <a:gd name="connsiteX3" fmla="*/ 276932 w 608128"/>
              <a:gd name="connsiteY3" fmla="*/ 235163 h 412735"/>
              <a:gd name="connsiteX4" fmla="*/ 259331 w 608128"/>
              <a:gd name="connsiteY4" fmla="*/ 217587 h 412735"/>
              <a:gd name="connsiteX5" fmla="*/ 430282 w 608128"/>
              <a:gd name="connsiteY5" fmla="*/ 188286 h 412735"/>
              <a:gd name="connsiteX6" fmla="*/ 412682 w 608128"/>
              <a:gd name="connsiteY6" fmla="*/ 205869 h 412735"/>
              <a:gd name="connsiteX7" fmla="*/ 430282 w 608128"/>
              <a:gd name="connsiteY7" fmla="*/ 223451 h 412735"/>
              <a:gd name="connsiteX8" fmla="*/ 447883 w 608128"/>
              <a:gd name="connsiteY8" fmla="*/ 205869 h 412735"/>
              <a:gd name="connsiteX9" fmla="*/ 430282 w 608128"/>
              <a:gd name="connsiteY9" fmla="*/ 188286 h 412735"/>
              <a:gd name="connsiteX10" fmla="*/ 27380 w 608128"/>
              <a:gd name="connsiteY10" fmla="*/ 165640 h 412735"/>
              <a:gd name="connsiteX11" fmla="*/ 9778 w 608128"/>
              <a:gd name="connsiteY11" fmla="*/ 183216 h 412735"/>
              <a:gd name="connsiteX12" fmla="*/ 27380 w 608128"/>
              <a:gd name="connsiteY12" fmla="*/ 200792 h 412735"/>
              <a:gd name="connsiteX13" fmla="*/ 44982 w 608128"/>
              <a:gd name="connsiteY13" fmla="*/ 183216 h 412735"/>
              <a:gd name="connsiteX14" fmla="*/ 27380 w 608128"/>
              <a:gd name="connsiteY14" fmla="*/ 165640 h 412735"/>
              <a:gd name="connsiteX15" fmla="*/ 405250 w 608128"/>
              <a:gd name="connsiteY15" fmla="*/ 148823 h 412735"/>
              <a:gd name="connsiteX16" fmla="*/ 422460 w 608128"/>
              <a:gd name="connsiteY16" fmla="*/ 179690 h 412735"/>
              <a:gd name="connsiteX17" fmla="*/ 430282 w 608128"/>
              <a:gd name="connsiteY17" fmla="*/ 178518 h 412735"/>
              <a:gd name="connsiteX18" fmla="*/ 441234 w 608128"/>
              <a:gd name="connsiteY18" fmla="*/ 180862 h 412735"/>
              <a:gd name="connsiteX19" fmla="*/ 458443 w 608128"/>
              <a:gd name="connsiteY19" fmla="*/ 152730 h 412735"/>
              <a:gd name="connsiteX20" fmla="*/ 470177 w 608128"/>
              <a:gd name="connsiteY20" fmla="*/ 161717 h 412735"/>
              <a:gd name="connsiteX21" fmla="*/ 452577 w 608128"/>
              <a:gd name="connsiteY21" fmla="*/ 190240 h 412735"/>
              <a:gd name="connsiteX22" fmla="*/ 457661 w 608128"/>
              <a:gd name="connsiteY22" fmla="*/ 205869 h 412735"/>
              <a:gd name="connsiteX23" fmla="*/ 430282 w 608128"/>
              <a:gd name="connsiteY23" fmla="*/ 233219 h 412735"/>
              <a:gd name="connsiteX24" fmla="*/ 402904 w 608128"/>
              <a:gd name="connsiteY24" fmla="*/ 205869 h 412735"/>
              <a:gd name="connsiteX25" fmla="*/ 409944 w 608128"/>
              <a:gd name="connsiteY25" fmla="*/ 187505 h 412735"/>
              <a:gd name="connsiteX26" fmla="*/ 392343 w 608128"/>
              <a:gd name="connsiteY26" fmla="*/ 155856 h 412735"/>
              <a:gd name="connsiteX27" fmla="*/ 405250 w 608128"/>
              <a:gd name="connsiteY27" fmla="*/ 148823 h 412735"/>
              <a:gd name="connsiteX28" fmla="*/ 430656 w 608128"/>
              <a:gd name="connsiteY28" fmla="*/ 137290 h 412735"/>
              <a:gd name="connsiteX29" fmla="*/ 381025 w 608128"/>
              <a:gd name="connsiteY29" fmla="*/ 153894 h 412735"/>
              <a:gd name="connsiteX30" fmla="*/ 374375 w 608128"/>
              <a:gd name="connsiteY30" fmla="*/ 250388 h 412735"/>
              <a:gd name="connsiteX31" fmla="*/ 470996 w 608128"/>
              <a:gd name="connsiteY31" fmla="*/ 257030 h 412735"/>
              <a:gd name="connsiteX32" fmla="*/ 477646 w 608128"/>
              <a:gd name="connsiteY32" fmla="*/ 160535 h 412735"/>
              <a:gd name="connsiteX33" fmla="*/ 430656 w 608128"/>
              <a:gd name="connsiteY33" fmla="*/ 137290 h 412735"/>
              <a:gd name="connsiteX34" fmla="*/ 432270 w 608128"/>
              <a:gd name="connsiteY34" fmla="*/ 112581 h 412735"/>
              <a:gd name="connsiteX35" fmla="*/ 496423 w 608128"/>
              <a:gd name="connsiteY35" fmla="*/ 144518 h 412735"/>
              <a:gd name="connsiteX36" fmla="*/ 496032 w 608128"/>
              <a:gd name="connsiteY36" fmla="*/ 267187 h 412735"/>
              <a:gd name="connsiteX37" fmla="*/ 605170 w 608128"/>
              <a:gd name="connsiteY37" fmla="*/ 392201 h 412735"/>
              <a:gd name="connsiteX38" fmla="*/ 603997 w 608128"/>
              <a:gd name="connsiteY38" fmla="*/ 409781 h 412735"/>
              <a:gd name="connsiteX39" fmla="*/ 586394 w 608128"/>
              <a:gd name="connsiteY39" fmla="*/ 408609 h 412735"/>
              <a:gd name="connsiteX40" fmla="*/ 477255 w 608128"/>
              <a:gd name="connsiteY40" fmla="*/ 283205 h 412735"/>
              <a:gd name="connsiteX41" fmla="*/ 355599 w 608128"/>
              <a:gd name="connsiteY41" fmla="*/ 266796 h 412735"/>
              <a:gd name="connsiteX42" fmla="*/ 364596 w 608128"/>
              <a:gd name="connsiteY42" fmla="*/ 135142 h 412735"/>
              <a:gd name="connsiteX43" fmla="*/ 432270 w 608128"/>
              <a:gd name="connsiteY43" fmla="*/ 112581 h 412735"/>
              <a:gd name="connsiteX44" fmla="*/ 175234 w 608128"/>
              <a:gd name="connsiteY44" fmla="*/ 73071 h 412735"/>
              <a:gd name="connsiteX45" fmla="*/ 158024 w 608128"/>
              <a:gd name="connsiteY45" fmla="*/ 90257 h 412735"/>
              <a:gd name="connsiteX46" fmla="*/ 175234 w 608128"/>
              <a:gd name="connsiteY46" fmla="*/ 107833 h 412735"/>
              <a:gd name="connsiteX47" fmla="*/ 192836 w 608128"/>
              <a:gd name="connsiteY47" fmla="*/ 90257 h 412735"/>
              <a:gd name="connsiteX48" fmla="*/ 175234 w 608128"/>
              <a:gd name="connsiteY48" fmla="*/ 73071 h 412735"/>
              <a:gd name="connsiteX49" fmla="*/ 346948 w 608128"/>
              <a:gd name="connsiteY49" fmla="*/ 43777 h 412735"/>
              <a:gd name="connsiteX50" fmla="*/ 329347 w 608128"/>
              <a:gd name="connsiteY50" fmla="*/ 61354 h 412735"/>
              <a:gd name="connsiteX51" fmla="*/ 346948 w 608128"/>
              <a:gd name="connsiteY51" fmla="*/ 78539 h 412735"/>
              <a:gd name="connsiteX52" fmla="*/ 364159 w 608128"/>
              <a:gd name="connsiteY52" fmla="*/ 61354 h 412735"/>
              <a:gd name="connsiteX53" fmla="*/ 346948 w 608128"/>
              <a:gd name="connsiteY53" fmla="*/ 43777 h 412735"/>
              <a:gd name="connsiteX54" fmla="*/ 346948 w 608128"/>
              <a:gd name="connsiteY54" fmla="*/ 34013 h 412735"/>
              <a:gd name="connsiteX55" fmla="*/ 373938 w 608128"/>
              <a:gd name="connsiteY55" fmla="*/ 61354 h 412735"/>
              <a:gd name="connsiteX56" fmla="*/ 366897 w 608128"/>
              <a:gd name="connsiteY56" fmla="*/ 79711 h 412735"/>
              <a:gd name="connsiteX57" fmla="*/ 386063 w 608128"/>
              <a:gd name="connsiteY57" fmla="*/ 114083 h 412735"/>
              <a:gd name="connsiteX58" fmla="*/ 372764 w 608128"/>
              <a:gd name="connsiteY58" fmla="*/ 121504 h 412735"/>
              <a:gd name="connsiteX59" fmla="*/ 353989 w 608128"/>
              <a:gd name="connsiteY59" fmla="*/ 87523 h 412735"/>
              <a:gd name="connsiteX60" fmla="*/ 346948 w 608128"/>
              <a:gd name="connsiteY60" fmla="*/ 88304 h 412735"/>
              <a:gd name="connsiteX61" fmla="*/ 341472 w 608128"/>
              <a:gd name="connsiteY61" fmla="*/ 87913 h 412735"/>
              <a:gd name="connsiteX62" fmla="*/ 279671 w 608128"/>
              <a:gd name="connsiteY62" fmla="*/ 217197 h 412735"/>
              <a:gd name="connsiteX63" fmla="*/ 286711 w 608128"/>
              <a:gd name="connsiteY63" fmla="*/ 235163 h 412735"/>
              <a:gd name="connsiteX64" fmla="*/ 259331 w 608128"/>
              <a:gd name="connsiteY64" fmla="*/ 262504 h 412735"/>
              <a:gd name="connsiteX65" fmla="*/ 231950 w 608128"/>
              <a:gd name="connsiteY65" fmla="*/ 235163 h 412735"/>
              <a:gd name="connsiteX66" fmla="*/ 238991 w 608128"/>
              <a:gd name="connsiteY66" fmla="*/ 216806 h 412735"/>
              <a:gd name="connsiteX67" fmla="*/ 184622 w 608128"/>
              <a:gd name="connsiteY67" fmla="*/ 116036 h 412735"/>
              <a:gd name="connsiteX68" fmla="*/ 175625 w 608128"/>
              <a:gd name="connsiteY68" fmla="*/ 117598 h 412735"/>
              <a:gd name="connsiteX69" fmla="*/ 157632 w 608128"/>
              <a:gd name="connsiteY69" fmla="*/ 110958 h 412735"/>
              <a:gd name="connsiteX70" fmla="*/ 53587 w 608128"/>
              <a:gd name="connsiteY70" fmla="*/ 175795 h 412735"/>
              <a:gd name="connsiteX71" fmla="*/ 54760 w 608128"/>
              <a:gd name="connsiteY71" fmla="*/ 183216 h 412735"/>
              <a:gd name="connsiteX72" fmla="*/ 27380 w 608128"/>
              <a:gd name="connsiteY72" fmla="*/ 210557 h 412735"/>
              <a:gd name="connsiteX73" fmla="*/ 0 w 608128"/>
              <a:gd name="connsiteY73" fmla="*/ 183216 h 412735"/>
              <a:gd name="connsiteX74" fmla="*/ 27380 w 608128"/>
              <a:gd name="connsiteY74" fmla="*/ 155875 h 412735"/>
              <a:gd name="connsiteX75" fmla="*/ 45764 w 608128"/>
              <a:gd name="connsiteY75" fmla="*/ 163296 h 412735"/>
              <a:gd name="connsiteX76" fmla="*/ 149418 w 608128"/>
              <a:gd name="connsiteY76" fmla="*/ 98459 h 412735"/>
              <a:gd name="connsiteX77" fmla="*/ 148245 w 608128"/>
              <a:gd name="connsiteY77" fmla="*/ 90257 h 412735"/>
              <a:gd name="connsiteX78" fmla="*/ 175234 w 608128"/>
              <a:gd name="connsiteY78" fmla="*/ 63307 h 412735"/>
              <a:gd name="connsiteX79" fmla="*/ 202614 w 608128"/>
              <a:gd name="connsiteY79" fmla="*/ 90257 h 412735"/>
              <a:gd name="connsiteX80" fmla="*/ 196747 w 608128"/>
              <a:gd name="connsiteY80" fmla="*/ 107443 h 412735"/>
              <a:gd name="connsiteX81" fmla="*/ 251899 w 608128"/>
              <a:gd name="connsiteY81" fmla="*/ 208994 h 412735"/>
              <a:gd name="connsiteX82" fmla="*/ 259331 w 608128"/>
              <a:gd name="connsiteY82" fmla="*/ 207823 h 412735"/>
              <a:gd name="connsiteX83" fmla="*/ 266763 w 608128"/>
              <a:gd name="connsiteY83" fmla="*/ 208994 h 412735"/>
              <a:gd name="connsiteX84" fmla="*/ 328173 w 608128"/>
              <a:gd name="connsiteY84" fmla="*/ 81273 h 412735"/>
              <a:gd name="connsiteX85" fmla="*/ 319568 w 608128"/>
              <a:gd name="connsiteY85" fmla="*/ 61354 h 412735"/>
              <a:gd name="connsiteX86" fmla="*/ 346948 w 608128"/>
              <a:gd name="connsiteY86" fmla="*/ 34013 h 412735"/>
              <a:gd name="connsiteX87" fmla="*/ 545263 w 608128"/>
              <a:gd name="connsiteY87" fmla="*/ 9765 h 412735"/>
              <a:gd name="connsiteX88" fmla="*/ 527665 w 608128"/>
              <a:gd name="connsiteY88" fmla="*/ 27341 h 412735"/>
              <a:gd name="connsiteX89" fmla="*/ 545263 w 608128"/>
              <a:gd name="connsiteY89" fmla="*/ 44918 h 412735"/>
              <a:gd name="connsiteX90" fmla="*/ 562861 w 608128"/>
              <a:gd name="connsiteY90" fmla="*/ 27341 h 412735"/>
              <a:gd name="connsiteX91" fmla="*/ 545263 w 608128"/>
              <a:gd name="connsiteY91" fmla="*/ 9765 h 412735"/>
              <a:gd name="connsiteX92" fmla="*/ 545263 w 608128"/>
              <a:gd name="connsiteY92" fmla="*/ 0 h 412735"/>
              <a:gd name="connsiteX93" fmla="*/ 572638 w 608128"/>
              <a:gd name="connsiteY93" fmla="*/ 27341 h 412735"/>
              <a:gd name="connsiteX94" fmla="*/ 545263 w 608128"/>
              <a:gd name="connsiteY94" fmla="*/ 54683 h 412735"/>
              <a:gd name="connsiteX95" fmla="*/ 537833 w 608128"/>
              <a:gd name="connsiteY95" fmla="*/ 53511 h 412735"/>
              <a:gd name="connsiteX96" fmla="*/ 491686 w 608128"/>
              <a:gd name="connsiteY96" fmla="*/ 127723 h 412735"/>
              <a:gd name="connsiteX97" fmla="*/ 479562 w 608128"/>
              <a:gd name="connsiteY97" fmla="*/ 119130 h 412735"/>
              <a:gd name="connsiteX98" fmla="*/ 524927 w 608128"/>
              <a:gd name="connsiteY98" fmla="*/ 45699 h 412735"/>
              <a:gd name="connsiteX99" fmla="*/ 517888 w 608128"/>
              <a:gd name="connsiteY99" fmla="*/ 27341 h 412735"/>
              <a:gd name="connsiteX100" fmla="*/ 545263 w 608128"/>
              <a:gd name="connsiteY100" fmla="*/ 0 h 41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08128" h="412735">
                <a:moveTo>
                  <a:pt x="259331" y="217587"/>
                </a:moveTo>
                <a:cubicBezTo>
                  <a:pt x="249552" y="217587"/>
                  <a:pt x="241729" y="225789"/>
                  <a:pt x="241729" y="235163"/>
                </a:cubicBezTo>
                <a:cubicBezTo>
                  <a:pt x="241729" y="244928"/>
                  <a:pt x="249552" y="252740"/>
                  <a:pt x="259331" y="252740"/>
                </a:cubicBezTo>
                <a:cubicBezTo>
                  <a:pt x="268718" y="252740"/>
                  <a:pt x="276932" y="244928"/>
                  <a:pt x="276932" y="235163"/>
                </a:cubicBezTo>
                <a:cubicBezTo>
                  <a:pt x="276932" y="225789"/>
                  <a:pt x="268718" y="217587"/>
                  <a:pt x="259331" y="217587"/>
                </a:cubicBezTo>
                <a:close/>
                <a:moveTo>
                  <a:pt x="430282" y="188286"/>
                </a:moveTo>
                <a:cubicBezTo>
                  <a:pt x="420504" y="188286"/>
                  <a:pt x="412682" y="196101"/>
                  <a:pt x="412682" y="205869"/>
                </a:cubicBezTo>
                <a:cubicBezTo>
                  <a:pt x="412682" y="215246"/>
                  <a:pt x="420504" y="223451"/>
                  <a:pt x="430282" y="223451"/>
                </a:cubicBezTo>
                <a:cubicBezTo>
                  <a:pt x="440061" y="223451"/>
                  <a:pt x="447883" y="215246"/>
                  <a:pt x="447883" y="205869"/>
                </a:cubicBezTo>
                <a:cubicBezTo>
                  <a:pt x="447883" y="196101"/>
                  <a:pt x="440061" y="188286"/>
                  <a:pt x="430282" y="188286"/>
                </a:cubicBezTo>
                <a:close/>
                <a:moveTo>
                  <a:pt x="27380" y="165640"/>
                </a:moveTo>
                <a:cubicBezTo>
                  <a:pt x="17601" y="165640"/>
                  <a:pt x="9778" y="173451"/>
                  <a:pt x="9778" y="183216"/>
                </a:cubicBezTo>
                <a:cubicBezTo>
                  <a:pt x="9778" y="192980"/>
                  <a:pt x="17601" y="200792"/>
                  <a:pt x="27380" y="200792"/>
                </a:cubicBezTo>
                <a:cubicBezTo>
                  <a:pt x="37159" y="200792"/>
                  <a:pt x="44982" y="192980"/>
                  <a:pt x="44982" y="183216"/>
                </a:cubicBezTo>
                <a:cubicBezTo>
                  <a:pt x="44982" y="173842"/>
                  <a:pt x="37159" y="165640"/>
                  <a:pt x="27380" y="165640"/>
                </a:cubicBezTo>
                <a:close/>
                <a:moveTo>
                  <a:pt x="405250" y="148823"/>
                </a:moveTo>
                <a:lnTo>
                  <a:pt x="422460" y="179690"/>
                </a:lnTo>
                <a:cubicBezTo>
                  <a:pt x="424807" y="178909"/>
                  <a:pt x="427545" y="178518"/>
                  <a:pt x="430282" y="178518"/>
                </a:cubicBezTo>
                <a:cubicBezTo>
                  <a:pt x="434194" y="178518"/>
                  <a:pt x="437714" y="179299"/>
                  <a:pt x="441234" y="180862"/>
                </a:cubicBezTo>
                <a:lnTo>
                  <a:pt x="458443" y="152730"/>
                </a:lnTo>
                <a:cubicBezTo>
                  <a:pt x="462746" y="155075"/>
                  <a:pt x="466657" y="158200"/>
                  <a:pt x="470177" y="161717"/>
                </a:cubicBezTo>
                <a:lnTo>
                  <a:pt x="452577" y="190240"/>
                </a:lnTo>
                <a:cubicBezTo>
                  <a:pt x="455706" y="194538"/>
                  <a:pt x="457661" y="200008"/>
                  <a:pt x="457661" y="205869"/>
                </a:cubicBezTo>
                <a:cubicBezTo>
                  <a:pt x="457661" y="220716"/>
                  <a:pt x="445145" y="233219"/>
                  <a:pt x="430282" y="233219"/>
                </a:cubicBezTo>
                <a:cubicBezTo>
                  <a:pt x="415029" y="233219"/>
                  <a:pt x="402904" y="220716"/>
                  <a:pt x="402904" y="205869"/>
                </a:cubicBezTo>
                <a:cubicBezTo>
                  <a:pt x="402904" y="198836"/>
                  <a:pt x="405642" y="192584"/>
                  <a:pt x="409944" y="187505"/>
                </a:cubicBezTo>
                <a:lnTo>
                  <a:pt x="392343" y="155856"/>
                </a:lnTo>
                <a:cubicBezTo>
                  <a:pt x="396255" y="153121"/>
                  <a:pt x="400948" y="150777"/>
                  <a:pt x="405250" y="148823"/>
                </a:cubicBezTo>
                <a:close/>
                <a:moveTo>
                  <a:pt x="430656" y="137290"/>
                </a:moveTo>
                <a:cubicBezTo>
                  <a:pt x="413200" y="136118"/>
                  <a:pt x="395303" y="141588"/>
                  <a:pt x="381025" y="153894"/>
                </a:cubicBezTo>
                <a:cubicBezTo>
                  <a:pt x="352469" y="178896"/>
                  <a:pt x="349340" y="222260"/>
                  <a:pt x="374375" y="250388"/>
                </a:cubicBezTo>
                <a:cubicBezTo>
                  <a:pt x="399019" y="278907"/>
                  <a:pt x="442440" y="282033"/>
                  <a:pt x="470996" y="257030"/>
                </a:cubicBezTo>
                <a:cubicBezTo>
                  <a:pt x="499552" y="232418"/>
                  <a:pt x="502290" y="189054"/>
                  <a:pt x="477646" y="160535"/>
                </a:cubicBezTo>
                <a:cubicBezTo>
                  <a:pt x="465128" y="146276"/>
                  <a:pt x="448112" y="138462"/>
                  <a:pt x="430656" y="137290"/>
                </a:cubicBezTo>
                <a:close/>
                <a:moveTo>
                  <a:pt x="432270" y="112581"/>
                </a:moveTo>
                <a:cubicBezTo>
                  <a:pt x="456131" y="114241"/>
                  <a:pt x="479407" y="124984"/>
                  <a:pt x="496423" y="144518"/>
                </a:cubicBezTo>
                <a:cubicBezTo>
                  <a:pt x="527326" y="180068"/>
                  <a:pt x="526544" y="232418"/>
                  <a:pt x="496032" y="267187"/>
                </a:cubicBezTo>
                <a:lnTo>
                  <a:pt x="605170" y="392201"/>
                </a:lnTo>
                <a:cubicBezTo>
                  <a:pt x="609473" y="397279"/>
                  <a:pt x="609082" y="405093"/>
                  <a:pt x="603997" y="409781"/>
                </a:cubicBezTo>
                <a:cubicBezTo>
                  <a:pt x="598911" y="414078"/>
                  <a:pt x="591088" y="413687"/>
                  <a:pt x="586394" y="408609"/>
                </a:cubicBezTo>
                <a:lnTo>
                  <a:pt x="477255" y="283205"/>
                </a:lnTo>
                <a:cubicBezTo>
                  <a:pt x="438920" y="308598"/>
                  <a:pt x="386502" y="302347"/>
                  <a:pt x="355599" y="266796"/>
                </a:cubicBezTo>
                <a:cubicBezTo>
                  <a:pt x="321566" y="228120"/>
                  <a:pt x="325869" y="169130"/>
                  <a:pt x="364596" y="135142"/>
                </a:cubicBezTo>
                <a:cubicBezTo>
                  <a:pt x="383959" y="118343"/>
                  <a:pt x="408408" y="110920"/>
                  <a:pt x="432270" y="112581"/>
                </a:cubicBezTo>
                <a:close/>
                <a:moveTo>
                  <a:pt x="175234" y="73071"/>
                </a:moveTo>
                <a:cubicBezTo>
                  <a:pt x="165846" y="73071"/>
                  <a:pt x="158024" y="80883"/>
                  <a:pt x="158024" y="90257"/>
                </a:cubicBezTo>
                <a:cubicBezTo>
                  <a:pt x="158024" y="100021"/>
                  <a:pt x="165846" y="107833"/>
                  <a:pt x="175234" y="107833"/>
                </a:cubicBezTo>
                <a:cubicBezTo>
                  <a:pt x="185013" y="107833"/>
                  <a:pt x="192836" y="100021"/>
                  <a:pt x="192836" y="90257"/>
                </a:cubicBezTo>
                <a:cubicBezTo>
                  <a:pt x="192836" y="80883"/>
                  <a:pt x="185013" y="73071"/>
                  <a:pt x="175234" y="73071"/>
                </a:cubicBezTo>
                <a:close/>
                <a:moveTo>
                  <a:pt x="346948" y="43777"/>
                </a:moveTo>
                <a:cubicBezTo>
                  <a:pt x="337170" y="43777"/>
                  <a:pt x="329347" y="51589"/>
                  <a:pt x="329347" y="61354"/>
                </a:cubicBezTo>
                <a:cubicBezTo>
                  <a:pt x="329347" y="70728"/>
                  <a:pt x="337170" y="78539"/>
                  <a:pt x="346948" y="78539"/>
                </a:cubicBezTo>
                <a:cubicBezTo>
                  <a:pt x="356336" y="78539"/>
                  <a:pt x="364159" y="70728"/>
                  <a:pt x="364159" y="61354"/>
                </a:cubicBezTo>
                <a:cubicBezTo>
                  <a:pt x="364159" y="51589"/>
                  <a:pt x="356336" y="43777"/>
                  <a:pt x="346948" y="43777"/>
                </a:cubicBezTo>
                <a:close/>
                <a:moveTo>
                  <a:pt x="346948" y="34013"/>
                </a:moveTo>
                <a:cubicBezTo>
                  <a:pt x="361812" y="34013"/>
                  <a:pt x="373938" y="46121"/>
                  <a:pt x="373938" y="61354"/>
                </a:cubicBezTo>
                <a:cubicBezTo>
                  <a:pt x="373938" y="68384"/>
                  <a:pt x="371200" y="75024"/>
                  <a:pt x="366897" y="79711"/>
                </a:cubicBezTo>
                <a:lnTo>
                  <a:pt x="386063" y="114083"/>
                </a:lnTo>
                <a:cubicBezTo>
                  <a:pt x="381369" y="116036"/>
                  <a:pt x="377067" y="118770"/>
                  <a:pt x="372764" y="121504"/>
                </a:cubicBezTo>
                <a:lnTo>
                  <a:pt x="353989" y="87523"/>
                </a:lnTo>
                <a:cubicBezTo>
                  <a:pt x="351642" y="88304"/>
                  <a:pt x="349295" y="88304"/>
                  <a:pt x="346948" y="88304"/>
                </a:cubicBezTo>
                <a:cubicBezTo>
                  <a:pt x="344993" y="88304"/>
                  <a:pt x="343428" y="88304"/>
                  <a:pt x="341472" y="87913"/>
                </a:cubicBezTo>
                <a:lnTo>
                  <a:pt x="279671" y="217197"/>
                </a:lnTo>
                <a:cubicBezTo>
                  <a:pt x="283973" y="221884"/>
                  <a:pt x="286711" y="228133"/>
                  <a:pt x="286711" y="235163"/>
                </a:cubicBezTo>
                <a:cubicBezTo>
                  <a:pt x="286711" y="250396"/>
                  <a:pt x="274194" y="262504"/>
                  <a:pt x="259331" y="262504"/>
                </a:cubicBezTo>
                <a:cubicBezTo>
                  <a:pt x="244076" y="262504"/>
                  <a:pt x="231950" y="250396"/>
                  <a:pt x="231950" y="235163"/>
                </a:cubicBezTo>
                <a:cubicBezTo>
                  <a:pt x="231950" y="228133"/>
                  <a:pt x="234689" y="221884"/>
                  <a:pt x="238991" y="216806"/>
                </a:cubicBezTo>
                <a:lnTo>
                  <a:pt x="184622" y="116036"/>
                </a:lnTo>
                <a:cubicBezTo>
                  <a:pt x="181884" y="117207"/>
                  <a:pt x="178754" y="117598"/>
                  <a:pt x="175625" y="117598"/>
                </a:cubicBezTo>
                <a:cubicBezTo>
                  <a:pt x="168585" y="117598"/>
                  <a:pt x="162326" y="115254"/>
                  <a:pt x="157632" y="110958"/>
                </a:cubicBezTo>
                <a:lnTo>
                  <a:pt x="53587" y="175795"/>
                </a:lnTo>
                <a:cubicBezTo>
                  <a:pt x="54369" y="178138"/>
                  <a:pt x="54760" y="180482"/>
                  <a:pt x="54760" y="183216"/>
                </a:cubicBezTo>
                <a:cubicBezTo>
                  <a:pt x="54760" y="198449"/>
                  <a:pt x="42244" y="210557"/>
                  <a:pt x="27380" y="210557"/>
                </a:cubicBezTo>
                <a:cubicBezTo>
                  <a:pt x="12125" y="210557"/>
                  <a:pt x="0" y="198449"/>
                  <a:pt x="0" y="183216"/>
                </a:cubicBezTo>
                <a:cubicBezTo>
                  <a:pt x="0" y="168374"/>
                  <a:pt x="12125" y="155875"/>
                  <a:pt x="27380" y="155875"/>
                </a:cubicBezTo>
                <a:cubicBezTo>
                  <a:pt x="34421" y="155875"/>
                  <a:pt x="40679" y="158609"/>
                  <a:pt x="45764" y="163296"/>
                </a:cubicBezTo>
                <a:lnTo>
                  <a:pt x="149418" y="98459"/>
                </a:lnTo>
                <a:cubicBezTo>
                  <a:pt x="148636" y="96116"/>
                  <a:pt x="148245" y="93381"/>
                  <a:pt x="148245" y="90257"/>
                </a:cubicBezTo>
                <a:cubicBezTo>
                  <a:pt x="148245" y="75415"/>
                  <a:pt x="160370" y="63307"/>
                  <a:pt x="175234" y="63307"/>
                </a:cubicBezTo>
                <a:cubicBezTo>
                  <a:pt x="190489" y="63307"/>
                  <a:pt x="202614" y="75415"/>
                  <a:pt x="202614" y="90257"/>
                </a:cubicBezTo>
                <a:cubicBezTo>
                  <a:pt x="202614" y="96897"/>
                  <a:pt x="200659" y="102756"/>
                  <a:pt x="196747" y="107443"/>
                </a:cubicBezTo>
                <a:lnTo>
                  <a:pt x="251899" y="208994"/>
                </a:lnTo>
                <a:cubicBezTo>
                  <a:pt x="254246" y="208213"/>
                  <a:pt x="256593" y="207823"/>
                  <a:pt x="259331" y="207823"/>
                </a:cubicBezTo>
                <a:cubicBezTo>
                  <a:pt x="262069" y="207823"/>
                  <a:pt x="264416" y="208213"/>
                  <a:pt x="266763" y="208994"/>
                </a:cubicBezTo>
                <a:lnTo>
                  <a:pt x="328173" y="81273"/>
                </a:lnTo>
                <a:cubicBezTo>
                  <a:pt x="323088" y="76196"/>
                  <a:pt x="319568" y="69165"/>
                  <a:pt x="319568" y="61354"/>
                </a:cubicBezTo>
                <a:cubicBezTo>
                  <a:pt x="319568" y="46121"/>
                  <a:pt x="331694" y="34013"/>
                  <a:pt x="346948" y="34013"/>
                </a:cubicBezTo>
                <a:close/>
                <a:moveTo>
                  <a:pt x="545263" y="9765"/>
                </a:moveTo>
                <a:cubicBezTo>
                  <a:pt x="535486" y="9765"/>
                  <a:pt x="527665" y="17576"/>
                  <a:pt x="527665" y="27341"/>
                </a:cubicBezTo>
                <a:cubicBezTo>
                  <a:pt x="527665" y="37106"/>
                  <a:pt x="535486" y="44918"/>
                  <a:pt x="545263" y="44918"/>
                </a:cubicBezTo>
                <a:cubicBezTo>
                  <a:pt x="555040" y="44918"/>
                  <a:pt x="562861" y="37106"/>
                  <a:pt x="562861" y="27341"/>
                </a:cubicBezTo>
                <a:cubicBezTo>
                  <a:pt x="562861" y="17576"/>
                  <a:pt x="555040" y="9765"/>
                  <a:pt x="545263" y="9765"/>
                </a:cubicBezTo>
                <a:close/>
                <a:moveTo>
                  <a:pt x="545263" y="0"/>
                </a:moveTo>
                <a:cubicBezTo>
                  <a:pt x="560124" y="0"/>
                  <a:pt x="572638" y="12499"/>
                  <a:pt x="572638" y="27341"/>
                </a:cubicBezTo>
                <a:cubicBezTo>
                  <a:pt x="572638" y="42574"/>
                  <a:pt x="560124" y="54683"/>
                  <a:pt x="545263" y="54683"/>
                </a:cubicBezTo>
                <a:cubicBezTo>
                  <a:pt x="542525" y="54683"/>
                  <a:pt x="540179" y="54292"/>
                  <a:pt x="537833" y="53511"/>
                </a:cubicBezTo>
                <a:lnTo>
                  <a:pt x="491686" y="127723"/>
                </a:lnTo>
                <a:cubicBezTo>
                  <a:pt x="487775" y="124598"/>
                  <a:pt x="483473" y="121474"/>
                  <a:pt x="479562" y="119130"/>
                </a:cubicBezTo>
                <a:lnTo>
                  <a:pt x="524927" y="45699"/>
                </a:lnTo>
                <a:cubicBezTo>
                  <a:pt x="520625" y="41012"/>
                  <a:pt x="517888" y="34372"/>
                  <a:pt x="517888" y="27341"/>
                </a:cubicBezTo>
                <a:cubicBezTo>
                  <a:pt x="517888" y="12499"/>
                  <a:pt x="530011" y="0"/>
                  <a:pt x="545263" y="0"/>
                </a:cubicBezTo>
                <a:close/>
              </a:path>
            </a:pathLst>
          </a:custGeom>
          <a:solidFill>
            <a:srgbClr val="FA4500"/>
          </a:solidFill>
          <a:ln>
            <a:noFill/>
          </a:ln>
        </p:spPr>
      </p:sp>
      <p:grpSp>
        <p:nvGrpSpPr>
          <p:cNvPr id="1059" name="组合 1058">
            <a:extLst>
              <a:ext uri="{FF2B5EF4-FFF2-40B4-BE49-F238E27FC236}">
                <a16:creationId xmlns:a16="http://schemas.microsoft.com/office/drawing/2014/main" xmlns="" id="{AE6A2F83-CE9A-4F62-9DE6-051547F33E05}"/>
              </a:ext>
            </a:extLst>
          </p:cNvPr>
          <p:cNvGrpSpPr/>
          <p:nvPr/>
        </p:nvGrpSpPr>
        <p:grpSpPr>
          <a:xfrm>
            <a:off x="6705743" y="2421434"/>
            <a:ext cx="1069336" cy="710341"/>
            <a:chOff x="6169200" y="2122400"/>
            <a:chExt cx="1077188" cy="715557"/>
          </a:xfrm>
        </p:grpSpPr>
        <p:sp>
          <p:nvSpPr>
            <p:cNvPr id="1052" name="文本框 1051">
              <a:extLst>
                <a:ext uri="{FF2B5EF4-FFF2-40B4-BE49-F238E27FC236}">
                  <a16:creationId xmlns:a16="http://schemas.microsoft.com/office/drawing/2014/main" xmlns="" id="{F26F4E03-790B-4834-A9B7-D485BAC23895}"/>
                </a:ext>
              </a:extLst>
            </p:cNvPr>
            <p:cNvSpPr txBox="1"/>
            <p:nvPr/>
          </p:nvSpPr>
          <p:spPr>
            <a:xfrm>
              <a:off x="6169200" y="2527920"/>
              <a:ext cx="1077188" cy="310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i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专业思考</a:t>
              </a:r>
            </a:p>
          </p:txBody>
        </p:sp>
        <p:sp>
          <p:nvSpPr>
            <p:cNvPr id="1057" name="data-analysis-symbol_38811">
              <a:extLst>
                <a:ext uri="{FF2B5EF4-FFF2-40B4-BE49-F238E27FC236}">
                  <a16:creationId xmlns:a16="http://schemas.microsoft.com/office/drawing/2014/main" xmlns="" id="{482A9447-6B5C-4A39-92FA-EAF2A7823E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5209" y="2122400"/>
              <a:ext cx="306959" cy="405520"/>
            </a:xfrm>
            <a:custGeom>
              <a:avLst/>
              <a:gdLst>
                <a:gd name="connsiteX0" fmla="*/ 227211 w 460766"/>
                <a:gd name="connsiteY0" fmla="*/ 104062 h 608712"/>
                <a:gd name="connsiteX1" fmla="*/ 249692 w 460766"/>
                <a:gd name="connsiteY1" fmla="*/ 116855 h 608712"/>
                <a:gd name="connsiteX2" fmla="*/ 209188 w 460766"/>
                <a:gd name="connsiteY2" fmla="*/ 187641 h 608712"/>
                <a:gd name="connsiteX3" fmla="*/ 258324 w 460766"/>
                <a:gd name="connsiteY3" fmla="*/ 187641 h 608712"/>
                <a:gd name="connsiteX4" fmla="*/ 269422 w 460766"/>
                <a:gd name="connsiteY4" fmla="*/ 193990 h 608712"/>
                <a:gd name="connsiteX5" fmla="*/ 269706 w 460766"/>
                <a:gd name="connsiteY5" fmla="*/ 206687 h 608712"/>
                <a:gd name="connsiteX6" fmla="*/ 216777 w 460766"/>
                <a:gd name="connsiteY6" fmla="*/ 306091 h 608712"/>
                <a:gd name="connsiteX7" fmla="*/ 193917 w 460766"/>
                <a:gd name="connsiteY7" fmla="*/ 293962 h 608712"/>
                <a:gd name="connsiteX8" fmla="*/ 236697 w 460766"/>
                <a:gd name="connsiteY8" fmla="*/ 213510 h 608712"/>
                <a:gd name="connsiteX9" fmla="*/ 186803 w 460766"/>
                <a:gd name="connsiteY9" fmla="*/ 213510 h 608712"/>
                <a:gd name="connsiteX10" fmla="*/ 175610 w 460766"/>
                <a:gd name="connsiteY10" fmla="*/ 207066 h 608712"/>
                <a:gd name="connsiteX11" fmla="*/ 175610 w 460766"/>
                <a:gd name="connsiteY11" fmla="*/ 194179 h 608712"/>
                <a:gd name="connsiteX12" fmla="*/ 207700 w 460766"/>
                <a:gd name="connsiteY12" fmla="*/ 26413 h 608712"/>
                <a:gd name="connsiteX13" fmla="*/ 201361 w 460766"/>
                <a:gd name="connsiteY13" fmla="*/ 26549 h 608712"/>
                <a:gd name="connsiteX14" fmla="*/ 25905 w 460766"/>
                <a:gd name="connsiteY14" fmla="*/ 206216 h 608712"/>
                <a:gd name="connsiteX15" fmla="*/ 63008 w 460766"/>
                <a:gd name="connsiteY15" fmla="*/ 316708 h 608712"/>
                <a:gd name="connsiteX16" fmla="*/ 110928 w 460766"/>
                <a:gd name="connsiteY16" fmla="*/ 466620 h 608712"/>
                <a:gd name="connsiteX17" fmla="*/ 109315 w 460766"/>
                <a:gd name="connsiteY17" fmla="*/ 512958 h 608712"/>
                <a:gd name="connsiteX18" fmla="*/ 107797 w 460766"/>
                <a:gd name="connsiteY18" fmla="*/ 553895 h 608712"/>
                <a:gd name="connsiteX19" fmla="*/ 118994 w 460766"/>
                <a:gd name="connsiteY19" fmla="*/ 563466 h 608712"/>
                <a:gd name="connsiteX20" fmla="*/ 251179 w 460766"/>
                <a:gd name="connsiteY20" fmla="*/ 580902 h 608712"/>
                <a:gd name="connsiteX21" fmla="*/ 269208 w 460766"/>
                <a:gd name="connsiteY21" fmla="*/ 520539 h 608712"/>
                <a:gd name="connsiteX22" fmla="*/ 352523 w 460766"/>
                <a:gd name="connsiteY22" fmla="*/ 496849 h 608712"/>
                <a:gd name="connsiteX23" fmla="*/ 362867 w 460766"/>
                <a:gd name="connsiteY23" fmla="*/ 473917 h 608712"/>
                <a:gd name="connsiteX24" fmla="*/ 370078 w 460766"/>
                <a:gd name="connsiteY24" fmla="*/ 424072 h 608712"/>
                <a:gd name="connsiteX25" fmla="*/ 359071 w 460766"/>
                <a:gd name="connsiteY25" fmla="*/ 413080 h 608712"/>
                <a:gd name="connsiteX26" fmla="*/ 363056 w 460766"/>
                <a:gd name="connsiteY26" fmla="*/ 397350 h 608712"/>
                <a:gd name="connsiteX27" fmla="*/ 385546 w 460766"/>
                <a:gd name="connsiteY27" fmla="*/ 388442 h 608712"/>
                <a:gd name="connsiteX28" fmla="*/ 395604 w 460766"/>
                <a:gd name="connsiteY28" fmla="*/ 354233 h 608712"/>
                <a:gd name="connsiteX29" fmla="*/ 435079 w 460766"/>
                <a:gd name="connsiteY29" fmla="*/ 340872 h 608712"/>
                <a:gd name="connsiteX30" fmla="*/ 421320 w 460766"/>
                <a:gd name="connsiteY30" fmla="*/ 295860 h 608712"/>
                <a:gd name="connsiteX31" fmla="*/ 411167 w 460766"/>
                <a:gd name="connsiteY31" fmla="*/ 210481 h 608712"/>
                <a:gd name="connsiteX32" fmla="*/ 396363 w 460766"/>
                <a:gd name="connsiteY32" fmla="*/ 124248 h 608712"/>
                <a:gd name="connsiteX33" fmla="*/ 207700 w 460766"/>
                <a:gd name="connsiteY33" fmla="*/ 26413 h 608712"/>
                <a:gd name="connsiteX34" fmla="*/ 223516 w 460766"/>
                <a:gd name="connsiteY34" fmla="*/ 133 h 608712"/>
                <a:gd name="connsiteX35" fmla="*/ 419422 w 460766"/>
                <a:gd name="connsiteY35" fmla="*/ 112403 h 608712"/>
                <a:gd name="connsiteX36" fmla="*/ 437072 w 460766"/>
                <a:gd name="connsiteY36" fmla="*/ 210481 h 608712"/>
                <a:gd name="connsiteX37" fmla="*/ 446751 w 460766"/>
                <a:gd name="connsiteY37" fmla="*/ 290743 h 608712"/>
                <a:gd name="connsiteX38" fmla="*/ 460415 w 460766"/>
                <a:gd name="connsiteY38" fmla="*/ 350064 h 608712"/>
                <a:gd name="connsiteX39" fmla="*/ 410123 w 460766"/>
                <a:gd name="connsiteY39" fmla="*/ 375555 h 608712"/>
                <a:gd name="connsiteX40" fmla="*/ 406517 w 460766"/>
                <a:gd name="connsiteY40" fmla="*/ 404457 h 608712"/>
                <a:gd name="connsiteX41" fmla="*/ 397123 w 460766"/>
                <a:gd name="connsiteY41" fmla="*/ 411659 h 608712"/>
                <a:gd name="connsiteX42" fmla="*/ 400823 w 460766"/>
                <a:gd name="connsiteY42" fmla="*/ 429947 h 608712"/>
                <a:gd name="connsiteX43" fmla="*/ 387918 w 460766"/>
                <a:gd name="connsiteY43" fmla="*/ 443498 h 608712"/>
                <a:gd name="connsiteX44" fmla="*/ 388487 w 460766"/>
                <a:gd name="connsiteY44" fmla="*/ 469652 h 608712"/>
                <a:gd name="connsiteX45" fmla="*/ 357078 w 460766"/>
                <a:gd name="connsiteY45" fmla="*/ 522340 h 608712"/>
                <a:gd name="connsiteX46" fmla="*/ 290749 w 460766"/>
                <a:gd name="connsiteY46" fmla="*/ 535038 h 608712"/>
                <a:gd name="connsiteX47" fmla="*/ 276989 w 460766"/>
                <a:gd name="connsiteY47" fmla="*/ 589241 h 608712"/>
                <a:gd name="connsiteX48" fmla="*/ 263515 w 460766"/>
                <a:gd name="connsiteY48" fmla="*/ 608667 h 608712"/>
                <a:gd name="connsiteX49" fmla="*/ 111782 w 460766"/>
                <a:gd name="connsiteY49" fmla="*/ 588672 h 608712"/>
                <a:gd name="connsiteX50" fmla="*/ 105045 w 460766"/>
                <a:gd name="connsiteY50" fmla="*/ 585640 h 608712"/>
                <a:gd name="connsiteX51" fmla="*/ 86541 w 460766"/>
                <a:gd name="connsiteY51" fmla="*/ 569720 h 608712"/>
                <a:gd name="connsiteX52" fmla="*/ 81986 w 460766"/>
                <a:gd name="connsiteY52" fmla="*/ 560244 h 608712"/>
                <a:gd name="connsiteX53" fmla="*/ 83410 w 460766"/>
                <a:gd name="connsiteY53" fmla="*/ 511537 h 608712"/>
                <a:gd name="connsiteX54" fmla="*/ 85023 w 460766"/>
                <a:gd name="connsiteY54" fmla="*/ 466620 h 608712"/>
                <a:gd name="connsiteX55" fmla="*/ 41183 w 460766"/>
                <a:gd name="connsiteY55" fmla="*/ 330733 h 608712"/>
                <a:gd name="connsiteX56" fmla="*/ 0 w 460766"/>
                <a:gd name="connsiteY56" fmla="*/ 206216 h 608712"/>
                <a:gd name="connsiteX57" fmla="*/ 198893 w 460766"/>
                <a:gd name="connsiteY57" fmla="*/ 680 h 608712"/>
                <a:gd name="connsiteX58" fmla="*/ 223516 w 460766"/>
                <a:gd name="connsiteY58" fmla="*/ 133 h 60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460766" h="608712">
                  <a:moveTo>
                    <a:pt x="227211" y="104062"/>
                  </a:moveTo>
                  <a:lnTo>
                    <a:pt x="249692" y="116855"/>
                  </a:lnTo>
                  <a:lnTo>
                    <a:pt x="209188" y="187641"/>
                  </a:lnTo>
                  <a:lnTo>
                    <a:pt x="258324" y="187641"/>
                  </a:lnTo>
                  <a:cubicBezTo>
                    <a:pt x="262782" y="187641"/>
                    <a:pt x="267050" y="190010"/>
                    <a:pt x="269422" y="193990"/>
                  </a:cubicBezTo>
                  <a:cubicBezTo>
                    <a:pt x="271698" y="197875"/>
                    <a:pt x="271888" y="202707"/>
                    <a:pt x="269706" y="206687"/>
                  </a:cubicBezTo>
                  <a:lnTo>
                    <a:pt x="216777" y="306091"/>
                  </a:lnTo>
                  <a:lnTo>
                    <a:pt x="193917" y="293962"/>
                  </a:lnTo>
                  <a:lnTo>
                    <a:pt x="236697" y="213510"/>
                  </a:lnTo>
                  <a:lnTo>
                    <a:pt x="186803" y="213510"/>
                  </a:lnTo>
                  <a:cubicBezTo>
                    <a:pt x="182249" y="213510"/>
                    <a:pt x="177886" y="211141"/>
                    <a:pt x="175610" y="207066"/>
                  </a:cubicBezTo>
                  <a:cubicBezTo>
                    <a:pt x="173333" y="203087"/>
                    <a:pt x="173238" y="198159"/>
                    <a:pt x="175610" y="194179"/>
                  </a:cubicBezTo>
                  <a:close/>
                  <a:moveTo>
                    <a:pt x="207700" y="26413"/>
                  </a:moveTo>
                  <a:cubicBezTo>
                    <a:pt x="203693" y="26425"/>
                    <a:pt x="201432" y="26549"/>
                    <a:pt x="201361" y="26549"/>
                  </a:cubicBezTo>
                  <a:cubicBezTo>
                    <a:pt x="102958" y="27971"/>
                    <a:pt x="25905" y="106907"/>
                    <a:pt x="25905" y="206216"/>
                  </a:cubicBezTo>
                  <a:cubicBezTo>
                    <a:pt x="25905" y="246490"/>
                    <a:pt x="38716" y="284679"/>
                    <a:pt x="63008" y="316708"/>
                  </a:cubicBezTo>
                  <a:cubicBezTo>
                    <a:pt x="63483" y="317182"/>
                    <a:pt x="110928" y="372048"/>
                    <a:pt x="110928" y="466620"/>
                  </a:cubicBezTo>
                  <a:cubicBezTo>
                    <a:pt x="110928" y="483203"/>
                    <a:pt x="110074" y="498365"/>
                    <a:pt x="109315" y="512958"/>
                  </a:cubicBezTo>
                  <a:cubicBezTo>
                    <a:pt x="108461" y="527078"/>
                    <a:pt x="107797" y="540439"/>
                    <a:pt x="107797" y="553895"/>
                  </a:cubicBezTo>
                  <a:lnTo>
                    <a:pt x="118994" y="563466"/>
                  </a:lnTo>
                  <a:lnTo>
                    <a:pt x="251179" y="580902"/>
                  </a:lnTo>
                  <a:cubicBezTo>
                    <a:pt x="252223" y="558538"/>
                    <a:pt x="259055" y="535701"/>
                    <a:pt x="269208" y="520539"/>
                  </a:cubicBezTo>
                  <a:cubicBezTo>
                    <a:pt x="292267" y="486330"/>
                    <a:pt x="345691" y="498081"/>
                    <a:pt x="352523" y="496849"/>
                  </a:cubicBezTo>
                  <a:cubicBezTo>
                    <a:pt x="365998" y="494480"/>
                    <a:pt x="365998" y="492679"/>
                    <a:pt x="362867" y="473917"/>
                  </a:cubicBezTo>
                  <a:cubicBezTo>
                    <a:pt x="361823" y="467568"/>
                    <a:pt x="355465" y="434306"/>
                    <a:pt x="370078" y="424072"/>
                  </a:cubicBezTo>
                  <a:cubicBezTo>
                    <a:pt x="365998" y="421798"/>
                    <a:pt x="361538" y="418576"/>
                    <a:pt x="359071" y="413080"/>
                  </a:cubicBezTo>
                  <a:cubicBezTo>
                    <a:pt x="356509" y="407584"/>
                    <a:pt x="358122" y="400951"/>
                    <a:pt x="363056" y="397350"/>
                  </a:cubicBezTo>
                  <a:cubicBezTo>
                    <a:pt x="367326" y="394128"/>
                    <a:pt x="383648" y="389200"/>
                    <a:pt x="385546" y="388442"/>
                  </a:cubicBezTo>
                  <a:cubicBezTo>
                    <a:pt x="385451" y="387305"/>
                    <a:pt x="379662" y="366078"/>
                    <a:pt x="395604" y="354233"/>
                  </a:cubicBezTo>
                  <a:cubicBezTo>
                    <a:pt x="404904" y="347410"/>
                    <a:pt x="430999" y="348074"/>
                    <a:pt x="435079" y="340872"/>
                  </a:cubicBezTo>
                  <a:cubicBezTo>
                    <a:pt x="436123" y="338977"/>
                    <a:pt x="422933" y="303536"/>
                    <a:pt x="421320" y="295860"/>
                  </a:cubicBezTo>
                  <a:cubicBezTo>
                    <a:pt x="416101" y="269327"/>
                    <a:pt x="411167" y="240615"/>
                    <a:pt x="411167" y="210481"/>
                  </a:cubicBezTo>
                  <a:cubicBezTo>
                    <a:pt x="411167" y="180062"/>
                    <a:pt x="409838" y="150686"/>
                    <a:pt x="396363" y="124248"/>
                  </a:cubicBezTo>
                  <a:cubicBezTo>
                    <a:pt x="349368" y="31796"/>
                    <a:pt x="235751" y="26334"/>
                    <a:pt x="207700" y="26413"/>
                  </a:cubicBezTo>
                  <a:close/>
                  <a:moveTo>
                    <a:pt x="223516" y="133"/>
                  </a:moveTo>
                  <a:cubicBezTo>
                    <a:pt x="268829" y="1604"/>
                    <a:pt x="365690" y="16600"/>
                    <a:pt x="419422" y="112403"/>
                  </a:cubicBezTo>
                  <a:cubicBezTo>
                    <a:pt x="436787" y="143295"/>
                    <a:pt x="437072" y="178072"/>
                    <a:pt x="437072" y="210481"/>
                  </a:cubicBezTo>
                  <a:cubicBezTo>
                    <a:pt x="437072" y="238340"/>
                    <a:pt x="441722" y="265537"/>
                    <a:pt x="446751" y="290743"/>
                  </a:cubicBezTo>
                  <a:cubicBezTo>
                    <a:pt x="447890" y="296145"/>
                    <a:pt x="463262" y="331396"/>
                    <a:pt x="460415" y="350064"/>
                  </a:cubicBezTo>
                  <a:cubicBezTo>
                    <a:pt x="459846" y="353665"/>
                    <a:pt x="447131" y="373849"/>
                    <a:pt x="410123" y="375555"/>
                  </a:cubicBezTo>
                  <a:cubicBezTo>
                    <a:pt x="410407" y="376123"/>
                    <a:pt x="413918" y="394791"/>
                    <a:pt x="406517" y="404457"/>
                  </a:cubicBezTo>
                  <a:cubicBezTo>
                    <a:pt x="404145" y="407679"/>
                    <a:pt x="400823" y="409953"/>
                    <a:pt x="397123" y="411659"/>
                  </a:cubicBezTo>
                  <a:cubicBezTo>
                    <a:pt x="400634" y="415923"/>
                    <a:pt x="402911" y="421798"/>
                    <a:pt x="400823" y="429947"/>
                  </a:cubicBezTo>
                  <a:cubicBezTo>
                    <a:pt x="398831" y="437907"/>
                    <a:pt x="391714" y="440845"/>
                    <a:pt x="387918" y="443498"/>
                  </a:cubicBezTo>
                  <a:cubicBezTo>
                    <a:pt x="384976" y="445678"/>
                    <a:pt x="387538" y="463967"/>
                    <a:pt x="388487" y="469652"/>
                  </a:cubicBezTo>
                  <a:cubicBezTo>
                    <a:pt x="391144" y="485667"/>
                    <a:pt x="396079" y="515422"/>
                    <a:pt x="357078" y="522340"/>
                  </a:cubicBezTo>
                  <a:cubicBezTo>
                    <a:pt x="348158" y="523950"/>
                    <a:pt x="305647" y="514853"/>
                    <a:pt x="290749" y="535038"/>
                  </a:cubicBezTo>
                  <a:cubicBezTo>
                    <a:pt x="281544" y="547451"/>
                    <a:pt x="276515" y="569530"/>
                    <a:pt x="276989" y="589241"/>
                  </a:cubicBezTo>
                  <a:cubicBezTo>
                    <a:pt x="276989" y="589241"/>
                    <a:pt x="280500" y="609804"/>
                    <a:pt x="263515" y="608667"/>
                  </a:cubicBezTo>
                  <a:lnTo>
                    <a:pt x="111782" y="588672"/>
                  </a:lnTo>
                  <a:cubicBezTo>
                    <a:pt x="109220" y="588293"/>
                    <a:pt x="106943" y="587251"/>
                    <a:pt x="105045" y="585640"/>
                  </a:cubicBezTo>
                  <a:lnTo>
                    <a:pt x="86541" y="569720"/>
                  </a:lnTo>
                  <a:cubicBezTo>
                    <a:pt x="83694" y="567351"/>
                    <a:pt x="82081" y="563845"/>
                    <a:pt x="81986" y="560244"/>
                  </a:cubicBezTo>
                  <a:cubicBezTo>
                    <a:pt x="81607" y="543850"/>
                    <a:pt x="82461" y="528120"/>
                    <a:pt x="83410" y="511537"/>
                  </a:cubicBezTo>
                  <a:cubicBezTo>
                    <a:pt x="84169" y="497228"/>
                    <a:pt x="85023" y="482445"/>
                    <a:pt x="85023" y="466620"/>
                  </a:cubicBezTo>
                  <a:cubicBezTo>
                    <a:pt x="85023" y="380672"/>
                    <a:pt x="41468" y="331206"/>
                    <a:pt x="41183" y="330733"/>
                  </a:cubicBezTo>
                  <a:cubicBezTo>
                    <a:pt x="14234" y="294534"/>
                    <a:pt x="0" y="251607"/>
                    <a:pt x="0" y="206216"/>
                  </a:cubicBezTo>
                  <a:cubicBezTo>
                    <a:pt x="0" y="93261"/>
                    <a:pt x="87205" y="3428"/>
                    <a:pt x="198893" y="680"/>
                  </a:cubicBezTo>
                  <a:cubicBezTo>
                    <a:pt x="199036" y="656"/>
                    <a:pt x="208412" y="-357"/>
                    <a:pt x="223516" y="133"/>
                  </a:cubicBezTo>
                  <a:close/>
                </a:path>
              </a:pathLst>
            </a:custGeom>
            <a:solidFill>
              <a:srgbClr val="FA450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21" name="data-analysis-symbol_38811">
            <a:extLst>
              <a:ext uri="{FF2B5EF4-FFF2-40B4-BE49-F238E27FC236}">
                <a16:creationId xmlns:a16="http://schemas.microsoft.com/office/drawing/2014/main" xmlns="" id="{55548684-A14C-4729-B46D-67AD78882C0C}"/>
              </a:ext>
            </a:extLst>
          </p:cNvPr>
          <p:cNvSpPr>
            <a:spLocks noChangeAspect="1"/>
          </p:cNvSpPr>
          <p:nvPr/>
        </p:nvSpPr>
        <p:spPr bwMode="auto">
          <a:xfrm>
            <a:off x="4794973" y="3542280"/>
            <a:ext cx="287768" cy="380564"/>
          </a:xfrm>
          <a:custGeom>
            <a:avLst/>
            <a:gdLst>
              <a:gd name="connsiteX0" fmla="*/ 229409 w 458887"/>
              <a:gd name="connsiteY0" fmla="*/ 142825 h 606863"/>
              <a:gd name="connsiteX1" fmla="*/ 315852 w 458887"/>
              <a:gd name="connsiteY1" fmla="*/ 229056 h 606863"/>
              <a:gd name="connsiteX2" fmla="*/ 229409 w 458887"/>
              <a:gd name="connsiteY2" fmla="*/ 315287 h 606863"/>
              <a:gd name="connsiteX3" fmla="*/ 142966 w 458887"/>
              <a:gd name="connsiteY3" fmla="*/ 229056 h 606863"/>
              <a:gd name="connsiteX4" fmla="*/ 229409 w 458887"/>
              <a:gd name="connsiteY4" fmla="*/ 142825 h 606863"/>
              <a:gd name="connsiteX5" fmla="*/ 229443 w 458887"/>
              <a:gd name="connsiteY5" fmla="*/ 34756 h 606863"/>
              <a:gd name="connsiteX6" fmla="*/ 34808 w 458887"/>
              <a:gd name="connsiteY6" fmla="*/ 229103 h 606863"/>
              <a:gd name="connsiteX7" fmla="*/ 229443 w 458887"/>
              <a:gd name="connsiteY7" fmla="*/ 554794 h 606863"/>
              <a:gd name="connsiteX8" fmla="*/ 424079 w 458887"/>
              <a:gd name="connsiteY8" fmla="*/ 229103 h 606863"/>
              <a:gd name="connsiteX9" fmla="*/ 229443 w 458887"/>
              <a:gd name="connsiteY9" fmla="*/ 34756 h 606863"/>
              <a:gd name="connsiteX10" fmla="*/ 229443 w 458887"/>
              <a:gd name="connsiteY10" fmla="*/ 0 h 606863"/>
              <a:gd name="connsiteX11" fmla="*/ 458887 w 458887"/>
              <a:gd name="connsiteY11" fmla="*/ 229103 h 606863"/>
              <a:gd name="connsiteX12" fmla="*/ 349510 w 458887"/>
              <a:gd name="connsiteY12" fmla="*/ 458987 h 606863"/>
              <a:gd name="connsiteX13" fmla="*/ 242350 w 458887"/>
              <a:gd name="connsiteY13" fmla="*/ 592544 h 606863"/>
              <a:gd name="connsiteX14" fmla="*/ 229443 w 458887"/>
              <a:gd name="connsiteY14" fmla="*/ 606863 h 606863"/>
              <a:gd name="connsiteX15" fmla="*/ 216537 w 458887"/>
              <a:gd name="connsiteY15" fmla="*/ 592544 h 606863"/>
              <a:gd name="connsiteX16" fmla="*/ 109377 w 458887"/>
              <a:gd name="connsiteY16" fmla="*/ 458987 h 606863"/>
              <a:gd name="connsiteX17" fmla="*/ 0 w 458887"/>
              <a:gd name="connsiteY17" fmla="*/ 229103 h 606863"/>
              <a:gd name="connsiteX18" fmla="*/ 229443 w 458887"/>
              <a:gd name="connsiteY18" fmla="*/ 0 h 60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8887" h="606863">
                <a:moveTo>
                  <a:pt x="229409" y="142825"/>
                </a:moveTo>
                <a:cubicBezTo>
                  <a:pt x="277150" y="142825"/>
                  <a:pt x="315852" y="181432"/>
                  <a:pt x="315852" y="229056"/>
                </a:cubicBezTo>
                <a:cubicBezTo>
                  <a:pt x="315852" y="276680"/>
                  <a:pt x="277150" y="315287"/>
                  <a:pt x="229409" y="315287"/>
                </a:cubicBezTo>
                <a:cubicBezTo>
                  <a:pt x="181668" y="315287"/>
                  <a:pt x="142966" y="276680"/>
                  <a:pt x="142966" y="229056"/>
                </a:cubicBezTo>
                <a:cubicBezTo>
                  <a:pt x="142966" y="181432"/>
                  <a:pt x="181668" y="142825"/>
                  <a:pt x="229409" y="142825"/>
                </a:cubicBezTo>
                <a:close/>
                <a:moveTo>
                  <a:pt x="229443" y="34756"/>
                </a:moveTo>
                <a:cubicBezTo>
                  <a:pt x="122153" y="34756"/>
                  <a:pt x="34808" y="121841"/>
                  <a:pt x="34808" y="229103"/>
                </a:cubicBezTo>
                <a:cubicBezTo>
                  <a:pt x="34808" y="313455"/>
                  <a:pt x="165043" y="480596"/>
                  <a:pt x="229443" y="554794"/>
                </a:cubicBezTo>
                <a:cubicBezTo>
                  <a:pt x="293844" y="480596"/>
                  <a:pt x="424079" y="313325"/>
                  <a:pt x="424079" y="229103"/>
                </a:cubicBezTo>
                <a:cubicBezTo>
                  <a:pt x="424079" y="121841"/>
                  <a:pt x="336734" y="34756"/>
                  <a:pt x="229443" y="34756"/>
                </a:cubicBezTo>
                <a:close/>
                <a:moveTo>
                  <a:pt x="229443" y="0"/>
                </a:moveTo>
                <a:cubicBezTo>
                  <a:pt x="355898" y="0"/>
                  <a:pt x="458887" y="102706"/>
                  <a:pt x="458887" y="229103"/>
                </a:cubicBezTo>
                <a:cubicBezTo>
                  <a:pt x="458887" y="281302"/>
                  <a:pt x="422124" y="358625"/>
                  <a:pt x="349510" y="458987"/>
                </a:cubicBezTo>
                <a:cubicBezTo>
                  <a:pt x="296582" y="532274"/>
                  <a:pt x="242871" y="592023"/>
                  <a:pt x="242350" y="592544"/>
                </a:cubicBezTo>
                <a:lnTo>
                  <a:pt x="229443" y="606863"/>
                </a:lnTo>
                <a:lnTo>
                  <a:pt x="216537" y="592544"/>
                </a:lnTo>
                <a:cubicBezTo>
                  <a:pt x="216016" y="592023"/>
                  <a:pt x="162305" y="532274"/>
                  <a:pt x="109377" y="458987"/>
                </a:cubicBezTo>
                <a:cubicBezTo>
                  <a:pt x="36763" y="358625"/>
                  <a:pt x="0" y="281302"/>
                  <a:pt x="0" y="229103"/>
                </a:cubicBezTo>
                <a:cubicBezTo>
                  <a:pt x="0" y="102706"/>
                  <a:pt x="102989" y="0"/>
                  <a:pt x="229443" y="0"/>
                </a:cubicBezTo>
                <a:close/>
              </a:path>
            </a:pathLst>
          </a:custGeom>
          <a:solidFill>
            <a:srgbClr val="FA45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12" name="组合 1011">
            <a:extLst>
              <a:ext uri="{FF2B5EF4-FFF2-40B4-BE49-F238E27FC236}">
                <a16:creationId xmlns:a16="http://schemas.microsoft.com/office/drawing/2014/main" xmlns="" id="{D0E7BF99-AE96-4C1C-A78C-F1231FCCACFB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1013" name="图片 1012">
              <a:extLst>
                <a:ext uri="{FF2B5EF4-FFF2-40B4-BE49-F238E27FC236}">
                  <a16:creationId xmlns:a16="http://schemas.microsoft.com/office/drawing/2014/main" xmlns="" id="{AA546B85-A587-4580-9364-4BB9035AC8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1014" name="组合 1013">
              <a:extLst>
                <a:ext uri="{FF2B5EF4-FFF2-40B4-BE49-F238E27FC236}">
                  <a16:creationId xmlns:a16="http://schemas.microsoft.com/office/drawing/2014/main" xmlns="" id="{B1D4546F-E0D5-47B7-9668-6206C83C5143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1015" name="文本框 1014">
                <a:extLst>
                  <a:ext uri="{FF2B5EF4-FFF2-40B4-BE49-F238E27FC236}">
                    <a16:creationId xmlns:a16="http://schemas.microsoft.com/office/drawing/2014/main" xmlns="" id="{32B0EB94-E958-45CD-8780-07F81663AB01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1016" name="文本框 1015">
                <a:extLst>
                  <a:ext uri="{FF2B5EF4-FFF2-40B4-BE49-F238E27FC236}">
                    <a16:creationId xmlns:a16="http://schemas.microsoft.com/office/drawing/2014/main" xmlns="" id="{16DF0F8E-2821-465A-83D6-E27BA5336003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1018" name="组合 1017">
            <a:extLst>
              <a:ext uri="{FF2B5EF4-FFF2-40B4-BE49-F238E27FC236}">
                <a16:creationId xmlns:a16="http://schemas.microsoft.com/office/drawing/2014/main" xmlns="" id="{93C65B39-91DF-438E-A461-6221550166C3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1019" name="文本框 1018">
              <a:extLst>
                <a:ext uri="{FF2B5EF4-FFF2-40B4-BE49-F238E27FC236}">
                  <a16:creationId xmlns:a16="http://schemas.microsoft.com/office/drawing/2014/main" xmlns="" id="{94DB6B8D-C2D4-4B43-A2A9-BBD0EFF2C3E1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03</a:t>
              </a:r>
            </a:p>
          </p:txBody>
        </p:sp>
        <p:sp>
          <p:nvSpPr>
            <p:cNvPr id="1020" name="弧形 1019">
              <a:extLst>
                <a:ext uri="{FF2B5EF4-FFF2-40B4-BE49-F238E27FC236}">
                  <a16:creationId xmlns:a16="http://schemas.microsoft.com/office/drawing/2014/main" xmlns="" id="{8743C877-D691-4870-91C2-682EE0CB7BB0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pic>
        <p:nvPicPr>
          <p:cNvPr id="1022" name="PA_图片 480">
            <a:extLst>
              <a:ext uri="{FF2B5EF4-FFF2-40B4-BE49-F238E27FC236}">
                <a16:creationId xmlns:a16="http://schemas.microsoft.com/office/drawing/2014/main" xmlns="" id="{F38279CA-7F30-4DCC-9058-9AEE7BF5517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925" y="2395900"/>
            <a:ext cx="1456095" cy="190149"/>
          </a:xfrm>
          <a:prstGeom prst="rect">
            <a:avLst/>
          </a:prstGeom>
        </p:spPr>
      </p:pic>
      <p:pic>
        <p:nvPicPr>
          <p:cNvPr id="1026" name="PA_图片 480">
            <a:extLst>
              <a:ext uri="{FF2B5EF4-FFF2-40B4-BE49-F238E27FC236}">
                <a16:creationId xmlns:a16="http://schemas.microsoft.com/office/drawing/2014/main" xmlns="" id="{6EA12B76-6BCA-48CF-B381-84B0E678D11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335" y="3017053"/>
            <a:ext cx="1456095" cy="190149"/>
          </a:xfrm>
          <a:prstGeom prst="rect">
            <a:avLst/>
          </a:prstGeom>
        </p:spPr>
      </p:pic>
      <p:pic>
        <p:nvPicPr>
          <p:cNvPr id="1027" name="PA_图片 480">
            <a:extLst>
              <a:ext uri="{FF2B5EF4-FFF2-40B4-BE49-F238E27FC236}">
                <a16:creationId xmlns:a16="http://schemas.microsoft.com/office/drawing/2014/main" xmlns="" id="{5A4B3F0E-42DA-4DEF-AF19-52712013FDD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564" y="4249746"/>
            <a:ext cx="1456095" cy="190149"/>
          </a:xfrm>
          <a:prstGeom prst="rect">
            <a:avLst/>
          </a:prstGeom>
        </p:spPr>
      </p:pic>
      <p:grpSp>
        <p:nvGrpSpPr>
          <p:cNvPr id="1028" name="组合 1027">
            <a:extLst>
              <a:ext uri="{FF2B5EF4-FFF2-40B4-BE49-F238E27FC236}">
                <a16:creationId xmlns:a16="http://schemas.microsoft.com/office/drawing/2014/main" xmlns="" id="{28F2DB71-9F3A-49BD-8E36-BA7EF2F7A09C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677650" y="3063424"/>
            <a:chExt cx="73892" cy="709638"/>
          </a:xfrm>
        </p:grpSpPr>
        <p:sp>
          <p:nvSpPr>
            <p:cNvPr id="1029" name="椭圆 1028">
              <a:extLst>
                <a:ext uri="{FF2B5EF4-FFF2-40B4-BE49-F238E27FC236}">
                  <a16:creationId xmlns:a16="http://schemas.microsoft.com/office/drawing/2014/main" xmlns="" id="{8E769637-6A54-48F9-93F3-16B97CC66EFE}"/>
                </a:ext>
              </a:extLst>
            </p:cNvPr>
            <p:cNvSpPr/>
            <p:nvPr/>
          </p:nvSpPr>
          <p:spPr>
            <a:xfrm>
              <a:off x="11677650" y="3699170"/>
              <a:ext cx="73892" cy="738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0" name="椭圆 1029">
              <a:extLst>
                <a:ext uri="{FF2B5EF4-FFF2-40B4-BE49-F238E27FC236}">
                  <a16:creationId xmlns:a16="http://schemas.microsoft.com/office/drawing/2014/main" xmlns="" id="{F03B7C54-8CC9-4162-8BF3-DE3A98BF7710}"/>
                </a:ext>
              </a:extLst>
            </p:cNvPr>
            <p:cNvSpPr/>
            <p:nvPr/>
          </p:nvSpPr>
          <p:spPr>
            <a:xfrm>
              <a:off x="11677650" y="3542280"/>
              <a:ext cx="73892" cy="738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4" name="椭圆 1033">
              <a:extLst>
                <a:ext uri="{FF2B5EF4-FFF2-40B4-BE49-F238E27FC236}">
                  <a16:creationId xmlns:a16="http://schemas.microsoft.com/office/drawing/2014/main" xmlns="" id="{0827652D-1B2C-4B14-B29D-FA0A7D0A278B}"/>
                </a:ext>
              </a:extLst>
            </p:cNvPr>
            <p:cNvSpPr/>
            <p:nvPr/>
          </p:nvSpPr>
          <p:spPr>
            <a:xfrm>
              <a:off x="11677650" y="3285139"/>
              <a:ext cx="73892" cy="73892"/>
            </a:xfrm>
            <a:prstGeom prst="ellipse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xmlns="" id="{5750D986-C9A9-413F-B32D-9A4EA8D68749}"/>
                </a:ext>
              </a:extLst>
            </p:cNvPr>
            <p:cNvSpPr/>
            <p:nvPr/>
          </p:nvSpPr>
          <p:spPr>
            <a:xfrm>
              <a:off x="11677650" y="3063424"/>
              <a:ext cx="73892" cy="73892"/>
            </a:xfrm>
            <a:prstGeom prst="ellipse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36" name="矩形: 圆角 1035">
              <a:extLst>
                <a:ext uri="{FF2B5EF4-FFF2-40B4-BE49-F238E27FC236}">
                  <a16:creationId xmlns:a16="http://schemas.microsoft.com/office/drawing/2014/main" xmlns="" id="{F065A52B-1656-4B0F-B1B5-268447412E6E}"/>
                </a:ext>
              </a:extLst>
            </p:cNvPr>
            <p:cNvSpPr/>
            <p:nvPr/>
          </p:nvSpPr>
          <p:spPr>
            <a:xfrm>
              <a:off x="11677650" y="3096707"/>
              <a:ext cx="73892" cy="221842"/>
            </a:xfrm>
            <a:prstGeom prst="roundRect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083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6DC2902-B58A-490E-9F74-017976EE96DF}"/>
              </a:ext>
            </a:extLst>
          </p:cNvPr>
          <p:cNvSpPr/>
          <p:nvPr/>
        </p:nvSpPr>
        <p:spPr>
          <a:xfrm>
            <a:off x="-1" y="3699171"/>
            <a:ext cx="12192000" cy="3158830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stretch>
              <a:fillRect b="-360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AE1A108-620A-45F8-B002-5C7EC10AED12}"/>
              </a:ext>
            </a:extLst>
          </p:cNvPr>
          <p:cNvGrpSpPr/>
          <p:nvPr/>
        </p:nvGrpSpPr>
        <p:grpSpPr>
          <a:xfrm>
            <a:off x="11677650" y="3063424"/>
            <a:ext cx="73892" cy="709638"/>
            <a:chOff x="11677650" y="3063424"/>
            <a:chExt cx="73892" cy="70963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C88A5DA-B59C-407C-87E9-D5AB1CB84D67}"/>
                </a:ext>
              </a:extLst>
            </p:cNvPr>
            <p:cNvSpPr/>
            <p:nvPr/>
          </p:nvSpPr>
          <p:spPr>
            <a:xfrm>
              <a:off x="11677650" y="3699170"/>
              <a:ext cx="73892" cy="738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D19F2D6-90B9-41B5-8951-3E0BE1AC795A}"/>
                </a:ext>
              </a:extLst>
            </p:cNvPr>
            <p:cNvSpPr/>
            <p:nvPr/>
          </p:nvSpPr>
          <p:spPr>
            <a:xfrm>
              <a:off x="11677650" y="3542280"/>
              <a:ext cx="73892" cy="738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42B9A8E7-D780-4B1E-9EE0-3A6C4430F940}"/>
                </a:ext>
              </a:extLst>
            </p:cNvPr>
            <p:cNvSpPr/>
            <p:nvPr/>
          </p:nvSpPr>
          <p:spPr>
            <a:xfrm>
              <a:off x="11677650" y="3285139"/>
              <a:ext cx="73892" cy="73892"/>
            </a:xfrm>
            <a:prstGeom prst="ellipse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76ACD31E-69E5-4BF4-9388-20721B1E37CA}"/>
                </a:ext>
              </a:extLst>
            </p:cNvPr>
            <p:cNvSpPr/>
            <p:nvPr/>
          </p:nvSpPr>
          <p:spPr>
            <a:xfrm>
              <a:off x="11677650" y="3063424"/>
              <a:ext cx="73892" cy="73892"/>
            </a:xfrm>
            <a:prstGeom prst="ellipse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D419FE42-64AA-4DBD-99C9-0F21DEC583EB}"/>
                </a:ext>
              </a:extLst>
            </p:cNvPr>
            <p:cNvSpPr/>
            <p:nvPr/>
          </p:nvSpPr>
          <p:spPr>
            <a:xfrm>
              <a:off x="11677650" y="3096707"/>
              <a:ext cx="73892" cy="221842"/>
            </a:xfrm>
            <a:prstGeom prst="roundRect">
              <a:avLst/>
            </a:prstGeom>
            <a:solidFill>
              <a:srgbClr val="FA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B9D89AA-5939-4EBB-90CC-7DB56E7F1CDF}"/>
              </a:ext>
            </a:extLst>
          </p:cNvPr>
          <p:cNvGrpSpPr/>
          <p:nvPr/>
        </p:nvGrpSpPr>
        <p:grpSpPr>
          <a:xfrm>
            <a:off x="7584612" y="2713532"/>
            <a:ext cx="885604" cy="1416365"/>
            <a:chOff x="8592203" y="2681340"/>
            <a:chExt cx="885604" cy="1416365"/>
          </a:xfrm>
        </p:grpSpPr>
        <p:sp>
          <p:nvSpPr>
            <p:cNvPr id="71" name="文本框 35">
              <a:extLst>
                <a:ext uri="{FF2B5EF4-FFF2-40B4-BE49-F238E27FC236}">
                  <a16:creationId xmlns:a16="http://schemas.microsoft.com/office/drawing/2014/main" xmlns="" id="{CFF485F8-70E9-4A05-9296-A291A99E2043}"/>
                </a:ext>
              </a:extLst>
            </p:cNvPr>
            <p:cNvSpPr txBox="1"/>
            <p:nvPr/>
          </p:nvSpPr>
          <p:spPr>
            <a:xfrm>
              <a:off x="8592203" y="3520158"/>
              <a:ext cx="8856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  <p:sp>
          <p:nvSpPr>
            <p:cNvPr id="72" name="iconfont-10585-5147485">
              <a:extLst>
                <a:ext uri="{FF2B5EF4-FFF2-40B4-BE49-F238E27FC236}">
                  <a16:creationId xmlns:a16="http://schemas.microsoft.com/office/drawing/2014/main" xmlns="" id="{CCEB88E6-954F-40EB-921F-23EEA72D69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856845" y="2681340"/>
              <a:ext cx="356321" cy="461899"/>
            </a:xfrm>
            <a:custGeom>
              <a:avLst/>
              <a:gdLst>
                <a:gd name="connsiteX0" fmla="*/ 144666 w 424957"/>
                <a:gd name="connsiteY0" fmla="*/ 343166 h 550871"/>
                <a:gd name="connsiteX1" fmla="*/ 142083 w 424957"/>
                <a:gd name="connsiteY1" fmla="*/ 350906 h 550871"/>
                <a:gd name="connsiteX2" fmla="*/ 157583 w 424957"/>
                <a:gd name="connsiteY2" fmla="*/ 366388 h 550871"/>
                <a:gd name="connsiteX3" fmla="*/ 165333 w 424957"/>
                <a:gd name="connsiteY3" fmla="*/ 363807 h 550871"/>
                <a:gd name="connsiteX4" fmla="*/ 157583 w 424957"/>
                <a:gd name="connsiteY4" fmla="*/ 336715 h 550871"/>
                <a:gd name="connsiteX5" fmla="*/ 149833 w 424957"/>
                <a:gd name="connsiteY5" fmla="*/ 339295 h 550871"/>
                <a:gd name="connsiteX6" fmla="*/ 169208 w 424957"/>
                <a:gd name="connsiteY6" fmla="*/ 358647 h 550871"/>
                <a:gd name="connsiteX7" fmla="*/ 171791 w 424957"/>
                <a:gd name="connsiteY7" fmla="*/ 350906 h 550871"/>
                <a:gd name="connsiteX8" fmla="*/ 157583 w 424957"/>
                <a:gd name="connsiteY8" fmla="*/ 336715 h 550871"/>
                <a:gd name="connsiteX9" fmla="*/ 145958 w 424957"/>
                <a:gd name="connsiteY9" fmla="*/ 307043 h 550871"/>
                <a:gd name="connsiteX10" fmla="*/ 143375 w 424957"/>
                <a:gd name="connsiteY10" fmla="*/ 314784 h 550871"/>
                <a:gd name="connsiteX11" fmla="*/ 157583 w 424957"/>
                <a:gd name="connsiteY11" fmla="*/ 328975 h 550871"/>
                <a:gd name="connsiteX12" fmla="*/ 165333 w 424957"/>
                <a:gd name="connsiteY12" fmla="*/ 326395 h 550871"/>
                <a:gd name="connsiteX13" fmla="*/ 157583 w 424957"/>
                <a:gd name="connsiteY13" fmla="*/ 299303 h 550871"/>
                <a:gd name="connsiteX14" fmla="*/ 149833 w 424957"/>
                <a:gd name="connsiteY14" fmla="*/ 301883 h 550871"/>
                <a:gd name="connsiteX15" fmla="*/ 170499 w 424957"/>
                <a:gd name="connsiteY15" fmla="*/ 322524 h 550871"/>
                <a:gd name="connsiteX16" fmla="*/ 173083 w 424957"/>
                <a:gd name="connsiteY16" fmla="*/ 314784 h 550871"/>
                <a:gd name="connsiteX17" fmla="*/ 157583 w 424957"/>
                <a:gd name="connsiteY17" fmla="*/ 299303 h 550871"/>
                <a:gd name="connsiteX18" fmla="*/ 184708 w 424957"/>
                <a:gd name="connsiteY18" fmla="*/ 296722 h 550871"/>
                <a:gd name="connsiteX19" fmla="*/ 184708 w 424957"/>
                <a:gd name="connsiteY19" fmla="*/ 366388 h 550871"/>
                <a:gd name="connsiteX20" fmla="*/ 282874 w 424957"/>
                <a:gd name="connsiteY20" fmla="*/ 366388 h 550871"/>
                <a:gd name="connsiteX21" fmla="*/ 282874 w 424957"/>
                <a:gd name="connsiteY21" fmla="*/ 296722 h 550871"/>
                <a:gd name="connsiteX22" fmla="*/ 184708 w 424957"/>
                <a:gd name="connsiteY22" fmla="*/ 272210 h 550871"/>
                <a:gd name="connsiteX23" fmla="*/ 184708 w 424957"/>
                <a:gd name="connsiteY23" fmla="*/ 282531 h 550871"/>
                <a:gd name="connsiteX24" fmla="*/ 282874 w 424957"/>
                <a:gd name="connsiteY24" fmla="*/ 282531 h 550871"/>
                <a:gd name="connsiteX25" fmla="*/ 282874 w 424957"/>
                <a:gd name="connsiteY25" fmla="*/ 272210 h 550871"/>
                <a:gd name="connsiteX26" fmla="*/ 144666 w 424957"/>
                <a:gd name="connsiteY26" fmla="*/ 269630 h 550871"/>
                <a:gd name="connsiteX27" fmla="*/ 142083 w 424957"/>
                <a:gd name="connsiteY27" fmla="*/ 277371 h 550871"/>
                <a:gd name="connsiteX28" fmla="*/ 157583 w 424957"/>
                <a:gd name="connsiteY28" fmla="*/ 292852 h 550871"/>
                <a:gd name="connsiteX29" fmla="*/ 165333 w 424957"/>
                <a:gd name="connsiteY29" fmla="*/ 290272 h 550871"/>
                <a:gd name="connsiteX30" fmla="*/ 157583 w 424957"/>
                <a:gd name="connsiteY30" fmla="*/ 263180 h 550871"/>
                <a:gd name="connsiteX31" fmla="*/ 149833 w 424957"/>
                <a:gd name="connsiteY31" fmla="*/ 265760 h 550871"/>
                <a:gd name="connsiteX32" fmla="*/ 169208 w 424957"/>
                <a:gd name="connsiteY32" fmla="*/ 285111 h 550871"/>
                <a:gd name="connsiteX33" fmla="*/ 171791 w 424957"/>
                <a:gd name="connsiteY33" fmla="*/ 277371 h 550871"/>
                <a:gd name="connsiteX34" fmla="*/ 157583 w 424957"/>
                <a:gd name="connsiteY34" fmla="*/ 263180 h 550871"/>
                <a:gd name="connsiteX35" fmla="*/ 184708 w 424957"/>
                <a:gd name="connsiteY35" fmla="*/ 248989 h 550871"/>
                <a:gd name="connsiteX36" fmla="*/ 184708 w 424957"/>
                <a:gd name="connsiteY36" fmla="*/ 260600 h 550871"/>
                <a:gd name="connsiteX37" fmla="*/ 282874 w 424957"/>
                <a:gd name="connsiteY37" fmla="*/ 260600 h 550871"/>
                <a:gd name="connsiteX38" fmla="*/ 282874 w 424957"/>
                <a:gd name="connsiteY38" fmla="*/ 248989 h 550871"/>
                <a:gd name="connsiteX39" fmla="*/ 144666 w 424957"/>
                <a:gd name="connsiteY39" fmla="*/ 232218 h 550871"/>
                <a:gd name="connsiteX40" fmla="*/ 142083 w 424957"/>
                <a:gd name="connsiteY40" fmla="*/ 239958 h 550871"/>
                <a:gd name="connsiteX41" fmla="*/ 157583 w 424957"/>
                <a:gd name="connsiteY41" fmla="*/ 254149 h 550871"/>
                <a:gd name="connsiteX42" fmla="*/ 165333 w 424957"/>
                <a:gd name="connsiteY42" fmla="*/ 251569 h 550871"/>
                <a:gd name="connsiteX43" fmla="*/ 184708 w 424957"/>
                <a:gd name="connsiteY43" fmla="*/ 224477 h 550871"/>
                <a:gd name="connsiteX44" fmla="*/ 184708 w 424957"/>
                <a:gd name="connsiteY44" fmla="*/ 236088 h 550871"/>
                <a:gd name="connsiteX45" fmla="*/ 282874 w 424957"/>
                <a:gd name="connsiteY45" fmla="*/ 236088 h 550871"/>
                <a:gd name="connsiteX46" fmla="*/ 282874 w 424957"/>
                <a:gd name="connsiteY46" fmla="*/ 224477 h 550871"/>
                <a:gd name="connsiteX47" fmla="*/ 157583 w 424957"/>
                <a:gd name="connsiteY47" fmla="*/ 224477 h 550871"/>
                <a:gd name="connsiteX48" fmla="*/ 149833 w 424957"/>
                <a:gd name="connsiteY48" fmla="*/ 227057 h 550871"/>
                <a:gd name="connsiteX49" fmla="*/ 169208 w 424957"/>
                <a:gd name="connsiteY49" fmla="*/ 247699 h 550871"/>
                <a:gd name="connsiteX50" fmla="*/ 171791 w 424957"/>
                <a:gd name="connsiteY50" fmla="*/ 239958 h 550871"/>
                <a:gd name="connsiteX51" fmla="*/ 157583 w 424957"/>
                <a:gd name="connsiteY51" fmla="*/ 224477 h 550871"/>
                <a:gd name="connsiteX52" fmla="*/ 175666 w 424957"/>
                <a:gd name="connsiteY52" fmla="*/ 136750 h 550871"/>
                <a:gd name="connsiteX53" fmla="*/ 175666 w 424957"/>
                <a:gd name="connsiteY53" fmla="*/ 153522 h 550871"/>
                <a:gd name="connsiteX54" fmla="*/ 214416 w 424957"/>
                <a:gd name="connsiteY54" fmla="*/ 153522 h 550871"/>
                <a:gd name="connsiteX55" fmla="*/ 251874 w 424957"/>
                <a:gd name="connsiteY55" fmla="*/ 153522 h 550871"/>
                <a:gd name="connsiteX56" fmla="*/ 251874 w 424957"/>
                <a:gd name="connsiteY56" fmla="*/ 136750 h 550871"/>
                <a:gd name="connsiteX57" fmla="*/ 214416 w 424957"/>
                <a:gd name="connsiteY57" fmla="*/ 136750 h 550871"/>
                <a:gd name="connsiteX58" fmla="*/ 264667 w 424957"/>
                <a:gd name="connsiteY58" fmla="*/ 85116 h 550871"/>
                <a:gd name="connsiteX59" fmla="*/ 276265 w 424957"/>
                <a:gd name="connsiteY59" fmla="*/ 97335 h 550871"/>
                <a:gd name="connsiteX60" fmla="*/ 264667 w 424957"/>
                <a:gd name="connsiteY60" fmla="*/ 109554 h 550871"/>
                <a:gd name="connsiteX61" fmla="*/ 253069 w 424957"/>
                <a:gd name="connsiteY61" fmla="*/ 97335 h 550871"/>
                <a:gd name="connsiteX62" fmla="*/ 264667 w 424957"/>
                <a:gd name="connsiteY62" fmla="*/ 85116 h 550871"/>
                <a:gd name="connsiteX63" fmla="*/ 162673 w 424957"/>
                <a:gd name="connsiteY63" fmla="*/ 85116 h 550871"/>
                <a:gd name="connsiteX64" fmla="*/ 174374 w 424957"/>
                <a:gd name="connsiteY64" fmla="*/ 97335 h 550871"/>
                <a:gd name="connsiteX65" fmla="*/ 162673 w 424957"/>
                <a:gd name="connsiteY65" fmla="*/ 109554 h 550871"/>
                <a:gd name="connsiteX66" fmla="*/ 150972 w 424957"/>
                <a:gd name="connsiteY66" fmla="*/ 97335 h 550871"/>
                <a:gd name="connsiteX67" fmla="*/ 162673 w 424957"/>
                <a:gd name="connsiteY67" fmla="*/ 85116 h 550871"/>
                <a:gd name="connsiteX68" fmla="*/ 264791 w 424957"/>
                <a:gd name="connsiteY68" fmla="*/ 77406 h 550871"/>
                <a:gd name="connsiteX69" fmla="*/ 245416 w 424957"/>
                <a:gd name="connsiteY69" fmla="*/ 96757 h 550871"/>
                <a:gd name="connsiteX70" fmla="*/ 264791 w 424957"/>
                <a:gd name="connsiteY70" fmla="*/ 117399 h 550871"/>
                <a:gd name="connsiteX71" fmla="*/ 285457 w 424957"/>
                <a:gd name="connsiteY71" fmla="*/ 96757 h 550871"/>
                <a:gd name="connsiteX72" fmla="*/ 264791 w 424957"/>
                <a:gd name="connsiteY72" fmla="*/ 77406 h 550871"/>
                <a:gd name="connsiteX73" fmla="*/ 162749 w 424957"/>
                <a:gd name="connsiteY73" fmla="*/ 77406 h 550871"/>
                <a:gd name="connsiteX74" fmla="*/ 142083 w 424957"/>
                <a:gd name="connsiteY74" fmla="*/ 96757 h 550871"/>
                <a:gd name="connsiteX75" fmla="*/ 162749 w 424957"/>
                <a:gd name="connsiteY75" fmla="*/ 117399 h 550871"/>
                <a:gd name="connsiteX76" fmla="*/ 182124 w 424957"/>
                <a:gd name="connsiteY76" fmla="*/ 96757 h 550871"/>
                <a:gd name="connsiteX77" fmla="*/ 162749 w 424957"/>
                <a:gd name="connsiteY77" fmla="*/ 77406 h 550871"/>
                <a:gd name="connsiteX78" fmla="*/ 130458 w 424957"/>
                <a:gd name="connsiteY78" fmla="*/ 0 h 550871"/>
                <a:gd name="connsiteX79" fmla="*/ 143375 w 424957"/>
                <a:gd name="connsiteY79" fmla="*/ 11611 h 550871"/>
                <a:gd name="connsiteX80" fmla="*/ 138208 w 424957"/>
                <a:gd name="connsiteY80" fmla="*/ 21931 h 550871"/>
                <a:gd name="connsiteX81" fmla="*/ 167916 w 424957"/>
                <a:gd name="connsiteY81" fmla="*/ 46443 h 550871"/>
                <a:gd name="connsiteX82" fmla="*/ 213124 w 424957"/>
                <a:gd name="connsiteY82" fmla="*/ 41283 h 550871"/>
                <a:gd name="connsiteX83" fmla="*/ 214416 w 424957"/>
                <a:gd name="connsiteY83" fmla="*/ 41283 h 550871"/>
                <a:gd name="connsiteX84" fmla="*/ 259624 w 424957"/>
                <a:gd name="connsiteY84" fmla="*/ 46443 h 550871"/>
                <a:gd name="connsiteX85" fmla="*/ 289332 w 424957"/>
                <a:gd name="connsiteY85" fmla="*/ 21931 h 550871"/>
                <a:gd name="connsiteX86" fmla="*/ 284166 w 424957"/>
                <a:gd name="connsiteY86" fmla="*/ 11611 h 550871"/>
                <a:gd name="connsiteX87" fmla="*/ 297082 w 424957"/>
                <a:gd name="connsiteY87" fmla="*/ 0 h 550871"/>
                <a:gd name="connsiteX88" fmla="*/ 308707 w 424957"/>
                <a:gd name="connsiteY88" fmla="*/ 11611 h 550871"/>
                <a:gd name="connsiteX89" fmla="*/ 297082 w 424957"/>
                <a:gd name="connsiteY89" fmla="*/ 23221 h 550871"/>
                <a:gd name="connsiteX90" fmla="*/ 291916 w 424957"/>
                <a:gd name="connsiteY90" fmla="*/ 23221 h 550871"/>
                <a:gd name="connsiteX91" fmla="*/ 280291 w 424957"/>
                <a:gd name="connsiteY91" fmla="*/ 52894 h 550871"/>
                <a:gd name="connsiteX92" fmla="*/ 330666 w 424957"/>
                <a:gd name="connsiteY92" fmla="*/ 110949 h 550871"/>
                <a:gd name="connsiteX93" fmla="*/ 245416 w 424957"/>
                <a:gd name="connsiteY93" fmla="*/ 178033 h 550871"/>
                <a:gd name="connsiteX94" fmla="*/ 245416 w 424957"/>
                <a:gd name="connsiteY94" fmla="*/ 193515 h 550871"/>
                <a:gd name="connsiteX95" fmla="*/ 298374 w 424957"/>
                <a:gd name="connsiteY95" fmla="*/ 193515 h 550871"/>
                <a:gd name="connsiteX96" fmla="*/ 356499 w 424957"/>
                <a:gd name="connsiteY96" fmla="*/ 220607 h 550871"/>
                <a:gd name="connsiteX97" fmla="*/ 392665 w 424957"/>
                <a:gd name="connsiteY97" fmla="*/ 347036 h 550871"/>
                <a:gd name="connsiteX98" fmla="*/ 424957 w 424957"/>
                <a:gd name="connsiteY98" fmla="*/ 387029 h 550871"/>
                <a:gd name="connsiteX99" fmla="*/ 423665 w 424957"/>
                <a:gd name="connsiteY99" fmla="*/ 388319 h 550871"/>
                <a:gd name="connsiteX100" fmla="*/ 399124 w 424957"/>
                <a:gd name="connsiteY100" fmla="*/ 388319 h 550871"/>
                <a:gd name="connsiteX101" fmla="*/ 399124 w 424957"/>
                <a:gd name="connsiteY101" fmla="*/ 387029 h 550871"/>
                <a:gd name="connsiteX102" fmla="*/ 377165 w 424957"/>
                <a:gd name="connsiteY102" fmla="*/ 368968 h 550871"/>
                <a:gd name="connsiteX103" fmla="*/ 355207 w 424957"/>
                <a:gd name="connsiteY103" fmla="*/ 387029 h 550871"/>
                <a:gd name="connsiteX104" fmla="*/ 355207 w 424957"/>
                <a:gd name="connsiteY104" fmla="*/ 388319 h 550871"/>
                <a:gd name="connsiteX105" fmla="*/ 329374 w 424957"/>
                <a:gd name="connsiteY105" fmla="*/ 388319 h 550871"/>
                <a:gd name="connsiteX106" fmla="*/ 329374 w 424957"/>
                <a:gd name="connsiteY106" fmla="*/ 387029 h 550871"/>
                <a:gd name="connsiteX107" fmla="*/ 356499 w 424957"/>
                <a:gd name="connsiteY107" fmla="*/ 348326 h 550871"/>
                <a:gd name="connsiteX108" fmla="*/ 330666 w 424957"/>
                <a:gd name="connsiteY108" fmla="*/ 243828 h 550871"/>
                <a:gd name="connsiteX109" fmla="*/ 298374 w 424957"/>
                <a:gd name="connsiteY109" fmla="*/ 228347 h 550871"/>
                <a:gd name="connsiteX110" fmla="*/ 298374 w 424957"/>
                <a:gd name="connsiteY110" fmla="*/ 385739 h 550871"/>
                <a:gd name="connsiteX111" fmla="*/ 286749 w 424957"/>
                <a:gd name="connsiteY111" fmla="*/ 385739 h 550871"/>
                <a:gd name="connsiteX112" fmla="*/ 286749 w 424957"/>
                <a:gd name="connsiteY112" fmla="*/ 421862 h 550871"/>
                <a:gd name="connsiteX113" fmla="*/ 297082 w 424957"/>
                <a:gd name="connsiteY113" fmla="*/ 441213 h 550871"/>
                <a:gd name="connsiteX114" fmla="*/ 286749 w 424957"/>
                <a:gd name="connsiteY114" fmla="*/ 461855 h 550871"/>
                <a:gd name="connsiteX115" fmla="*/ 286749 w 424957"/>
                <a:gd name="connsiteY115" fmla="*/ 512168 h 550871"/>
                <a:gd name="connsiteX116" fmla="*/ 309999 w 424957"/>
                <a:gd name="connsiteY116" fmla="*/ 550871 h 550871"/>
                <a:gd name="connsiteX117" fmla="*/ 223458 w 424957"/>
                <a:gd name="connsiteY117" fmla="*/ 550871 h 550871"/>
                <a:gd name="connsiteX118" fmla="*/ 245416 w 424957"/>
                <a:gd name="connsiteY118" fmla="*/ 512168 h 550871"/>
                <a:gd name="connsiteX119" fmla="*/ 245416 w 424957"/>
                <a:gd name="connsiteY119" fmla="*/ 464435 h 550871"/>
                <a:gd name="connsiteX120" fmla="*/ 232499 w 424957"/>
                <a:gd name="connsiteY120" fmla="*/ 441213 h 550871"/>
                <a:gd name="connsiteX121" fmla="*/ 245416 w 424957"/>
                <a:gd name="connsiteY121" fmla="*/ 419281 h 550871"/>
                <a:gd name="connsiteX122" fmla="*/ 245416 w 424957"/>
                <a:gd name="connsiteY122" fmla="*/ 385739 h 550871"/>
                <a:gd name="connsiteX123" fmla="*/ 176958 w 424957"/>
                <a:gd name="connsiteY123" fmla="*/ 385739 h 550871"/>
                <a:gd name="connsiteX124" fmla="*/ 176958 w 424957"/>
                <a:gd name="connsiteY124" fmla="*/ 419281 h 550871"/>
                <a:gd name="connsiteX125" fmla="*/ 189874 w 424957"/>
                <a:gd name="connsiteY125" fmla="*/ 441213 h 550871"/>
                <a:gd name="connsiteX126" fmla="*/ 176958 w 424957"/>
                <a:gd name="connsiteY126" fmla="*/ 464435 h 550871"/>
                <a:gd name="connsiteX127" fmla="*/ 176958 w 424957"/>
                <a:gd name="connsiteY127" fmla="*/ 512168 h 550871"/>
                <a:gd name="connsiteX128" fmla="*/ 200208 w 424957"/>
                <a:gd name="connsiteY128" fmla="*/ 550871 h 550871"/>
                <a:gd name="connsiteX129" fmla="*/ 112375 w 424957"/>
                <a:gd name="connsiteY129" fmla="*/ 550871 h 550871"/>
                <a:gd name="connsiteX130" fmla="*/ 135625 w 424957"/>
                <a:gd name="connsiteY130" fmla="*/ 512168 h 550871"/>
                <a:gd name="connsiteX131" fmla="*/ 135625 w 424957"/>
                <a:gd name="connsiteY131" fmla="*/ 461855 h 550871"/>
                <a:gd name="connsiteX132" fmla="*/ 125291 w 424957"/>
                <a:gd name="connsiteY132" fmla="*/ 441213 h 550871"/>
                <a:gd name="connsiteX133" fmla="*/ 135625 w 424957"/>
                <a:gd name="connsiteY133" fmla="*/ 421862 h 550871"/>
                <a:gd name="connsiteX134" fmla="*/ 135625 w 424957"/>
                <a:gd name="connsiteY134" fmla="*/ 385739 h 550871"/>
                <a:gd name="connsiteX135" fmla="*/ 125291 w 424957"/>
                <a:gd name="connsiteY135" fmla="*/ 385739 h 550871"/>
                <a:gd name="connsiteX136" fmla="*/ 125291 w 424957"/>
                <a:gd name="connsiteY136" fmla="*/ 228347 h 550871"/>
                <a:gd name="connsiteX137" fmla="*/ 94291 w 424957"/>
                <a:gd name="connsiteY137" fmla="*/ 243828 h 550871"/>
                <a:gd name="connsiteX138" fmla="*/ 68458 w 424957"/>
                <a:gd name="connsiteY138" fmla="*/ 348326 h 550871"/>
                <a:gd name="connsiteX139" fmla="*/ 95583 w 424957"/>
                <a:gd name="connsiteY139" fmla="*/ 387029 h 550871"/>
                <a:gd name="connsiteX140" fmla="*/ 95583 w 424957"/>
                <a:gd name="connsiteY140" fmla="*/ 388319 h 550871"/>
                <a:gd name="connsiteX141" fmla="*/ 69750 w 424957"/>
                <a:gd name="connsiteY141" fmla="*/ 388319 h 550871"/>
                <a:gd name="connsiteX142" fmla="*/ 69750 w 424957"/>
                <a:gd name="connsiteY142" fmla="*/ 387029 h 550871"/>
                <a:gd name="connsiteX143" fmla="*/ 47792 w 424957"/>
                <a:gd name="connsiteY143" fmla="*/ 368968 h 550871"/>
                <a:gd name="connsiteX144" fmla="*/ 25833 w 424957"/>
                <a:gd name="connsiteY144" fmla="*/ 387029 h 550871"/>
                <a:gd name="connsiteX145" fmla="*/ 25833 w 424957"/>
                <a:gd name="connsiteY145" fmla="*/ 388319 h 550871"/>
                <a:gd name="connsiteX146" fmla="*/ 0 w 424957"/>
                <a:gd name="connsiteY146" fmla="*/ 388319 h 550871"/>
                <a:gd name="connsiteX147" fmla="*/ 0 w 424957"/>
                <a:gd name="connsiteY147" fmla="*/ 387029 h 550871"/>
                <a:gd name="connsiteX148" fmla="*/ 32292 w 424957"/>
                <a:gd name="connsiteY148" fmla="*/ 347036 h 550871"/>
                <a:gd name="connsiteX149" fmla="*/ 67166 w 424957"/>
                <a:gd name="connsiteY149" fmla="*/ 220607 h 550871"/>
                <a:gd name="connsiteX150" fmla="*/ 125291 w 424957"/>
                <a:gd name="connsiteY150" fmla="*/ 193515 h 550871"/>
                <a:gd name="connsiteX151" fmla="*/ 182124 w 424957"/>
                <a:gd name="connsiteY151" fmla="*/ 193515 h 550871"/>
                <a:gd name="connsiteX152" fmla="*/ 182124 w 424957"/>
                <a:gd name="connsiteY152" fmla="*/ 178033 h 550871"/>
                <a:gd name="connsiteX153" fmla="*/ 95583 w 424957"/>
                <a:gd name="connsiteY153" fmla="*/ 110949 h 550871"/>
                <a:gd name="connsiteX154" fmla="*/ 147250 w 424957"/>
                <a:gd name="connsiteY154" fmla="*/ 52894 h 550871"/>
                <a:gd name="connsiteX155" fmla="*/ 135625 w 424957"/>
                <a:gd name="connsiteY155" fmla="*/ 23221 h 550871"/>
                <a:gd name="connsiteX156" fmla="*/ 130458 w 424957"/>
                <a:gd name="connsiteY156" fmla="*/ 23221 h 550871"/>
                <a:gd name="connsiteX157" fmla="*/ 118833 w 424957"/>
                <a:gd name="connsiteY157" fmla="*/ 11611 h 550871"/>
                <a:gd name="connsiteX158" fmla="*/ 130458 w 424957"/>
                <a:gd name="connsiteY158" fmla="*/ 0 h 55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</a:cxnLst>
              <a:rect l="l" t="t" r="r" b="b"/>
              <a:pathLst>
                <a:path w="424957" h="550871">
                  <a:moveTo>
                    <a:pt x="144666" y="343166"/>
                  </a:moveTo>
                  <a:cubicBezTo>
                    <a:pt x="143375" y="345746"/>
                    <a:pt x="142083" y="348326"/>
                    <a:pt x="142083" y="350906"/>
                  </a:cubicBezTo>
                  <a:cubicBezTo>
                    <a:pt x="142083" y="359937"/>
                    <a:pt x="149833" y="366388"/>
                    <a:pt x="157583" y="366388"/>
                  </a:cubicBezTo>
                  <a:cubicBezTo>
                    <a:pt x="160166" y="366388"/>
                    <a:pt x="162749" y="365097"/>
                    <a:pt x="165333" y="363807"/>
                  </a:cubicBezTo>
                  <a:close/>
                  <a:moveTo>
                    <a:pt x="157583" y="336715"/>
                  </a:moveTo>
                  <a:cubicBezTo>
                    <a:pt x="155000" y="336715"/>
                    <a:pt x="151125" y="338005"/>
                    <a:pt x="149833" y="339295"/>
                  </a:cubicBezTo>
                  <a:lnTo>
                    <a:pt x="169208" y="358647"/>
                  </a:lnTo>
                  <a:cubicBezTo>
                    <a:pt x="171791" y="357357"/>
                    <a:pt x="171791" y="353487"/>
                    <a:pt x="171791" y="350906"/>
                  </a:cubicBezTo>
                  <a:cubicBezTo>
                    <a:pt x="171791" y="343166"/>
                    <a:pt x="165333" y="336715"/>
                    <a:pt x="157583" y="336715"/>
                  </a:cubicBezTo>
                  <a:close/>
                  <a:moveTo>
                    <a:pt x="145958" y="307043"/>
                  </a:moveTo>
                  <a:cubicBezTo>
                    <a:pt x="143375" y="308333"/>
                    <a:pt x="143375" y="312203"/>
                    <a:pt x="143375" y="314784"/>
                  </a:cubicBezTo>
                  <a:cubicBezTo>
                    <a:pt x="143375" y="322524"/>
                    <a:pt x="149833" y="328975"/>
                    <a:pt x="157583" y="328975"/>
                  </a:cubicBezTo>
                  <a:cubicBezTo>
                    <a:pt x="160166" y="328975"/>
                    <a:pt x="164041" y="328975"/>
                    <a:pt x="165333" y="326395"/>
                  </a:cubicBezTo>
                  <a:close/>
                  <a:moveTo>
                    <a:pt x="157583" y="299303"/>
                  </a:moveTo>
                  <a:cubicBezTo>
                    <a:pt x="155000" y="299303"/>
                    <a:pt x="152416" y="300593"/>
                    <a:pt x="149833" y="301883"/>
                  </a:cubicBezTo>
                  <a:lnTo>
                    <a:pt x="170499" y="322524"/>
                  </a:lnTo>
                  <a:cubicBezTo>
                    <a:pt x="171791" y="319944"/>
                    <a:pt x="173083" y="317364"/>
                    <a:pt x="173083" y="314784"/>
                  </a:cubicBezTo>
                  <a:cubicBezTo>
                    <a:pt x="173083" y="307043"/>
                    <a:pt x="166624" y="299303"/>
                    <a:pt x="157583" y="299303"/>
                  </a:cubicBezTo>
                  <a:close/>
                  <a:moveTo>
                    <a:pt x="184708" y="296722"/>
                  </a:moveTo>
                  <a:lnTo>
                    <a:pt x="184708" y="366388"/>
                  </a:lnTo>
                  <a:lnTo>
                    <a:pt x="282874" y="366388"/>
                  </a:lnTo>
                  <a:lnTo>
                    <a:pt x="282874" y="296722"/>
                  </a:lnTo>
                  <a:close/>
                  <a:moveTo>
                    <a:pt x="184708" y="272210"/>
                  </a:moveTo>
                  <a:lnTo>
                    <a:pt x="184708" y="282531"/>
                  </a:lnTo>
                  <a:lnTo>
                    <a:pt x="282874" y="282531"/>
                  </a:lnTo>
                  <a:lnTo>
                    <a:pt x="282874" y="272210"/>
                  </a:lnTo>
                  <a:close/>
                  <a:moveTo>
                    <a:pt x="144666" y="269630"/>
                  </a:moveTo>
                  <a:cubicBezTo>
                    <a:pt x="143375" y="272210"/>
                    <a:pt x="142083" y="274791"/>
                    <a:pt x="142083" y="277371"/>
                  </a:cubicBezTo>
                  <a:cubicBezTo>
                    <a:pt x="142083" y="286402"/>
                    <a:pt x="149833" y="292852"/>
                    <a:pt x="157583" y="292852"/>
                  </a:cubicBezTo>
                  <a:cubicBezTo>
                    <a:pt x="160166" y="292852"/>
                    <a:pt x="162749" y="291562"/>
                    <a:pt x="165333" y="290272"/>
                  </a:cubicBezTo>
                  <a:close/>
                  <a:moveTo>
                    <a:pt x="157583" y="263180"/>
                  </a:moveTo>
                  <a:cubicBezTo>
                    <a:pt x="155000" y="263180"/>
                    <a:pt x="151125" y="264470"/>
                    <a:pt x="149833" y="265760"/>
                  </a:cubicBezTo>
                  <a:lnTo>
                    <a:pt x="169208" y="285111"/>
                  </a:lnTo>
                  <a:cubicBezTo>
                    <a:pt x="171791" y="283821"/>
                    <a:pt x="171791" y="279951"/>
                    <a:pt x="171791" y="277371"/>
                  </a:cubicBezTo>
                  <a:cubicBezTo>
                    <a:pt x="171791" y="269630"/>
                    <a:pt x="165333" y="263180"/>
                    <a:pt x="157583" y="263180"/>
                  </a:cubicBezTo>
                  <a:close/>
                  <a:moveTo>
                    <a:pt x="184708" y="248989"/>
                  </a:moveTo>
                  <a:lnTo>
                    <a:pt x="184708" y="260600"/>
                  </a:lnTo>
                  <a:lnTo>
                    <a:pt x="282874" y="260600"/>
                  </a:lnTo>
                  <a:lnTo>
                    <a:pt x="282874" y="248989"/>
                  </a:lnTo>
                  <a:close/>
                  <a:moveTo>
                    <a:pt x="144666" y="232218"/>
                  </a:moveTo>
                  <a:cubicBezTo>
                    <a:pt x="143375" y="233508"/>
                    <a:pt x="142083" y="236088"/>
                    <a:pt x="142083" y="239958"/>
                  </a:cubicBezTo>
                  <a:cubicBezTo>
                    <a:pt x="142083" y="247699"/>
                    <a:pt x="149833" y="254149"/>
                    <a:pt x="157583" y="254149"/>
                  </a:cubicBezTo>
                  <a:cubicBezTo>
                    <a:pt x="160166" y="254149"/>
                    <a:pt x="162749" y="252859"/>
                    <a:pt x="165333" y="251569"/>
                  </a:cubicBezTo>
                  <a:close/>
                  <a:moveTo>
                    <a:pt x="184708" y="224477"/>
                  </a:moveTo>
                  <a:lnTo>
                    <a:pt x="184708" y="236088"/>
                  </a:lnTo>
                  <a:lnTo>
                    <a:pt x="282874" y="236088"/>
                  </a:lnTo>
                  <a:lnTo>
                    <a:pt x="282874" y="224477"/>
                  </a:lnTo>
                  <a:close/>
                  <a:moveTo>
                    <a:pt x="157583" y="224477"/>
                  </a:moveTo>
                  <a:cubicBezTo>
                    <a:pt x="155000" y="224477"/>
                    <a:pt x="151125" y="225767"/>
                    <a:pt x="149833" y="227057"/>
                  </a:cubicBezTo>
                  <a:lnTo>
                    <a:pt x="169208" y="247699"/>
                  </a:lnTo>
                  <a:cubicBezTo>
                    <a:pt x="171791" y="245118"/>
                    <a:pt x="171791" y="242538"/>
                    <a:pt x="171791" y="239958"/>
                  </a:cubicBezTo>
                  <a:cubicBezTo>
                    <a:pt x="171791" y="230927"/>
                    <a:pt x="165333" y="224477"/>
                    <a:pt x="157583" y="224477"/>
                  </a:cubicBezTo>
                  <a:close/>
                  <a:moveTo>
                    <a:pt x="175666" y="136750"/>
                  </a:moveTo>
                  <a:lnTo>
                    <a:pt x="175666" y="153522"/>
                  </a:lnTo>
                  <a:lnTo>
                    <a:pt x="214416" y="153522"/>
                  </a:lnTo>
                  <a:lnTo>
                    <a:pt x="251874" y="153522"/>
                  </a:lnTo>
                  <a:lnTo>
                    <a:pt x="251874" y="136750"/>
                  </a:lnTo>
                  <a:lnTo>
                    <a:pt x="214416" y="136750"/>
                  </a:lnTo>
                  <a:close/>
                  <a:moveTo>
                    <a:pt x="264667" y="85116"/>
                  </a:moveTo>
                  <a:cubicBezTo>
                    <a:pt x="271072" y="85116"/>
                    <a:pt x="276265" y="90587"/>
                    <a:pt x="276265" y="97335"/>
                  </a:cubicBezTo>
                  <a:cubicBezTo>
                    <a:pt x="276265" y="104083"/>
                    <a:pt x="271072" y="109554"/>
                    <a:pt x="264667" y="109554"/>
                  </a:cubicBezTo>
                  <a:cubicBezTo>
                    <a:pt x="258262" y="109554"/>
                    <a:pt x="253069" y="104083"/>
                    <a:pt x="253069" y="97335"/>
                  </a:cubicBezTo>
                  <a:cubicBezTo>
                    <a:pt x="253069" y="90587"/>
                    <a:pt x="258262" y="85116"/>
                    <a:pt x="264667" y="85116"/>
                  </a:cubicBezTo>
                  <a:close/>
                  <a:moveTo>
                    <a:pt x="162673" y="85116"/>
                  </a:moveTo>
                  <a:cubicBezTo>
                    <a:pt x="169135" y="85116"/>
                    <a:pt x="174374" y="90587"/>
                    <a:pt x="174374" y="97335"/>
                  </a:cubicBezTo>
                  <a:cubicBezTo>
                    <a:pt x="174374" y="104083"/>
                    <a:pt x="169135" y="109554"/>
                    <a:pt x="162673" y="109554"/>
                  </a:cubicBezTo>
                  <a:cubicBezTo>
                    <a:pt x="156211" y="109554"/>
                    <a:pt x="150972" y="104083"/>
                    <a:pt x="150972" y="97335"/>
                  </a:cubicBezTo>
                  <a:cubicBezTo>
                    <a:pt x="150972" y="90587"/>
                    <a:pt x="156211" y="85116"/>
                    <a:pt x="162673" y="85116"/>
                  </a:cubicBezTo>
                  <a:close/>
                  <a:moveTo>
                    <a:pt x="264791" y="77406"/>
                  </a:moveTo>
                  <a:cubicBezTo>
                    <a:pt x="254458" y="77406"/>
                    <a:pt x="245416" y="86437"/>
                    <a:pt x="245416" y="96757"/>
                  </a:cubicBezTo>
                  <a:cubicBezTo>
                    <a:pt x="245416" y="108368"/>
                    <a:pt x="254458" y="117399"/>
                    <a:pt x="264791" y="117399"/>
                  </a:cubicBezTo>
                  <a:cubicBezTo>
                    <a:pt x="276416" y="117399"/>
                    <a:pt x="285457" y="108368"/>
                    <a:pt x="285457" y="96757"/>
                  </a:cubicBezTo>
                  <a:cubicBezTo>
                    <a:pt x="285457" y="86437"/>
                    <a:pt x="276416" y="77406"/>
                    <a:pt x="264791" y="77406"/>
                  </a:cubicBezTo>
                  <a:close/>
                  <a:moveTo>
                    <a:pt x="162749" y="77406"/>
                  </a:moveTo>
                  <a:cubicBezTo>
                    <a:pt x="151125" y="77406"/>
                    <a:pt x="142083" y="86437"/>
                    <a:pt x="142083" y="96757"/>
                  </a:cubicBezTo>
                  <a:cubicBezTo>
                    <a:pt x="142083" y="108368"/>
                    <a:pt x="151125" y="117399"/>
                    <a:pt x="162749" y="117399"/>
                  </a:cubicBezTo>
                  <a:cubicBezTo>
                    <a:pt x="173083" y="117399"/>
                    <a:pt x="182124" y="108368"/>
                    <a:pt x="182124" y="96757"/>
                  </a:cubicBezTo>
                  <a:cubicBezTo>
                    <a:pt x="182124" y="86437"/>
                    <a:pt x="173083" y="77406"/>
                    <a:pt x="162749" y="77406"/>
                  </a:cubicBezTo>
                  <a:close/>
                  <a:moveTo>
                    <a:pt x="130458" y="0"/>
                  </a:moveTo>
                  <a:cubicBezTo>
                    <a:pt x="138208" y="0"/>
                    <a:pt x="143375" y="5160"/>
                    <a:pt x="143375" y="11611"/>
                  </a:cubicBezTo>
                  <a:cubicBezTo>
                    <a:pt x="143375" y="15481"/>
                    <a:pt x="140791" y="19351"/>
                    <a:pt x="138208" y="21931"/>
                  </a:cubicBezTo>
                  <a:lnTo>
                    <a:pt x="167916" y="46443"/>
                  </a:lnTo>
                  <a:cubicBezTo>
                    <a:pt x="182124" y="43863"/>
                    <a:pt x="197624" y="41283"/>
                    <a:pt x="213124" y="41283"/>
                  </a:cubicBezTo>
                  <a:lnTo>
                    <a:pt x="214416" y="41283"/>
                  </a:lnTo>
                  <a:cubicBezTo>
                    <a:pt x="229916" y="41283"/>
                    <a:pt x="245416" y="43863"/>
                    <a:pt x="259624" y="46443"/>
                  </a:cubicBezTo>
                  <a:lnTo>
                    <a:pt x="289332" y="21931"/>
                  </a:lnTo>
                  <a:cubicBezTo>
                    <a:pt x="286749" y="19351"/>
                    <a:pt x="284166" y="15481"/>
                    <a:pt x="284166" y="11611"/>
                  </a:cubicBezTo>
                  <a:cubicBezTo>
                    <a:pt x="284166" y="5160"/>
                    <a:pt x="290624" y="0"/>
                    <a:pt x="297082" y="0"/>
                  </a:cubicBezTo>
                  <a:cubicBezTo>
                    <a:pt x="303541" y="0"/>
                    <a:pt x="308707" y="5160"/>
                    <a:pt x="308707" y="11611"/>
                  </a:cubicBezTo>
                  <a:cubicBezTo>
                    <a:pt x="308707" y="18061"/>
                    <a:pt x="303541" y="23221"/>
                    <a:pt x="297082" y="23221"/>
                  </a:cubicBezTo>
                  <a:cubicBezTo>
                    <a:pt x="294499" y="23221"/>
                    <a:pt x="293207" y="23221"/>
                    <a:pt x="291916" y="23221"/>
                  </a:cubicBezTo>
                  <a:lnTo>
                    <a:pt x="280291" y="52894"/>
                  </a:lnTo>
                  <a:cubicBezTo>
                    <a:pt x="311291" y="65795"/>
                    <a:pt x="330666" y="86437"/>
                    <a:pt x="330666" y="110949"/>
                  </a:cubicBezTo>
                  <a:cubicBezTo>
                    <a:pt x="330666" y="143201"/>
                    <a:pt x="294499" y="169003"/>
                    <a:pt x="245416" y="178033"/>
                  </a:cubicBezTo>
                  <a:lnTo>
                    <a:pt x="245416" y="193515"/>
                  </a:lnTo>
                  <a:lnTo>
                    <a:pt x="298374" y="193515"/>
                  </a:lnTo>
                  <a:cubicBezTo>
                    <a:pt x="321624" y="193515"/>
                    <a:pt x="342291" y="203835"/>
                    <a:pt x="356499" y="220607"/>
                  </a:cubicBezTo>
                  <a:cubicBezTo>
                    <a:pt x="391374" y="258019"/>
                    <a:pt x="392665" y="325104"/>
                    <a:pt x="392665" y="347036"/>
                  </a:cubicBezTo>
                  <a:cubicBezTo>
                    <a:pt x="410749" y="352196"/>
                    <a:pt x="424957" y="367678"/>
                    <a:pt x="424957" y="387029"/>
                  </a:cubicBezTo>
                  <a:cubicBezTo>
                    <a:pt x="424957" y="387029"/>
                    <a:pt x="423665" y="387029"/>
                    <a:pt x="423665" y="388319"/>
                  </a:cubicBezTo>
                  <a:lnTo>
                    <a:pt x="399124" y="388319"/>
                  </a:lnTo>
                  <a:cubicBezTo>
                    <a:pt x="399124" y="387029"/>
                    <a:pt x="399124" y="387029"/>
                    <a:pt x="399124" y="387029"/>
                  </a:cubicBezTo>
                  <a:cubicBezTo>
                    <a:pt x="399124" y="376708"/>
                    <a:pt x="388790" y="368968"/>
                    <a:pt x="377165" y="368968"/>
                  </a:cubicBezTo>
                  <a:cubicBezTo>
                    <a:pt x="364249" y="368968"/>
                    <a:pt x="355207" y="376708"/>
                    <a:pt x="355207" y="387029"/>
                  </a:cubicBezTo>
                  <a:cubicBezTo>
                    <a:pt x="355207" y="387029"/>
                    <a:pt x="355207" y="387029"/>
                    <a:pt x="355207" y="388319"/>
                  </a:cubicBezTo>
                  <a:lnTo>
                    <a:pt x="329374" y="388319"/>
                  </a:lnTo>
                  <a:cubicBezTo>
                    <a:pt x="329374" y="387029"/>
                    <a:pt x="329374" y="387029"/>
                    <a:pt x="329374" y="387029"/>
                  </a:cubicBezTo>
                  <a:cubicBezTo>
                    <a:pt x="329374" y="370258"/>
                    <a:pt x="340999" y="354777"/>
                    <a:pt x="356499" y="348326"/>
                  </a:cubicBezTo>
                  <a:cubicBezTo>
                    <a:pt x="357791" y="326395"/>
                    <a:pt x="353916" y="270920"/>
                    <a:pt x="330666" y="243828"/>
                  </a:cubicBezTo>
                  <a:cubicBezTo>
                    <a:pt x="321624" y="234798"/>
                    <a:pt x="311291" y="229637"/>
                    <a:pt x="298374" y="228347"/>
                  </a:cubicBezTo>
                  <a:lnTo>
                    <a:pt x="298374" y="385739"/>
                  </a:lnTo>
                  <a:lnTo>
                    <a:pt x="286749" y="385739"/>
                  </a:lnTo>
                  <a:lnTo>
                    <a:pt x="286749" y="421862"/>
                  </a:lnTo>
                  <a:cubicBezTo>
                    <a:pt x="293207" y="425732"/>
                    <a:pt x="297082" y="433472"/>
                    <a:pt x="297082" y="441213"/>
                  </a:cubicBezTo>
                  <a:cubicBezTo>
                    <a:pt x="297082" y="448954"/>
                    <a:pt x="293207" y="456694"/>
                    <a:pt x="286749" y="461855"/>
                  </a:cubicBezTo>
                  <a:lnTo>
                    <a:pt x="286749" y="512168"/>
                  </a:lnTo>
                  <a:cubicBezTo>
                    <a:pt x="300957" y="519909"/>
                    <a:pt x="309999" y="534100"/>
                    <a:pt x="309999" y="550871"/>
                  </a:cubicBezTo>
                  <a:lnTo>
                    <a:pt x="223458" y="550871"/>
                  </a:lnTo>
                  <a:cubicBezTo>
                    <a:pt x="223458" y="534100"/>
                    <a:pt x="232499" y="519909"/>
                    <a:pt x="245416" y="512168"/>
                  </a:cubicBezTo>
                  <a:lnTo>
                    <a:pt x="245416" y="464435"/>
                  </a:lnTo>
                  <a:cubicBezTo>
                    <a:pt x="237666" y="459274"/>
                    <a:pt x="232499" y="450244"/>
                    <a:pt x="232499" y="441213"/>
                  </a:cubicBezTo>
                  <a:cubicBezTo>
                    <a:pt x="232499" y="432182"/>
                    <a:pt x="237666" y="424442"/>
                    <a:pt x="245416" y="419281"/>
                  </a:cubicBezTo>
                  <a:lnTo>
                    <a:pt x="245416" y="385739"/>
                  </a:lnTo>
                  <a:lnTo>
                    <a:pt x="176958" y="385739"/>
                  </a:lnTo>
                  <a:lnTo>
                    <a:pt x="176958" y="419281"/>
                  </a:lnTo>
                  <a:cubicBezTo>
                    <a:pt x="184708" y="424442"/>
                    <a:pt x="189874" y="432182"/>
                    <a:pt x="189874" y="441213"/>
                  </a:cubicBezTo>
                  <a:cubicBezTo>
                    <a:pt x="189874" y="450244"/>
                    <a:pt x="184708" y="459274"/>
                    <a:pt x="176958" y="464435"/>
                  </a:cubicBezTo>
                  <a:lnTo>
                    <a:pt x="176958" y="512168"/>
                  </a:lnTo>
                  <a:cubicBezTo>
                    <a:pt x="189874" y="519909"/>
                    <a:pt x="200208" y="534100"/>
                    <a:pt x="200208" y="550871"/>
                  </a:cubicBezTo>
                  <a:lnTo>
                    <a:pt x="112375" y="550871"/>
                  </a:lnTo>
                  <a:cubicBezTo>
                    <a:pt x="112375" y="534100"/>
                    <a:pt x="122708" y="519909"/>
                    <a:pt x="135625" y="512168"/>
                  </a:cubicBezTo>
                  <a:lnTo>
                    <a:pt x="135625" y="461855"/>
                  </a:lnTo>
                  <a:cubicBezTo>
                    <a:pt x="129166" y="456694"/>
                    <a:pt x="125291" y="448954"/>
                    <a:pt x="125291" y="441213"/>
                  </a:cubicBezTo>
                  <a:cubicBezTo>
                    <a:pt x="125291" y="433472"/>
                    <a:pt x="129166" y="425732"/>
                    <a:pt x="135625" y="421862"/>
                  </a:cubicBezTo>
                  <a:lnTo>
                    <a:pt x="135625" y="385739"/>
                  </a:lnTo>
                  <a:lnTo>
                    <a:pt x="125291" y="385739"/>
                  </a:lnTo>
                  <a:lnTo>
                    <a:pt x="125291" y="228347"/>
                  </a:lnTo>
                  <a:cubicBezTo>
                    <a:pt x="112375" y="229637"/>
                    <a:pt x="102041" y="234798"/>
                    <a:pt x="94291" y="243828"/>
                  </a:cubicBezTo>
                  <a:cubicBezTo>
                    <a:pt x="69750" y="270920"/>
                    <a:pt x="67166" y="326395"/>
                    <a:pt x="68458" y="348326"/>
                  </a:cubicBezTo>
                  <a:cubicBezTo>
                    <a:pt x="83958" y="354777"/>
                    <a:pt x="95583" y="370258"/>
                    <a:pt x="95583" y="387029"/>
                  </a:cubicBezTo>
                  <a:cubicBezTo>
                    <a:pt x="95583" y="387029"/>
                    <a:pt x="95583" y="387029"/>
                    <a:pt x="95583" y="388319"/>
                  </a:cubicBezTo>
                  <a:lnTo>
                    <a:pt x="69750" y="388319"/>
                  </a:lnTo>
                  <a:cubicBezTo>
                    <a:pt x="69750" y="387029"/>
                    <a:pt x="69750" y="387029"/>
                    <a:pt x="69750" y="387029"/>
                  </a:cubicBezTo>
                  <a:cubicBezTo>
                    <a:pt x="69750" y="376708"/>
                    <a:pt x="59416" y="368968"/>
                    <a:pt x="47792" y="368968"/>
                  </a:cubicBezTo>
                  <a:cubicBezTo>
                    <a:pt x="34875" y="368968"/>
                    <a:pt x="25833" y="376708"/>
                    <a:pt x="25833" y="387029"/>
                  </a:cubicBezTo>
                  <a:cubicBezTo>
                    <a:pt x="25833" y="387029"/>
                    <a:pt x="25833" y="387029"/>
                    <a:pt x="25833" y="388319"/>
                  </a:cubicBezTo>
                  <a:lnTo>
                    <a:pt x="0" y="388319"/>
                  </a:lnTo>
                  <a:cubicBezTo>
                    <a:pt x="0" y="387029"/>
                    <a:pt x="0" y="387029"/>
                    <a:pt x="0" y="387029"/>
                  </a:cubicBezTo>
                  <a:cubicBezTo>
                    <a:pt x="0" y="367678"/>
                    <a:pt x="14208" y="352196"/>
                    <a:pt x="32292" y="347036"/>
                  </a:cubicBezTo>
                  <a:cubicBezTo>
                    <a:pt x="32292" y="325104"/>
                    <a:pt x="33583" y="258019"/>
                    <a:pt x="67166" y="220607"/>
                  </a:cubicBezTo>
                  <a:cubicBezTo>
                    <a:pt x="82666" y="203835"/>
                    <a:pt x="102041" y="194805"/>
                    <a:pt x="125291" y="193515"/>
                  </a:cubicBezTo>
                  <a:lnTo>
                    <a:pt x="182124" y="193515"/>
                  </a:lnTo>
                  <a:lnTo>
                    <a:pt x="182124" y="178033"/>
                  </a:lnTo>
                  <a:cubicBezTo>
                    <a:pt x="133041" y="169003"/>
                    <a:pt x="95583" y="143201"/>
                    <a:pt x="95583" y="110949"/>
                  </a:cubicBezTo>
                  <a:cubicBezTo>
                    <a:pt x="95583" y="86437"/>
                    <a:pt x="116250" y="65795"/>
                    <a:pt x="147250" y="52894"/>
                  </a:cubicBezTo>
                  <a:lnTo>
                    <a:pt x="135625" y="23221"/>
                  </a:lnTo>
                  <a:cubicBezTo>
                    <a:pt x="134333" y="23221"/>
                    <a:pt x="133041" y="23221"/>
                    <a:pt x="130458" y="23221"/>
                  </a:cubicBezTo>
                  <a:cubicBezTo>
                    <a:pt x="124000" y="23221"/>
                    <a:pt x="118833" y="18061"/>
                    <a:pt x="118833" y="11611"/>
                  </a:cubicBezTo>
                  <a:cubicBezTo>
                    <a:pt x="118833" y="5160"/>
                    <a:pt x="124000" y="0"/>
                    <a:pt x="13045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dirty="0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5F21F7DB-4C08-46BF-B492-E14C004002D9}"/>
                </a:ext>
              </a:extLst>
            </p:cNvPr>
            <p:cNvSpPr/>
            <p:nvPr/>
          </p:nvSpPr>
          <p:spPr>
            <a:xfrm>
              <a:off x="8693121" y="3897650"/>
              <a:ext cx="68376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DESIGNER</a:t>
              </a:r>
              <a:endParaRPr lang="zh-CN" altLang="en-US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E5034C1-C791-4BF0-BA48-7A3213AFB065}"/>
              </a:ext>
            </a:extLst>
          </p:cNvPr>
          <p:cNvGrpSpPr/>
          <p:nvPr/>
        </p:nvGrpSpPr>
        <p:grpSpPr>
          <a:xfrm>
            <a:off x="5677489" y="2758928"/>
            <a:ext cx="925831" cy="1325573"/>
            <a:chOff x="4822318" y="2796335"/>
            <a:chExt cx="925831" cy="1325573"/>
          </a:xfrm>
        </p:grpSpPr>
        <p:sp>
          <p:nvSpPr>
            <p:cNvPr id="61" name="文本框 30">
              <a:extLst>
                <a:ext uri="{FF2B5EF4-FFF2-40B4-BE49-F238E27FC236}">
                  <a16:creationId xmlns:a16="http://schemas.microsoft.com/office/drawing/2014/main" xmlns="" id="{A619185A-EF66-48DC-89F3-39232B2E304D}"/>
                </a:ext>
              </a:extLst>
            </p:cNvPr>
            <p:cNvSpPr txBox="1"/>
            <p:nvPr/>
          </p:nvSpPr>
          <p:spPr>
            <a:xfrm>
              <a:off x="4862545" y="3520158"/>
              <a:ext cx="8856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0A18A494-7856-4212-B4E8-E2F35E12BB3B}"/>
                </a:ext>
              </a:extLst>
            </p:cNvPr>
            <p:cNvSpPr/>
            <p:nvPr/>
          </p:nvSpPr>
          <p:spPr>
            <a:xfrm>
              <a:off x="4822318" y="3921853"/>
              <a:ext cx="885604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ACHIEVEMENTS</a:t>
              </a:r>
            </a:p>
          </p:txBody>
        </p:sp>
        <p:sp>
          <p:nvSpPr>
            <p:cNvPr id="77" name="iconfont-10585-5147485">
              <a:extLst>
                <a:ext uri="{FF2B5EF4-FFF2-40B4-BE49-F238E27FC236}">
                  <a16:creationId xmlns:a16="http://schemas.microsoft.com/office/drawing/2014/main" xmlns="" id="{32D52670-C6D9-42DC-AEB8-B5439C22E5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46698" y="2796335"/>
              <a:ext cx="461900" cy="442896"/>
            </a:xfrm>
            <a:custGeom>
              <a:avLst/>
              <a:gdLst>
                <a:gd name="connsiteX0" fmla="*/ 479166 w 609276"/>
                <a:gd name="connsiteY0" fmla="*/ 452969 h 584208"/>
                <a:gd name="connsiteX1" fmla="*/ 479166 w 609276"/>
                <a:gd name="connsiteY1" fmla="*/ 505373 h 584208"/>
                <a:gd name="connsiteX2" fmla="*/ 531430 w 609276"/>
                <a:gd name="connsiteY2" fmla="*/ 505373 h 584208"/>
                <a:gd name="connsiteX3" fmla="*/ 531430 w 609276"/>
                <a:gd name="connsiteY3" fmla="*/ 452969 h 584208"/>
                <a:gd name="connsiteX4" fmla="*/ 466458 w 609276"/>
                <a:gd name="connsiteY4" fmla="*/ 427482 h 584208"/>
                <a:gd name="connsiteX5" fmla="*/ 544138 w 609276"/>
                <a:gd name="connsiteY5" fmla="*/ 427482 h 584208"/>
                <a:gd name="connsiteX6" fmla="*/ 556846 w 609276"/>
                <a:gd name="connsiteY6" fmla="*/ 440178 h 584208"/>
                <a:gd name="connsiteX7" fmla="*/ 556846 w 609276"/>
                <a:gd name="connsiteY7" fmla="*/ 518069 h 584208"/>
                <a:gd name="connsiteX8" fmla="*/ 544138 w 609276"/>
                <a:gd name="connsiteY8" fmla="*/ 530860 h 584208"/>
                <a:gd name="connsiteX9" fmla="*/ 466458 w 609276"/>
                <a:gd name="connsiteY9" fmla="*/ 530860 h 584208"/>
                <a:gd name="connsiteX10" fmla="*/ 453750 w 609276"/>
                <a:gd name="connsiteY10" fmla="*/ 518069 h 584208"/>
                <a:gd name="connsiteX11" fmla="*/ 453750 w 609276"/>
                <a:gd name="connsiteY11" fmla="*/ 440178 h 584208"/>
                <a:gd name="connsiteX12" fmla="*/ 466458 w 609276"/>
                <a:gd name="connsiteY12" fmla="*/ 427482 h 584208"/>
                <a:gd name="connsiteX13" fmla="*/ 118348 w 609276"/>
                <a:gd name="connsiteY13" fmla="*/ 419157 h 584208"/>
                <a:gd name="connsiteX14" fmla="*/ 94928 w 609276"/>
                <a:gd name="connsiteY14" fmla="*/ 465633 h 584208"/>
                <a:gd name="connsiteX15" fmla="*/ 141195 w 609276"/>
                <a:gd name="connsiteY15" fmla="*/ 489205 h 584208"/>
                <a:gd name="connsiteX16" fmla="*/ 164616 w 609276"/>
                <a:gd name="connsiteY16" fmla="*/ 442729 h 584208"/>
                <a:gd name="connsiteX17" fmla="*/ 108789 w 609276"/>
                <a:gd name="connsiteY17" fmla="*/ 390145 h 584208"/>
                <a:gd name="connsiteX18" fmla="*/ 118539 w 609276"/>
                <a:gd name="connsiteY18" fmla="*/ 390908 h 584208"/>
                <a:gd name="connsiteX19" fmla="*/ 187462 w 609276"/>
                <a:gd name="connsiteY19" fmla="*/ 425932 h 584208"/>
                <a:gd name="connsiteX20" fmla="*/ 193102 w 609276"/>
                <a:gd name="connsiteY20" fmla="*/ 443015 h 584208"/>
                <a:gd name="connsiteX21" fmla="*/ 158115 w 609276"/>
                <a:gd name="connsiteY21" fmla="*/ 512109 h 584208"/>
                <a:gd name="connsiteX22" fmla="*/ 150754 w 609276"/>
                <a:gd name="connsiteY22" fmla="*/ 518408 h 584208"/>
                <a:gd name="connsiteX23" fmla="*/ 146835 w 609276"/>
                <a:gd name="connsiteY23" fmla="*/ 519076 h 584208"/>
                <a:gd name="connsiteX24" fmla="*/ 141100 w 609276"/>
                <a:gd name="connsiteY24" fmla="*/ 517644 h 584208"/>
                <a:gd name="connsiteX25" fmla="*/ 72177 w 609276"/>
                <a:gd name="connsiteY25" fmla="*/ 482716 h 584208"/>
                <a:gd name="connsiteX26" fmla="*/ 66537 w 609276"/>
                <a:gd name="connsiteY26" fmla="*/ 465633 h 584208"/>
                <a:gd name="connsiteX27" fmla="*/ 101428 w 609276"/>
                <a:gd name="connsiteY27" fmla="*/ 396539 h 584208"/>
                <a:gd name="connsiteX28" fmla="*/ 108789 w 609276"/>
                <a:gd name="connsiteY28" fmla="*/ 390145 h 584208"/>
                <a:gd name="connsiteX29" fmla="*/ 427725 w 609276"/>
                <a:gd name="connsiteY29" fmla="*/ 388725 h 584208"/>
                <a:gd name="connsiteX30" fmla="*/ 427725 w 609276"/>
                <a:gd name="connsiteY30" fmla="*/ 558818 h 584208"/>
                <a:gd name="connsiteX31" fmla="*/ 583846 w 609276"/>
                <a:gd name="connsiteY31" fmla="*/ 558818 h 584208"/>
                <a:gd name="connsiteX32" fmla="*/ 583846 w 609276"/>
                <a:gd name="connsiteY32" fmla="*/ 388725 h 584208"/>
                <a:gd name="connsiteX33" fmla="*/ 109175 w 609276"/>
                <a:gd name="connsiteY33" fmla="*/ 328401 h 584208"/>
                <a:gd name="connsiteX34" fmla="*/ 29920 w 609276"/>
                <a:gd name="connsiteY34" fmla="*/ 484271 h 584208"/>
                <a:gd name="connsiteX35" fmla="*/ 166537 w 609276"/>
                <a:gd name="connsiteY35" fmla="*/ 554427 h 584208"/>
                <a:gd name="connsiteX36" fmla="*/ 246366 w 609276"/>
                <a:gd name="connsiteY36" fmla="*/ 397507 h 584208"/>
                <a:gd name="connsiteX37" fmla="*/ 216804 w 609276"/>
                <a:gd name="connsiteY37" fmla="*/ 170118 h 584208"/>
                <a:gd name="connsiteX38" fmla="*/ 226469 w 609276"/>
                <a:gd name="connsiteY38" fmla="*/ 170810 h 584208"/>
                <a:gd name="connsiteX39" fmla="*/ 303121 w 609276"/>
                <a:gd name="connsiteY39" fmla="*/ 209737 h 584208"/>
                <a:gd name="connsiteX40" fmla="*/ 308760 w 609276"/>
                <a:gd name="connsiteY40" fmla="*/ 226816 h 584208"/>
                <a:gd name="connsiteX41" fmla="*/ 297386 w 609276"/>
                <a:gd name="connsiteY41" fmla="*/ 233781 h 584208"/>
                <a:gd name="connsiteX42" fmla="*/ 291652 w 609276"/>
                <a:gd name="connsiteY42" fmla="*/ 232445 h 584208"/>
                <a:gd name="connsiteX43" fmla="*/ 215000 w 609276"/>
                <a:gd name="connsiteY43" fmla="*/ 193517 h 584208"/>
                <a:gd name="connsiteX44" fmla="*/ 209361 w 609276"/>
                <a:gd name="connsiteY44" fmla="*/ 176439 h 584208"/>
                <a:gd name="connsiteX45" fmla="*/ 216804 w 609276"/>
                <a:gd name="connsiteY45" fmla="*/ 170118 h 584208"/>
                <a:gd name="connsiteX46" fmla="*/ 467475 w 609276"/>
                <a:gd name="connsiteY46" fmla="*/ 168507 h 584208"/>
                <a:gd name="connsiteX47" fmla="*/ 544133 w 609276"/>
                <a:gd name="connsiteY47" fmla="*/ 168507 h 584208"/>
                <a:gd name="connsiteX48" fmla="*/ 556846 w 609276"/>
                <a:gd name="connsiteY48" fmla="*/ 181292 h 584208"/>
                <a:gd name="connsiteX49" fmla="*/ 544133 w 609276"/>
                <a:gd name="connsiteY49" fmla="*/ 193981 h 584208"/>
                <a:gd name="connsiteX50" fmla="*/ 467475 w 609276"/>
                <a:gd name="connsiteY50" fmla="*/ 193981 h 584208"/>
                <a:gd name="connsiteX51" fmla="*/ 454667 w 609276"/>
                <a:gd name="connsiteY51" fmla="*/ 181292 h 584208"/>
                <a:gd name="connsiteX52" fmla="*/ 467475 w 609276"/>
                <a:gd name="connsiteY52" fmla="*/ 168507 h 584208"/>
                <a:gd name="connsiteX53" fmla="*/ 243041 w 609276"/>
                <a:gd name="connsiteY53" fmla="*/ 117545 h 584208"/>
                <a:gd name="connsiteX54" fmla="*/ 252695 w 609276"/>
                <a:gd name="connsiteY54" fmla="*/ 118236 h 584208"/>
                <a:gd name="connsiteX55" fmla="*/ 329442 w 609276"/>
                <a:gd name="connsiteY55" fmla="*/ 157149 h 584208"/>
                <a:gd name="connsiteX56" fmla="*/ 335081 w 609276"/>
                <a:gd name="connsiteY56" fmla="*/ 174221 h 584208"/>
                <a:gd name="connsiteX57" fmla="*/ 323707 w 609276"/>
                <a:gd name="connsiteY57" fmla="*/ 181279 h 584208"/>
                <a:gd name="connsiteX58" fmla="*/ 317973 w 609276"/>
                <a:gd name="connsiteY58" fmla="*/ 179848 h 584208"/>
                <a:gd name="connsiteX59" fmla="*/ 241225 w 609276"/>
                <a:gd name="connsiteY59" fmla="*/ 140936 h 584208"/>
                <a:gd name="connsiteX60" fmla="*/ 235682 w 609276"/>
                <a:gd name="connsiteY60" fmla="*/ 123863 h 584208"/>
                <a:gd name="connsiteX61" fmla="*/ 243041 w 609276"/>
                <a:gd name="connsiteY61" fmla="*/ 117545 h 584208"/>
                <a:gd name="connsiteX62" fmla="*/ 467475 w 609276"/>
                <a:gd name="connsiteY62" fmla="*/ 115936 h 584208"/>
                <a:gd name="connsiteX63" fmla="*/ 544133 w 609276"/>
                <a:gd name="connsiteY63" fmla="*/ 115936 h 584208"/>
                <a:gd name="connsiteX64" fmla="*/ 556846 w 609276"/>
                <a:gd name="connsiteY64" fmla="*/ 128721 h 584208"/>
                <a:gd name="connsiteX65" fmla="*/ 544133 w 609276"/>
                <a:gd name="connsiteY65" fmla="*/ 141410 h 584208"/>
                <a:gd name="connsiteX66" fmla="*/ 467475 w 609276"/>
                <a:gd name="connsiteY66" fmla="*/ 141410 h 584208"/>
                <a:gd name="connsiteX67" fmla="*/ 454667 w 609276"/>
                <a:gd name="connsiteY67" fmla="*/ 128721 h 584208"/>
                <a:gd name="connsiteX68" fmla="*/ 467475 w 609276"/>
                <a:gd name="connsiteY68" fmla="*/ 115936 h 584208"/>
                <a:gd name="connsiteX69" fmla="*/ 268011 w 609276"/>
                <a:gd name="connsiteY69" fmla="*/ 65845 h 584208"/>
                <a:gd name="connsiteX70" fmla="*/ 277751 w 609276"/>
                <a:gd name="connsiteY70" fmla="*/ 66489 h 584208"/>
                <a:gd name="connsiteX71" fmla="*/ 355477 w 609276"/>
                <a:gd name="connsiteY71" fmla="*/ 105417 h 584208"/>
                <a:gd name="connsiteX72" fmla="*/ 361214 w 609276"/>
                <a:gd name="connsiteY72" fmla="*/ 122400 h 584208"/>
                <a:gd name="connsiteX73" fmla="*/ 349837 w 609276"/>
                <a:gd name="connsiteY73" fmla="*/ 129556 h 584208"/>
                <a:gd name="connsiteX74" fmla="*/ 344100 w 609276"/>
                <a:gd name="connsiteY74" fmla="*/ 128125 h 584208"/>
                <a:gd name="connsiteX75" fmla="*/ 266374 w 609276"/>
                <a:gd name="connsiteY75" fmla="*/ 89197 h 584208"/>
                <a:gd name="connsiteX76" fmla="*/ 260637 w 609276"/>
                <a:gd name="connsiteY76" fmla="*/ 72214 h 584208"/>
                <a:gd name="connsiteX77" fmla="*/ 268011 w 609276"/>
                <a:gd name="connsiteY77" fmla="*/ 65845 h 584208"/>
                <a:gd name="connsiteX78" fmla="*/ 467475 w 609276"/>
                <a:gd name="connsiteY78" fmla="*/ 64353 h 584208"/>
                <a:gd name="connsiteX79" fmla="*/ 544133 w 609276"/>
                <a:gd name="connsiteY79" fmla="*/ 64353 h 584208"/>
                <a:gd name="connsiteX80" fmla="*/ 556846 w 609276"/>
                <a:gd name="connsiteY80" fmla="*/ 77173 h 584208"/>
                <a:gd name="connsiteX81" fmla="*/ 544133 w 609276"/>
                <a:gd name="connsiteY81" fmla="*/ 89898 h 584208"/>
                <a:gd name="connsiteX82" fmla="*/ 467475 w 609276"/>
                <a:gd name="connsiteY82" fmla="*/ 89898 h 584208"/>
                <a:gd name="connsiteX83" fmla="*/ 454667 w 609276"/>
                <a:gd name="connsiteY83" fmla="*/ 77173 h 584208"/>
                <a:gd name="connsiteX84" fmla="*/ 467475 w 609276"/>
                <a:gd name="connsiteY84" fmla="*/ 64353 h 584208"/>
                <a:gd name="connsiteX85" fmla="*/ 427725 w 609276"/>
                <a:gd name="connsiteY85" fmla="*/ 39090 h 584208"/>
                <a:gd name="connsiteX86" fmla="*/ 427725 w 609276"/>
                <a:gd name="connsiteY86" fmla="*/ 363336 h 584208"/>
                <a:gd name="connsiteX87" fmla="*/ 583846 w 609276"/>
                <a:gd name="connsiteY87" fmla="*/ 363336 h 584208"/>
                <a:gd name="connsiteX88" fmla="*/ 583846 w 609276"/>
                <a:gd name="connsiteY88" fmla="*/ 39090 h 584208"/>
                <a:gd name="connsiteX89" fmla="*/ 261280 w 609276"/>
                <a:gd name="connsiteY89" fmla="*/ 29927 h 584208"/>
                <a:gd name="connsiteX90" fmla="*/ 120839 w 609276"/>
                <a:gd name="connsiteY90" fmla="*/ 305779 h 584208"/>
                <a:gd name="connsiteX91" fmla="*/ 257934 w 609276"/>
                <a:gd name="connsiteY91" fmla="*/ 374885 h 584208"/>
                <a:gd name="connsiteX92" fmla="*/ 397897 w 609276"/>
                <a:gd name="connsiteY92" fmla="*/ 100083 h 584208"/>
                <a:gd name="connsiteX93" fmla="*/ 251815 w 609276"/>
                <a:gd name="connsiteY93" fmla="*/ 624 h 584208"/>
                <a:gd name="connsiteX94" fmla="*/ 261471 w 609276"/>
                <a:gd name="connsiteY94" fmla="*/ 1388 h 584208"/>
                <a:gd name="connsiteX95" fmla="*/ 402199 w 609276"/>
                <a:gd name="connsiteY95" fmla="*/ 73739 h 584208"/>
                <a:gd name="connsiteX96" fmla="*/ 402199 w 609276"/>
                <a:gd name="connsiteY96" fmla="*/ 26300 h 584208"/>
                <a:gd name="connsiteX97" fmla="*/ 414915 w 609276"/>
                <a:gd name="connsiteY97" fmla="*/ 13605 h 584208"/>
                <a:gd name="connsiteX98" fmla="*/ 596561 w 609276"/>
                <a:gd name="connsiteY98" fmla="*/ 13605 h 584208"/>
                <a:gd name="connsiteX99" fmla="*/ 609276 w 609276"/>
                <a:gd name="connsiteY99" fmla="*/ 26300 h 584208"/>
                <a:gd name="connsiteX100" fmla="*/ 609276 w 609276"/>
                <a:gd name="connsiteY100" fmla="*/ 571322 h 584208"/>
                <a:gd name="connsiteX101" fmla="*/ 596561 w 609276"/>
                <a:gd name="connsiteY101" fmla="*/ 584017 h 584208"/>
                <a:gd name="connsiteX102" fmla="*/ 414819 w 609276"/>
                <a:gd name="connsiteY102" fmla="*/ 584017 h 584208"/>
                <a:gd name="connsiteX103" fmla="*/ 402104 w 609276"/>
                <a:gd name="connsiteY103" fmla="*/ 571322 h 584208"/>
                <a:gd name="connsiteX104" fmla="*/ 402104 w 609276"/>
                <a:gd name="connsiteY104" fmla="*/ 147427 h 584208"/>
                <a:gd name="connsiteX105" fmla="*/ 274760 w 609276"/>
                <a:gd name="connsiteY105" fmla="*/ 397507 h 584208"/>
                <a:gd name="connsiteX106" fmla="*/ 183363 w 609276"/>
                <a:gd name="connsiteY106" fmla="*/ 577145 h 584208"/>
                <a:gd name="connsiteX107" fmla="*/ 176002 w 609276"/>
                <a:gd name="connsiteY107" fmla="*/ 583540 h 584208"/>
                <a:gd name="connsiteX108" fmla="*/ 172082 w 609276"/>
                <a:gd name="connsiteY108" fmla="*/ 584208 h 584208"/>
                <a:gd name="connsiteX109" fmla="*/ 166155 w 609276"/>
                <a:gd name="connsiteY109" fmla="*/ 582776 h 584208"/>
                <a:gd name="connsiteX110" fmla="*/ 6880 w 609276"/>
                <a:gd name="connsiteY110" fmla="*/ 501071 h 584208"/>
                <a:gd name="connsiteX111" fmla="*/ 1431 w 609276"/>
                <a:gd name="connsiteY111" fmla="*/ 483985 h 584208"/>
                <a:gd name="connsiteX112" fmla="*/ 244454 w 609276"/>
                <a:gd name="connsiteY112" fmla="*/ 7019 h 584208"/>
                <a:gd name="connsiteX113" fmla="*/ 251815 w 609276"/>
                <a:gd name="connsiteY113" fmla="*/ 624 h 584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09276" h="584208">
                  <a:moveTo>
                    <a:pt x="479166" y="452969"/>
                  </a:moveTo>
                  <a:lnTo>
                    <a:pt x="479166" y="505373"/>
                  </a:lnTo>
                  <a:lnTo>
                    <a:pt x="531430" y="505373"/>
                  </a:lnTo>
                  <a:lnTo>
                    <a:pt x="531430" y="452969"/>
                  </a:lnTo>
                  <a:close/>
                  <a:moveTo>
                    <a:pt x="466458" y="427482"/>
                  </a:moveTo>
                  <a:lnTo>
                    <a:pt x="544138" y="427482"/>
                  </a:lnTo>
                  <a:cubicBezTo>
                    <a:pt x="551113" y="427482"/>
                    <a:pt x="556846" y="433209"/>
                    <a:pt x="556846" y="440178"/>
                  </a:cubicBezTo>
                  <a:lnTo>
                    <a:pt x="556846" y="518069"/>
                  </a:lnTo>
                  <a:cubicBezTo>
                    <a:pt x="556846" y="525133"/>
                    <a:pt x="551113" y="530860"/>
                    <a:pt x="544138" y="530860"/>
                  </a:cubicBezTo>
                  <a:lnTo>
                    <a:pt x="466458" y="530860"/>
                  </a:lnTo>
                  <a:cubicBezTo>
                    <a:pt x="459483" y="530860"/>
                    <a:pt x="453750" y="525133"/>
                    <a:pt x="453750" y="518069"/>
                  </a:cubicBezTo>
                  <a:lnTo>
                    <a:pt x="453750" y="440178"/>
                  </a:lnTo>
                  <a:cubicBezTo>
                    <a:pt x="453750" y="433209"/>
                    <a:pt x="459483" y="427482"/>
                    <a:pt x="466458" y="427482"/>
                  </a:cubicBezTo>
                  <a:close/>
                  <a:moveTo>
                    <a:pt x="118348" y="419157"/>
                  </a:moveTo>
                  <a:lnTo>
                    <a:pt x="94928" y="465633"/>
                  </a:lnTo>
                  <a:lnTo>
                    <a:pt x="141195" y="489205"/>
                  </a:lnTo>
                  <a:lnTo>
                    <a:pt x="164616" y="442729"/>
                  </a:lnTo>
                  <a:close/>
                  <a:moveTo>
                    <a:pt x="108789" y="390145"/>
                  </a:moveTo>
                  <a:cubicBezTo>
                    <a:pt x="112039" y="389095"/>
                    <a:pt x="115576" y="389381"/>
                    <a:pt x="118539" y="390908"/>
                  </a:cubicBezTo>
                  <a:lnTo>
                    <a:pt x="187462" y="425932"/>
                  </a:lnTo>
                  <a:cubicBezTo>
                    <a:pt x="193676" y="429082"/>
                    <a:pt x="196257" y="436717"/>
                    <a:pt x="193102" y="443015"/>
                  </a:cubicBezTo>
                  <a:lnTo>
                    <a:pt x="158115" y="512109"/>
                  </a:lnTo>
                  <a:cubicBezTo>
                    <a:pt x="156586" y="515163"/>
                    <a:pt x="153909" y="517454"/>
                    <a:pt x="150754" y="518408"/>
                  </a:cubicBezTo>
                  <a:cubicBezTo>
                    <a:pt x="149512" y="518790"/>
                    <a:pt x="148173" y="519076"/>
                    <a:pt x="146835" y="519076"/>
                  </a:cubicBezTo>
                  <a:cubicBezTo>
                    <a:pt x="144732" y="519076"/>
                    <a:pt x="142820" y="518599"/>
                    <a:pt x="141100" y="517644"/>
                  </a:cubicBezTo>
                  <a:lnTo>
                    <a:pt x="72177" y="482716"/>
                  </a:lnTo>
                  <a:cubicBezTo>
                    <a:pt x="65867" y="479471"/>
                    <a:pt x="63382" y="471836"/>
                    <a:pt x="66537" y="465633"/>
                  </a:cubicBezTo>
                  <a:lnTo>
                    <a:pt x="101428" y="396539"/>
                  </a:lnTo>
                  <a:cubicBezTo>
                    <a:pt x="102958" y="393485"/>
                    <a:pt x="105634" y="391195"/>
                    <a:pt x="108789" y="390145"/>
                  </a:cubicBezTo>
                  <a:close/>
                  <a:moveTo>
                    <a:pt x="427725" y="388725"/>
                  </a:moveTo>
                  <a:lnTo>
                    <a:pt x="427725" y="558818"/>
                  </a:lnTo>
                  <a:lnTo>
                    <a:pt x="583846" y="558818"/>
                  </a:lnTo>
                  <a:lnTo>
                    <a:pt x="583846" y="388725"/>
                  </a:lnTo>
                  <a:close/>
                  <a:moveTo>
                    <a:pt x="109175" y="328401"/>
                  </a:moveTo>
                  <a:lnTo>
                    <a:pt x="29920" y="484271"/>
                  </a:lnTo>
                  <a:lnTo>
                    <a:pt x="166537" y="554427"/>
                  </a:lnTo>
                  <a:lnTo>
                    <a:pt x="246366" y="397507"/>
                  </a:lnTo>
                  <a:close/>
                  <a:moveTo>
                    <a:pt x="216804" y="170118"/>
                  </a:moveTo>
                  <a:cubicBezTo>
                    <a:pt x="219899" y="169092"/>
                    <a:pt x="223363" y="169236"/>
                    <a:pt x="226469" y="170810"/>
                  </a:cubicBezTo>
                  <a:lnTo>
                    <a:pt x="303121" y="209737"/>
                  </a:lnTo>
                  <a:cubicBezTo>
                    <a:pt x="309429" y="212981"/>
                    <a:pt x="311914" y="220614"/>
                    <a:pt x="308760" y="226816"/>
                  </a:cubicBezTo>
                  <a:cubicBezTo>
                    <a:pt x="306466" y="231300"/>
                    <a:pt x="301974" y="233781"/>
                    <a:pt x="297386" y="233781"/>
                  </a:cubicBezTo>
                  <a:cubicBezTo>
                    <a:pt x="295475" y="233781"/>
                    <a:pt x="293468" y="233399"/>
                    <a:pt x="291652" y="232445"/>
                  </a:cubicBezTo>
                  <a:lnTo>
                    <a:pt x="215000" y="193517"/>
                  </a:lnTo>
                  <a:cubicBezTo>
                    <a:pt x="208788" y="190273"/>
                    <a:pt x="206207" y="182641"/>
                    <a:pt x="209361" y="176439"/>
                  </a:cubicBezTo>
                  <a:cubicBezTo>
                    <a:pt x="210986" y="173338"/>
                    <a:pt x="213710" y="171144"/>
                    <a:pt x="216804" y="170118"/>
                  </a:cubicBezTo>
                  <a:close/>
                  <a:moveTo>
                    <a:pt x="467475" y="168507"/>
                  </a:moveTo>
                  <a:lnTo>
                    <a:pt x="544133" y="168507"/>
                  </a:lnTo>
                  <a:cubicBezTo>
                    <a:pt x="551111" y="168507"/>
                    <a:pt x="556846" y="174231"/>
                    <a:pt x="556846" y="181292"/>
                  </a:cubicBezTo>
                  <a:cubicBezTo>
                    <a:pt x="556846" y="188257"/>
                    <a:pt x="551111" y="193981"/>
                    <a:pt x="544133" y="193981"/>
                  </a:cubicBezTo>
                  <a:lnTo>
                    <a:pt x="467475" y="193981"/>
                  </a:lnTo>
                  <a:cubicBezTo>
                    <a:pt x="460402" y="193981"/>
                    <a:pt x="454667" y="188257"/>
                    <a:pt x="454667" y="181292"/>
                  </a:cubicBezTo>
                  <a:cubicBezTo>
                    <a:pt x="454667" y="174231"/>
                    <a:pt x="460402" y="168507"/>
                    <a:pt x="467475" y="168507"/>
                  </a:cubicBezTo>
                  <a:close/>
                  <a:moveTo>
                    <a:pt x="243041" y="117545"/>
                  </a:moveTo>
                  <a:cubicBezTo>
                    <a:pt x="246124" y="116520"/>
                    <a:pt x="249589" y="116663"/>
                    <a:pt x="252695" y="118236"/>
                  </a:cubicBezTo>
                  <a:lnTo>
                    <a:pt x="329442" y="157149"/>
                  </a:lnTo>
                  <a:cubicBezTo>
                    <a:pt x="335654" y="160392"/>
                    <a:pt x="338235" y="168022"/>
                    <a:pt x="335081" y="174221"/>
                  </a:cubicBezTo>
                  <a:cubicBezTo>
                    <a:pt x="332787" y="178704"/>
                    <a:pt x="328295" y="181279"/>
                    <a:pt x="323707" y="181279"/>
                  </a:cubicBezTo>
                  <a:cubicBezTo>
                    <a:pt x="321796" y="181279"/>
                    <a:pt x="319789" y="180898"/>
                    <a:pt x="317973" y="179848"/>
                  </a:cubicBezTo>
                  <a:lnTo>
                    <a:pt x="241225" y="140936"/>
                  </a:lnTo>
                  <a:cubicBezTo>
                    <a:pt x="235013" y="137693"/>
                    <a:pt x="232528" y="130063"/>
                    <a:pt x="235682" y="123863"/>
                  </a:cubicBezTo>
                  <a:cubicBezTo>
                    <a:pt x="237259" y="120764"/>
                    <a:pt x="239959" y="118570"/>
                    <a:pt x="243041" y="117545"/>
                  </a:cubicBezTo>
                  <a:close/>
                  <a:moveTo>
                    <a:pt x="467475" y="115936"/>
                  </a:moveTo>
                  <a:lnTo>
                    <a:pt x="544133" y="115936"/>
                  </a:lnTo>
                  <a:cubicBezTo>
                    <a:pt x="551111" y="115936"/>
                    <a:pt x="556846" y="121660"/>
                    <a:pt x="556846" y="128721"/>
                  </a:cubicBezTo>
                  <a:cubicBezTo>
                    <a:pt x="556846" y="135686"/>
                    <a:pt x="551111" y="141410"/>
                    <a:pt x="544133" y="141410"/>
                  </a:cubicBezTo>
                  <a:lnTo>
                    <a:pt x="467475" y="141410"/>
                  </a:lnTo>
                  <a:cubicBezTo>
                    <a:pt x="460402" y="141410"/>
                    <a:pt x="454667" y="135686"/>
                    <a:pt x="454667" y="128721"/>
                  </a:cubicBezTo>
                  <a:cubicBezTo>
                    <a:pt x="454667" y="121660"/>
                    <a:pt x="460402" y="115936"/>
                    <a:pt x="467475" y="115936"/>
                  </a:cubicBezTo>
                  <a:close/>
                  <a:moveTo>
                    <a:pt x="268011" y="65845"/>
                  </a:moveTo>
                  <a:cubicBezTo>
                    <a:pt x="271106" y="64820"/>
                    <a:pt x="274596" y="64963"/>
                    <a:pt x="277751" y="66489"/>
                  </a:cubicBezTo>
                  <a:lnTo>
                    <a:pt x="355477" y="105417"/>
                  </a:lnTo>
                  <a:cubicBezTo>
                    <a:pt x="361692" y="108566"/>
                    <a:pt x="364273" y="116198"/>
                    <a:pt x="361214" y="122400"/>
                  </a:cubicBezTo>
                  <a:cubicBezTo>
                    <a:pt x="359015" y="126980"/>
                    <a:pt x="354617" y="129556"/>
                    <a:pt x="349837" y="129556"/>
                  </a:cubicBezTo>
                  <a:cubicBezTo>
                    <a:pt x="347925" y="129556"/>
                    <a:pt x="346012" y="129174"/>
                    <a:pt x="344100" y="128125"/>
                  </a:cubicBezTo>
                  <a:lnTo>
                    <a:pt x="266374" y="89197"/>
                  </a:lnTo>
                  <a:cubicBezTo>
                    <a:pt x="260159" y="86048"/>
                    <a:pt x="257578" y="78416"/>
                    <a:pt x="260637" y="72214"/>
                  </a:cubicBezTo>
                  <a:cubicBezTo>
                    <a:pt x="262215" y="69066"/>
                    <a:pt x="264916" y="66871"/>
                    <a:pt x="268011" y="65845"/>
                  </a:cubicBezTo>
                  <a:close/>
                  <a:moveTo>
                    <a:pt x="467475" y="64353"/>
                  </a:moveTo>
                  <a:lnTo>
                    <a:pt x="544133" y="64353"/>
                  </a:lnTo>
                  <a:cubicBezTo>
                    <a:pt x="551111" y="64353"/>
                    <a:pt x="556846" y="70093"/>
                    <a:pt x="556846" y="77173"/>
                  </a:cubicBezTo>
                  <a:cubicBezTo>
                    <a:pt x="556846" y="84158"/>
                    <a:pt x="551111" y="89898"/>
                    <a:pt x="544133" y="89898"/>
                  </a:cubicBezTo>
                  <a:lnTo>
                    <a:pt x="467475" y="89898"/>
                  </a:lnTo>
                  <a:cubicBezTo>
                    <a:pt x="460402" y="89898"/>
                    <a:pt x="454667" y="84158"/>
                    <a:pt x="454667" y="77173"/>
                  </a:cubicBezTo>
                  <a:cubicBezTo>
                    <a:pt x="454667" y="70093"/>
                    <a:pt x="460402" y="64353"/>
                    <a:pt x="467475" y="64353"/>
                  </a:cubicBezTo>
                  <a:close/>
                  <a:moveTo>
                    <a:pt x="427725" y="39090"/>
                  </a:moveTo>
                  <a:lnTo>
                    <a:pt x="427725" y="363336"/>
                  </a:lnTo>
                  <a:lnTo>
                    <a:pt x="583846" y="363336"/>
                  </a:lnTo>
                  <a:lnTo>
                    <a:pt x="583846" y="39090"/>
                  </a:lnTo>
                  <a:close/>
                  <a:moveTo>
                    <a:pt x="261280" y="29927"/>
                  </a:moveTo>
                  <a:lnTo>
                    <a:pt x="120839" y="305779"/>
                  </a:lnTo>
                  <a:lnTo>
                    <a:pt x="257934" y="374885"/>
                  </a:lnTo>
                  <a:lnTo>
                    <a:pt x="397897" y="100083"/>
                  </a:lnTo>
                  <a:close/>
                  <a:moveTo>
                    <a:pt x="251815" y="624"/>
                  </a:moveTo>
                  <a:cubicBezTo>
                    <a:pt x="254970" y="-426"/>
                    <a:pt x="258412" y="-140"/>
                    <a:pt x="261471" y="1388"/>
                  </a:cubicBezTo>
                  <a:lnTo>
                    <a:pt x="402199" y="73739"/>
                  </a:lnTo>
                  <a:lnTo>
                    <a:pt x="402199" y="26300"/>
                  </a:lnTo>
                  <a:cubicBezTo>
                    <a:pt x="402199" y="19332"/>
                    <a:pt x="407936" y="13605"/>
                    <a:pt x="414915" y="13605"/>
                  </a:cubicBezTo>
                  <a:lnTo>
                    <a:pt x="596561" y="13605"/>
                  </a:lnTo>
                  <a:cubicBezTo>
                    <a:pt x="603731" y="13605"/>
                    <a:pt x="609276" y="19332"/>
                    <a:pt x="609276" y="26300"/>
                  </a:cubicBezTo>
                  <a:lnTo>
                    <a:pt x="609276" y="571322"/>
                  </a:lnTo>
                  <a:cubicBezTo>
                    <a:pt x="609276" y="578290"/>
                    <a:pt x="603540" y="584017"/>
                    <a:pt x="596561" y="584017"/>
                  </a:cubicBezTo>
                  <a:lnTo>
                    <a:pt x="414819" y="584017"/>
                  </a:lnTo>
                  <a:cubicBezTo>
                    <a:pt x="407840" y="584017"/>
                    <a:pt x="402104" y="578290"/>
                    <a:pt x="402104" y="571322"/>
                  </a:cubicBezTo>
                  <a:lnTo>
                    <a:pt x="402104" y="147427"/>
                  </a:lnTo>
                  <a:lnTo>
                    <a:pt x="274760" y="397507"/>
                  </a:lnTo>
                  <a:lnTo>
                    <a:pt x="183363" y="577145"/>
                  </a:lnTo>
                  <a:cubicBezTo>
                    <a:pt x="181834" y="580199"/>
                    <a:pt x="179157" y="582490"/>
                    <a:pt x="176002" y="583540"/>
                  </a:cubicBezTo>
                  <a:cubicBezTo>
                    <a:pt x="174759" y="583922"/>
                    <a:pt x="173325" y="584208"/>
                    <a:pt x="172082" y="584208"/>
                  </a:cubicBezTo>
                  <a:cubicBezTo>
                    <a:pt x="169979" y="584208"/>
                    <a:pt x="167971" y="583635"/>
                    <a:pt x="166155" y="582776"/>
                  </a:cubicBezTo>
                  <a:lnTo>
                    <a:pt x="6880" y="501071"/>
                  </a:lnTo>
                  <a:cubicBezTo>
                    <a:pt x="666" y="497825"/>
                    <a:pt x="-1820" y="490189"/>
                    <a:pt x="1431" y="483985"/>
                  </a:cubicBezTo>
                  <a:lnTo>
                    <a:pt x="244454" y="7019"/>
                  </a:lnTo>
                  <a:cubicBezTo>
                    <a:pt x="245984" y="3965"/>
                    <a:pt x="248661" y="1674"/>
                    <a:pt x="251815" y="6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F7A42E-204F-435E-A809-F300E4E3B7F1}"/>
              </a:ext>
            </a:extLst>
          </p:cNvPr>
          <p:cNvGrpSpPr/>
          <p:nvPr/>
        </p:nvGrpSpPr>
        <p:grpSpPr>
          <a:xfrm>
            <a:off x="9451508" y="2754549"/>
            <a:ext cx="797403" cy="1334331"/>
            <a:chOff x="9710122" y="2754939"/>
            <a:chExt cx="797403" cy="1334331"/>
          </a:xfrm>
        </p:grpSpPr>
        <p:sp>
          <p:nvSpPr>
            <p:cNvPr id="62" name="iconfont-10585-5147485">
              <a:extLst>
                <a:ext uri="{FF2B5EF4-FFF2-40B4-BE49-F238E27FC236}">
                  <a16:creationId xmlns:a16="http://schemas.microsoft.com/office/drawing/2014/main" xmlns="" id="{366B3994-9D8E-4E97-845B-827FAFDB65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14356" y="2754939"/>
              <a:ext cx="455454" cy="461900"/>
            </a:xfrm>
            <a:custGeom>
              <a:avLst/>
              <a:gdLst>
                <a:gd name="connsiteX0" fmla="*/ 160141 w 600342"/>
                <a:gd name="connsiteY0" fmla="*/ 389169 h 608839"/>
                <a:gd name="connsiteX1" fmla="*/ 176366 w 600342"/>
                <a:gd name="connsiteY1" fmla="*/ 409610 h 608839"/>
                <a:gd name="connsiteX2" fmla="*/ 121792 w 600342"/>
                <a:gd name="connsiteY2" fmla="*/ 439627 h 608839"/>
                <a:gd name="connsiteX3" fmla="*/ 121792 w 600342"/>
                <a:gd name="connsiteY3" fmla="*/ 469460 h 608839"/>
                <a:gd name="connsiteX4" fmla="*/ 187428 w 600342"/>
                <a:gd name="connsiteY4" fmla="*/ 502792 h 608839"/>
                <a:gd name="connsiteX5" fmla="*/ 269289 w 600342"/>
                <a:gd name="connsiteY5" fmla="*/ 515683 h 608839"/>
                <a:gd name="connsiteX6" fmla="*/ 300079 w 600342"/>
                <a:gd name="connsiteY6" fmla="*/ 516604 h 608839"/>
                <a:gd name="connsiteX7" fmla="*/ 331053 w 600342"/>
                <a:gd name="connsiteY7" fmla="*/ 515683 h 608839"/>
                <a:gd name="connsiteX8" fmla="*/ 412914 w 600342"/>
                <a:gd name="connsiteY8" fmla="*/ 502792 h 608839"/>
                <a:gd name="connsiteX9" fmla="*/ 478550 w 600342"/>
                <a:gd name="connsiteY9" fmla="*/ 469460 h 608839"/>
                <a:gd name="connsiteX10" fmla="*/ 478550 w 600342"/>
                <a:gd name="connsiteY10" fmla="*/ 439627 h 608839"/>
                <a:gd name="connsiteX11" fmla="*/ 423976 w 600342"/>
                <a:gd name="connsiteY11" fmla="*/ 409610 h 608839"/>
                <a:gd name="connsiteX12" fmla="*/ 440201 w 600342"/>
                <a:gd name="connsiteY12" fmla="*/ 389169 h 608839"/>
                <a:gd name="connsiteX13" fmla="*/ 497171 w 600342"/>
                <a:gd name="connsiteY13" fmla="*/ 423606 h 608839"/>
                <a:gd name="connsiteX14" fmla="*/ 497171 w 600342"/>
                <a:gd name="connsiteY14" fmla="*/ 485482 h 608839"/>
                <a:gd name="connsiteX15" fmla="*/ 419367 w 600342"/>
                <a:gd name="connsiteY15" fmla="*/ 526548 h 608839"/>
                <a:gd name="connsiteX16" fmla="*/ 306347 w 600342"/>
                <a:gd name="connsiteY16" fmla="*/ 541096 h 608839"/>
                <a:gd name="connsiteX17" fmla="*/ 300079 w 600342"/>
                <a:gd name="connsiteY17" fmla="*/ 541096 h 608839"/>
                <a:gd name="connsiteX18" fmla="*/ 293995 w 600342"/>
                <a:gd name="connsiteY18" fmla="*/ 541096 h 608839"/>
                <a:gd name="connsiteX19" fmla="*/ 180791 w 600342"/>
                <a:gd name="connsiteY19" fmla="*/ 526548 h 608839"/>
                <a:gd name="connsiteX20" fmla="*/ 103171 w 600342"/>
                <a:gd name="connsiteY20" fmla="*/ 485482 h 608839"/>
                <a:gd name="connsiteX21" fmla="*/ 103171 w 600342"/>
                <a:gd name="connsiteY21" fmla="*/ 423606 h 608839"/>
                <a:gd name="connsiteX22" fmla="*/ 160141 w 600342"/>
                <a:gd name="connsiteY22" fmla="*/ 389169 h 608839"/>
                <a:gd name="connsiteX23" fmla="*/ 121599 w 600342"/>
                <a:gd name="connsiteY23" fmla="*/ 336386 h 608839"/>
                <a:gd name="connsiteX24" fmla="*/ 143540 w 600342"/>
                <a:gd name="connsiteY24" fmla="*/ 367313 h 608839"/>
                <a:gd name="connsiteX25" fmla="*/ 140405 w 600342"/>
                <a:gd name="connsiteY25" fmla="*/ 368786 h 608839"/>
                <a:gd name="connsiteX26" fmla="*/ 47293 w 600342"/>
                <a:gd name="connsiteY26" fmla="*/ 427879 h 608839"/>
                <a:gd name="connsiteX27" fmla="*/ 47293 w 600342"/>
                <a:gd name="connsiteY27" fmla="*/ 488628 h 608839"/>
                <a:gd name="connsiteX28" fmla="*/ 140405 w 600342"/>
                <a:gd name="connsiteY28" fmla="*/ 547721 h 608839"/>
                <a:gd name="connsiteX29" fmla="*/ 300079 w 600342"/>
                <a:gd name="connsiteY29" fmla="*/ 572021 h 608839"/>
                <a:gd name="connsiteX30" fmla="*/ 459937 w 600342"/>
                <a:gd name="connsiteY30" fmla="*/ 547721 h 608839"/>
                <a:gd name="connsiteX31" fmla="*/ 553049 w 600342"/>
                <a:gd name="connsiteY31" fmla="*/ 488628 h 608839"/>
                <a:gd name="connsiteX32" fmla="*/ 553049 w 600342"/>
                <a:gd name="connsiteY32" fmla="*/ 427879 h 608839"/>
                <a:gd name="connsiteX33" fmla="*/ 459937 w 600342"/>
                <a:gd name="connsiteY33" fmla="*/ 368786 h 608839"/>
                <a:gd name="connsiteX34" fmla="*/ 456802 w 600342"/>
                <a:gd name="connsiteY34" fmla="*/ 367313 h 608839"/>
                <a:gd name="connsiteX35" fmla="*/ 478744 w 600342"/>
                <a:gd name="connsiteY35" fmla="*/ 336386 h 608839"/>
                <a:gd name="connsiteX36" fmla="*/ 583472 w 600342"/>
                <a:gd name="connsiteY36" fmla="*/ 406892 h 608839"/>
                <a:gd name="connsiteX37" fmla="*/ 583472 w 600342"/>
                <a:gd name="connsiteY37" fmla="*/ 509615 h 608839"/>
                <a:gd name="connsiteX38" fmla="*/ 471737 w 600342"/>
                <a:gd name="connsiteY38" fmla="*/ 582514 h 608839"/>
                <a:gd name="connsiteX39" fmla="*/ 300079 w 600342"/>
                <a:gd name="connsiteY39" fmla="*/ 608839 h 608839"/>
                <a:gd name="connsiteX40" fmla="*/ 128421 w 600342"/>
                <a:gd name="connsiteY40" fmla="*/ 582514 h 608839"/>
                <a:gd name="connsiteX41" fmla="*/ 16870 w 600342"/>
                <a:gd name="connsiteY41" fmla="*/ 509615 h 608839"/>
                <a:gd name="connsiteX42" fmla="*/ 16870 w 600342"/>
                <a:gd name="connsiteY42" fmla="*/ 406892 h 608839"/>
                <a:gd name="connsiteX43" fmla="*/ 121599 w 600342"/>
                <a:gd name="connsiteY43" fmla="*/ 336386 h 608839"/>
                <a:gd name="connsiteX44" fmla="*/ 300079 w 600342"/>
                <a:gd name="connsiteY44" fmla="*/ 92795 h 608839"/>
                <a:gd name="connsiteX45" fmla="*/ 215073 w 600342"/>
                <a:gd name="connsiteY45" fmla="*/ 177860 h 608839"/>
                <a:gd name="connsiteX46" fmla="*/ 300079 w 600342"/>
                <a:gd name="connsiteY46" fmla="*/ 262741 h 608839"/>
                <a:gd name="connsiteX47" fmla="*/ 385270 w 600342"/>
                <a:gd name="connsiteY47" fmla="*/ 177860 h 608839"/>
                <a:gd name="connsiteX48" fmla="*/ 300079 w 600342"/>
                <a:gd name="connsiteY48" fmla="*/ 92795 h 608839"/>
                <a:gd name="connsiteX49" fmla="*/ 300079 w 600342"/>
                <a:gd name="connsiteY49" fmla="*/ 68307 h 608839"/>
                <a:gd name="connsiteX50" fmla="*/ 409795 w 600342"/>
                <a:gd name="connsiteY50" fmla="*/ 177860 h 608839"/>
                <a:gd name="connsiteX51" fmla="*/ 300079 w 600342"/>
                <a:gd name="connsiteY51" fmla="*/ 287413 h 608839"/>
                <a:gd name="connsiteX52" fmla="*/ 190548 w 600342"/>
                <a:gd name="connsiteY52" fmla="*/ 177860 h 608839"/>
                <a:gd name="connsiteX53" fmla="*/ 300079 w 600342"/>
                <a:gd name="connsiteY53" fmla="*/ 68307 h 608839"/>
                <a:gd name="connsiteX54" fmla="*/ 300078 w 600342"/>
                <a:gd name="connsiteY54" fmla="*/ 36820 h 608839"/>
                <a:gd name="connsiteX55" fmla="*/ 153120 w 600342"/>
                <a:gd name="connsiteY55" fmla="*/ 183731 h 608839"/>
                <a:gd name="connsiteX56" fmla="*/ 300078 w 600342"/>
                <a:gd name="connsiteY56" fmla="*/ 410172 h 608839"/>
                <a:gd name="connsiteX57" fmla="*/ 447221 w 600342"/>
                <a:gd name="connsiteY57" fmla="*/ 183731 h 608839"/>
                <a:gd name="connsiteX58" fmla="*/ 300078 w 600342"/>
                <a:gd name="connsiteY58" fmla="*/ 36820 h 608839"/>
                <a:gd name="connsiteX59" fmla="*/ 300078 w 600342"/>
                <a:gd name="connsiteY59" fmla="*/ 0 h 608839"/>
                <a:gd name="connsiteX60" fmla="*/ 484099 w 600342"/>
                <a:gd name="connsiteY60" fmla="*/ 183731 h 608839"/>
                <a:gd name="connsiteX61" fmla="*/ 397252 w 600342"/>
                <a:gd name="connsiteY61" fmla="*/ 355679 h 608839"/>
                <a:gd name="connsiteX62" fmla="*/ 312986 w 600342"/>
                <a:gd name="connsiteY62" fmla="*/ 449385 h 608839"/>
                <a:gd name="connsiteX63" fmla="*/ 300078 w 600342"/>
                <a:gd name="connsiteY63" fmla="*/ 454724 h 608839"/>
                <a:gd name="connsiteX64" fmla="*/ 287356 w 600342"/>
                <a:gd name="connsiteY64" fmla="*/ 449385 h 608839"/>
                <a:gd name="connsiteX65" fmla="*/ 203090 w 600342"/>
                <a:gd name="connsiteY65" fmla="*/ 355679 h 608839"/>
                <a:gd name="connsiteX66" fmla="*/ 116242 w 600342"/>
                <a:gd name="connsiteY66" fmla="*/ 183731 h 608839"/>
                <a:gd name="connsiteX67" fmla="*/ 300078 w 600342"/>
                <a:gd name="connsiteY67" fmla="*/ 0 h 60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0342" h="608839">
                  <a:moveTo>
                    <a:pt x="160141" y="389169"/>
                  </a:moveTo>
                  <a:cubicBezTo>
                    <a:pt x="165488" y="396167"/>
                    <a:pt x="170835" y="402981"/>
                    <a:pt x="176366" y="409610"/>
                  </a:cubicBezTo>
                  <a:cubicBezTo>
                    <a:pt x="150738" y="417713"/>
                    <a:pt x="131564" y="428210"/>
                    <a:pt x="121792" y="439627"/>
                  </a:cubicBezTo>
                  <a:cubicBezTo>
                    <a:pt x="112758" y="449940"/>
                    <a:pt x="112758" y="459148"/>
                    <a:pt x="121792" y="469460"/>
                  </a:cubicBezTo>
                  <a:cubicBezTo>
                    <a:pt x="132855" y="482535"/>
                    <a:pt x="156270" y="494321"/>
                    <a:pt x="187428" y="502792"/>
                  </a:cubicBezTo>
                  <a:cubicBezTo>
                    <a:pt x="211581" y="509422"/>
                    <a:pt x="239790" y="513841"/>
                    <a:pt x="269289" y="515683"/>
                  </a:cubicBezTo>
                  <a:cubicBezTo>
                    <a:pt x="279429" y="516235"/>
                    <a:pt x="289754" y="516604"/>
                    <a:pt x="300079" y="516604"/>
                  </a:cubicBezTo>
                  <a:cubicBezTo>
                    <a:pt x="310588" y="516604"/>
                    <a:pt x="320913" y="516235"/>
                    <a:pt x="331053" y="515683"/>
                  </a:cubicBezTo>
                  <a:cubicBezTo>
                    <a:pt x="360553" y="513841"/>
                    <a:pt x="388761" y="509422"/>
                    <a:pt x="412914" y="502792"/>
                  </a:cubicBezTo>
                  <a:cubicBezTo>
                    <a:pt x="444073" y="494321"/>
                    <a:pt x="467488" y="482535"/>
                    <a:pt x="478550" y="469460"/>
                  </a:cubicBezTo>
                  <a:cubicBezTo>
                    <a:pt x="487584" y="459148"/>
                    <a:pt x="487584" y="449940"/>
                    <a:pt x="478550" y="439627"/>
                  </a:cubicBezTo>
                  <a:cubicBezTo>
                    <a:pt x="468778" y="428210"/>
                    <a:pt x="449604" y="417713"/>
                    <a:pt x="423976" y="409610"/>
                  </a:cubicBezTo>
                  <a:cubicBezTo>
                    <a:pt x="429323" y="402981"/>
                    <a:pt x="434854" y="396167"/>
                    <a:pt x="440201" y="389169"/>
                  </a:cubicBezTo>
                  <a:cubicBezTo>
                    <a:pt x="466013" y="398377"/>
                    <a:pt x="485556" y="410163"/>
                    <a:pt x="497171" y="423606"/>
                  </a:cubicBezTo>
                  <a:cubicBezTo>
                    <a:pt x="513949" y="442942"/>
                    <a:pt x="513949" y="466145"/>
                    <a:pt x="497171" y="485482"/>
                  </a:cubicBezTo>
                  <a:cubicBezTo>
                    <a:pt x="482606" y="502424"/>
                    <a:pt x="455688" y="516604"/>
                    <a:pt x="419367" y="526548"/>
                  </a:cubicBezTo>
                  <a:cubicBezTo>
                    <a:pt x="386180" y="535571"/>
                    <a:pt x="347093" y="540728"/>
                    <a:pt x="306347" y="541096"/>
                  </a:cubicBezTo>
                  <a:cubicBezTo>
                    <a:pt x="304319" y="541096"/>
                    <a:pt x="302291" y="541096"/>
                    <a:pt x="300079" y="541096"/>
                  </a:cubicBezTo>
                  <a:cubicBezTo>
                    <a:pt x="298051" y="541096"/>
                    <a:pt x="296023" y="541096"/>
                    <a:pt x="293995" y="541096"/>
                  </a:cubicBezTo>
                  <a:cubicBezTo>
                    <a:pt x="253249" y="540728"/>
                    <a:pt x="214162" y="535571"/>
                    <a:pt x="180791" y="526548"/>
                  </a:cubicBezTo>
                  <a:cubicBezTo>
                    <a:pt x="144654" y="516604"/>
                    <a:pt x="117736" y="502424"/>
                    <a:pt x="103171" y="485482"/>
                  </a:cubicBezTo>
                  <a:cubicBezTo>
                    <a:pt x="86393" y="466145"/>
                    <a:pt x="86393" y="442942"/>
                    <a:pt x="103171" y="423606"/>
                  </a:cubicBezTo>
                  <a:cubicBezTo>
                    <a:pt x="114786" y="410163"/>
                    <a:pt x="134329" y="398377"/>
                    <a:pt x="160141" y="389169"/>
                  </a:cubicBezTo>
                  <a:close/>
                  <a:moveTo>
                    <a:pt x="121599" y="336386"/>
                  </a:moveTo>
                  <a:cubicBezTo>
                    <a:pt x="128789" y="346879"/>
                    <a:pt x="136165" y="357188"/>
                    <a:pt x="143540" y="367313"/>
                  </a:cubicBezTo>
                  <a:cubicBezTo>
                    <a:pt x="142618" y="367865"/>
                    <a:pt x="141512" y="368418"/>
                    <a:pt x="140405" y="368786"/>
                  </a:cubicBezTo>
                  <a:cubicBezTo>
                    <a:pt x="96338" y="383697"/>
                    <a:pt x="63334" y="404867"/>
                    <a:pt x="47293" y="427879"/>
                  </a:cubicBezTo>
                  <a:cubicBezTo>
                    <a:pt x="33280" y="448129"/>
                    <a:pt x="33280" y="468378"/>
                    <a:pt x="47293" y="488628"/>
                  </a:cubicBezTo>
                  <a:cubicBezTo>
                    <a:pt x="63150" y="511640"/>
                    <a:pt x="96338" y="532810"/>
                    <a:pt x="140405" y="547721"/>
                  </a:cubicBezTo>
                  <a:cubicBezTo>
                    <a:pt x="186316" y="563369"/>
                    <a:pt x="243105" y="572021"/>
                    <a:pt x="300079" y="572021"/>
                  </a:cubicBezTo>
                  <a:cubicBezTo>
                    <a:pt x="357237" y="572021"/>
                    <a:pt x="414026" y="563369"/>
                    <a:pt x="459937" y="547721"/>
                  </a:cubicBezTo>
                  <a:cubicBezTo>
                    <a:pt x="504004" y="532810"/>
                    <a:pt x="537008" y="511640"/>
                    <a:pt x="553049" y="488628"/>
                  </a:cubicBezTo>
                  <a:cubicBezTo>
                    <a:pt x="567062" y="468378"/>
                    <a:pt x="567062" y="448129"/>
                    <a:pt x="553049" y="427879"/>
                  </a:cubicBezTo>
                  <a:cubicBezTo>
                    <a:pt x="537008" y="404867"/>
                    <a:pt x="504004" y="383697"/>
                    <a:pt x="459937" y="368786"/>
                  </a:cubicBezTo>
                  <a:cubicBezTo>
                    <a:pt x="458830" y="368418"/>
                    <a:pt x="457724" y="367865"/>
                    <a:pt x="456802" y="367313"/>
                  </a:cubicBezTo>
                  <a:cubicBezTo>
                    <a:pt x="464178" y="357188"/>
                    <a:pt x="471553" y="346879"/>
                    <a:pt x="478744" y="336386"/>
                  </a:cubicBezTo>
                  <a:cubicBezTo>
                    <a:pt x="527420" y="354059"/>
                    <a:pt x="563559" y="378358"/>
                    <a:pt x="583472" y="406892"/>
                  </a:cubicBezTo>
                  <a:cubicBezTo>
                    <a:pt x="605966" y="439476"/>
                    <a:pt x="605966" y="477031"/>
                    <a:pt x="583472" y="509615"/>
                  </a:cubicBezTo>
                  <a:cubicBezTo>
                    <a:pt x="562637" y="539621"/>
                    <a:pt x="524101" y="564842"/>
                    <a:pt x="471737" y="582514"/>
                  </a:cubicBezTo>
                  <a:cubicBezTo>
                    <a:pt x="421401" y="599819"/>
                    <a:pt x="362031" y="608839"/>
                    <a:pt x="300079" y="608839"/>
                  </a:cubicBezTo>
                  <a:cubicBezTo>
                    <a:pt x="238311" y="608839"/>
                    <a:pt x="178941" y="599819"/>
                    <a:pt x="128421" y="582514"/>
                  </a:cubicBezTo>
                  <a:cubicBezTo>
                    <a:pt x="76241" y="564842"/>
                    <a:pt x="37705" y="539621"/>
                    <a:pt x="16870" y="509615"/>
                  </a:cubicBezTo>
                  <a:cubicBezTo>
                    <a:pt x="-5624" y="477031"/>
                    <a:pt x="-5624" y="439476"/>
                    <a:pt x="16870" y="406892"/>
                  </a:cubicBezTo>
                  <a:cubicBezTo>
                    <a:pt x="36783" y="378358"/>
                    <a:pt x="72922" y="354059"/>
                    <a:pt x="121599" y="336386"/>
                  </a:cubicBezTo>
                  <a:close/>
                  <a:moveTo>
                    <a:pt x="300079" y="92795"/>
                  </a:moveTo>
                  <a:cubicBezTo>
                    <a:pt x="253243" y="92795"/>
                    <a:pt x="215073" y="130909"/>
                    <a:pt x="215073" y="177860"/>
                  </a:cubicBezTo>
                  <a:cubicBezTo>
                    <a:pt x="215073" y="224627"/>
                    <a:pt x="253243" y="262741"/>
                    <a:pt x="300079" y="262741"/>
                  </a:cubicBezTo>
                  <a:cubicBezTo>
                    <a:pt x="347100" y="262741"/>
                    <a:pt x="385270" y="224627"/>
                    <a:pt x="385270" y="177860"/>
                  </a:cubicBezTo>
                  <a:cubicBezTo>
                    <a:pt x="385270" y="130909"/>
                    <a:pt x="347100" y="92795"/>
                    <a:pt x="300079" y="92795"/>
                  </a:cubicBezTo>
                  <a:close/>
                  <a:moveTo>
                    <a:pt x="300079" y="68307"/>
                  </a:moveTo>
                  <a:cubicBezTo>
                    <a:pt x="360561" y="68307"/>
                    <a:pt x="409795" y="117468"/>
                    <a:pt x="409795" y="177860"/>
                  </a:cubicBezTo>
                  <a:cubicBezTo>
                    <a:pt x="409795" y="238252"/>
                    <a:pt x="360561" y="287413"/>
                    <a:pt x="300079" y="287413"/>
                  </a:cubicBezTo>
                  <a:cubicBezTo>
                    <a:pt x="239597" y="287413"/>
                    <a:pt x="190548" y="238252"/>
                    <a:pt x="190548" y="177860"/>
                  </a:cubicBezTo>
                  <a:cubicBezTo>
                    <a:pt x="190548" y="117468"/>
                    <a:pt x="239597" y="68307"/>
                    <a:pt x="300079" y="68307"/>
                  </a:cubicBezTo>
                  <a:close/>
                  <a:moveTo>
                    <a:pt x="300078" y="36820"/>
                  </a:moveTo>
                  <a:cubicBezTo>
                    <a:pt x="219131" y="36820"/>
                    <a:pt x="153120" y="102727"/>
                    <a:pt x="153120" y="183731"/>
                  </a:cubicBezTo>
                  <a:cubicBezTo>
                    <a:pt x="153120" y="246140"/>
                    <a:pt x="249556" y="358256"/>
                    <a:pt x="300078" y="410172"/>
                  </a:cubicBezTo>
                  <a:cubicBezTo>
                    <a:pt x="350785" y="358256"/>
                    <a:pt x="447221" y="246140"/>
                    <a:pt x="447221" y="183731"/>
                  </a:cubicBezTo>
                  <a:cubicBezTo>
                    <a:pt x="447221" y="102727"/>
                    <a:pt x="381210" y="36820"/>
                    <a:pt x="300078" y="36820"/>
                  </a:cubicBezTo>
                  <a:close/>
                  <a:moveTo>
                    <a:pt x="300078" y="0"/>
                  </a:moveTo>
                  <a:cubicBezTo>
                    <a:pt x="401493" y="0"/>
                    <a:pt x="484099" y="82292"/>
                    <a:pt x="484099" y="183731"/>
                  </a:cubicBezTo>
                  <a:cubicBezTo>
                    <a:pt x="484099" y="225705"/>
                    <a:pt x="454966" y="283696"/>
                    <a:pt x="397252" y="355679"/>
                  </a:cubicBezTo>
                  <a:cubicBezTo>
                    <a:pt x="355764" y="407779"/>
                    <a:pt x="314830" y="447728"/>
                    <a:pt x="312986" y="449385"/>
                  </a:cubicBezTo>
                  <a:cubicBezTo>
                    <a:pt x="309482" y="452883"/>
                    <a:pt x="304873" y="454724"/>
                    <a:pt x="300078" y="454724"/>
                  </a:cubicBezTo>
                  <a:cubicBezTo>
                    <a:pt x="295469" y="454724"/>
                    <a:pt x="290859" y="452883"/>
                    <a:pt x="287356" y="449385"/>
                  </a:cubicBezTo>
                  <a:cubicBezTo>
                    <a:pt x="285512" y="447728"/>
                    <a:pt x="244577" y="407779"/>
                    <a:pt x="203090" y="355679"/>
                  </a:cubicBezTo>
                  <a:cubicBezTo>
                    <a:pt x="145376" y="283696"/>
                    <a:pt x="116242" y="225705"/>
                    <a:pt x="116242" y="183731"/>
                  </a:cubicBezTo>
                  <a:cubicBezTo>
                    <a:pt x="116242" y="82292"/>
                    <a:pt x="198664" y="0"/>
                    <a:pt x="3000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6" name="文本框 40">
              <a:extLst>
                <a:ext uri="{FF2B5EF4-FFF2-40B4-BE49-F238E27FC236}">
                  <a16:creationId xmlns:a16="http://schemas.microsoft.com/office/drawing/2014/main" xmlns="" id="{AA2FF2A9-CEE7-464C-8DEE-866B6C0938BD}"/>
                </a:ext>
              </a:extLst>
            </p:cNvPr>
            <p:cNvSpPr txBox="1"/>
            <p:nvPr/>
          </p:nvSpPr>
          <p:spPr>
            <a:xfrm>
              <a:off x="9710122" y="3520158"/>
              <a:ext cx="7974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b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25869879-996E-4D33-8A4C-111AFAB4C789}"/>
                </a:ext>
              </a:extLst>
            </p:cNvPr>
            <p:cNvSpPr/>
            <p:nvPr/>
          </p:nvSpPr>
          <p:spPr>
            <a:xfrm>
              <a:off x="9721779" y="3889215"/>
              <a:ext cx="714509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CONTACTUS</a:t>
              </a:r>
              <a:endParaRPr lang="zh-CN" altLang="en-US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A245E67-A56B-461D-8616-7C97663B8C43}"/>
              </a:ext>
            </a:extLst>
          </p:cNvPr>
          <p:cNvGrpSpPr/>
          <p:nvPr/>
        </p:nvGrpSpPr>
        <p:grpSpPr>
          <a:xfrm>
            <a:off x="3810593" y="2717748"/>
            <a:ext cx="885604" cy="1407932"/>
            <a:chOff x="2833801" y="2626753"/>
            <a:chExt cx="885604" cy="1407932"/>
          </a:xfrm>
        </p:grpSpPr>
        <p:sp>
          <p:nvSpPr>
            <p:cNvPr id="66" name="文本框 45">
              <a:extLst>
                <a:ext uri="{FF2B5EF4-FFF2-40B4-BE49-F238E27FC236}">
                  <a16:creationId xmlns:a16="http://schemas.microsoft.com/office/drawing/2014/main" xmlns="" id="{D002E509-8C20-401B-AD45-CB28ADA7291D}"/>
                </a:ext>
              </a:extLst>
            </p:cNvPr>
            <p:cNvSpPr txBox="1"/>
            <p:nvPr/>
          </p:nvSpPr>
          <p:spPr>
            <a:xfrm>
              <a:off x="2833801" y="3457138"/>
              <a:ext cx="8856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00" b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67" name="iconfont-10585-5147485">
              <a:extLst>
                <a:ext uri="{FF2B5EF4-FFF2-40B4-BE49-F238E27FC236}">
                  <a16:creationId xmlns:a16="http://schemas.microsoft.com/office/drawing/2014/main" xmlns="" id="{E3381725-DCA9-4910-A4EA-56442CAC9CB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998068" y="2626753"/>
              <a:ext cx="461900" cy="445032"/>
            </a:xfrm>
            <a:custGeom>
              <a:avLst/>
              <a:gdLst>
                <a:gd name="connsiteX0" fmla="*/ 417842 w 607323"/>
                <a:gd name="connsiteY0" fmla="*/ 393608 h 585145"/>
                <a:gd name="connsiteX1" fmla="*/ 415924 w 607323"/>
                <a:gd name="connsiteY1" fmla="*/ 395347 h 585145"/>
                <a:gd name="connsiteX2" fmla="*/ 415377 w 607323"/>
                <a:gd name="connsiteY2" fmla="*/ 401660 h 585145"/>
                <a:gd name="connsiteX3" fmla="*/ 415924 w 607323"/>
                <a:gd name="connsiteY3" fmla="*/ 407882 h 585145"/>
                <a:gd name="connsiteX4" fmla="*/ 417842 w 607323"/>
                <a:gd name="connsiteY4" fmla="*/ 409530 h 585145"/>
                <a:gd name="connsiteX5" fmla="*/ 419759 w 607323"/>
                <a:gd name="connsiteY5" fmla="*/ 407791 h 585145"/>
                <a:gd name="connsiteX6" fmla="*/ 420307 w 607323"/>
                <a:gd name="connsiteY6" fmla="*/ 401660 h 585145"/>
                <a:gd name="connsiteX7" fmla="*/ 419668 w 607323"/>
                <a:gd name="connsiteY7" fmla="*/ 395438 h 585145"/>
                <a:gd name="connsiteX8" fmla="*/ 417842 w 607323"/>
                <a:gd name="connsiteY8" fmla="*/ 393608 h 585145"/>
                <a:gd name="connsiteX9" fmla="*/ 330144 w 607323"/>
                <a:gd name="connsiteY9" fmla="*/ 393608 h 585145"/>
                <a:gd name="connsiteX10" fmla="*/ 328311 w 607323"/>
                <a:gd name="connsiteY10" fmla="*/ 395347 h 585145"/>
                <a:gd name="connsiteX11" fmla="*/ 327670 w 607323"/>
                <a:gd name="connsiteY11" fmla="*/ 401660 h 585145"/>
                <a:gd name="connsiteX12" fmla="*/ 328311 w 607323"/>
                <a:gd name="connsiteY12" fmla="*/ 407882 h 585145"/>
                <a:gd name="connsiteX13" fmla="*/ 330144 w 607323"/>
                <a:gd name="connsiteY13" fmla="*/ 409530 h 585145"/>
                <a:gd name="connsiteX14" fmla="*/ 332068 w 607323"/>
                <a:gd name="connsiteY14" fmla="*/ 407791 h 585145"/>
                <a:gd name="connsiteX15" fmla="*/ 332618 w 607323"/>
                <a:gd name="connsiteY15" fmla="*/ 401660 h 585145"/>
                <a:gd name="connsiteX16" fmla="*/ 332068 w 607323"/>
                <a:gd name="connsiteY16" fmla="*/ 395438 h 585145"/>
                <a:gd name="connsiteX17" fmla="*/ 330144 w 607323"/>
                <a:gd name="connsiteY17" fmla="*/ 393608 h 585145"/>
                <a:gd name="connsiteX18" fmla="*/ 308252 w 607323"/>
                <a:gd name="connsiteY18" fmla="*/ 393596 h 585145"/>
                <a:gd name="connsiteX19" fmla="*/ 306330 w 607323"/>
                <a:gd name="connsiteY19" fmla="*/ 395332 h 585145"/>
                <a:gd name="connsiteX20" fmla="*/ 305780 w 607323"/>
                <a:gd name="connsiteY20" fmla="*/ 401638 h 585145"/>
                <a:gd name="connsiteX21" fmla="*/ 306330 w 607323"/>
                <a:gd name="connsiteY21" fmla="*/ 407852 h 585145"/>
                <a:gd name="connsiteX22" fmla="*/ 306604 w 607323"/>
                <a:gd name="connsiteY22" fmla="*/ 408401 h 585145"/>
                <a:gd name="connsiteX23" fmla="*/ 307703 w 607323"/>
                <a:gd name="connsiteY23" fmla="*/ 409406 h 585145"/>
                <a:gd name="connsiteX24" fmla="*/ 308252 w 607323"/>
                <a:gd name="connsiteY24" fmla="*/ 409497 h 585145"/>
                <a:gd name="connsiteX25" fmla="*/ 310174 w 607323"/>
                <a:gd name="connsiteY25" fmla="*/ 407761 h 585145"/>
                <a:gd name="connsiteX26" fmla="*/ 310723 w 607323"/>
                <a:gd name="connsiteY26" fmla="*/ 401638 h 585145"/>
                <a:gd name="connsiteX27" fmla="*/ 310174 w 607323"/>
                <a:gd name="connsiteY27" fmla="*/ 395424 h 585145"/>
                <a:gd name="connsiteX28" fmla="*/ 308252 w 607323"/>
                <a:gd name="connsiteY28" fmla="*/ 393596 h 585145"/>
                <a:gd name="connsiteX29" fmla="*/ 395670 w 607323"/>
                <a:gd name="connsiteY29" fmla="*/ 388267 h 585145"/>
                <a:gd name="connsiteX30" fmla="*/ 402166 w 607323"/>
                <a:gd name="connsiteY30" fmla="*/ 388267 h 585145"/>
                <a:gd name="connsiteX31" fmla="*/ 402166 w 607323"/>
                <a:gd name="connsiteY31" fmla="*/ 414870 h 585145"/>
                <a:gd name="connsiteX32" fmla="*/ 394847 w 607323"/>
                <a:gd name="connsiteY32" fmla="*/ 414870 h 585145"/>
                <a:gd name="connsiteX33" fmla="*/ 394847 w 607323"/>
                <a:gd name="connsiteY33" fmla="*/ 400791 h 585145"/>
                <a:gd name="connsiteX34" fmla="*/ 394938 w 607323"/>
                <a:gd name="connsiteY34" fmla="*/ 396038 h 585145"/>
                <a:gd name="connsiteX35" fmla="*/ 393200 w 607323"/>
                <a:gd name="connsiteY35" fmla="*/ 397775 h 585145"/>
                <a:gd name="connsiteX36" fmla="*/ 390181 w 607323"/>
                <a:gd name="connsiteY36" fmla="*/ 400243 h 585145"/>
                <a:gd name="connsiteX37" fmla="*/ 386430 w 607323"/>
                <a:gd name="connsiteY37" fmla="*/ 395672 h 585145"/>
                <a:gd name="connsiteX38" fmla="*/ 373716 w 607323"/>
                <a:gd name="connsiteY38" fmla="*/ 388267 h 585145"/>
                <a:gd name="connsiteX39" fmla="*/ 380221 w 607323"/>
                <a:gd name="connsiteY39" fmla="*/ 388267 h 585145"/>
                <a:gd name="connsiteX40" fmla="*/ 380221 w 607323"/>
                <a:gd name="connsiteY40" fmla="*/ 414870 h 585145"/>
                <a:gd name="connsiteX41" fmla="*/ 372892 w 607323"/>
                <a:gd name="connsiteY41" fmla="*/ 414870 h 585145"/>
                <a:gd name="connsiteX42" fmla="*/ 372892 w 607323"/>
                <a:gd name="connsiteY42" fmla="*/ 400791 h 585145"/>
                <a:gd name="connsiteX43" fmla="*/ 372983 w 607323"/>
                <a:gd name="connsiteY43" fmla="*/ 396038 h 585145"/>
                <a:gd name="connsiteX44" fmla="*/ 371334 w 607323"/>
                <a:gd name="connsiteY44" fmla="*/ 397775 h 585145"/>
                <a:gd name="connsiteX45" fmla="*/ 368311 w 607323"/>
                <a:gd name="connsiteY45" fmla="*/ 400243 h 585145"/>
                <a:gd name="connsiteX46" fmla="*/ 364555 w 607323"/>
                <a:gd name="connsiteY46" fmla="*/ 395672 h 585145"/>
                <a:gd name="connsiteX47" fmla="*/ 351840 w 607323"/>
                <a:gd name="connsiteY47" fmla="*/ 388267 h 585145"/>
                <a:gd name="connsiteX48" fmla="*/ 358345 w 607323"/>
                <a:gd name="connsiteY48" fmla="*/ 388267 h 585145"/>
                <a:gd name="connsiteX49" fmla="*/ 358345 w 607323"/>
                <a:gd name="connsiteY49" fmla="*/ 414870 h 585145"/>
                <a:gd name="connsiteX50" fmla="*/ 351016 w 607323"/>
                <a:gd name="connsiteY50" fmla="*/ 414870 h 585145"/>
                <a:gd name="connsiteX51" fmla="*/ 351016 w 607323"/>
                <a:gd name="connsiteY51" fmla="*/ 400791 h 585145"/>
                <a:gd name="connsiteX52" fmla="*/ 351107 w 607323"/>
                <a:gd name="connsiteY52" fmla="*/ 396038 h 585145"/>
                <a:gd name="connsiteX53" fmla="*/ 349458 w 607323"/>
                <a:gd name="connsiteY53" fmla="*/ 397775 h 585145"/>
                <a:gd name="connsiteX54" fmla="*/ 346435 w 607323"/>
                <a:gd name="connsiteY54" fmla="*/ 400243 h 585145"/>
                <a:gd name="connsiteX55" fmla="*/ 342679 w 607323"/>
                <a:gd name="connsiteY55" fmla="*/ 395672 h 585145"/>
                <a:gd name="connsiteX56" fmla="*/ 417842 w 607323"/>
                <a:gd name="connsiteY56" fmla="*/ 387844 h 585145"/>
                <a:gd name="connsiteX57" fmla="*/ 424963 w 607323"/>
                <a:gd name="connsiteY57" fmla="*/ 391321 h 585145"/>
                <a:gd name="connsiteX58" fmla="*/ 427428 w 607323"/>
                <a:gd name="connsiteY58" fmla="*/ 401660 h 585145"/>
                <a:gd name="connsiteX59" fmla="*/ 425054 w 607323"/>
                <a:gd name="connsiteY59" fmla="*/ 412000 h 585145"/>
                <a:gd name="connsiteX60" fmla="*/ 417842 w 607323"/>
                <a:gd name="connsiteY60" fmla="*/ 415294 h 585145"/>
                <a:gd name="connsiteX61" fmla="*/ 410629 w 607323"/>
                <a:gd name="connsiteY61" fmla="*/ 411908 h 585145"/>
                <a:gd name="connsiteX62" fmla="*/ 408164 w 607323"/>
                <a:gd name="connsiteY62" fmla="*/ 401660 h 585145"/>
                <a:gd name="connsiteX63" fmla="*/ 410538 w 607323"/>
                <a:gd name="connsiteY63" fmla="*/ 391230 h 585145"/>
                <a:gd name="connsiteX64" fmla="*/ 417842 w 607323"/>
                <a:gd name="connsiteY64" fmla="*/ 387844 h 585145"/>
                <a:gd name="connsiteX65" fmla="*/ 330144 w 607323"/>
                <a:gd name="connsiteY65" fmla="*/ 387844 h 585145"/>
                <a:gd name="connsiteX66" fmla="*/ 337383 w 607323"/>
                <a:gd name="connsiteY66" fmla="*/ 391321 h 585145"/>
                <a:gd name="connsiteX67" fmla="*/ 339857 w 607323"/>
                <a:gd name="connsiteY67" fmla="*/ 401660 h 585145"/>
                <a:gd name="connsiteX68" fmla="*/ 337474 w 607323"/>
                <a:gd name="connsiteY68" fmla="*/ 412000 h 585145"/>
                <a:gd name="connsiteX69" fmla="*/ 330144 w 607323"/>
                <a:gd name="connsiteY69" fmla="*/ 415294 h 585145"/>
                <a:gd name="connsiteX70" fmla="*/ 322996 w 607323"/>
                <a:gd name="connsiteY70" fmla="*/ 411908 h 585145"/>
                <a:gd name="connsiteX71" fmla="*/ 320522 w 607323"/>
                <a:gd name="connsiteY71" fmla="*/ 401660 h 585145"/>
                <a:gd name="connsiteX72" fmla="*/ 322904 w 607323"/>
                <a:gd name="connsiteY72" fmla="*/ 391230 h 585145"/>
                <a:gd name="connsiteX73" fmla="*/ 330144 w 607323"/>
                <a:gd name="connsiteY73" fmla="*/ 387844 h 585145"/>
                <a:gd name="connsiteX74" fmla="*/ 286376 w 607323"/>
                <a:gd name="connsiteY74" fmla="*/ 336387 h 585145"/>
                <a:gd name="connsiteX75" fmla="*/ 284454 w 607323"/>
                <a:gd name="connsiteY75" fmla="*/ 338032 h 585145"/>
                <a:gd name="connsiteX76" fmla="*/ 283905 w 607323"/>
                <a:gd name="connsiteY76" fmla="*/ 344338 h 585145"/>
                <a:gd name="connsiteX77" fmla="*/ 284454 w 607323"/>
                <a:gd name="connsiteY77" fmla="*/ 350552 h 585145"/>
                <a:gd name="connsiteX78" fmla="*/ 286376 w 607323"/>
                <a:gd name="connsiteY78" fmla="*/ 352289 h 585145"/>
                <a:gd name="connsiteX79" fmla="*/ 288298 w 607323"/>
                <a:gd name="connsiteY79" fmla="*/ 350461 h 585145"/>
                <a:gd name="connsiteX80" fmla="*/ 288848 w 607323"/>
                <a:gd name="connsiteY80" fmla="*/ 344338 h 585145"/>
                <a:gd name="connsiteX81" fmla="*/ 288207 w 607323"/>
                <a:gd name="connsiteY81" fmla="*/ 338124 h 585145"/>
                <a:gd name="connsiteX82" fmla="*/ 286376 w 607323"/>
                <a:gd name="connsiteY82" fmla="*/ 336387 h 585145"/>
                <a:gd name="connsiteX83" fmla="*/ 461607 w 607323"/>
                <a:gd name="connsiteY83" fmla="*/ 336370 h 585145"/>
                <a:gd name="connsiteX84" fmla="*/ 459774 w 607323"/>
                <a:gd name="connsiteY84" fmla="*/ 338014 h 585145"/>
                <a:gd name="connsiteX85" fmla="*/ 459133 w 607323"/>
                <a:gd name="connsiteY85" fmla="*/ 344316 h 585145"/>
                <a:gd name="connsiteX86" fmla="*/ 459774 w 607323"/>
                <a:gd name="connsiteY86" fmla="*/ 350527 h 585145"/>
                <a:gd name="connsiteX87" fmla="*/ 461607 w 607323"/>
                <a:gd name="connsiteY87" fmla="*/ 352262 h 585145"/>
                <a:gd name="connsiteX88" fmla="*/ 463531 w 607323"/>
                <a:gd name="connsiteY88" fmla="*/ 350436 h 585145"/>
                <a:gd name="connsiteX89" fmla="*/ 464081 w 607323"/>
                <a:gd name="connsiteY89" fmla="*/ 344316 h 585145"/>
                <a:gd name="connsiteX90" fmla="*/ 463531 w 607323"/>
                <a:gd name="connsiteY90" fmla="*/ 338105 h 585145"/>
                <a:gd name="connsiteX91" fmla="*/ 461607 w 607323"/>
                <a:gd name="connsiteY91" fmla="*/ 336370 h 585145"/>
                <a:gd name="connsiteX92" fmla="*/ 417842 w 607323"/>
                <a:gd name="connsiteY92" fmla="*/ 336370 h 585145"/>
                <a:gd name="connsiteX93" fmla="*/ 415924 w 607323"/>
                <a:gd name="connsiteY93" fmla="*/ 338014 h 585145"/>
                <a:gd name="connsiteX94" fmla="*/ 415377 w 607323"/>
                <a:gd name="connsiteY94" fmla="*/ 344316 h 585145"/>
                <a:gd name="connsiteX95" fmla="*/ 415924 w 607323"/>
                <a:gd name="connsiteY95" fmla="*/ 350527 h 585145"/>
                <a:gd name="connsiteX96" fmla="*/ 417842 w 607323"/>
                <a:gd name="connsiteY96" fmla="*/ 352262 h 585145"/>
                <a:gd name="connsiteX97" fmla="*/ 419759 w 607323"/>
                <a:gd name="connsiteY97" fmla="*/ 350436 h 585145"/>
                <a:gd name="connsiteX98" fmla="*/ 420307 w 607323"/>
                <a:gd name="connsiteY98" fmla="*/ 344316 h 585145"/>
                <a:gd name="connsiteX99" fmla="*/ 419668 w 607323"/>
                <a:gd name="connsiteY99" fmla="*/ 338105 h 585145"/>
                <a:gd name="connsiteX100" fmla="*/ 417842 w 607323"/>
                <a:gd name="connsiteY100" fmla="*/ 336370 h 585145"/>
                <a:gd name="connsiteX101" fmla="*/ 395875 w 607323"/>
                <a:gd name="connsiteY101" fmla="*/ 336370 h 585145"/>
                <a:gd name="connsiteX102" fmla="*/ 394049 w 607323"/>
                <a:gd name="connsiteY102" fmla="*/ 338014 h 585145"/>
                <a:gd name="connsiteX103" fmla="*/ 393410 w 607323"/>
                <a:gd name="connsiteY103" fmla="*/ 344316 h 585145"/>
                <a:gd name="connsiteX104" fmla="*/ 394049 w 607323"/>
                <a:gd name="connsiteY104" fmla="*/ 350527 h 585145"/>
                <a:gd name="connsiteX105" fmla="*/ 395875 w 607323"/>
                <a:gd name="connsiteY105" fmla="*/ 352262 h 585145"/>
                <a:gd name="connsiteX106" fmla="*/ 397793 w 607323"/>
                <a:gd name="connsiteY106" fmla="*/ 350436 h 585145"/>
                <a:gd name="connsiteX107" fmla="*/ 398340 w 607323"/>
                <a:gd name="connsiteY107" fmla="*/ 344316 h 585145"/>
                <a:gd name="connsiteX108" fmla="*/ 397793 w 607323"/>
                <a:gd name="connsiteY108" fmla="*/ 338105 h 585145"/>
                <a:gd name="connsiteX109" fmla="*/ 395875 w 607323"/>
                <a:gd name="connsiteY109" fmla="*/ 336370 h 585145"/>
                <a:gd name="connsiteX110" fmla="*/ 352110 w 607323"/>
                <a:gd name="connsiteY110" fmla="*/ 336370 h 585145"/>
                <a:gd name="connsiteX111" fmla="*/ 350186 w 607323"/>
                <a:gd name="connsiteY111" fmla="*/ 338014 h 585145"/>
                <a:gd name="connsiteX112" fmla="*/ 349636 w 607323"/>
                <a:gd name="connsiteY112" fmla="*/ 344316 h 585145"/>
                <a:gd name="connsiteX113" fmla="*/ 350186 w 607323"/>
                <a:gd name="connsiteY113" fmla="*/ 350527 h 585145"/>
                <a:gd name="connsiteX114" fmla="*/ 352110 w 607323"/>
                <a:gd name="connsiteY114" fmla="*/ 352262 h 585145"/>
                <a:gd name="connsiteX115" fmla="*/ 354035 w 607323"/>
                <a:gd name="connsiteY115" fmla="*/ 350436 h 585145"/>
                <a:gd name="connsiteX116" fmla="*/ 354584 w 607323"/>
                <a:gd name="connsiteY116" fmla="*/ 344316 h 585145"/>
                <a:gd name="connsiteX117" fmla="*/ 353943 w 607323"/>
                <a:gd name="connsiteY117" fmla="*/ 338105 h 585145"/>
                <a:gd name="connsiteX118" fmla="*/ 352110 w 607323"/>
                <a:gd name="connsiteY118" fmla="*/ 336370 h 585145"/>
                <a:gd name="connsiteX119" fmla="*/ 308278 w 607323"/>
                <a:gd name="connsiteY119" fmla="*/ 336370 h 585145"/>
                <a:gd name="connsiteX120" fmla="*/ 306352 w 607323"/>
                <a:gd name="connsiteY120" fmla="*/ 338014 h 585145"/>
                <a:gd name="connsiteX121" fmla="*/ 305801 w 607323"/>
                <a:gd name="connsiteY121" fmla="*/ 344316 h 585145"/>
                <a:gd name="connsiteX122" fmla="*/ 306352 w 607323"/>
                <a:gd name="connsiteY122" fmla="*/ 350527 h 585145"/>
                <a:gd name="connsiteX123" fmla="*/ 308278 w 607323"/>
                <a:gd name="connsiteY123" fmla="*/ 352262 h 585145"/>
                <a:gd name="connsiteX124" fmla="*/ 310204 w 607323"/>
                <a:gd name="connsiteY124" fmla="*/ 350436 h 585145"/>
                <a:gd name="connsiteX125" fmla="*/ 310755 w 607323"/>
                <a:gd name="connsiteY125" fmla="*/ 344316 h 585145"/>
                <a:gd name="connsiteX126" fmla="*/ 310204 w 607323"/>
                <a:gd name="connsiteY126" fmla="*/ 338105 h 585145"/>
                <a:gd name="connsiteX127" fmla="*/ 308278 w 607323"/>
                <a:gd name="connsiteY127" fmla="*/ 336370 h 585145"/>
                <a:gd name="connsiteX128" fmla="*/ 439442 w 607323"/>
                <a:gd name="connsiteY128" fmla="*/ 330968 h 585145"/>
                <a:gd name="connsiteX129" fmla="*/ 445917 w 607323"/>
                <a:gd name="connsiteY129" fmla="*/ 330968 h 585145"/>
                <a:gd name="connsiteX130" fmla="*/ 445917 w 607323"/>
                <a:gd name="connsiteY130" fmla="*/ 357571 h 585145"/>
                <a:gd name="connsiteX131" fmla="*/ 438621 w 607323"/>
                <a:gd name="connsiteY131" fmla="*/ 357571 h 585145"/>
                <a:gd name="connsiteX132" fmla="*/ 438621 w 607323"/>
                <a:gd name="connsiteY132" fmla="*/ 343492 h 585145"/>
                <a:gd name="connsiteX133" fmla="*/ 438712 w 607323"/>
                <a:gd name="connsiteY133" fmla="*/ 338830 h 585145"/>
                <a:gd name="connsiteX134" fmla="*/ 437071 w 607323"/>
                <a:gd name="connsiteY134" fmla="*/ 340476 h 585145"/>
                <a:gd name="connsiteX135" fmla="*/ 434061 w 607323"/>
                <a:gd name="connsiteY135" fmla="*/ 343035 h 585145"/>
                <a:gd name="connsiteX136" fmla="*/ 430322 w 607323"/>
                <a:gd name="connsiteY136" fmla="*/ 338373 h 585145"/>
                <a:gd name="connsiteX137" fmla="*/ 373716 w 607323"/>
                <a:gd name="connsiteY137" fmla="*/ 330968 h 585145"/>
                <a:gd name="connsiteX138" fmla="*/ 380221 w 607323"/>
                <a:gd name="connsiteY138" fmla="*/ 330968 h 585145"/>
                <a:gd name="connsiteX139" fmla="*/ 380221 w 607323"/>
                <a:gd name="connsiteY139" fmla="*/ 357571 h 585145"/>
                <a:gd name="connsiteX140" fmla="*/ 372892 w 607323"/>
                <a:gd name="connsiteY140" fmla="*/ 357571 h 585145"/>
                <a:gd name="connsiteX141" fmla="*/ 372892 w 607323"/>
                <a:gd name="connsiteY141" fmla="*/ 343492 h 585145"/>
                <a:gd name="connsiteX142" fmla="*/ 372983 w 607323"/>
                <a:gd name="connsiteY142" fmla="*/ 338830 h 585145"/>
                <a:gd name="connsiteX143" fmla="*/ 371334 w 607323"/>
                <a:gd name="connsiteY143" fmla="*/ 340476 h 585145"/>
                <a:gd name="connsiteX144" fmla="*/ 368311 w 607323"/>
                <a:gd name="connsiteY144" fmla="*/ 343035 h 585145"/>
                <a:gd name="connsiteX145" fmla="*/ 364555 w 607323"/>
                <a:gd name="connsiteY145" fmla="*/ 338373 h 585145"/>
                <a:gd name="connsiteX146" fmla="*/ 329973 w 607323"/>
                <a:gd name="connsiteY146" fmla="*/ 330968 h 585145"/>
                <a:gd name="connsiteX147" fmla="*/ 336469 w 607323"/>
                <a:gd name="connsiteY147" fmla="*/ 330968 h 585145"/>
                <a:gd name="connsiteX148" fmla="*/ 336469 w 607323"/>
                <a:gd name="connsiteY148" fmla="*/ 357571 h 585145"/>
                <a:gd name="connsiteX149" fmla="*/ 329150 w 607323"/>
                <a:gd name="connsiteY149" fmla="*/ 357571 h 585145"/>
                <a:gd name="connsiteX150" fmla="*/ 329150 w 607323"/>
                <a:gd name="connsiteY150" fmla="*/ 343492 h 585145"/>
                <a:gd name="connsiteX151" fmla="*/ 329241 w 607323"/>
                <a:gd name="connsiteY151" fmla="*/ 338830 h 585145"/>
                <a:gd name="connsiteX152" fmla="*/ 327503 w 607323"/>
                <a:gd name="connsiteY152" fmla="*/ 340476 h 585145"/>
                <a:gd name="connsiteX153" fmla="*/ 324484 w 607323"/>
                <a:gd name="connsiteY153" fmla="*/ 343035 h 585145"/>
                <a:gd name="connsiteX154" fmla="*/ 320733 w 607323"/>
                <a:gd name="connsiteY154" fmla="*/ 338373 h 585145"/>
                <a:gd name="connsiteX155" fmla="*/ 461607 w 607323"/>
                <a:gd name="connsiteY155" fmla="*/ 330616 h 585145"/>
                <a:gd name="connsiteX156" fmla="*/ 468846 w 607323"/>
                <a:gd name="connsiteY156" fmla="*/ 334087 h 585145"/>
                <a:gd name="connsiteX157" fmla="*/ 471320 w 607323"/>
                <a:gd name="connsiteY157" fmla="*/ 344316 h 585145"/>
                <a:gd name="connsiteX158" fmla="*/ 468938 w 607323"/>
                <a:gd name="connsiteY158" fmla="*/ 354637 h 585145"/>
                <a:gd name="connsiteX159" fmla="*/ 461607 w 607323"/>
                <a:gd name="connsiteY159" fmla="*/ 357925 h 585145"/>
                <a:gd name="connsiteX160" fmla="*/ 454459 w 607323"/>
                <a:gd name="connsiteY160" fmla="*/ 354546 h 585145"/>
                <a:gd name="connsiteX161" fmla="*/ 451985 w 607323"/>
                <a:gd name="connsiteY161" fmla="*/ 344316 h 585145"/>
                <a:gd name="connsiteX162" fmla="*/ 454368 w 607323"/>
                <a:gd name="connsiteY162" fmla="*/ 333904 h 585145"/>
                <a:gd name="connsiteX163" fmla="*/ 461607 w 607323"/>
                <a:gd name="connsiteY163" fmla="*/ 330616 h 585145"/>
                <a:gd name="connsiteX164" fmla="*/ 417842 w 607323"/>
                <a:gd name="connsiteY164" fmla="*/ 330616 h 585145"/>
                <a:gd name="connsiteX165" fmla="*/ 424963 w 607323"/>
                <a:gd name="connsiteY165" fmla="*/ 334087 h 585145"/>
                <a:gd name="connsiteX166" fmla="*/ 427428 w 607323"/>
                <a:gd name="connsiteY166" fmla="*/ 344316 h 585145"/>
                <a:gd name="connsiteX167" fmla="*/ 425054 w 607323"/>
                <a:gd name="connsiteY167" fmla="*/ 354637 h 585145"/>
                <a:gd name="connsiteX168" fmla="*/ 417842 w 607323"/>
                <a:gd name="connsiteY168" fmla="*/ 357925 h 585145"/>
                <a:gd name="connsiteX169" fmla="*/ 410629 w 607323"/>
                <a:gd name="connsiteY169" fmla="*/ 354546 h 585145"/>
                <a:gd name="connsiteX170" fmla="*/ 408164 w 607323"/>
                <a:gd name="connsiteY170" fmla="*/ 344316 h 585145"/>
                <a:gd name="connsiteX171" fmla="*/ 410538 w 607323"/>
                <a:gd name="connsiteY171" fmla="*/ 333904 h 585145"/>
                <a:gd name="connsiteX172" fmla="*/ 417842 w 607323"/>
                <a:gd name="connsiteY172" fmla="*/ 330616 h 585145"/>
                <a:gd name="connsiteX173" fmla="*/ 395875 w 607323"/>
                <a:gd name="connsiteY173" fmla="*/ 330616 h 585145"/>
                <a:gd name="connsiteX174" fmla="*/ 403088 w 607323"/>
                <a:gd name="connsiteY174" fmla="*/ 334087 h 585145"/>
                <a:gd name="connsiteX175" fmla="*/ 405553 w 607323"/>
                <a:gd name="connsiteY175" fmla="*/ 344316 h 585145"/>
                <a:gd name="connsiteX176" fmla="*/ 403179 w 607323"/>
                <a:gd name="connsiteY176" fmla="*/ 354637 h 585145"/>
                <a:gd name="connsiteX177" fmla="*/ 395875 w 607323"/>
                <a:gd name="connsiteY177" fmla="*/ 357925 h 585145"/>
                <a:gd name="connsiteX178" fmla="*/ 388754 w 607323"/>
                <a:gd name="connsiteY178" fmla="*/ 354546 h 585145"/>
                <a:gd name="connsiteX179" fmla="*/ 386289 w 607323"/>
                <a:gd name="connsiteY179" fmla="*/ 344316 h 585145"/>
                <a:gd name="connsiteX180" fmla="*/ 388663 w 607323"/>
                <a:gd name="connsiteY180" fmla="*/ 333904 h 585145"/>
                <a:gd name="connsiteX181" fmla="*/ 395875 w 607323"/>
                <a:gd name="connsiteY181" fmla="*/ 330616 h 585145"/>
                <a:gd name="connsiteX182" fmla="*/ 352110 w 607323"/>
                <a:gd name="connsiteY182" fmla="*/ 330616 h 585145"/>
                <a:gd name="connsiteX183" fmla="*/ 359258 w 607323"/>
                <a:gd name="connsiteY183" fmla="*/ 334087 h 585145"/>
                <a:gd name="connsiteX184" fmla="*/ 361732 w 607323"/>
                <a:gd name="connsiteY184" fmla="*/ 344316 h 585145"/>
                <a:gd name="connsiteX185" fmla="*/ 359349 w 607323"/>
                <a:gd name="connsiteY185" fmla="*/ 354637 h 585145"/>
                <a:gd name="connsiteX186" fmla="*/ 352110 w 607323"/>
                <a:gd name="connsiteY186" fmla="*/ 357925 h 585145"/>
                <a:gd name="connsiteX187" fmla="*/ 344871 w 607323"/>
                <a:gd name="connsiteY187" fmla="*/ 354546 h 585145"/>
                <a:gd name="connsiteX188" fmla="*/ 342397 w 607323"/>
                <a:gd name="connsiteY188" fmla="*/ 344316 h 585145"/>
                <a:gd name="connsiteX189" fmla="*/ 344779 w 607323"/>
                <a:gd name="connsiteY189" fmla="*/ 333904 h 585145"/>
                <a:gd name="connsiteX190" fmla="*/ 352110 w 607323"/>
                <a:gd name="connsiteY190" fmla="*/ 330616 h 585145"/>
                <a:gd name="connsiteX191" fmla="*/ 308278 w 607323"/>
                <a:gd name="connsiteY191" fmla="*/ 330616 h 585145"/>
                <a:gd name="connsiteX192" fmla="*/ 315525 w 607323"/>
                <a:gd name="connsiteY192" fmla="*/ 334087 h 585145"/>
                <a:gd name="connsiteX193" fmla="*/ 317910 w 607323"/>
                <a:gd name="connsiteY193" fmla="*/ 344316 h 585145"/>
                <a:gd name="connsiteX194" fmla="*/ 315525 w 607323"/>
                <a:gd name="connsiteY194" fmla="*/ 354637 h 585145"/>
                <a:gd name="connsiteX195" fmla="*/ 308278 w 607323"/>
                <a:gd name="connsiteY195" fmla="*/ 357925 h 585145"/>
                <a:gd name="connsiteX196" fmla="*/ 301031 w 607323"/>
                <a:gd name="connsiteY196" fmla="*/ 354546 h 585145"/>
                <a:gd name="connsiteX197" fmla="*/ 298646 w 607323"/>
                <a:gd name="connsiteY197" fmla="*/ 344316 h 585145"/>
                <a:gd name="connsiteX198" fmla="*/ 301031 w 607323"/>
                <a:gd name="connsiteY198" fmla="*/ 333904 h 585145"/>
                <a:gd name="connsiteX199" fmla="*/ 308278 w 607323"/>
                <a:gd name="connsiteY199" fmla="*/ 330616 h 585145"/>
                <a:gd name="connsiteX200" fmla="*/ 395875 w 607323"/>
                <a:gd name="connsiteY200" fmla="*/ 279080 h 585145"/>
                <a:gd name="connsiteX201" fmla="*/ 394049 w 607323"/>
                <a:gd name="connsiteY201" fmla="*/ 280819 h 585145"/>
                <a:gd name="connsiteX202" fmla="*/ 393410 w 607323"/>
                <a:gd name="connsiteY202" fmla="*/ 287041 h 585145"/>
                <a:gd name="connsiteX203" fmla="*/ 394049 w 607323"/>
                <a:gd name="connsiteY203" fmla="*/ 293263 h 585145"/>
                <a:gd name="connsiteX204" fmla="*/ 395875 w 607323"/>
                <a:gd name="connsiteY204" fmla="*/ 295002 h 585145"/>
                <a:gd name="connsiteX205" fmla="*/ 397793 w 607323"/>
                <a:gd name="connsiteY205" fmla="*/ 293263 h 585145"/>
                <a:gd name="connsiteX206" fmla="*/ 398340 w 607323"/>
                <a:gd name="connsiteY206" fmla="*/ 287041 h 585145"/>
                <a:gd name="connsiteX207" fmla="*/ 397793 w 607323"/>
                <a:gd name="connsiteY207" fmla="*/ 280819 h 585145"/>
                <a:gd name="connsiteX208" fmla="*/ 395875 w 607323"/>
                <a:gd name="connsiteY208" fmla="*/ 279080 h 585145"/>
                <a:gd name="connsiteX209" fmla="*/ 374010 w 607323"/>
                <a:gd name="connsiteY209" fmla="*/ 279080 h 585145"/>
                <a:gd name="connsiteX210" fmla="*/ 372091 w 607323"/>
                <a:gd name="connsiteY210" fmla="*/ 280819 h 585145"/>
                <a:gd name="connsiteX211" fmla="*/ 371542 w 607323"/>
                <a:gd name="connsiteY211" fmla="*/ 287041 h 585145"/>
                <a:gd name="connsiteX212" fmla="*/ 372091 w 607323"/>
                <a:gd name="connsiteY212" fmla="*/ 293263 h 585145"/>
                <a:gd name="connsiteX213" fmla="*/ 374010 w 607323"/>
                <a:gd name="connsiteY213" fmla="*/ 295002 h 585145"/>
                <a:gd name="connsiteX214" fmla="*/ 375929 w 607323"/>
                <a:gd name="connsiteY214" fmla="*/ 293263 h 585145"/>
                <a:gd name="connsiteX215" fmla="*/ 376478 w 607323"/>
                <a:gd name="connsiteY215" fmla="*/ 287041 h 585145"/>
                <a:gd name="connsiteX216" fmla="*/ 375929 w 607323"/>
                <a:gd name="connsiteY216" fmla="*/ 280819 h 585145"/>
                <a:gd name="connsiteX217" fmla="*/ 374010 w 607323"/>
                <a:gd name="connsiteY217" fmla="*/ 279080 h 585145"/>
                <a:gd name="connsiteX218" fmla="*/ 330144 w 607323"/>
                <a:gd name="connsiteY218" fmla="*/ 279080 h 585145"/>
                <a:gd name="connsiteX219" fmla="*/ 328311 w 607323"/>
                <a:gd name="connsiteY219" fmla="*/ 280819 h 585145"/>
                <a:gd name="connsiteX220" fmla="*/ 327670 w 607323"/>
                <a:gd name="connsiteY220" fmla="*/ 287041 h 585145"/>
                <a:gd name="connsiteX221" fmla="*/ 328311 w 607323"/>
                <a:gd name="connsiteY221" fmla="*/ 293263 h 585145"/>
                <a:gd name="connsiteX222" fmla="*/ 330144 w 607323"/>
                <a:gd name="connsiteY222" fmla="*/ 295002 h 585145"/>
                <a:gd name="connsiteX223" fmla="*/ 332068 w 607323"/>
                <a:gd name="connsiteY223" fmla="*/ 293263 h 585145"/>
                <a:gd name="connsiteX224" fmla="*/ 332618 w 607323"/>
                <a:gd name="connsiteY224" fmla="*/ 287041 h 585145"/>
                <a:gd name="connsiteX225" fmla="*/ 332068 w 607323"/>
                <a:gd name="connsiteY225" fmla="*/ 280819 h 585145"/>
                <a:gd name="connsiteX226" fmla="*/ 330144 w 607323"/>
                <a:gd name="connsiteY226" fmla="*/ 279080 h 585145"/>
                <a:gd name="connsiteX227" fmla="*/ 439442 w 607323"/>
                <a:gd name="connsiteY227" fmla="*/ 273669 h 585145"/>
                <a:gd name="connsiteX228" fmla="*/ 445917 w 607323"/>
                <a:gd name="connsiteY228" fmla="*/ 273669 h 585145"/>
                <a:gd name="connsiteX229" fmla="*/ 445917 w 607323"/>
                <a:gd name="connsiteY229" fmla="*/ 300343 h 585145"/>
                <a:gd name="connsiteX230" fmla="*/ 438621 w 607323"/>
                <a:gd name="connsiteY230" fmla="*/ 300343 h 585145"/>
                <a:gd name="connsiteX231" fmla="*/ 438621 w 607323"/>
                <a:gd name="connsiteY231" fmla="*/ 286184 h 585145"/>
                <a:gd name="connsiteX232" fmla="*/ 438712 w 607323"/>
                <a:gd name="connsiteY232" fmla="*/ 281525 h 585145"/>
                <a:gd name="connsiteX233" fmla="*/ 437071 w 607323"/>
                <a:gd name="connsiteY233" fmla="*/ 283261 h 585145"/>
                <a:gd name="connsiteX234" fmla="*/ 434061 w 607323"/>
                <a:gd name="connsiteY234" fmla="*/ 285727 h 585145"/>
                <a:gd name="connsiteX235" fmla="*/ 430322 w 607323"/>
                <a:gd name="connsiteY235" fmla="*/ 281160 h 585145"/>
                <a:gd name="connsiteX236" fmla="*/ 417566 w 607323"/>
                <a:gd name="connsiteY236" fmla="*/ 273669 h 585145"/>
                <a:gd name="connsiteX237" fmla="*/ 424041 w 607323"/>
                <a:gd name="connsiteY237" fmla="*/ 273669 h 585145"/>
                <a:gd name="connsiteX238" fmla="*/ 424041 w 607323"/>
                <a:gd name="connsiteY238" fmla="*/ 300343 h 585145"/>
                <a:gd name="connsiteX239" fmla="*/ 416745 w 607323"/>
                <a:gd name="connsiteY239" fmla="*/ 300343 h 585145"/>
                <a:gd name="connsiteX240" fmla="*/ 416745 w 607323"/>
                <a:gd name="connsiteY240" fmla="*/ 286184 h 585145"/>
                <a:gd name="connsiteX241" fmla="*/ 416836 w 607323"/>
                <a:gd name="connsiteY241" fmla="*/ 281525 h 585145"/>
                <a:gd name="connsiteX242" fmla="*/ 415195 w 607323"/>
                <a:gd name="connsiteY242" fmla="*/ 283261 h 585145"/>
                <a:gd name="connsiteX243" fmla="*/ 412185 w 607323"/>
                <a:gd name="connsiteY243" fmla="*/ 285727 h 585145"/>
                <a:gd name="connsiteX244" fmla="*/ 408446 w 607323"/>
                <a:gd name="connsiteY244" fmla="*/ 281160 h 585145"/>
                <a:gd name="connsiteX245" fmla="*/ 351840 w 607323"/>
                <a:gd name="connsiteY245" fmla="*/ 273669 h 585145"/>
                <a:gd name="connsiteX246" fmla="*/ 358345 w 607323"/>
                <a:gd name="connsiteY246" fmla="*/ 273669 h 585145"/>
                <a:gd name="connsiteX247" fmla="*/ 358345 w 607323"/>
                <a:gd name="connsiteY247" fmla="*/ 300343 h 585145"/>
                <a:gd name="connsiteX248" fmla="*/ 351016 w 607323"/>
                <a:gd name="connsiteY248" fmla="*/ 300343 h 585145"/>
                <a:gd name="connsiteX249" fmla="*/ 351016 w 607323"/>
                <a:gd name="connsiteY249" fmla="*/ 286184 h 585145"/>
                <a:gd name="connsiteX250" fmla="*/ 351107 w 607323"/>
                <a:gd name="connsiteY250" fmla="*/ 281525 h 585145"/>
                <a:gd name="connsiteX251" fmla="*/ 349458 w 607323"/>
                <a:gd name="connsiteY251" fmla="*/ 283261 h 585145"/>
                <a:gd name="connsiteX252" fmla="*/ 346435 w 607323"/>
                <a:gd name="connsiteY252" fmla="*/ 285727 h 585145"/>
                <a:gd name="connsiteX253" fmla="*/ 342679 w 607323"/>
                <a:gd name="connsiteY253" fmla="*/ 281160 h 585145"/>
                <a:gd name="connsiteX254" fmla="*/ 308019 w 607323"/>
                <a:gd name="connsiteY254" fmla="*/ 273669 h 585145"/>
                <a:gd name="connsiteX255" fmla="*/ 314524 w 607323"/>
                <a:gd name="connsiteY255" fmla="*/ 273669 h 585145"/>
                <a:gd name="connsiteX256" fmla="*/ 314524 w 607323"/>
                <a:gd name="connsiteY256" fmla="*/ 300343 h 585145"/>
                <a:gd name="connsiteX257" fmla="*/ 307195 w 607323"/>
                <a:gd name="connsiteY257" fmla="*/ 300343 h 585145"/>
                <a:gd name="connsiteX258" fmla="*/ 307195 w 607323"/>
                <a:gd name="connsiteY258" fmla="*/ 286184 h 585145"/>
                <a:gd name="connsiteX259" fmla="*/ 307286 w 607323"/>
                <a:gd name="connsiteY259" fmla="*/ 281525 h 585145"/>
                <a:gd name="connsiteX260" fmla="*/ 305637 w 607323"/>
                <a:gd name="connsiteY260" fmla="*/ 283261 h 585145"/>
                <a:gd name="connsiteX261" fmla="*/ 302614 w 607323"/>
                <a:gd name="connsiteY261" fmla="*/ 285727 h 585145"/>
                <a:gd name="connsiteX262" fmla="*/ 298858 w 607323"/>
                <a:gd name="connsiteY262" fmla="*/ 281160 h 585145"/>
                <a:gd name="connsiteX263" fmla="*/ 395875 w 607323"/>
                <a:gd name="connsiteY263" fmla="*/ 273316 h 585145"/>
                <a:gd name="connsiteX264" fmla="*/ 403088 w 607323"/>
                <a:gd name="connsiteY264" fmla="*/ 276793 h 585145"/>
                <a:gd name="connsiteX265" fmla="*/ 405553 w 607323"/>
                <a:gd name="connsiteY265" fmla="*/ 287041 h 585145"/>
                <a:gd name="connsiteX266" fmla="*/ 403179 w 607323"/>
                <a:gd name="connsiteY266" fmla="*/ 297472 h 585145"/>
                <a:gd name="connsiteX267" fmla="*/ 395875 w 607323"/>
                <a:gd name="connsiteY267" fmla="*/ 300766 h 585145"/>
                <a:gd name="connsiteX268" fmla="*/ 388754 w 607323"/>
                <a:gd name="connsiteY268" fmla="*/ 297289 h 585145"/>
                <a:gd name="connsiteX269" fmla="*/ 386289 w 607323"/>
                <a:gd name="connsiteY269" fmla="*/ 287041 h 585145"/>
                <a:gd name="connsiteX270" fmla="*/ 388663 w 607323"/>
                <a:gd name="connsiteY270" fmla="*/ 276610 h 585145"/>
                <a:gd name="connsiteX271" fmla="*/ 395875 w 607323"/>
                <a:gd name="connsiteY271" fmla="*/ 273316 h 585145"/>
                <a:gd name="connsiteX272" fmla="*/ 374010 w 607323"/>
                <a:gd name="connsiteY272" fmla="*/ 273316 h 585145"/>
                <a:gd name="connsiteX273" fmla="*/ 381231 w 607323"/>
                <a:gd name="connsiteY273" fmla="*/ 276793 h 585145"/>
                <a:gd name="connsiteX274" fmla="*/ 383607 w 607323"/>
                <a:gd name="connsiteY274" fmla="*/ 287041 h 585145"/>
                <a:gd name="connsiteX275" fmla="*/ 381231 w 607323"/>
                <a:gd name="connsiteY275" fmla="*/ 297472 h 585145"/>
                <a:gd name="connsiteX276" fmla="*/ 374010 w 607323"/>
                <a:gd name="connsiteY276" fmla="*/ 300766 h 585145"/>
                <a:gd name="connsiteX277" fmla="*/ 366789 w 607323"/>
                <a:gd name="connsiteY277" fmla="*/ 297289 h 585145"/>
                <a:gd name="connsiteX278" fmla="*/ 364413 w 607323"/>
                <a:gd name="connsiteY278" fmla="*/ 287041 h 585145"/>
                <a:gd name="connsiteX279" fmla="*/ 366789 w 607323"/>
                <a:gd name="connsiteY279" fmla="*/ 276610 h 585145"/>
                <a:gd name="connsiteX280" fmla="*/ 374010 w 607323"/>
                <a:gd name="connsiteY280" fmla="*/ 273316 h 585145"/>
                <a:gd name="connsiteX281" fmla="*/ 330144 w 607323"/>
                <a:gd name="connsiteY281" fmla="*/ 273316 h 585145"/>
                <a:gd name="connsiteX282" fmla="*/ 337383 w 607323"/>
                <a:gd name="connsiteY282" fmla="*/ 276793 h 585145"/>
                <a:gd name="connsiteX283" fmla="*/ 339857 w 607323"/>
                <a:gd name="connsiteY283" fmla="*/ 287041 h 585145"/>
                <a:gd name="connsiteX284" fmla="*/ 337474 w 607323"/>
                <a:gd name="connsiteY284" fmla="*/ 297472 h 585145"/>
                <a:gd name="connsiteX285" fmla="*/ 330144 w 607323"/>
                <a:gd name="connsiteY285" fmla="*/ 300766 h 585145"/>
                <a:gd name="connsiteX286" fmla="*/ 322996 w 607323"/>
                <a:gd name="connsiteY286" fmla="*/ 297289 h 585145"/>
                <a:gd name="connsiteX287" fmla="*/ 320522 w 607323"/>
                <a:gd name="connsiteY287" fmla="*/ 287041 h 585145"/>
                <a:gd name="connsiteX288" fmla="*/ 322904 w 607323"/>
                <a:gd name="connsiteY288" fmla="*/ 276610 h 585145"/>
                <a:gd name="connsiteX289" fmla="*/ 330144 w 607323"/>
                <a:gd name="connsiteY289" fmla="*/ 273316 h 585145"/>
                <a:gd name="connsiteX290" fmla="*/ 375892 w 607323"/>
                <a:gd name="connsiteY290" fmla="*/ 240704 h 585145"/>
                <a:gd name="connsiteX291" fmla="*/ 295621 w 607323"/>
                <a:gd name="connsiteY291" fmla="*/ 282377 h 585145"/>
                <a:gd name="connsiteX292" fmla="*/ 295987 w 607323"/>
                <a:gd name="connsiteY292" fmla="*/ 287038 h 585145"/>
                <a:gd name="connsiteX293" fmla="*/ 293607 w 607323"/>
                <a:gd name="connsiteY293" fmla="*/ 297456 h 585145"/>
                <a:gd name="connsiteX294" fmla="*/ 286376 w 607323"/>
                <a:gd name="connsiteY294" fmla="*/ 300746 h 585145"/>
                <a:gd name="connsiteX295" fmla="*/ 285369 w 607323"/>
                <a:gd name="connsiteY295" fmla="*/ 300654 h 585145"/>
                <a:gd name="connsiteX296" fmla="*/ 277681 w 607323"/>
                <a:gd name="connsiteY296" fmla="*/ 336935 h 585145"/>
                <a:gd name="connsiteX297" fmla="*/ 279054 w 607323"/>
                <a:gd name="connsiteY297" fmla="*/ 333920 h 585145"/>
                <a:gd name="connsiteX298" fmla="*/ 286376 w 607323"/>
                <a:gd name="connsiteY298" fmla="*/ 330630 h 585145"/>
                <a:gd name="connsiteX299" fmla="*/ 293516 w 607323"/>
                <a:gd name="connsiteY299" fmla="*/ 334102 h 585145"/>
                <a:gd name="connsiteX300" fmla="*/ 295987 w 607323"/>
                <a:gd name="connsiteY300" fmla="*/ 344338 h 585145"/>
                <a:gd name="connsiteX301" fmla="*/ 293607 w 607323"/>
                <a:gd name="connsiteY301" fmla="*/ 354665 h 585145"/>
                <a:gd name="connsiteX302" fmla="*/ 286376 w 607323"/>
                <a:gd name="connsiteY302" fmla="*/ 357955 h 585145"/>
                <a:gd name="connsiteX303" fmla="*/ 279145 w 607323"/>
                <a:gd name="connsiteY303" fmla="*/ 354573 h 585145"/>
                <a:gd name="connsiteX304" fmla="*/ 278779 w 607323"/>
                <a:gd name="connsiteY304" fmla="*/ 353934 h 585145"/>
                <a:gd name="connsiteX305" fmla="*/ 291685 w 607323"/>
                <a:gd name="connsiteY305" fmla="*/ 389484 h 585145"/>
                <a:gd name="connsiteX306" fmla="*/ 293516 w 607323"/>
                <a:gd name="connsiteY306" fmla="*/ 391311 h 585145"/>
                <a:gd name="connsiteX307" fmla="*/ 295072 w 607323"/>
                <a:gd name="connsiteY307" fmla="*/ 394693 h 585145"/>
                <a:gd name="connsiteX308" fmla="*/ 298641 w 607323"/>
                <a:gd name="connsiteY308" fmla="*/ 399445 h 585145"/>
                <a:gd name="connsiteX309" fmla="*/ 301021 w 607323"/>
                <a:gd name="connsiteY309" fmla="*/ 391220 h 585145"/>
                <a:gd name="connsiteX310" fmla="*/ 308252 w 607323"/>
                <a:gd name="connsiteY310" fmla="*/ 387839 h 585145"/>
                <a:gd name="connsiteX311" fmla="*/ 315483 w 607323"/>
                <a:gd name="connsiteY311" fmla="*/ 391311 h 585145"/>
                <a:gd name="connsiteX312" fmla="*/ 317862 w 607323"/>
                <a:gd name="connsiteY312" fmla="*/ 401638 h 585145"/>
                <a:gd name="connsiteX313" fmla="*/ 315483 w 607323"/>
                <a:gd name="connsiteY313" fmla="*/ 411965 h 585145"/>
                <a:gd name="connsiteX314" fmla="*/ 313011 w 607323"/>
                <a:gd name="connsiteY314" fmla="*/ 414158 h 585145"/>
                <a:gd name="connsiteX315" fmla="*/ 375892 w 607323"/>
                <a:gd name="connsiteY315" fmla="*/ 437005 h 585145"/>
                <a:gd name="connsiteX316" fmla="*/ 438589 w 607323"/>
                <a:gd name="connsiteY316" fmla="*/ 414341 h 585145"/>
                <a:gd name="connsiteX317" fmla="*/ 438589 w 607323"/>
                <a:gd name="connsiteY317" fmla="*/ 400816 h 585145"/>
                <a:gd name="connsiteX318" fmla="*/ 438681 w 607323"/>
                <a:gd name="connsiteY318" fmla="*/ 396063 h 585145"/>
                <a:gd name="connsiteX319" fmla="*/ 437033 w 607323"/>
                <a:gd name="connsiteY319" fmla="*/ 397800 h 585145"/>
                <a:gd name="connsiteX320" fmla="*/ 434013 w 607323"/>
                <a:gd name="connsiteY320" fmla="*/ 400267 h 585145"/>
                <a:gd name="connsiteX321" fmla="*/ 430260 w 607323"/>
                <a:gd name="connsiteY321" fmla="*/ 395698 h 585145"/>
                <a:gd name="connsiteX322" fmla="*/ 439413 w 607323"/>
                <a:gd name="connsiteY322" fmla="*/ 388295 h 585145"/>
                <a:gd name="connsiteX323" fmla="*/ 445911 w 607323"/>
                <a:gd name="connsiteY323" fmla="*/ 388295 h 585145"/>
                <a:gd name="connsiteX324" fmla="*/ 445911 w 607323"/>
                <a:gd name="connsiteY324" fmla="*/ 407670 h 585145"/>
                <a:gd name="connsiteX325" fmla="*/ 451952 w 607323"/>
                <a:gd name="connsiteY325" fmla="*/ 400907 h 585145"/>
                <a:gd name="connsiteX326" fmla="*/ 454332 w 607323"/>
                <a:gd name="connsiteY326" fmla="*/ 391220 h 585145"/>
                <a:gd name="connsiteX327" fmla="*/ 461014 w 607323"/>
                <a:gd name="connsiteY327" fmla="*/ 387930 h 585145"/>
                <a:gd name="connsiteX328" fmla="*/ 474194 w 607323"/>
                <a:gd name="connsiteY328" fmla="*/ 338855 h 585145"/>
                <a:gd name="connsiteX329" fmla="*/ 466322 w 607323"/>
                <a:gd name="connsiteY329" fmla="*/ 300380 h 585145"/>
                <a:gd name="connsiteX330" fmla="*/ 460465 w 607323"/>
                <a:gd name="connsiteY330" fmla="*/ 300380 h 585145"/>
                <a:gd name="connsiteX331" fmla="*/ 460465 w 607323"/>
                <a:gd name="connsiteY331" fmla="*/ 289048 h 585145"/>
                <a:gd name="connsiteX332" fmla="*/ 457627 w 607323"/>
                <a:gd name="connsiteY332" fmla="*/ 284387 h 585145"/>
                <a:gd name="connsiteX333" fmla="*/ 455888 w 607323"/>
                <a:gd name="connsiteY333" fmla="*/ 285758 h 585145"/>
                <a:gd name="connsiteX334" fmla="*/ 452135 w 607323"/>
                <a:gd name="connsiteY334" fmla="*/ 281189 h 585145"/>
                <a:gd name="connsiteX335" fmla="*/ 454149 w 607323"/>
                <a:gd name="connsiteY335" fmla="*/ 279544 h 585145"/>
                <a:gd name="connsiteX336" fmla="*/ 375892 w 607323"/>
                <a:gd name="connsiteY336" fmla="*/ 240704 h 585145"/>
                <a:gd name="connsiteX337" fmla="*/ 375892 w 607323"/>
                <a:gd name="connsiteY337" fmla="*/ 206068 h 585145"/>
                <a:gd name="connsiteX338" fmla="*/ 508883 w 607323"/>
                <a:gd name="connsiteY338" fmla="*/ 338855 h 585145"/>
                <a:gd name="connsiteX339" fmla="*/ 480052 w 607323"/>
                <a:gd name="connsiteY339" fmla="*/ 421286 h 585145"/>
                <a:gd name="connsiteX340" fmla="*/ 599772 w 607323"/>
                <a:gd name="connsiteY340" fmla="*/ 540822 h 585145"/>
                <a:gd name="connsiteX341" fmla="*/ 599772 w 607323"/>
                <a:gd name="connsiteY341" fmla="*/ 577560 h 585145"/>
                <a:gd name="connsiteX342" fmla="*/ 581375 w 607323"/>
                <a:gd name="connsiteY342" fmla="*/ 585145 h 585145"/>
                <a:gd name="connsiteX343" fmla="*/ 562977 w 607323"/>
                <a:gd name="connsiteY343" fmla="*/ 577560 h 585145"/>
                <a:gd name="connsiteX344" fmla="*/ 440237 w 607323"/>
                <a:gd name="connsiteY344" fmla="*/ 455009 h 585145"/>
                <a:gd name="connsiteX345" fmla="*/ 375892 w 607323"/>
                <a:gd name="connsiteY345" fmla="*/ 471641 h 585145"/>
                <a:gd name="connsiteX346" fmla="*/ 242900 w 607323"/>
                <a:gd name="connsiteY346" fmla="*/ 338855 h 585145"/>
                <a:gd name="connsiteX347" fmla="*/ 375892 w 607323"/>
                <a:gd name="connsiteY347" fmla="*/ 206068 h 585145"/>
                <a:gd name="connsiteX348" fmla="*/ 340213 w 607323"/>
                <a:gd name="connsiteY348" fmla="*/ 19948 h 585145"/>
                <a:gd name="connsiteX349" fmla="*/ 19975 w 607323"/>
                <a:gd name="connsiteY349" fmla="*/ 339672 h 585145"/>
                <a:gd name="connsiteX350" fmla="*/ 19975 w 607323"/>
                <a:gd name="connsiteY350" fmla="*/ 344150 h 585145"/>
                <a:gd name="connsiteX351" fmla="*/ 46882 w 607323"/>
                <a:gd name="connsiteY351" fmla="*/ 371022 h 585145"/>
                <a:gd name="connsiteX352" fmla="*/ 371513 w 607323"/>
                <a:gd name="connsiteY352" fmla="*/ 46729 h 585145"/>
                <a:gd name="connsiteX353" fmla="*/ 344697 w 607323"/>
                <a:gd name="connsiteY353" fmla="*/ 19948 h 585145"/>
                <a:gd name="connsiteX354" fmla="*/ 340213 w 607323"/>
                <a:gd name="connsiteY354" fmla="*/ 19948 h 585145"/>
                <a:gd name="connsiteX355" fmla="*/ 342409 w 607323"/>
                <a:gd name="connsiteY355" fmla="*/ 0 h 585145"/>
                <a:gd name="connsiteX356" fmla="*/ 358151 w 607323"/>
                <a:gd name="connsiteY356" fmla="*/ 6512 h 585145"/>
                <a:gd name="connsiteX357" fmla="*/ 560782 w 607323"/>
                <a:gd name="connsiteY357" fmla="*/ 208876 h 585145"/>
                <a:gd name="connsiteX358" fmla="*/ 560782 w 607323"/>
                <a:gd name="connsiteY358" fmla="*/ 240318 h 585145"/>
                <a:gd name="connsiteX359" fmla="*/ 511086 w 607323"/>
                <a:gd name="connsiteY359" fmla="*/ 289858 h 585145"/>
                <a:gd name="connsiteX360" fmla="*/ 503215 w 607323"/>
                <a:gd name="connsiteY360" fmla="*/ 270846 h 585145"/>
                <a:gd name="connsiteX361" fmla="*/ 547329 w 607323"/>
                <a:gd name="connsiteY361" fmla="*/ 226790 h 585145"/>
                <a:gd name="connsiteX362" fmla="*/ 547329 w 607323"/>
                <a:gd name="connsiteY362" fmla="*/ 222312 h 585145"/>
                <a:gd name="connsiteX363" fmla="*/ 421851 w 607323"/>
                <a:gd name="connsiteY363" fmla="*/ 97091 h 585145"/>
                <a:gd name="connsiteX364" fmla="*/ 319803 w 607323"/>
                <a:gd name="connsiteY364" fmla="*/ 199004 h 585145"/>
                <a:gd name="connsiteX365" fmla="*/ 234229 w 607323"/>
                <a:gd name="connsiteY365" fmla="*/ 284465 h 585145"/>
                <a:gd name="connsiteX366" fmla="*/ 97220 w 607323"/>
                <a:gd name="connsiteY366" fmla="*/ 421293 h 585145"/>
                <a:gd name="connsiteX367" fmla="*/ 222606 w 607323"/>
                <a:gd name="connsiteY367" fmla="*/ 546514 h 585145"/>
                <a:gd name="connsiteX368" fmla="*/ 227182 w 607323"/>
                <a:gd name="connsiteY368" fmla="*/ 546514 h 585145"/>
                <a:gd name="connsiteX369" fmla="*/ 306166 w 607323"/>
                <a:gd name="connsiteY369" fmla="*/ 467634 h 585145"/>
                <a:gd name="connsiteX370" fmla="*/ 325294 w 607323"/>
                <a:gd name="connsiteY370" fmla="*/ 475495 h 585145"/>
                <a:gd name="connsiteX371" fmla="*/ 240636 w 607323"/>
                <a:gd name="connsiteY371" fmla="*/ 560041 h 585145"/>
                <a:gd name="connsiteX372" fmla="*/ 209152 w 607323"/>
                <a:gd name="connsiteY372" fmla="*/ 560041 h 585145"/>
                <a:gd name="connsiteX373" fmla="*/ 6521 w 607323"/>
                <a:gd name="connsiteY373" fmla="*/ 357678 h 585145"/>
                <a:gd name="connsiteX374" fmla="*/ 6521 w 607323"/>
                <a:gd name="connsiteY374" fmla="*/ 326236 h 585145"/>
                <a:gd name="connsiteX375" fmla="*/ 326667 w 607323"/>
                <a:gd name="connsiteY375" fmla="*/ 6512 h 585145"/>
                <a:gd name="connsiteX376" fmla="*/ 342409 w 607323"/>
                <a:gd name="connsiteY376" fmla="*/ 0 h 58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</a:cxnLst>
              <a:rect l="l" t="t" r="r" b="b"/>
              <a:pathLst>
                <a:path w="607323" h="585145">
                  <a:moveTo>
                    <a:pt x="417842" y="393608"/>
                  </a:moveTo>
                  <a:cubicBezTo>
                    <a:pt x="416929" y="393608"/>
                    <a:pt x="416290" y="394249"/>
                    <a:pt x="415924" y="395347"/>
                  </a:cubicBezTo>
                  <a:cubicBezTo>
                    <a:pt x="415559" y="396536"/>
                    <a:pt x="415377" y="398641"/>
                    <a:pt x="415377" y="401660"/>
                  </a:cubicBezTo>
                  <a:cubicBezTo>
                    <a:pt x="415377" y="404680"/>
                    <a:pt x="415559" y="406693"/>
                    <a:pt x="415924" y="407882"/>
                  </a:cubicBezTo>
                  <a:cubicBezTo>
                    <a:pt x="416290" y="408980"/>
                    <a:pt x="416929" y="409530"/>
                    <a:pt x="417842" y="409530"/>
                  </a:cubicBezTo>
                  <a:cubicBezTo>
                    <a:pt x="418755" y="409530"/>
                    <a:pt x="419302" y="408980"/>
                    <a:pt x="419759" y="407791"/>
                  </a:cubicBezTo>
                  <a:cubicBezTo>
                    <a:pt x="420124" y="406602"/>
                    <a:pt x="420307" y="404588"/>
                    <a:pt x="420307" y="401660"/>
                  </a:cubicBezTo>
                  <a:cubicBezTo>
                    <a:pt x="420307" y="398641"/>
                    <a:pt x="420124" y="396628"/>
                    <a:pt x="419668" y="395438"/>
                  </a:cubicBezTo>
                  <a:cubicBezTo>
                    <a:pt x="419302" y="394249"/>
                    <a:pt x="418663" y="393608"/>
                    <a:pt x="417842" y="393608"/>
                  </a:cubicBezTo>
                  <a:close/>
                  <a:moveTo>
                    <a:pt x="330144" y="393608"/>
                  </a:moveTo>
                  <a:cubicBezTo>
                    <a:pt x="329319" y="393608"/>
                    <a:pt x="328678" y="394249"/>
                    <a:pt x="328311" y="395347"/>
                  </a:cubicBezTo>
                  <a:cubicBezTo>
                    <a:pt x="327944" y="396536"/>
                    <a:pt x="327670" y="398641"/>
                    <a:pt x="327670" y="401660"/>
                  </a:cubicBezTo>
                  <a:cubicBezTo>
                    <a:pt x="327670" y="404680"/>
                    <a:pt x="327944" y="406693"/>
                    <a:pt x="328311" y="407882"/>
                  </a:cubicBezTo>
                  <a:cubicBezTo>
                    <a:pt x="328678" y="408980"/>
                    <a:pt x="329319" y="409530"/>
                    <a:pt x="330144" y="409530"/>
                  </a:cubicBezTo>
                  <a:cubicBezTo>
                    <a:pt x="331060" y="409530"/>
                    <a:pt x="331701" y="408980"/>
                    <a:pt x="332068" y="407791"/>
                  </a:cubicBezTo>
                  <a:cubicBezTo>
                    <a:pt x="332435" y="406602"/>
                    <a:pt x="332618" y="404588"/>
                    <a:pt x="332618" y="401660"/>
                  </a:cubicBezTo>
                  <a:cubicBezTo>
                    <a:pt x="332618" y="398641"/>
                    <a:pt x="332435" y="396628"/>
                    <a:pt x="332068" y="395438"/>
                  </a:cubicBezTo>
                  <a:cubicBezTo>
                    <a:pt x="331701" y="394249"/>
                    <a:pt x="331060" y="393608"/>
                    <a:pt x="330144" y="393608"/>
                  </a:cubicBezTo>
                  <a:close/>
                  <a:moveTo>
                    <a:pt x="308252" y="393596"/>
                  </a:moveTo>
                  <a:cubicBezTo>
                    <a:pt x="307336" y="393596"/>
                    <a:pt x="306696" y="394236"/>
                    <a:pt x="306330" y="395332"/>
                  </a:cubicBezTo>
                  <a:cubicBezTo>
                    <a:pt x="305964" y="396520"/>
                    <a:pt x="305780" y="398622"/>
                    <a:pt x="305780" y="401638"/>
                  </a:cubicBezTo>
                  <a:cubicBezTo>
                    <a:pt x="305780" y="404654"/>
                    <a:pt x="305964" y="406664"/>
                    <a:pt x="306330" y="407852"/>
                  </a:cubicBezTo>
                  <a:cubicBezTo>
                    <a:pt x="306421" y="408035"/>
                    <a:pt x="306513" y="408218"/>
                    <a:pt x="306604" y="408401"/>
                  </a:cubicBezTo>
                  <a:cubicBezTo>
                    <a:pt x="306970" y="408766"/>
                    <a:pt x="307336" y="409041"/>
                    <a:pt x="307703" y="409406"/>
                  </a:cubicBezTo>
                  <a:cubicBezTo>
                    <a:pt x="307886" y="409497"/>
                    <a:pt x="308069" y="409497"/>
                    <a:pt x="308252" y="409497"/>
                  </a:cubicBezTo>
                  <a:cubicBezTo>
                    <a:pt x="309167" y="409497"/>
                    <a:pt x="309808" y="408949"/>
                    <a:pt x="310174" y="407761"/>
                  </a:cubicBezTo>
                  <a:cubicBezTo>
                    <a:pt x="310540" y="406573"/>
                    <a:pt x="310723" y="404563"/>
                    <a:pt x="310723" y="401638"/>
                  </a:cubicBezTo>
                  <a:cubicBezTo>
                    <a:pt x="310723" y="398622"/>
                    <a:pt x="310540" y="396612"/>
                    <a:pt x="310174" y="395424"/>
                  </a:cubicBezTo>
                  <a:cubicBezTo>
                    <a:pt x="309808" y="394236"/>
                    <a:pt x="309167" y="393596"/>
                    <a:pt x="308252" y="393596"/>
                  </a:cubicBezTo>
                  <a:close/>
                  <a:moveTo>
                    <a:pt x="395670" y="388267"/>
                  </a:moveTo>
                  <a:lnTo>
                    <a:pt x="402166" y="388267"/>
                  </a:lnTo>
                  <a:lnTo>
                    <a:pt x="402166" y="414870"/>
                  </a:lnTo>
                  <a:lnTo>
                    <a:pt x="394847" y="414870"/>
                  </a:lnTo>
                  <a:lnTo>
                    <a:pt x="394847" y="400791"/>
                  </a:lnTo>
                  <a:cubicBezTo>
                    <a:pt x="394847" y="399054"/>
                    <a:pt x="394847" y="397500"/>
                    <a:pt x="394938" y="396038"/>
                  </a:cubicBezTo>
                  <a:cubicBezTo>
                    <a:pt x="394481" y="396586"/>
                    <a:pt x="393932" y="397226"/>
                    <a:pt x="393200" y="397775"/>
                  </a:cubicBezTo>
                  <a:lnTo>
                    <a:pt x="390181" y="400243"/>
                  </a:lnTo>
                  <a:lnTo>
                    <a:pt x="386430" y="395672"/>
                  </a:lnTo>
                  <a:close/>
                  <a:moveTo>
                    <a:pt x="373716" y="388267"/>
                  </a:moveTo>
                  <a:lnTo>
                    <a:pt x="380221" y="388267"/>
                  </a:lnTo>
                  <a:lnTo>
                    <a:pt x="380221" y="414870"/>
                  </a:lnTo>
                  <a:lnTo>
                    <a:pt x="372892" y="414870"/>
                  </a:lnTo>
                  <a:lnTo>
                    <a:pt x="372892" y="400791"/>
                  </a:lnTo>
                  <a:cubicBezTo>
                    <a:pt x="372892" y="399054"/>
                    <a:pt x="372983" y="397500"/>
                    <a:pt x="372983" y="396038"/>
                  </a:cubicBezTo>
                  <a:cubicBezTo>
                    <a:pt x="372617" y="396586"/>
                    <a:pt x="371976" y="397226"/>
                    <a:pt x="371334" y="397775"/>
                  </a:cubicBezTo>
                  <a:lnTo>
                    <a:pt x="368311" y="400243"/>
                  </a:lnTo>
                  <a:lnTo>
                    <a:pt x="364555" y="395672"/>
                  </a:lnTo>
                  <a:close/>
                  <a:moveTo>
                    <a:pt x="351840" y="388267"/>
                  </a:moveTo>
                  <a:lnTo>
                    <a:pt x="358345" y="388267"/>
                  </a:lnTo>
                  <a:lnTo>
                    <a:pt x="358345" y="414870"/>
                  </a:lnTo>
                  <a:lnTo>
                    <a:pt x="351016" y="414870"/>
                  </a:lnTo>
                  <a:lnTo>
                    <a:pt x="351016" y="400791"/>
                  </a:lnTo>
                  <a:cubicBezTo>
                    <a:pt x="351016" y="399054"/>
                    <a:pt x="351016" y="397500"/>
                    <a:pt x="351107" y="396038"/>
                  </a:cubicBezTo>
                  <a:cubicBezTo>
                    <a:pt x="350649" y="396586"/>
                    <a:pt x="350100" y="397226"/>
                    <a:pt x="349458" y="397775"/>
                  </a:cubicBezTo>
                  <a:lnTo>
                    <a:pt x="346435" y="400243"/>
                  </a:lnTo>
                  <a:lnTo>
                    <a:pt x="342679" y="395672"/>
                  </a:lnTo>
                  <a:close/>
                  <a:moveTo>
                    <a:pt x="417842" y="387844"/>
                  </a:moveTo>
                  <a:cubicBezTo>
                    <a:pt x="420946" y="387844"/>
                    <a:pt x="423411" y="389034"/>
                    <a:pt x="424963" y="391321"/>
                  </a:cubicBezTo>
                  <a:cubicBezTo>
                    <a:pt x="426606" y="393608"/>
                    <a:pt x="427428" y="397086"/>
                    <a:pt x="427428" y="401660"/>
                  </a:cubicBezTo>
                  <a:cubicBezTo>
                    <a:pt x="427428" y="406327"/>
                    <a:pt x="426606" y="409804"/>
                    <a:pt x="425054" y="412000"/>
                  </a:cubicBezTo>
                  <a:cubicBezTo>
                    <a:pt x="423502" y="414196"/>
                    <a:pt x="421037" y="415294"/>
                    <a:pt x="417842" y="415294"/>
                  </a:cubicBezTo>
                  <a:cubicBezTo>
                    <a:pt x="414646" y="415294"/>
                    <a:pt x="412272" y="414196"/>
                    <a:pt x="410629" y="411908"/>
                  </a:cubicBezTo>
                  <a:cubicBezTo>
                    <a:pt x="408986" y="409621"/>
                    <a:pt x="408164" y="406144"/>
                    <a:pt x="408164" y="401660"/>
                  </a:cubicBezTo>
                  <a:cubicBezTo>
                    <a:pt x="408164" y="396902"/>
                    <a:pt x="408986" y="393426"/>
                    <a:pt x="410538" y="391230"/>
                  </a:cubicBezTo>
                  <a:cubicBezTo>
                    <a:pt x="412181" y="388942"/>
                    <a:pt x="414555" y="387844"/>
                    <a:pt x="417842" y="387844"/>
                  </a:cubicBezTo>
                  <a:close/>
                  <a:moveTo>
                    <a:pt x="330144" y="387844"/>
                  </a:moveTo>
                  <a:cubicBezTo>
                    <a:pt x="333351" y="387844"/>
                    <a:pt x="335733" y="389034"/>
                    <a:pt x="337383" y="391321"/>
                  </a:cubicBezTo>
                  <a:cubicBezTo>
                    <a:pt x="339032" y="393608"/>
                    <a:pt x="339857" y="397086"/>
                    <a:pt x="339857" y="401660"/>
                  </a:cubicBezTo>
                  <a:cubicBezTo>
                    <a:pt x="339857" y="406327"/>
                    <a:pt x="339032" y="409804"/>
                    <a:pt x="337474" y="412000"/>
                  </a:cubicBezTo>
                  <a:cubicBezTo>
                    <a:pt x="335825" y="414196"/>
                    <a:pt x="333443" y="415294"/>
                    <a:pt x="330144" y="415294"/>
                  </a:cubicBezTo>
                  <a:cubicBezTo>
                    <a:pt x="327028" y="415294"/>
                    <a:pt x="324554" y="414196"/>
                    <a:pt x="322996" y="411908"/>
                  </a:cubicBezTo>
                  <a:cubicBezTo>
                    <a:pt x="321347" y="409621"/>
                    <a:pt x="320522" y="406144"/>
                    <a:pt x="320522" y="401660"/>
                  </a:cubicBezTo>
                  <a:cubicBezTo>
                    <a:pt x="320522" y="396902"/>
                    <a:pt x="321347" y="393426"/>
                    <a:pt x="322904" y="391230"/>
                  </a:cubicBezTo>
                  <a:cubicBezTo>
                    <a:pt x="324462" y="388942"/>
                    <a:pt x="326936" y="387844"/>
                    <a:pt x="330144" y="387844"/>
                  </a:cubicBezTo>
                  <a:close/>
                  <a:moveTo>
                    <a:pt x="286376" y="336387"/>
                  </a:moveTo>
                  <a:cubicBezTo>
                    <a:pt x="285461" y="336387"/>
                    <a:pt x="284820" y="336935"/>
                    <a:pt x="284454" y="338032"/>
                  </a:cubicBezTo>
                  <a:cubicBezTo>
                    <a:pt x="284088" y="339220"/>
                    <a:pt x="283905" y="341322"/>
                    <a:pt x="283905" y="344338"/>
                  </a:cubicBezTo>
                  <a:cubicBezTo>
                    <a:pt x="283905" y="347354"/>
                    <a:pt x="284088" y="349456"/>
                    <a:pt x="284454" y="350552"/>
                  </a:cubicBezTo>
                  <a:cubicBezTo>
                    <a:pt x="284820" y="351649"/>
                    <a:pt x="285461" y="352289"/>
                    <a:pt x="286376" y="352289"/>
                  </a:cubicBezTo>
                  <a:cubicBezTo>
                    <a:pt x="287292" y="352289"/>
                    <a:pt x="287932" y="351649"/>
                    <a:pt x="288298" y="350461"/>
                  </a:cubicBezTo>
                  <a:cubicBezTo>
                    <a:pt x="288665" y="349364"/>
                    <a:pt x="288848" y="347262"/>
                    <a:pt x="288848" y="344338"/>
                  </a:cubicBezTo>
                  <a:cubicBezTo>
                    <a:pt x="288848" y="341413"/>
                    <a:pt x="288665" y="339312"/>
                    <a:pt x="288207" y="338124"/>
                  </a:cubicBezTo>
                  <a:cubicBezTo>
                    <a:pt x="287841" y="336935"/>
                    <a:pt x="287200" y="336387"/>
                    <a:pt x="286376" y="336387"/>
                  </a:cubicBezTo>
                  <a:close/>
                  <a:moveTo>
                    <a:pt x="461607" y="336370"/>
                  </a:moveTo>
                  <a:cubicBezTo>
                    <a:pt x="460782" y="336370"/>
                    <a:pt x="460141" y="336918"/>
                    <a:pt x="459774" y="338014"/>
                  </a:cubicBezTo>
                  <a:cubicBezTo>
                    <a:pt x="459316" y="339201"/>
                    <a:pt x="459133" y="341302"/>
                    <a:pt x="459133" y="344316"/>
                  </a:cubicBezTo>
                  <a:cubicBezTo>
                    <a:pt x="459133" y="347330"/>
                    <a:pt x="459316" y="349431"/>
                    <a:pt x="459774" y="350527"/>
                  </a:cubicBezTo>
                  <a:cubicBezTo>
                    <a:pt x="460141" y="351623"/>
                    <a:pt x="460782" y="352262"/>
                    <a:pt x="461607" y="352262"/>
                  </a:cubicBezTo>
                  <a:cubicBezTo>
                    <a:pt x="462523" y="352262"/>
                    <a:pt x="463164" y="351623"/>
                    <a:pt x="463531" y="350436"/>
                  </a:cubicBezTo>
                  <a:cubicBezTo>
                    <a:pt x="463898" y="349340"/>
                    <a:pt x="464081" y="347239"/>
                    <a:pt x="464081" y="344316"/>
                  </a:cubicBezTo>
                  <a:cubicBezTo>
                    <a:pt x="464081" y="341393"/>
                    <a:pt x="463898" y="339293"/>
                    <a:pt x="463531" y="338105"/>
                  </a:cubicBezTo>
                  <a:cubicBezTo>
                    <a:pt x="463164" y="336918"/>
                    <a:pt x="462523" y="336370"/>
                    <a:pt x="461607" y="336370"/>
                  </a:cubicBezTo>
                  <a:close/>
                  <a:moveTo>
                    <a:pt x="417842" y="336370"/>
                  </a:moveTo>
                  <a:cubicBezTo>
                    <a:pt x="416929" y="336370"/>
                    <a:pt x="416290" y="336918"/>
                    <a:pt x="415924" y="338014"/>
                  </a:cubicBezTo>
                  <a:cubicBezTo>
                    <a:pt x="415559" y="339201"/>
                    <a:pt x="415377" y="341302"/>
                    <a:pt x="415377" y="344316"/>
                  </a:cubicBezTo>
                  <a:cubicBezTo>
                    <a:pt x="415377" y="347330"/>
                    <a:pt x="415559" y="349431"/>
                    <a:pt x="415924" y="350527"/>
                  </a:cubicBezTo>
                  <a:cubicBezTo>
                    <a:pt x="416290" y="351623"/>
                    <a:pt x="416929" y="352262"/>
                    <a:pt x="417842" y="352262"/>
                  </a:cubicBezTo>
                  <a:cubicBezTo>
                    <a:pt x="418755" y="352262"/>
                    <a:pt x="419302" y="351623"/>
                    <a:pt x="419759" y="350436"/>
                  </a:cubicBezTo>
                  <a:cubicBezTo>
                    <a:pt x="420124" y="349340"/>
                    <a:pt x="420307" y="347239"/>
                    <a:pt x="420307" y="344316"/>
                  </a:cubicBezTo>
                  <a:cubicBezTo>
                    <a:pt x="420307" y="341393"/>
                    <a:pt x="420124" y="339293"/>
                    <a:pt x="419668" y="338105"/>
                  </a:cubicBezTo>
                  <a:cubicBezTo>
                    <a:pt x="419302" y="336918"/>
                    <a:pt x="418663" y="336370"/>
                    <a:pt x="417842" y="336370"/>
                  </a:cubicBezTo>
                  <a:close/>
                  <a:moveTo>
                    <a:pt x="395875" y="336370"/>
                  </a:moveTo>
                  <a:cubicBezTo>
                    <a:pt x="395054" y="336370"/>
                    <a:pt x="394415" y="336918"/>
                    <a:pt x="394049" y="338014"/>
                  </a:cubicBezTo>
                  <a:cubicBezTo>
                    <a:pt x="393593" y="339201"/>
                    <a:pt x="393410" y="341302"/>
                    <a:pt x="393410" y="344316"/>
                  </a:cubicBezTo>
                  <a:cubicBezTo>
                    <a:pt x="393410" y="347330"/>
                    <a:pt x="393593" y="349431"/>
                    <a:pt x="394049" y="350527"/>
                  </a:cubicBezTo>
                  <a:cubicBezTo>
                    <a:pt x="394415" y="351623"/>
                    <a:pt x="395054" y="352262"/>
                    <a:pt x="395875" y="352262"/>
                  </a:cubicBezTo>
                  <a:cubicBezTo>
                    <a:pt x="396788" y="352262"/>
                    <a:pt x="397427" y="351623"/>
                    <a:pt x="397793" y="350436"/>
                  </a:cubicBezTo>
                  <a:cubicBezTo>
                    <a:pt x="398158" y="349340"/>
                    <a:pt x="398340" y="347239"/>
                    <a:pt x="398340" y="344316"/>
                  </a:cubicBezTo>
                  <a:cubicBezTo>
                    <a:pt x="398340" y="341393"/>
                    <a:pt x="398158" y="339293"/>
                    <a:pt x="397793" y="338105"/>
                  </a:cubicBezTo>
                  <a:cubicBezTo>
                    <a:pt x="397427" y="336918"/>
                    <a:pt x="396788" y="336370"/>
                    <a:pt x="395875" y="336370"/>
                  </a:cubicBezTo>
                  <a:close/>
                  <a:moveTo>
                    <a:pt x="352110" y="336370"/>
                  </a:moveTo>
                  <a:cubicBezTo>
                    <a:pt x="351194" y="336370"/>
                    <a:pt x="350553" y="336918"/>
                    <a:pt x="350186" y="338014"/>
                  </a:cubicBezTo>
                  <a:cubicBezTo>
                    <a:pt x="349819" y="339201"/>
                    <a:pt x="349636" y="341302"/>
                    <a:pt x="349636" y="344316"/>
                  </a:cubicBezTo>
                  <a:cubicBezTo>
                    <a:pt x="349636" y="347330"/>
                    <a:pt x="349819" y="349431"/>
                    <a:pt x="350186" y="350527"/>
                  </a:cubicBezTo>
                  <a:cubicBezTo>
                    <a:pt x="350553" y="351623"/>
                    <a:pt x="351194" y="352262"/>
                    <a:pt x="352110" y="352262"/>
                  </a:cubicBezTo>
                  <a:cubicBezTo>
                    <a:pt x="353027" y="352262"/>
                    <a:pt x="353576" y="351623"/>
                    <a:pt x="354035" y="350436"/>
                  </a:cubicBezTo>
                  <a:cubicBezTo>
                    <a:pt x="354401" y="349340"/>
                    <a:pt x="354584" y="347239"/>
                    <a:pt x="354584" y="344316"/>
                  </a:cubicBezTo>
                  <a:cubicBezTo>
                    <a:pt x="354584" y="341393"/>
                    <a:pt x="354401" y="339293"/>
                    <a:pt x="353943" y="338105"/>
                  </a:cubicBezTo>
                  <a:cubicBezTo>
                    <a:pt x="353576" y="336918"/>
                    <a:pt x="352935" y="336370"/>
                    <a:pt x="352110" y="336370"/>
                  </a:cubicBezTo>
                  <a:close/>
                  <a:moveTo>
                    <a:pt x="308278" y="336370"/>
                  </a:moveTo>
                  <a:cubicBezTo>
                    <a:pt x="307361" y="336370"/>
                    <a:pt x="306719" y="336918"/>
                    <a:pt x="306352" y="338014"/>
                  </a:cubicBezTo>
                  <a:cubicBezTo>
                    <a:pt x="305985" y="339201"/>
                    <a:pt x="305801" y="341302"/>
                    <a:pt x="305801" y="344316"/>
                  </a:cubicBezTo>
                  <a:cubicBezTo>
                    <a:pt x="305801" y="347330"/>
                    <a:pt x="305985" y="349431"/>
                    <a:pt x="306352" y="350527"/>
                  </a:cubicBezTo>
                  <a:cubicBezTo>
                    <a:pt x="306719" y="351623"/>
                    <a:pt x="307361" y="352262"/>
                    <a:pt x="308278" y="352262"/>
                  </a:cubicBezTo>
                  <a:cubicBezTo>
                    <a:pt x="309195" y="352262"/>
                    <a:pt x="309837" y="351623"/>
                    <a:pt x="310204" y="350436"/>
                  </a:cubicBezTo>
                  <a:cubicBezTo>
                    <a:pt x="310571" y="349340"/>
                    <a:pt x="310755" y="347239"/>
                    <a:pt x="310755" y="344316"/>
                  </a:cubicBezTo>
                  <a:cubicBezTo>
                    <a:pt x="310755" y="341393"/>
                    <a:pt x="310571" y="339293"/>
                    <a:pt x="310204" y="338105"/>
                  </a:cubicBezTo>
                  <a:cubicBezTo>
                    <a:pt x="309837" y="336918"/>
                    <a:pt x="309195" y="336370"/>
                    <a:pt x="308278" y="336370"/>
                  </a:cubicBezTo>
                  <a:close/>
                  <a:moveTo>
                    <a:pt x="439442" y="330968"/>
                  </a:moveTo>
                  <a:lnTo>
                    <a:pt x="445917" y="330968"/>
                  </a:lnTo>
                  <a:lnTo>
                    <a:pt x="445917" y="357571"/>
                  </a:lnTo>
                  <a:lnTo>
                    <a:pt x="438621" y="357571"/>
                  </a:lnTo>
                  <a:lnTo>
                    <a:pt x="438621" y="343492"/>
                  </a:lnTo>
                  <a:cubicBezTo>
                    <a:pt x="438621" y="341755"/>
                    <a:pt x="438712" y="340201"/>
                    <a:pt x="438712" y="338830"/>
                  </a:cubicBezTo>
                  <a:cubicBezTo>
                    <a:pt x="438256" y="339379"/>
                    <a:pt x="437709" y="339927"/>
                    <a:pt x="437071" y="340476"/>
                  </a:cubicBezTo>
                  <a:lnTo>
                    <a:pt x="434061" y="343035"/>
                  </a:lnTo>
                  <a:lnTo>
                    <a:pt x="430322" y="338373"/>
                  </a:lnTo>
                  <a:close/>
                  <a:moveTo>
                    <a:pt x="373716" y="330968"/>
                  </a:moveTo>
                  <a:lnTo>
                    <a:pt x="380221" y="330968"/>
                  </a:lnTo>
                  <a:lnTo>
                    <a:pt x="380221" y="357571"/>
                  </a:lnTo>
                  <a:lnTo>
                    <a:pt x="372892" y="357571"/>
                  </a:lnTo>
                  <a:lnTo>
                    <a:pt x="372892" y="343492"/>
                  </a:lnTo>
                  <a:cubicBezTo>
                    <a:pt x="372892" y="341755"/>
                    <a:pt x="372983" y="340201"/>
                    <a:pt x="372983" y="338830"/>
                  </a:cubicBezTo>
                  <a:cubicBezTo>
                    <a:pt x="372617" y="339379"/>
                    <a:pt x="371976" y="339927"/>
                    <a:pt x="371334" y="340476"/>
                  </a:cubicBezTo>
                  <a:lnTo>
                    <a:pt x="368311" y="343035"/>
                  </a:lnTo>
                  <a:lnTo>
                    <a:pt x="364555" y="338373"/>
                  </a:lnTo>
                  <a:close/>
                  <a:moveTo>
                    <a:pt x="329973" y="330968"/>
                  </a:moveTo>
                  <a:lnTo>
                    <a:pt x="336469" y="330968"/>
                  </a:lnTo>
                  <a:lnTo>
                    <a:pt x="336469" y="357571"/>
                  </a:lnTo>
                  <a:lnTo>
                    <a:pt x="329150" y="357571"/>
                  </a:lnTo>
                  <a:lnTo>
                    <a:pt x="329150" y="343492"/>
                  </a:lnTo>
                  <a:cubicBezTo>
                    <a:pt x="329150" y="341755"/>
                    <a:pt x="329150" y="340201"/>
                    <a:pt x="329241" y="338830"/>
                  </a:cubicBezTo>
                  <a:cubicBezTo>
                    <a:pt x="328784" y="339379"/>
                    <a:pt x="328235" y="339927"/>
                    <a:pt x="327503" y="340476"/>
                  </a:cubicBezTo>
                  <a:lnTo>
                    <a:pt x="324484" y="343035"/>
                  </a:lnTo>
                  <a:lnTo>
                    <a:pt x="320733" y="338373"/>
                  </a:lnTo>
                  <a:close/>
                  <a:moveTo>
                    <a:pt x="461607" y="330616"/>
                  </a:moveTo>
                  <a:cubicBezTo>
                    <a:pt x="464814" y="330616"/>
                    <a:pt x="467196" y="331712"/>
                    <a:pt x="468846" y="334087"/>
                  </a:cubicBezTo>
                  <a:cubicBezTo>
                    <a:pt x="470495" y="336370"/>
                    <a:pt x="471320" y="339749"/>
                    <a:pt x="471320" y="344316"/>
                  </a:cubicBezTo>
                  <a:cubicBezTo>
                    <a:pt x="471320" y="349066"/>
                    <a:pt x="470495" y="352445"/>
                    <a:pt x="468938" y="354637"/>
                  </a:cubicBezTo>
                  <a:cubicBezTo>
                    <a:pt x="467288" y="356829"/>
                    <a:pt x="464906" y="357925"/>
                    <a:pt x="461607" y="357925"/>
                  </a:cubicBezTo>
                  <a:cubicBezTo>
                    <a:pt x="458399" y="357925"/>
                    <a:pt x="456017" y="356829"/>
                    <a:pt x="454459" y="354546"/>
                  </a:cubicBezTo>
                  <a:cubicBezTo>
                    <a:pt x="452810" y="352262"/>
                    <a:pt x="451985" y="348883"/>
                    <a:pt x="451985" y="344316"/>
                  </a:cubicBezTo>
                  <a:cubicBezTo>
                    <a:pt x="451985" y="339567"/>
                    <a:pt x="452810" y="336096"/>
                    <a:pt x="454368" y="333904"/>
                  </a:cubicBezTo>
                  <a:cubicBezTo>
                    <a:pt x="455925" y="331712"/>
                    <a:pt x="458399" y="330616"/>
                    <a:pt x="461607" y="330616"/>
                  </a:cubicBezTo>
                  <a:close/>
                  <a:moveTo>
                    <a:pt x="417842" y="330616"/>
                  </a:moveTo>
                  <a:cubicBezTo>
                    <a:pt x="420946" y="330616"/>
                    <a:pt x="423411" y="331712"/>
                    <a:pt x="424963" y="334087"/>
                  </a:cubicBezTo>
                  <a:cubicBezTo>
                    <a:pt x="426606" y="336370"/>
                    <a:pt x="427428" y="339749"/>
                    <a:pt x="427428" y="344316"/>
                  </a:cubicBezTo>
                  <a:cubicBezTo>
                    <a:pt x="427428" y="349066"/>
                    <a:pt x="426606" y="352445"/>
                    <a:pt x="425054" y="354637"/>
                  </a:cubicBezTo>
                  <a:cubicBezTo>
                    <a:pt x="423502" y="356829"/>
                    <a:pt x="421037" y="357925"/>
                    <a:pt x="417842" y="357925"/>
                  </a:cubicBezTo>
                  <a:cubicBezTo>
                    <a:pt x="414646" y="357925"/>
                    <a:pt x="412272" y="356829"/>
                    <a:pt x="410629" y="354546"/>
                  </a:cubicBezTo>
                  <a:cubicBezTo>
                    <a:pt x="408986" y="352262"/>
                    <a:pt x="408164" y="348883"/>
                    <a:pt x="408164" y="344316"/>
                  </a:cubicBezTo>
                  <a:cubicBezTo>
                    <a:pt x="408164" y="339567"/>
                    <a:pt x="408986" y="336096"/>
                    <a:pt x="410538" y="333904"/>
                  </a:cubicBezTo>
                  <a:cubicBezTo>
                    <a:pt x="412181" y="331712"/>
                    <a:pt x="414555" y="330616"/>
                    <a:pt x="417842" y="330616"/>
                  </a:cubicBezTo>
                  <a:close/>
                  <a:moveTo>
                    <a:pt x="395875" y="330616"/>
                  </a:moveTo>
                  <a:cubicBezTo>
                    <a:pt x="399071" y="330616"/>
                    <a:pt x="401445" y="331712"/>
                    <a:pt x="403088" y="334087"/>
                  </a:cubicBezTo>
                  <a:cubicBezTo>
                    <a:pt x="404731" y="336370"/>
                    <a:pt x="405553" y="339749"/>
                    <a:pt x="405553" y="344316"/>
                  </a:cubicBezTo>
                  <a:cubicBezTo>
                    <a:pt x="405553" y="349066"/>
                    <a:pt x="404731" y="352445"/>
                    <a:pt x="403179" y="354637"/>
                  </a:cubicBezTo>
                  <a:cubicBezTo>
                    <a:pt x="401536" y="356829"/>
                    <a:pt x="399162" y="357925"/>
                    <a:pt x="395875" y="357925"/>
                  </a:cubicBezTo>
                  <a:cubicBezTo>
                    <a:pt x="392771" y="357925"/>
                    <a:pt x="390306" y="356829"/>
                    <a:pt x="388754" y="354546"/>
                  </a:cubicBezTo>
                  <a:cubicBezTo>
                    <a:pt x="387111" y="352262"/>
                    <a:pt x="386289" y="348883"/>
                    <a:pt x="386289" y="344316"/>
                  </a:cubicBezTo>
                  <a:cubicBezTo>
                    <a:pt x="386289" y="339567"/>
                    <a:pt x="387111" y="336096"/>
                    <a:pt x="388663" y="333904"/>
                  </a:cubicBezTo>
                  <a:cubicBezTo>
                    <a:pt x="390215" y="331712"/>
                    <a:pt x="392680" y="330616"/>
                    <a:pt x="395875" y="330616"/>
                  </a:cubicBezTo>
                  <a:close/>
                  <a:moveTo>
                    <a:pt x="352110" y="330616"/>
                  </a:moveTo>
                  <a:cubicBezTo>
                    <a:pt x="355226" y="330616"/>
                    <a:pt x="357700" y="331712"/>
                    <a:pt x="359258" y="334087"/>
                  </a:cubicBezTo>
                  <a:cubicBezTo>
                    <a:pt x="360907" y="336370"/>
                    <a:pt x="361732" y="339749"/>
                    <a:pt x="361732" y="344316"/>
                  </a:cubicBezTo>
                  <a:cubicBezTo>
                    <a:pt x="361732" y="349066"/>
                    <a:pt x="360907" y="352445"/>
                    <a:pt x="359349" y="354637"/>
                  </a:cubicBezTo>
                  <a:cubicBezTo>
                    <a:pt x="357792" y="356829"/>
                    <a:pt x="355318" y="357925"/>
                    <a:pt x="352110" y="357925"/>
                  </a:cubicBezTo>
                  <a:cubicBezTo>
                    <a:pt x="348903" y="357925"/>
                    <a:pt x="346521" y="356829"/>
                    <a:pt x="344871" y="354546"/>
                  </a:cubicBezTo>
                  <a:cubicBezTo>
                    <a:pt x="343222" y="352262"/>
                    <a:pt x="342397" y="348883"/>
                    <a:pt x="342397" y="344316"/>
                  </a:cubicBezTo>
                  <a:cubicBezTo>
                    <a:pt x="342397" y="339567"/>
                    <a:pt x="343222" y="336096"/>
                    <a:pt x="344779" y="333904"/>
                  </a:cubicBezTo>
                  <a:cubicBezTo>
                    <a:pt x="346429" y="331712"/>
                    <a:pt x="348811" y="330616"/>
                    <a:pt x="352110" y="330616"/>
                  </a:cubicBezTo>
                  <a:close/>
                  <a:moveTo>
                    <a:pt x="308278" y="330616"/>
                  </a:moveTo>
                  <a:cubicBezTo>
                    <a:pt x="311489" y="330616"/>
                    <a:pt x="313874" y="331712"/>
                    <a:pt x="315525" y="334087"/>
                  </a:cubicBezTo>
                  <a:cubicBezTo>
                    <a:pt x="317084" y="336370"/>
                    <a:pt x="317910" y="339749"/>
                    <a:pt x="317910" y="344316"/>
                  </a:cubicBezTo>
                  <a:cubicBezTo>
                    <a:pt x="317910" y="349066"/>
                    <a:pt x="317176" y="352445"/>
                    <a:pt x="315525" y="354637"/>
                  </a:cubicBezTo>
                  <a:cubicBezTo>
                    <a:pt x="313965" y="356829"/>
                    <a:pt x="311580" y="357925"/>
                    <a:pt x="308278" y="357925"/>
                  </a:cubicBezTo>
                  <a:cubicBezTo>
                    <a:pt x="305067" y="357925"/>
                    <a:pt x="302682" y="356829"/>
                    <a:pt x="301031" y="354546"/>
                  </a:cubicBezTo>
                  <a:cubicBezTo>
                    <a:pt x="299472" y="352262"/>
                    <a:pt x="298646" y="348883"/>
                    <a:pt x="298646" y="344316"/>
                  </a:cubicBezTo>
                  <a:cubicBezTo>
                    <a:pt x="298646" y="339567"/>
                    <a:pt x="299380" y="336096"/>
                    <a:pt x="301031" y="333904"/>
                  </a:cubicBezTo>
                  <a:cubicBezTo>
                    <a:pt x="302591" y="331712"/>
                    <a:pt x="304976" y="330616"/>
                    <a:pt x="308278" y="330616"/>
                  </a:cubicBezTo>
                  <a:close/>
                  <a:moveTo>
                    <a:pt x="395875" y="279080"/>
                  </a:moveTo>
                  <a:cubicBezTo>
                    <a:pt x="395054" y="279080"/>
                    <a:pt x="394415" y="279630"/>
                    <a:pt x="394049" y="280819"/>
                  </a:cubicBezTo>
                  <a:cubicBezTo>
                    <a:pt x="393593" y="281917"/>
                    <a:pt x="393410" y="284022"/>
                    <a:pt x="393410" y="287041"/>
                  </a:cubicBezTo>
                  <a:cubicBezTo>
                    <a:pt x="393410" y="290060"/>
                    <a:pt x="393593" y="292165"/>
                    <a:pt x="394049" y="293263"/>
                  </a:cubicBezTo>
                  <a:cubicBezTo>
                    <a:pt x="394415" y="294452"/>
                    <a:pt x="395054" y="295002"/>
                    <a:pt x="395875" y="295002"/>
                  </a:cubicBezTo>
                  <a:cubicBezTo>
                    <a:pt x="396788" y="295002"/>
                    <a:pt x="397427" y="294452"/>
                    <a:pt x="397793" y="293263"/>
                  </a:cubicBezTo>
                  <a:cubicBezTo>
                    <a:pt x="398158" y="292074"/>
                    <a:pt x="398340" y="290060"/>
                    <a:pt x="398340" y="287041"/>
                  </a:cubicBezTo>
                  <a:cubicBezTo>
                    <a:pt x="398340" y="284113"/>
                    <a:pt x="398158" y="282008"/>
                    <a:pt x="397793" y="280819"/>
                  </a:cubicBezTo>
                  <a:cubicBezTo>
                    <a:pt x="397427" y="279721"/>
                    <a:pt x="396788" y="279080"/>
                    <a:pt x="395875" y="279080"/>
                  </a:cubicBezTo>
                  <a:close/>
                  <a:moveTo>
                    <a:pt x="374010" y="279080"/>
                  </a:moveTo>
                  <a:cubicBezTo>
                    <a:pt x="373096" y="279080"/>
                    <a:pt x="372456" y="279630"/>
                    <a:pt x="372091" y="280819"/>
                  </a:cubicBezTo>
                  <a:cubicBezTo>
                    <a:pt x="371725" y="281917"/>
                    <a:pt x="371542" y="284022"/>
                    <a:pt x="371542" y="287041"/>
                  </a:cubicBezTo>
                  <a:cubicBezTo>
                    <a:pt x="371542" y="290060"/>
                    <a:pt x="371725" y="292165"/>
                    <a:pt x="372091" y="293263"/>
                  </a:cubicBezTo>
                  <a:cubicBezTo>
                    <a:pt x="372456" y="294452"/>
                    <a:pt x="373096" y="295002"/>
                    <a:pt x="374010" y="295002"/>
                  </a:cubicBezTo>
                  <a:cubicBezTo>
                    <a:pt x="374924" y="295002"/>
                    <a:pt x="375564" y="294452"/>
                    <a:pt x="375929" y="293263"/>
                  </a:cubicBezTo>
                  <a:cubicBezTo>
                    <a:pt x="376295" y="292074"/>
                    <a:pt x="376478" y="290060"/>
                    <a:pt x="376478" y="287041"/>
                  </a:cubicBezTo>
                  <a:cubicBezTo>
                    <a:pt x="376478" y="284113"/>
                    <a:pt x="376295" y="282008"/>
                    <a:pt x="375929" y="280819"/>
                  </a:cubicBezTo>
                  <a:cubicBezTo>
                    <a:pt x="375564" y="279721"/>
                    <a:pt x="374924" y="279080"/>
                    <a:pt x="374010" y="279080"/>
                  </a:cubicBezTo>
                  <a:close/>
                  <a:moveTo>
                    <a:pt x="330144" y="279080"/>
                  </a:moveTo>
                  <a:cubicBezTo>
                    <a:pt x="329319" y="279080"/>
                    <a:pt x="328678" y="279630"/>
                    <a:pt x="328311" y="280819"/>
                  </a:cubicBezTo>
                  <a:cubicBezTo>
                    <a:pt x="327944" y="281917"/>
                    <a:pt x="327670" y="284022"/>
                    <a:pt x="327670" y="287041"/>
                  </a:cubicBezTo>
                  <a:cubicBezTo>
                    <a:pt x="327670" y="290060"/>
                    <a:pt x="327944" y="292165"/>
                    <a:pt x="328311" y="293263"/>
                  </a:cubicBezTo>
                  <a:cubicBezTo>
                    <a:pt x="328678" y="294452"/>
                    <a:pt x="329319" y="295002"/>
                    <a:pt x="330144" y="295002"/>
                  </a:cubicBezTo>
                  <a:cubicBezTo>
                    <a:pt x="331060" y="295002"/>
                    <a:pt x="331701" y="294452"/>
                    <a:pt x="332068" y="293263"/>
                  </a:cubicBezTo>
                  <a:cubicBezTo>
                    <a:pt x="332435" y="292074"/>
                    <a:pt x="332618" y="290060"/>
                    <a:pt x="332618" y="287041"/>
                  </a:cubicBezTo>
                  <a:cubicBezTo>
                    <a:pt x="332618" y="284113"/>
                    <a:pt x="332435" y="282008"/>
                    <a:pt x="332068" y="280819"/>
                  </a:cubicBezTo>
                  <a:cubicBezTo>
                    <a:pt x="331701" y="279721"/>
                    <a:pt x="331060" y="279080"/>
                    <a:pt x="330144" y="279080"/>
                  </a:cubicBezTo>
                  <a:close/>
                  <a:moveTo>
                    <a:pt x="439442" y="273669"/>
                  </a:moveTo>
                  <a:lnTo>
                    <a:pt x="445917" y="273669"/>
                  </a:lnTo>
                  <a:lnTo>
                    <a:pt x="445917" y="300343"/>
                  </a:lnTo>
                  <a:lnTo>
                    <a:pt x="438621" y="300343"/>
                  </a:lnTo>
                  <a:lnTo>
                    <a:pt x="438621" y="286184"/>
                  </a:lnTo>
                  <a:cubicBezTo>
                    <a:pt x="438621" y="284540"/>
                    <a:pt x="438712" y="282987"/>
                    <a:pt x="438712" y="281525"/>
                  </a:cubicBezTo>
                  <a:cubicBezTo>
                    <a:pt x="438256" y="282073"/>
                    <a:pt x="437709" y="282621"/>
                    <a:pt x="437071" y="283261"/>
                  </a:cubicBezTo>
                  <a:lnTo>
                    <a:pt x="434061" y="285727"/>
                  </a:lnTo>
                  <a:lnTo>
                    <a:pt x="430322" y="281160"/>
                  </a:lnTo>
                  <a:close/>
                  <a:moveTo>
                    <a:pt x="417566" y="273669"/>
                  </a:moveTo>
                  <a:lnTo>
                    <a:pt x="424041" y="273669"/>
                  </a:lnTo>
                  <a:lnTo>
                    <a:pt x="424041" y="300343"/>
                  </a:lnTo>
                  <a:lnTo>
                    <a:pt x="416745" y="300343"/>
                  </a:lnTo>
                  <a:lnTo>
                    <a:pt x="416745" y="286184"/>
                  </a:lnTo>
                  <a:cubicBezTo>
                    <a:pt x="416745" y="284540"/>
                    <a:pt x="416745" y="282987"/>
                    <a:pt x="416836" y="281525"/>
                  </a:cubicBezTo>
                  <a:cubicBezTo>
                    <a:pt x="416380" y="282073"/>
                    <a:pt x="415833" y="282621"/>
                    <a:pt x="415195" y="283261"/>
                  </a:cubicBezTo>
                  <a:lnTo>
                    <a:pt x="412185" y="285727"/>
                  </a:lnTo>
                  <a:lnTo>
                    <a:pt x="408446" y="281160"/>
                  </a:lnTo>
                  <a:close/>
                  <a:moveTo>
                    <a:pt x="351840" y="273669"/>
                  </a:moveTo>
                  <a:lnTo>
                    <a:pt x="358345" y="273669"/>
                  </a:lnTo>
                  <a:lnTo>
                    <a:pt x="358345" y="300343"/>
                  </a:lnTo>
                  <a:lnTo>
                    <a:pt x="351016" y="300343"/>
                  </a:lnTo>
                  <a:lnTo>
                    <a:pt x="351016" y="286184"/>
                  </a:lnTo>
                  <a:cubicBezTo>
                    <a:pt x="351016" y="284540"/>
                    <a:pt x="351016" y="282987"/>
                    <a:pt x="351107" y="281525"/>
                  </a:cubicBezTo>
                  <a:cubicBezTo>
                    <a:pt x="350649" y="282073"/>
                    <a:pt x="350100" y="282621"/>
                    <a:pt x="349458" y="283261"/>
                  </a:cubicBezTo>
                  <a:lnTo>
                    <a:pt x="346435" y="285727"/>
                  </a:lnTo>
                  <a:lnTo>
                    <a:pt x="342679" y="281160"/>
                  </a:lnTo>
                  <a:close/>
                  <a:moveTo>
                    <a:pt x="308019" y="273669"/>
                  </a:moveTo>
                  <a:lnTo>
                    <a:pt x="314524" y="273669"/>
                  </a:lnTo>
                  <a:lnTo>
                    <a:pt x="314524" y="300343"/>
                  </a:lnTo>
                  <a:lnTo>
                    <a:pt x="307195" y="300343"/>
                  </a:lnTo>
                  <a:lnTo>
                    <a:pt x="307195" y="286184"/>
                  </a:lnTo>
                  <a:cubicBezTo>
                    <a:pt x="307195" y="284540"/>
                    <a:pt x="307286" y="282987"/>
                    <a:pt x="307286" y="281525"/>
                  </a:cubicBezTo>
                  <a:cubicBezTo>
                    <a:pt x="306920" y="282073"/>
                    <a:pt x="306279" y="282621"/>
                    <a:pt x="305637" y="283261"/>
                  </a:cubicBezTo>
                  <a:lnTo>
                    <a:pt x="302614" y="285727"/>
                  </a:lnTo>
                  <a:lnTo>
                    <a:pt x="298858" y="281160"/>
                  </a:lnTo>
                  <a:close/>
                  <a:moveTo>
                    <a:pt x="395875" y="273316"/>
                  </a:moveTo>
                  <a:cubicBezTo>
                    <a:pt x="399071" y="273316"/>
                    <a:pt x="401445" y="274506"/>
                    <a:pt x="403088" y="276793"/>
                  </a:cubicBezTo>
                  <a:cubicBezTo>
                    <a:pt x="404731" y="279080"/>
                    <a:pt x="405553" y="282558"/>
                    <a:pt x="405553" y="287041"/>
                  </a:cubicBezTo>
                  <a:cubicBezTo>
                    <a:pt x="405553" y="291799"/>
                    <a:pt x="404731" y="295276"/>
                    <a:pt x="403179" y="297472"/>
                  </a:cubicBezTo>
                  <a:cubicBezTo>
                    <a:pt x="401536" y="299668"/>
                    <a:pt x="399162" y="300766"/>
                    <a:pt x="395875" y="300766"/>
                  </a:cubicBezTo>
                  <a:cubicBezTo>
                    <a:pt x="392771" y="300766"/>
                    <a:pt x="390306" y="299576"/>
                    <a:pt x="388754" y="297289"/>
                  </a:cubicBezTo>
                  <a:cubicBezTo>
                    <a:pt x="387111" y="295002"/>
                    <a:pt x="386289" y="291616"/>
                    <a:pt x="386289" y="287041"/>
                  </a:cubicBezTo>
                  <a:cubicBezTo>
                    <a:pt x="386289" y="282374"/>
                    <a:pt x="387111" y="278898"/>
                    <a:pt x="388663" y="276610"/>
                  </a:cubicBezTo>
                  <a:cubicBezTo>
                    <a:pt x="390215" y="274414"/>
                    <a:pt x="392680" y="273316"/>
                    <a:pt x="395875" y="273316"/>
                  </a:cubicBezTo>
                  <a:close/>
                  <a:moveTo>
                    <a:pt x="374010" y="273316"/>
                  </a:moveTo>
                  <a:cubicBezTo>
                    <a:pt x="377209" y="273316"/>
                    <a:pt x="379585" y="274506"/>
                    <a:pt x="381231" y="276793"/>
                  </a:cubicBezTo>
                  <a:cubicBezTo>
                    <a:pt x="382784" y="279080"/>
                    <a:pt x="383607" y="282558"/>
                    <a:pt x="383607" y="287041"/>
                  </a:cubicBezTo>
                  <a:cubicBezTo>
                    <a:pt x="383607" y="291799"/>
                    <a:pt x="382876" y="295276"/>
                    <a:pt x="381231" y="297472"/>
                  </a:cubicBezTo>
                  <a:cubicBezTo>
                    <a:pt x="379677" y="299668"/>
                    <a:pt x="377300" y="300766"/>
                    <a:pt x="374010" y="300766"/>
                  </a:cubicBezTo>
                  <a:cubicBezTo>
                    <a:pt x="370811" y="300766"/>
                    <a:pt x="368435" y="299576"/>
                    <a:pt x="366789" y="297289"/>
                  </a:cubicBezTo>
                  <a:cubicBezTo>
                    <a:pt x="365236" y="295002"/>
                    <a:pt x="364413" y="291616"/>
                    <a:pt x="364413" y="287041"/>
                  </a:cubicBezTo>
                  <a:cubicBezTo>
                    <a:pt x="364413" y="282374"/>
                    <a:pt x="365144" y="278898"/>
                    <a:pt x="366789" y="276610"/>
                  </a:cubicBezTo>
                  <a:cubicBezTo>
                    <a:pt x="368343" y="274414"/>
                    <a:pt x="370720" y="273316"/>
                    <a:pt x="374010" y="273316"/>
                  </a:cubicBezTo>
                  <a:close/>
                  <a:moveTo>
                    <a:pt x="330144" y="273316"/>
                  </a:moveTo>
                  <a:cubicBezTo>
                    <a:pt x="333351" y="273316"/>
                    <a:pt x="335733" y="274506"/>
                    <a:pt x="337383" y="276793"/>
                  </a:cubicBezTo>
                  <a:cubicBezTo>
                    <a:pt x="339032" y="279080"/>
                    <a:pt x="339857" y="282558"/>
                    <a:pt x="339857" y="287041"/>
                  </a:cubicBezTo>
                  <a:cubicBezTo>
                    <a:pt x="339857" y="291799"/>
                    <a:pt x="339032" y="295276"/>
                    <a:pt x="337474" y="297472"/>
                  </a:cubicBezTo>
                  <a:cubicBezTo>
                    <a:pt x="335825" y="299668"/>
                    <a:pt x="333443" y="300766"/>
                    <a:pt x="330144" y="300766"/>
                  </a:cubicBezTo>
                  <a:cubicBezTo>
                    <a:pt x="327028" y="300766"/>
                    <a:pt x="324554" y="299576"/>
                    <a:pt x="322996" y="297289"/>
                  </a:cubicBezTo>
                  <a:cubicBezTo>
                    <a:pt x="321347" y="295002"/>
                    <a:pt x="320522" y="291616"/>
                    <a:pt x="320522" y="287041"/>
                  </a:cubicBezTo>
                  <a:cubicBezTo>
                    <a:pt x="320522" y="282374"/>
                    <a:pt x="321347" y="278898"/>
                    <a:pt x="322904" y="276610"/>
                  </a:cubicBezTo>
                  <a:cubicBezTo>
                    <a:pt x="324462" y="274414"/>
                    <a:pt x="326936" y="273316"/>
                    <a:pt x="330144" y="273316"/>
                  </a:cubicBezTo>
                  <a:close/>
                  <a:moveTo>
                    <a:pt x="375892" y="240704"/>
                  </a:moveTo>
                  <a:cubicBezTo>
                    <a:pt x="342758" y="240704"/>
                    <a:pt x="313469" y="257154"/>
                    <a:pt x="295621" y="282377"/>
                  </a:cubicBezTo>
                  <a:cubicBezTo>
                    <a:pt x="295895" y="283748"/>
                    <a:pt x="295987" y="285301"/>
                    <a:pt x="295987" y="287038"/>
                  </a:cubicBezTo>
                  <a:cubicBezTo>
                    <a:pt x="295987" y="291790"/>
                    <a:pt x="295163" y="295263"/>
                    <a:pt x="293607" y="297456"/>
                  </a:cubicBezTo>
                  <a:cubicBezTo>
                    <a:pt x="292051" y="299649"/>
                    <a:pt x="289580" y="300746"/>
                    <a:pt x="286376" y="300746"/>
                  </a:cubicBezTo>
                  <a:cubicBezTo>
                    <a:pt x="286010" y="300746"/>
                    <a:pt x="285644" y="300746"/>
                    <a:pt x="285369" y="300654"/>
                  </a:cubicBezTo>
                  <a:cubicBezTo>
                    <a:pt x="280610" y="311804"/>
                    <a:pt x="277864" y="324050"/>
                    <a:pt x="277681" y="336935"/>
                  </a:cubicBezTo>
                  <a:cubicBezTo>
                    <a:pt x="278047" y="335747"/>
                    <a:pt x="278505" y="334742"/>
                    <a:pt x="279054" y="333920"/>
                  </a:cubicBezTo>
                  <a:cubicBezTo>
                    <a:pt x="280701" y="331726"/>
                    <a:pt x="283081" y="330630"/>
                    <a:pt x="286376" y="330630"/>
                  </a:cubicBezTo>
                  <a:cubicBezTo>
                    <a:pt x="289488" y="330630"/>
                    <a:pt x="291960" y="331726"/>
                    <a:pt x="293516" y="334102"/>
                  </a:cubicBezTo>
                  <a:cubicBezTo>
                    <a:pt x="295163" y="336387"/>
                    <a:pt x="295987" y="339768"/>
                    <a:pt x="295987" y="344338"/>
                  </a:cubicBezTo>
                  <a:cubicBezTo>
                    <a:pt x="295987" y="349090"/>
                    <a:pt x="295163" y="352471"/>
                    <a:pt x="293607" y="354665"/>
                  </a:cubicBezTo>
                  <a:cubicBezTo>
                    <a:pt x="292051" y="356858"/>
                    <a:pt x="289580" y="357955"/>
                    <a:pt x="286376" y="357955"/>
                  </a:cubicBezTo>
                  <a:cubicBezTo>
                    <a:pt x="283173" y="357955"/>
                    <a:pt x="280793" y="356858"/>
                    <a:pt x="279145" y="354573"/>
                  </a:cubicBezTo>
                  <a:cubicBezTo>
                    <a:pt x="278962" y="354391"/>
                    <a:pt x="278871" y="354208"/>
                    <a:pt x="278779" y="353934"/>
                  </a:cubicBezTo>
                  <a:cubicBezTo>
                    <a:pt x="280793" y="366819"/>
                    <a:pt x="285278" y="378791"/>
                    <a:pt x="291685" y="389484"/>
                  </a:cubicBezTo>
                  <a:cubicBezTo>
                    <a:pt x="292417" y="389940"/>
                    <a:pt x="293058" y="390580"/>
                    <a:pt x="293516" y="391311"/>
                  </a:cubicBezTo>
                  <a:cubicBezTo>
                    <a:pt x="294248" y="392225"/>
                    <a:pt x="294705" y="393413"/>
                    <a:pt x="295072" y="394693"/>
                  </a:cubicBezTo>
                  <a:cubicBezTo>
                    <a:pt x="296261" y="396338"/>
                    <a:pt x="297451" y="397891"/>
                    <a:pt x="298641" y="399445"/>
                  </a:cubicBezTo>
                  <a:cubicBezTo>
                    <a:pt x="298916" y="395789"/>
                    <a:pt x="299648" y="393048"/>
                    <a:pt x="301021" y="391220"/>
                  </a:cubicBezTo>
                  <a:cubicBezTo>
                    <a:pt x="302577" y="388935"/>
                    <a:pt x="304957" y="387839"/>
                    <a:pt x="308252" y="387839"/>
                  </a:cubicBezTo>
                  <a:cubicBezTo>
                    <a:pt x="311455" y="387839"/>
                    <a:pt x="313835" y="389027"/>
                    <a:pt x="315483" y="391311"/>
                  </a:cubicBezTo>
                  <a:cubicBezTo>
                    <a:pt x="317039" y="393596"/>
                    <a:pt x="317862" y="397069"/>
                    <a:pt x="317862" y="401638"/>
                  </a:cubicBezTo>
                  <a:cubicBezTo>
                    <a:pt x="317862" y="406299"/>
                    <a:pt x="317130" y="409772"/>
                    <a:pt x="315483" y="411965"/>
                  </a:cubicBezTo>
                  <a:cubicBezTo>
                    <a:pt x="314842" y="412970"/>
                    <a:pt x="314018" y="413701"/>
                    <a:pt x="313011" y="414158"/>
                  </a:cubicBezTo>
                  <a:cubicBezTo>
                    <a:pt x="330036" y="428415"/>
                    <a:pt x="352003" y="437005"/>
                    <a:pt x="375892" y="437005"/>
                  </a:cubicBezTo>
                  <a:cubicBezTo>
                    <a:pt x="399689" y="437005"/>
                    <a:pt x="421565" y="428506"/>
                    <a:pt x="438589" y="414341"/>
                  </a:cubicBezTo>
                  <a:lnTo>
                    <a:pt x="438589" y="400816"/>
                  </a:lnTo>
                  <a:cubicBezTo>
                    <a:pt x="438589" y="399079"/>
                    <a:pt x="438681" y="397526"/>
                    <a:pt x="438681" y="396063"/>
                  </a:cubicBezTo>
                  <a:cubicBezTo>
                    <a:pt x="438223" y="396612"/>
                    <a:pt x="437674" y="397251"/>
                    <a:pt x="437033" y="397800"/>
                  </a:cubicBezTo>
                  <a:lnTo>
                    <a:pt x="434013" y="400267"/>
                  </a:lnTo>
                  <a:lnTo>
                    <a:pt x="430260" y="395698"/>
                  </a:lnTo>
                  <a:lnTo>
                    <a:pt x="439413" y="388295"/>
                  </a:lnTo>
                  <a:lnTo>
                    <a:pt x="445911" y="388295"/>
                  </a:lnTo>
                  <a:lnTo>
                    <a:pt x="445911" y="407670"/>
                  </a:lnTo>
                  <a:cubicBezTo>
                    <a:pt x="448017" y="405476"/>
                    <a:pt x="450030" y="403283"/>
                    <a:pt x="451952" y="400907"/>
                  </a:cubicBezTo>
                  <a:cubicBezTo>
                    <a:pt x="452044" y="396520"/>
                    <a:pt x="452776" y="393322"/>
                    <a:pt x="454332" y="391220"/>
                  </a:cubicBezTo>
                  <a:cubicBezTo>
                    <a:pt x="455797" y="389118"/>
                    <a:pt x="457993" y="388021"/>
                    <a:pt x="461014" y="387930"/>
                  </a:cubicBezTo>
                  <a:cubicBezTo>
                    <a:pt x="469343" y="373491"/>
                    <a:pt x="474194" y="356675"/>
                    <a:pt x="474194" y="338855"/>
                  </a:cubicBezTo>
                  <a:cubicBezTo>
                    <a:pt x="474194" y="325238"/>
                    <a:pt x="471357" y="312169"/>
                    <a:pt x="466322" y="300380"/>
                  </a:cubicBezTo>
                  <a:lnTo>
                    <a:pt x="460465" y="300380"/>
                  </a:lnTo>
                  <a:lnTo>
                    <a:pt x="460465" y="289048"/>
                  </a:lnTo>
                  <a:cubicBezTo>
                    <a:pt x="459549" y="287403"/>
                    <a:pt x="458634" y="285850"/>
                    <a:pt x="457627" y="284387"/>
                  </a:cubicBezTo>
                  <a:lnTo>
                    <a:pt x="455888" y="285758"/>
                  </a:lnTo>
                  <a:lnTo>
                    <a:pt x="452135" y="281189"/>
                  </a:lnTo>
                  <a:lnTo>
                    <a:pt x="454149" y="279544"/>
                  </a:lnTo>
                  <a:cubicBezTo>
                    <a:pt x="436209" y="255966"/>
                    <a:pt x="407835" y="240704"/>
                    <a:pt x="375892" y="240704"/>
                  </a:cubicBezTo>
                  <a:close/>
                  <a:moveTo>
                    <a:pt x="375892" y="206068"/>
                  </a:moveTo>
                  <a:cubicBezTo>
                    <a:pt x="449207" y="206068"/>
                    <a:pt x="508883" y="265653"/>
                    <a:pt x="508883" y="338855"/>
                  </a:cubicBezTo>
                  <a:cubicBezTo>
                    <a:pt x="508883" y="370018"/>
                    <a:pt x="498083" y="398622"/>
                    <a:pt x="480052" y="421286"/>
                  </a:cubicBezTo>
                  <a:lnTo>
                    <a:pt x="599772" y="540822"/>
                  </a:lnTo>
                  <a:cubicBezTo>
                    <a:pt x="609840" y="550966"/>
                    <a:pt x="609840" y="567416"/>
                    <a:pt x="599772" y="577560"/>
                  </a:cubicBezTo>
                  <a:cubicBezTo>
                    <a:pt x="594646" y="582586"/>
                    <a:pt x="587965" y="585145"/>
                    <a:pt x="581375" y="585145"/>
                  </a:cubicBezTo>
                  <a:cubicBezTo>
                    <a:pt x="574693" y="585145"/>
                    <a:pt x="568011" y="582586"/>
                    <a:pt x="562977" y="577560"/>
                  </a:cubicBezTo>
                  <a:lnTo>
                    <a:pt x="440237" y="455009"/>
                  </a:lnTo>
                  <a:cubicBezTo>
                    <a:pt x="421107" y="465610"/>
                    <a:pt x="399232" y="471641"/>
                    <a:pt x="375892" y="471641"/>
                  </a:cubicBezTo>
                  <a:cubicBezTo>
                    <a:pt x="302577" y="471641"/>
                    <a:pt x="242900" y="412056"/>
                    <a:pt x="242900" y="338855"/>
                  </a:cubicBezTo>
                  <a:cubicBezTo>
                    <a:pt x="242900" y="265653"/>
                    <a:pt x="302577" y="206068"/>
                    <a:pt x="375892" y="206068"/>
                  </a:cubicBezTo>
                  <a:close/>
                  <a:moveTo>
                    <a:pt x="340213" y="19948"/>
                  </a:moveTo>
                  <a:lnTo>
                    <a:pt x="19975" y="339672"/>
                  </a:lnTo>
                  <a:cubicBezTo>
                    <a:pt x="18785" y="340951"/>
                    <a:pt x="18785" y="342962"/>
                    <a:pt x="19975" y="344150"/>
                  </a:cubicBezTo>
                  <a:lnTo>
                    <a:pt x="46882" y="371022"/>
                  </a:lnTo>
                  <a:lnTo>
                    <a:pt x="371513" y="46729"/>
                  </a:lnTo>
                  <a:lnTo>
                    <a:pt x="344697" y="19948"/>
                  </a:lnTo>
                  <a:cubicBezTo>
                    <a:pt x="343416" y="18669"/>
                    <a:pt x="341402" y="18669"/>
                    <a:pt x="340213" y="19948"/>
                  </a:cubicBezTo>
                  <a:close/>
                  <a:moveTo>
                    <a:pt x="342409" y="0"/>
                  </a:moveTo>
                  <a:cubicBezTo>
                    <a:pt x="348106" y="0"/>
                    <a:pt x="353804" y="2171"/>
                    <a:pt x="358151" y="6512"/>
                  </a:cubicBezTo>
                  <a:lnTo>
                    <a:pt x="560782" y="208876"/>
                  </a:lnTo>
                  <a:cubicBezTo>
                    <a:pt x="569477" y="217467"/>
                    <a:pt x="569477" y="231635"/>
                    <a:pt x="560782" y="240318"/>
                  </a:cubicBezTo>
                  <a:lnTo>
                    <a:pt x="511086" y="289858"/>
                  </a:lnTo>
                  <a:cubicBezTo>
                    <a:pt x="508889" y="283368"/>
                    <a:pt x="506235" y="276970"/>
                    <a:pt x="503215" y="270846"/>
                  </a:cubicBezTo>
                  <a:lnTo>
                    <a:pt x="547329" y="226790"/>
                  </a:lnTo>
                  <a:cubicBezTo>
                    <a:pt x="548518" y="225602"/>
                    <a:pt x="548518" y="223591"/>
                    <a:pt x="547329" y="222312"/>
                  </a:cubicBezTo>
                  <a:lnTo>
                    <a:pt x="421851" y="97091"/>
                  </a:lnTo>
                  <a:lnTo>
                    <a:pt x="319803" y="199004"/>
                  </a:lnTo>
                  <a:cubicBezTo>
                    <a:pt x="280448" y="213903"/>
                    <a:pt x="249147" y="245162"/>
                    <a:pt x="234229" y="284465"/>
                  </a:cubicBezTo>
                  <a:lnTo>
                    <a:pt x="97220" y="421293"/>
                  </a:lnTo>
                  <a:lnTo>
                    <a:pt x="222606" y="546514"/>
                  </a:lnTo>
                  <a:cubicBezTo>
                    <a:pt x="223887" y="547793"/>
                    <a:pt x="225901" y="547793"/>
                    <a:pt x="227182" y="546514"/>
                  </a:cubicBezTo>
                  <a:lnTo>
                    <a:pt x="306166" y="467634"/>
                  </a:lnTo>
                  <a:cubicBezTo>
                    <a:pt x="312298" y="470650"/>
                    <a:pt x="318705" y="473301"/>
                    <a:pt x="325294" y="475495"/>
                  </a:cubicBezTo>
                  <a:lnTo>
                    <a:pt x="240636" y="560041"/>
                  </a:lnTo>
                  <a:cubicBezTo>
                    <a:pt x="231941" y="568633"/>
                    <a:pt x="217847" y="568633"/>
                    <a:pt x="209152" y="560041"/>
                  </a:cubicBezTo>
                  <a:lnTo>
                    <a:pt x="6521" y="357678"/>
                  </a:lnTo>
                  <a:cubicBezTo>
                    <a:pt x="-2174" y="348995"/>
                    <a:pt x="-2174" y="334919"/>
                    <a:pt x="6521" y="326236"/>
                  </a:cubicBezTo>
                  <a:lnTo>
                    <a:pt x="326667" y="6512"/>
                  </a:lnTo>
                  <a:cubicBezTo>
                    <a:pt x="331014" y="2171"/>
                    <a:pt x="336712" y="0"/>
                    <a:pt x="34240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algn="ctr"/>
              <a:endParaRPr lang="zh-CN" altLang="en-US" dirty="0"/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63AD24D6-8950-425B-A03A-BCAC5BE81E04}"/>
                </a:ext>
              </a:extLst>
            </p:cNvPr>
            <p:cNvSpPr/>
            <p:nvPr/>
          </p:nvSpPr>
          <p:spPr>
            <a:xfrm>
              <a:off x="2944879" y="3834630"/>
              <a:ext cx="66344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SERVISE</a:t>
              </a:r>
              <a:endParaRPr lang="zh-CN" altLang="en-US" sz="700" dirty="0">
                <a:solidFill>
                  <a:schemeClr val="bg1">
                    <a:lumMod val="9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9445012-7014-49B2-9C0D-F5106AA60FDA}"/>
              </a:ext>
            </a:extLst>
          </p:cNvPr>
          <p:cNvGrpSpPr/>
          <p:nvPr/>
        </p:nvGrpSpPr>
        <p:grpSpPr>
          <a:xfrm>
            <a:off x="1564426" y="2162710"/>
            <a:ext cx="1264875" cy="2518008"/>
            <a:chOff x="1564426" y="2162710"/>
            <a:chExt cx="1264875" cy="251800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CD04758-EA2A-4AAA-B151-5EC8F2A71D9B}"/>
                </a:ext>
              </a:extLst>
            </p:cNvPr>
            <p:cNvSpPr txBox="1"/>
            <p:nvPr/>
          </p:nvSpPr>
          <p:spPr>
            <a:xfrm>
              <a:off x="1754062" y="3520158"/>
              <a:ext cx="8856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22" name="iconfont-10585-5147485">
              <a:extLst>
                <a:ext uri="{FF2B5EF4-FFF2-40B4-BE49-F238E27FC236}">
                  <a16:creationId xmlns:a16="http://schemas.microsoft.com/office/drawing/2014/main" xmlns="" id="{F89B8CB3-12AC-4CA1-B1F8-0825FB046B0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892022" y="2622658"/>
              <a:ext cx="609685" cy="579262"/>
            </a:xfrm>
            <a:custGeom>
              <a:avLst/>
              <a:gdLst>
                <a:gd name="T0" fmla="*/ 12102 w 12440"/>
                <a:gd name="T1" fmla="*/ 5836 h 11820"/>
                <a:gd name="T2" fmla="*/ 6865 w 12440"/>
                <a:gd name="T3" fmla="*/ 524 h 11820"/>
                <a:gd name="T4" fmla="*/ 6514 w 12440"/>
                <a:gd name="T5" fmla="*/ 168 h 11820"/>
                <a:gd name="T6" fmla="*/ 5912 w 12440"/>
                <a:gd name="T7" fmla="*/ 168 h 11820"/>
                <a:gd name="T8" fmla="*/ 324 w 12440"/>
                <a:gd name="T9" fmla="*/ 5836 h 11820"/>
                <a:gd name="T10" fmla="*/ 136 w 12440"/>
                <a:gd name="T11" fmla="*/ 6796 h 11820"/>
                <a:gd name="T12" fmla="*/ 949 w 12440"/>
                <a:gd name="T13" fmla="*/ 7340 h 11820"/>
                <a:gd name="T14" fmla="*/ 1525 w 12440"/>
                <a:gd name="T15" fmla="*/ 7340 h 11820"/>
                <a:gd name="T16" fmla="*/ 1525 w 12440"/>
                <a:gd name="T17" fmla="*/ 11820 h 11820"/>
                <a:gd name="T18" fmla="*/ 10902 w 12440"/>
                <a:gd name="T19" fmla="*/ 11820 h 11820"/>
                <a:gd name="T20" fmla="*/ 10902 w 12440"/>
                <a:gd name="T21" fmla="*/ 7340 h 11820"/>
                <a:gd name="T22" fmla="*/ 11488 w 12440"/>
                <a:gd name="T23" fmla="*/ 7340 h 11820"/>
                <a:gd name="T24" fmla="*/ 12102 w 12440"/>
                <a:gd name="T25" fmla="*/ 7084 h 11820"/>
                <a:gd name="T26" fmla="*/ 12102 w 12440"/>
                <a:gd name="T27" fmla="*/ 5839 h 11820"/>
                <a:gd name="T28" fmla="*/ 12102 w 12440"/>
                <a:gd name="T29" fmla="*/ 5836 h 11820"/>
                <a:gd name="T30" fmla="*/ 6972 w 12440"/>
                <a:gd name="T31" fmla="*/ 10828 h 11820"/>
                <a:gd name="T32" fmla="*/ 5454 w 12440"/>
                <a:gd name="T33" fmla="*/ 10828 h 11820"/>
                <a:gd name="T34" fmla="*/ 5454 w 12440"/>
                <a:gd name="T35" fmla="*/ 8023 h 11820"/>
                <a:gd name="T36" fmla="*/ 6972 w 12440"/>
                <a:gd name="T37" fmla="*/ 8023 h 11820"/>
                <a:gd name="T38" fmla="*/ 6972 w 12440"/>
                <a:gd name="T39" fmla="*/ 10828 h 11820"/>
                <a:gd name="T40" fmla="*/ 9926 w 12440"/>
                <a:gd name="T41" fmla="*/ 6348 h 11820"/>
                <a:gd name="T42" fmla="*/ 9926 w 12440"/>
                <a:gd name="T43" fmla="*/ 10828 h 11820"/>
                <a:gd name="T44" fmla="*/ 7840 w 12440"/>
                <a:gd name="T45" fmla="*/ 10828 h 11820"/>
                <a:gd name="T46" fmla="*/ 7840 w 12440"/>
                <a:gd name="T47" fmla="*/ 7692 h 11820"/>
                <a:gd name="T48" fmla="*/ 7298 w 12440"/>
                <a:gd name="T49" fmla="*/ 7142 h 11820"/>
                <a:gd name="T50" fmla="*/ 5129 w 12440"/>
                <a:gd name="T51" fmla="*/ 7142 h 11820"/>
                <a:gd name="T52" fmla="*/ 4587 w 12440"/>
                <a:gd name="T53" fmla="*/ 7692 h 11820"/>
                <a:gd name="T54" fmla="*/ 4587 w 12440"/>
                <a:gd name="T55" fmla="*/ 10828 h 11820"/>
                <a:gd name="T56" fmla="*/ 2501 w 12440"/>
                <a:gd name="T57" fmla="*/ 10828 h 11820"/>
                <a:gd name="T58" fmla="*/ 2501 w 12440"/>
                <a:gd name="T59" fmla="*/ 6348 h 11820"/>
                <a:gd name="T60" fmla="*/ 1200 w 12440"/>
                <a:gd name="T61" fmla="*/ 6348 h 11820"/>
                <a:gd name="T62" fmla="*/ 6214 w 12440"/>
                <a:gd name="T63" fmla="*/ 1265 h 11820"/>
                <a:gd name="T64" fmla="*/ 6528 w 12440"/>
                <a:gd name="T65" fmla="*/ 1585 h 11820"/>
                <a:gd name="T66" fmla="*/ 11228 w 12440"/>
                <a:gd name="T67" fmla="*/ 6351 h 11820"/>
                <a:gd name="T68" fmla="*/ 9926 w 12440"/>
                <a:gd name="T69" fmla="*/ 6348 h 1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440" h="11820">
                  <a:moveTo>
                    <a:pt x="12102" y="5836"/>
                  </a:moveTo>
                  <a:lnTo>
                    <a:pt x="6865" y="524"/>
                  </a:lnTo>
                  <a:lnTo>
                    <a:pt x="6514" y="168"/>
                  </a:lnTo>
                  <a:cubicBezTo>
                    <a:pt x="6348" y="0"/>
                    <a:pt x="6078" y="0"/>
                    <a:pt x="5912" y="168"/>
                  </a:cubicBezTo>
                  <a:lnTo>
                    <a:pt x="324" y="5836"/>
                  </a:lnTo>
                  <a:cubicBezTo>
                    <a:pt x="74" y="6089"/>
                    <a:pt x="0" y="6467"/>
                    <a:pt x="136" y="6796"/>
                  </a:cubicBezTo>
                  <a:cubicBezTo>
                    <a:pt x="273" y="7124"/>
                    <a:pt x="593" y="7339"/>
                    <a:pt x="949" y="7340"/>
                  </a:cubicBezTo>
                  <a:lnTo>
                    <a:pt x="1525" y="7340"/>
                  </a:lnTo>
                  <a:lnTo>
                    <a:pt x="1525" y="11820"/>
                  </a:lnTo>
                  <a:lnTo>
                    <a:pt x="10902" y="11820"/>
                  </a:lnTo>
                  <a:lnTo>
                    <a:pt x="10902" y="7340"/>
                  </a:lnTo>
                  <a:lnTo>
                    <a:pt x="11488" y="7340"/>
                  </a:lnTo>
                  <a:cubicBezTo>
                    <a:pt x="11719" y="7340"/>
                    <a:pt x="11940" y="7248"/>
                    <a:pt x="12102" y="7084"/>
                  </a:cubicBezTo>
                  <a:cubicBezTo>
                    <a:pt x="12440" y="6738"/>
                    <a:pt x="12440" y="6185"/>
                    <a:pt x="12102" y="5839"/>
                  </a:cubicBezTo>
                  <a:lnTo>
                    <a:pt x="12102" y="5836"/>
                  </a:lnTo>
                  <a:close/>
                  <a:moveTo>
                    <a:pt x="6972" y="10828"/>
                  </a:moveTo>
                  <a:lnTo>
                    <a:pt x="5454" y="10828"/>
                  </a:lnTo>
                  <a:lnTo>
                    <a:pt x="5454" y="8023"/>
                  </a:lnTo>
                  <a:lnTo>
                    <a:pt x="6972" y="8023"/>
                  </a:lnTo>
                  <a:lnTo>
                    <a:pt x="6972" y="10828"/>
                  </a:lnTo>
                  <a:close/>
                  <a:moveTo>
                    <a:pt x="9926" y="6348"/>
                  </a:moveTo>
                  <a:lnTo>
                    <a:pt x="9926" y="10828"/>
                  </a:lnTo>
                  <a:lnTo>
                    <a:pt x="7840" y="10828"/>
                  </a:lnTo>
                  <a:lnTo>
                    <a:pt x="7840" y="7692"/>
                  </a:lnTo>
                  <a:cubicBezTo>
                    <a:pt x="7842" y="7391"/>
                    <a:pt x="7599" y="7145"/>
                    <a:pt x="7298" y="7142"/>
                  </a:cubicBezTo>
                  <a:lnTo>
                    <a:pt x="5129" y="7142"/>
                  </a:lnTo>
                  <a:cubicBezTo>
                    <a:pt x="4827" y="7145"/>
                    <a:pt x="4585" y="7391"/>
                    <a:pt x="4587" y="7692"/>
                  </a:cubicBezTo>
                  <a:lnTo>
                    <a:pt x="4587" y="10828"/>
                  </a:lnTo>
                  <a:lnTo>
                    <a:pt x="2501" y="10828"/>
                  </a:lnTo>
                  <a:lnTo>
                    <a:pt x="2501" y="6348"/>
                  </a:lnTo>
                  <a:lnTo>
                    <a:pt x="1200" y="6348"/>
                  </a:lnTo>
                  <a:lnTo>
                    <a:pt x="6214" y="1265"/>
                  </a:lnTo>
                  <a:lnTo>
                    <a:pt x="6528" y="1585"/>
                  </a:lnTo>
                  <a:lnTo>
                    <a:pt x="11228" y="6351"/>
                  </a:lnTo>
                  <a:lnTo>
                    <a:pt x="9926" y="6348"/>
                  </a:lnTo>
                  <a:close/>
                </a:path>
              </a:pathLst>
            </a:custGeom>
            <a:solidFill>
              <a:srgbClr val="FA4500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A99F06CF-C78E-47EF-8343-43FEFB59337D}"/>
                </a:ext>
              </a:extLst>
            </p:cNvPr>
            <p:cNvSpPr/>
            <p:nvPr/>
          </p:nvSpPr>
          <p:spPr>
            <a:xfrm>
              <a:off x="1819176" y="3897650"/>
              <a:ext cx="696802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7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POSITION</a:t>
              </a: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808DC236-403D-4AFD-9E73-CA73FD9529F1}"/>
                </a:ext>
              </a:extLst>
            </p:cNvPr>
            <p:cNvSpPr/>
            <p:nvPr/>
          </p:nvSpPr>
          <p:spPr>
            <a:xfrm rot="5400000">
              <a:off x="937860" y="2789276"/>
              <a:ext cx="2518008" cy="1264875"/>
            </a:xfrm>
            <a:custGeom>
              <a:avLst/>
              <a:gdLst>
                <a:gd name="connsiteX0" fmla="*/ 843280 w 1686560"/>
                <a:gd name="connsiteY0" fmla="*/ 0 h 331322"/>
                <a:gd name="connsiteX1" fmla="*/ 1520900 w 1686560"/>
                <a:gd name="connsiteY1" fmla="*/ 0 h 331322"/>
                <a:gd name="connsiteX2" fmla="*/ 1686560 w 1686560"/>
                <a:gd name="connsiteY2" fmla="*/ 165661 h 331322"/>
                <a:gd name="connsiteX3" fmla="*/ 1520900 w 1686560"/>
                <a:gd name="connsiteY3" fmla="*/ 331321 h 331322"/>
                <a:gd name="connsiteX4" fmla="*/ 843280 w 1686560"/>
                <a:gd name="connsiteY4" fmla="*/ 331321 h 331322"/>
                <a:gd name="connsiteX5" fmla="*/ 843280 w 1686560"/>
                <a:gd name="connsiteY5" fmla="*/ 331322 h 331322"/>
                <a:gd name="connsiteX6" fmla="*/ 165660 w 1686560"/>
                <a:gd name="connsiteY6" fmla="*/ 331322 h 331322"/>
                <a:gd name="connsiteX7" fmla="*/ 0 w 1686560"/>
                <a:gd name="connsiteY7" fmla="*/ 165662 h 331322"/>
                <a:gd name="connsiteX8" fmla="*/ 165660 w 1686560"/>
                <a:gd name="connsiteY8" fmla="*/ 1 h 331322"/>
                <a:gd name="connsiteX9" fmla="*/ 843280 w 1686560"/>
                <a:gd name="connsiteY9" fmla="*/ 1 h 331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6560" h="331322">
                  <a:moveTo>
                    <a:pt x="843280" y="0"/>
                  </a:moveTo>
                  <a:lnTo>
                    <a:pt x="1520900" y="0"/>
                  </a:lnTo>
                  <a:lnTo>
                    <a:pt x="1686560" y="165661"/>
                  </a:lnTo>
                  <a:lnTo>
                    <a:pt x="1520900" y="331321"/>
                  </a:lnTo>
                  <a:lnTo>
                    <a:pt x="843280" y="331321"/>
                  </a:lnTo>
                  <a:lnTo>
                    <a:pt x="843280" y="331322"/>
                  </a:lnTo>
                  <a:lnTo>
                    <a:pt x="165660" y="331322"/>
                  </a:lnTo>
                  <a:lnTo>
                    <a:pt x="0" y="165662"/>
                  </a:lnTo>
                  <a:lnTo>
                    <a:pt x="165660" y="1"/>
                  </a:lnTo>
                  <a:lnTo>
                    <a:pt x="843280" y="1"/>
                  </a:lnTo>
                  <a:close/>
                </a:path>
              </a:pathLst>
            </a:cu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75944968-5E99-4DF5-8E6C-BC9F499028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22083" y="363000"/>
            <a:ext cx="299676" cy="303245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AE24F11F-9B39-4D6F-B6AC-5A29DC0B2BF3}"/>
              </a:ext>
            </a:extLst>
          </p:cNvPr>
          <p:cNvGrpSpPr/>
          <p:nvPr/>
        </p:nvGrpSpPr>
        <p:grpSpPr>
          <a:xfrm>
            <a:off x="10703651" y="311393"/>
            <a:ext cx="1246906" cy="584775"/>
            <a:chOff x="10439815" y="311393"/>
            <a:chExt cx="1538588" cy="76482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F1DE4026-A649-4A85-B888-0139E91C6B19}"/>
                </a:ext>
              </a:extLst>
            </p:cNvPr>
            <p:cNvSpPr txBox="1"/>
            <p:nvPr/>
          </p:nvSpPr>
          <p:spPr>
            <a:xfrm>
              <a:off x="10439815" y="311393"/>
              <a:ext cx="1538588" cy="764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狗子村出品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1833CF79-8DC9-4195-A586-EBD2C76ADEC3}"/>
                </a:ext>
              </a:extLst>
            </p:cNvPr>
            <p:cNvSpPr txBox="1"/>
            <p:nvPr/>
          </p:nvSpPr>
          <p:spPr>
            <a:xfrm>
              <a:off x="10445912" y="620471"/>
              <a:ext cx="1488803" cy="241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dirty="0">
                  <a:solidFill>
                    <a:schemeClr val="bg1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PRODUCED BY GOUZICUN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B1FF4D8-3E7A-4674-AA0E-938431D6F637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4551303-675A-4771-96DC-FCD49650651D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04</a:t>
              </a:r>
            </a:p>
          </p:txBody>
        </p:sp>
        <p:sp>
          <p:nvSpPr>
            <p:cNvPr id="35" name="弧形 34">
              <a:extLst>
                <a:ext uri="{FF2B5EF4-FFF2-40B4-BE49-F238E27FC236}">
                  <a16:creationId xmlns:a16="http://schemas.microsoft.com/office/drawing/2014/main" xmlns="" id="{7CEACB3E-CF02-459C-BB52-3C4B3A48307D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34390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/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/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" name="椭圆 4"/>
          <p:cNvSpPr/>
          <p:nvPr/>
        </p:nvSpPr>
        <p:spPr>
          <a:xfrm>
            <a:off x="3082089" y="2179543"/>
            <a:ext cx="1380874" cy="1380874"/>
          </a:xfrm>
          <a:prstGeom prst="ellipse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6499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682154" y="2175437"/>
            <a:ext cx="1380874" cy="1380874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157518" y="2175437"/>
            <a:ext cx="1380874" cy="1380874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5102163" y="2463784"/>
            <a:ext cx="0" cy="2922183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554417" y="2463784"/>
            <a:ext cx="0" cy="2922183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5998" y="885725"/>
            <a:ext cx="0" cy="133294"/>
          </a:xfrm>
          <a:prstGeom prst="line">
            <a:avLst/>
          </a:prstGeom>
          <a:ln>
            <a:solidFill>
              <a:schemeClr val="accent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25"/>
          <p:cNvSpPr txBox="1"/>
          <p:nvPr/>
        </p:nvSpPr>
        <p:spPr>
          <a:xfrm>
            <a:off x="2940693" y="4108967"/>
            <a:ext cx="191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狗子村首席设计师二木</a:t>
            </a:r>
          </a:p>
        </p:txBody>
      </p:sp>
      <p:sp>
        <p:nvSpPr>
          <p:cNvPr id="48" name="文本框 22"/>
          <p:cNvSpPr txBox="1"/>
          <p:nvPr/>
        </p:nvSpPr>
        <p:spPr>
          <a:xfrm>
            <a:off x="2925325" y="4445069"/>
            <a:ext cx="1926164" cy="763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擅长多种风格的</a:t>
            </a:r>
            <a:r>
              <a:rPr lang="en-US" altLang="zh-CN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PPT</a:t>
            </a: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，骚是其最重要的风格水平，最喜欢的事情是被称呼狗子哥。</a:t>
            </a:r>
          </a:p>
        </p:txBody>
      </p:sp>
      <p:sp>
        <p:nvSpPr>
          <p:cNvPr id="49" name="文本框 25"/>
          <p:cNvSpPr txBox="1"/>
          <p:nvPr/>
        </p:nvSpPr>
        <p:spPr>
          <a:xfrm>
            <a:off x="5417193" y="4108967"/>
            <a:ext cx="191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狗子村村长二木哥</a:t>
            </a:r>
          </a:p>
        </p:txBody>
      </p:sp>
      <p:sp>
        <p:nvSpPr>
          <p:cNvPr id="50" name="文本框 22"/>
          <p:cNvSpPr txBox="1"/>
          <p:nvPr/>
        </p:nvSpPr>
        <p:spPr>
          <a:xfrm>
            <a:off x="5401825" y="4445069"/>
            <a:ext cx="1926164" cy="763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擅长多种风格的</a:t>
            </a:r>
            <a:r>
              <a:rPr lang="en-US" altLang="zh-CN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PPT</a:t>
            </a: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，骚是其最重要的风格水平，最喜欢的事情是被称呼狗子哥。</a:t>
            </a:r>
          </a:p>
        </p:txBody>
      </p:sp>
      <p:sp>
        <p:nvSpPr>
          <p:cNvPr id="51" name="文本框 25"/>
          <p:cNvSpPr txBox="1"/>
          <p:nvPr/>
        </p:nvSpPr>
        <p:spPr>
          <a:xfrm>
            <a:off x="7827614" y="4108967"/>
            <a:ext cx="19107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狗子村最骚气的青年二木</a:t>
            </a:r>
          </a:p>
        </p:txBody>
      </p:sp>
      <p:sp>
        <p:nvSpPr>
          <p:cNvPr id="52" name="文本框 22"/>
          <p:cNvSpPr txBox="1"/>
          <p:nvPr/>
        </p:nvSpPr>
        <p:spPr>
          <a:xfrm>
            <a:off x="7812246" y="4445069"/>
            <a:ext cx="1926164" cy="763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擅长多种风格的</a:t>
            </a:r>
            <a:r>
              <a:rPr lang="en-US" altLang="zh-CN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PPT</a:t>
            </a:r>
            <a:r>
              <a:rPr lang="zh-CN" altLang="en-US" sz="1000" b="1" dirty="0">
                <a:solidFill>
                  <a:srgbClr val="6F7279"/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，骚是其最重要的风格水平，最喜欢的事情是被称呼狗子哥。</a:t>
            </a:r>
          </a:p>
        </p:txBody>
      </p:sp>
      <p:sp>
        <p:nvSpPr>
          <p:cNvPr id="53" name="矩形 52"/>
          <p:cNvSpPr/>
          <p:nvPr/>
        </p:nvSpPr>
        <p:spPr>
          <a:xfrm>
            <a:off x="3492180" y="5488421"/>
            <a:ext cx="8509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rgbClr val="FA4500">
                    <a:alpha val="80000"/>
                  </a:srgb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GOUZICUNSHEJI</a:t>
            </a:r>
            <a:endParaRPr lang="zh-CN" altLang="en-US" sz="700" dirty="0">
              <a:solidFill>
                <a:srgbClr val="FA4500">
                  <a:alpha val="80000"/>
                </a:srgb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88478" y="5488421"/>
            <a:ext cx="8509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rgbClr val="FA4500">
                    <a:alpha val="80000"/>
                  </a:srgb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GOUZICUNSHEJI</a:t>
            </a:r>
            <a:endParaRPr lang="zh-CN" altLang="en-US" sz="700" dirty="0">
              <a:solidFill>
                <a:srgbClr val="FA4500">
                  <a:alpha val="80000"/>
                </a:srgb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407676" y="5488421"/>
            <a:ext cx="85090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00" dirty="0">
                <a:solidFill>
                  <a:srgbClr val="FA4500">
                    <a:alpha val="80000"/>
                  </a:srgb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GOUZICUNSHEJI</a:t>
            </a:r>
            <a:endParaRPr lang="zh-CN" altLang="en-US" sz="700" dirty="0">
              <a:solidFill>
                <a:srgbClr val="FA4500">
                  <a:alpha val="80000"/>
                </a:srgb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C72BF86-E27E-41FE-95CC-797D44B02671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85F10BBA-0085-4CD4-8930-1FF625C1B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03D16F1E-C7C3-4F0E-8502-2DD77C17F2BA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336213F2-BE3F-4A91-AABF-51B71123BD50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12C239C3-F602-445F-AA8F-093CDCE9FD20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742AAEAD-8909-457D-9FC7-D9C7A4B77855}"/>
              </a:ext>
            </a:extLst>
          </p:cNvPr>
          <p:cNvGrpSpPr/>
          <p:nvPr/>
        </p:nvGrpSpPr>
        <p:grpSpPr>
          <a:xfrm>
            <a:off x="5417193" y="872489"/>
            <a:ext cx="1422184" cy="903020"/>
            <a:chOff x="5417193" y="872489"/>
            <a:chExt cx="1422184" cy="903020"/>
          </a:xfrm>
        </p:grpSpPr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4B2553A7-1C81-4D6D-A6D6-AB811D8B30A5}"/>
                </a:ext>
              </a:extLst>
            </p:cNvPr>
            <p:cNvSpPr/>
            <p:nvPr/>
          </p:nvSpPr>
          <p:spPr>
            <a:xfrm>
              <a:off x="5417193" y="1005783"/>
              <a:ext cx="14221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Bahnschrift Condensed" panose="020B0502040204020203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POSITION</a:t>
              </a:r>
            </a:p>
          </p:txBody>
        </p:sp>
        <p:sp>
          <p:nvSpPr>
            <p:cNvPr id="79" name="TextBox 1">
              <a:extLst>
                <a:ext uri="{FF2B5EF4-FFF2-40B4-BE49-F238E27FC236}">
                  <a16:creationId xmlns:a16="http://schemas.microsoft.com/office/drawing/2014/main" xmlns="" id="{9F600E35-7083-4B9B-B955-DEA242DC1D28}"/>
                </a:ext>
              </a:extLst>
            </p:cNvPr>
            <p:cNvSpPr txBox="1"/>
            <p:nvPr/>
          </p:nvSpPr>
          <p:spPr>
            <a:xfrm>
              <a:off x="5688569" y="1342791"/>
              <a:ext cx="8819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09651BD5-4C99-4F29-84BB-7A6BD5E39FCD}"/>
                </a:ext>
              </a:extLst>
            </p:cNvPr>
            <p:cNvCxnSpPr/>
            <p:nvPr/>
          </p:nvCxnSpPr>
          <p:spPr>
            <a:xfrm>
              <a:off x="6095998" y="1642215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BDC75478-6CDB-448B-A52F-9083C066DF95}"/>
                </a:ext>
              </a:extLst>
            </p:cNvPr>
            <p:cNvCxnSpPr/>
            <p:nvPr/>
          </p:nvCxnSpPr>
          <p:spPr>
            <a:xfrm>
              <a:off x="6095998" y="872489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B98F40A6-2E28-42C8-9F01-9EC71EE7664C}"/>
              </a:ext>
            </a:extLst>
          </p:cNvPr>
          <p:cNvGrpSpPr/>
          <p:nvPr/>
        </p:nvGrpSpPr>
        <p:grpSpPr>
          <a:xfrm>
            <a:off x="867327" y="2445969"/>
            <a:ext cx="857663" cy="2513693"/>
            <a:chOff x="867327" y="2445969"/>
            <a:chExt cx="857663" cy="2513693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5B90F267-3895-4722-86AC-16B4DF0F6C0E}"/>
                </a:ext>
              </a:extLst>
            </p:cNvPr>
            <p:cNvSpPr txBox="1"/>
            <p:nvPr/>
          </p:nvSpPr>
          <p:spPr>
            <a:xfrm>
              <a:off x="924595" y="2461359"/>
              <a:ext cx="74312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dirty="0">
                  <a:solidFill>
                    <a:srgbClr val="FA4500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481FF93A-C968-4AF2-AA47-A6ADD0346207}"/>
                </a:ext>
              </a:extLst>
            </p:cNvPr>
            <p:cNvSpPr txBox="1"/>
            <p:nvPr/>
          </p:nvSpPr>
          <p:spPr>
            <a:xfrm>
              <a:off x="924595" y="3024380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AC3A0E87-C202-4152-A7F7-DA06A2844E7C}"/>
                </a:ext>
              </a:extLst>
            </p:cNvPr>
            <p:cNvSpPr txBox="1"/>
            <p:nvPr/>
          </p:nvSpPr>
          <p:spPr>
            <a:xfrm>
              <a:off x="924595" y="358740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0DBD341D-4EFB-4C47-9FAB-2ACC54E58B52}"/>
                </a:ext>
              </a:extLst>
            </p:cNvPr>
            <p:cNvSpPr txBox="1"/>
            <p:nvPr/>
          </p:nvSpPr>
          <p:spPr>
            <a:xfrm>
              <a:off x="924595" y="471344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7924E150-D72A-41B2-953A-0CCBA282081E}"/>
                </a:ext>
              </a:extLst>
            </p:cNvPr>
            <p:cNvSpPr/>
            <p:nvPr/>
          </p:nvSpPr>
          <p:spPr>
            <a:xfrm>
              <a:off x="867327" y="2445969"/>
              <a:ext cx="857663" cy="261609"/>
            </a:xfrm>
            <a:prstGeom prst="rect">
              <a:avLst/>
            </a:pr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B0194C66-E336-4674-98F7-68B87E3EC705}"/>
                </a:ext>
              </a:extLst>
            </p:cNvPr>
            <p:cNvSpPr txBox="1"/>
            <p:nvPr/>
          </p:nvSpPr>
          <p:spPr>
            <a:xfrm>
              <a:off x="928614" y="4150422"/>
              <a:ext cx="73509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59727115-CC37-4CEA-A2F4-75FBAB05C836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8F31373B-E08F-46F1-BED6-127AEE95DC00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05</a:t>
              </a:r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xmlns="" id="{89E0CE32-610B-45A1-907C-3D8127A89A0A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677650" y="3063424"/>
            <a:ext cx="73892" cy="709638"/>
            <a:chOff x="11839575" y="2890812"/>
            <a:chExt cx="95250" cy="914752"/>
          </a:xfrm>
        </p:grpSpPr>
        <p:sp>
          <p:nvSpPr>
            <p:cNvPr id="63" name="椭圆 62"/>
            <p:cNvSpPr/>
            <p:nvPr/>
          </p:nvSpPr>
          <p:spPr>
            <a:xfrm>
              <a:off x="11839575" y="3710314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1839575" y="3508077"/>
              <a:ext cx="95250" cy="952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1839575" y="2890812"/>
              <a:ext cx="95250" cy="381049"/>
              <a:chOff x="11839575" y="2890812"/>
              <a:chExt cx="95250" cy="381049"/>
            </a:xfrm>
            <a:solidFill>
              <a:srgbClr val="FA4500"/>
            </a:solidFill>
          </p:grpSpPr>
          <p:sp>
            <p:nvSpPr>
              <p:cNvPr id="65" name="椭圆 64"/>
              <p:cNvSpPr/>
              <p:nvPr/>
            </p:nvSpPr>
            <p:spPr>
              <a:xfrm>
                <a:off x="11839575" y="3176611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1839575" y="2890812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11839575" y="2933715"/>
                <a:ext cx="95250" cy="285963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42" name="直接连接符 41"/>
          <p:cNvCxnSpPr/>
          <p:nvPr/>
        </p:nvCxnSpPr>
        <p:spPr>
          <a:xfrm>
            <a:off x="9611087" y="2523645"/>
            <a:ext cx="0" cy="2922183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5998" y="885725"/>
            <a:ext cx="0" cy="133294"/>
          </a:xfrm>
          <a:prstGeom prst="line">
            <a:avLst/>
          </a:prstGeom>
          <a:ln>
            <a:solidFill>
              <a:schemeClr val="accent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56C4013-012C-4EBC-B375-3AC4440F6E37}"/>
              </a:ext>
            </a:extLst>
          </p:cNvPr>
          <p:cNvGrpSpPr/>
          <p:nvPr/>
        </p:nvGrpSpPr>
        <p:grpSpPr>
          <a:xfrm>
            <a:off x="5285681" y="872489"/>
            <a:ext cx="1650373" cy="903020"/>
            <a:chOff x="5276445" y="872489"/>
            <a:chExt cx="1650373" cy="903020"/>
          </a:xfrm>
        </p:grpSpPr>
        <p:sp>
          <p:nvSpPr>
            <p:cNvPr id="19" name="矩形 18"/>
            <p:cNvSpPr/>
            <p:nvPr/>
          </p:nvSpPr>
          <p:spPr>
            <a:xfrm>
              <a:off x="5276445" y="1014355"/>
              <a:ext cx="16503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Bahnschrift Condensed" panose="020B0502040204020203" pitchFamily="34" charset="0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SEVICE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688569" y="1351180"/>
              <a:ext cx="8819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我们的服务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6095998" y="1642215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095998" y="872489"/>
              <a:ext cx="0" cy="13329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C72BF86-E27E-41FE-95CC-797D44B02671}"/>
              </a:ext>
            </a:extLst>
          </p:cNvPr>
          <p:cNvGrpSpPr/>
          <p:nvPr/>
        </p:nvGrpSpPr>
        <p:grpSpPr>
          <a:xfrm>
            <a:off x="10422083" y="311393"/>
            <a:ext cx="1528474" cy="584775"/>
            <a:chOff x="10092382" y="311393"/>
            <a:chExt cx="1886021" cy="764828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85F10BBA-0085-4CD4-8930-1FF625C1B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92382" y="378890"/>
              <a:ext cx="369777" cy="396615"/>
            </a:xfrm>
            <a:prstGeom prst="rect">
              <a:avLst/>
            </a:prstGeom>
          </p:spPr>
        </p:pic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03D16F1E-C7C3-4F0E-8502-2DD77C17F2BA}"/>
                </a:ext>
              </a:extLst>
            </p:cNvPr>
            <p:cNvGrpSpPr/>
            <p:nvPr/>
          </p:nvGrpSpPr>
          <p:grpSpPr>
            <a:xfrm>
              <a:off x="10439815" y="311393"/>
              <a:ext cx="1538588" cy="764828"/>
              <a:chOff x="10439815" y="311393"/>
              <a:chExt cx="1538588" cy="764828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336213F2-BE3F-4A91-AABF-51B71123BD50}"/>
                  </a:ext>
                </a:extLst>
              </p:cNvPr>
              <p:cNvSpPr txBox="1"/>
              <p:nvPr/>
            </p:nvSpPr>
            <p:spPr>
              <a:xfrm>
                <a:off x="10439815" y="311393"/>
                <a:ext cx="1538588" cy="764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狗子村出品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xmlns="" id="{12C239C3-F602-445F-AA8F-093CDCE9FD20}"/>
                  </a:ext>
                </a:extLst>
              </p:cNvPr>
              <p:cNvSpPr txBox="1"/>
              <p:nvPr/>
            </p:nvSpPr>
            <p:spPr>
              <a:xfrm>
                <a:off x="10445912" y="620471"/>
                <a:ext cx="1488803" cy="2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" dirty="0">
                    <a:solidFill>
                      <a:schemeClr val="bg1"/>
                    </a:solidFill>
                    <a:latin typeface="阿里巴巴普惠体 Light" panose="00020600040101010101" pitchFamily="18" charset="-122"/>
                    <a:ea typeface="阿里巴巴普惠体 Light" panose="00020600040101010101" pitchFamily="18" charset="-122"/>
                    <a:cs typeface="阿里巴巴普惠体 Light" panose="00020600040101010101" pitchFamily="18" charset="-122"/>
                  </a:rPr>
                  <a:t>PRODUCED BY GOUZICUN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57AA288E-1FC7-42A9-96D8-F2E021333E8A}"/>
              </a:ext>
            </a:extLst>
          </p:cNvPr>
          <p:cNvGrpSpPr/>
          <p:nvPr/>
        </p:nvGrpSpPr>
        <p:grpSpPr>
          <a:xfrm>
            <a:off x="867327" y="2461359"/>
            <a:ext cx="857663" cy="2498303"/>
            <a:chOff x="867327" y="2461359"/>
            <a:chExt cx="857663" cy="249830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F0B8B29D-511A-4870-B275-AABDA807385F}"/>
                </a:ext>
              </a:extLst>
            </p:cNvPr>
            <p:cNvSpPr txBox="1"/>
            <p:nvPr/>
          </p:nvSpPr>
          <p:spPr>
            <a:xfrm>
              <a:off x="924595" y="2461359"/>
              <a:ext cx="743129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狗子村定位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D33D71C4-0CBE-48ED-B3FD-1548D7E68E4E}"/>
                </a:ext>
              </a:extLst>
            </p:cNvPr>
            <p:cNvSpPr txBox="1"/>
            <p:nvPr/>
          </p:nvSpPr>
          <p:spPr>
            <a:xfrm>
              <a:off x="924595" y="3024380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000" dirty="0">
                  <a:solidFill>
                    <a:srgbClr val="FA4500"/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服务项目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06C92AB9-E28B-438D-874E-ABA9EF665B9F}"/>
                </a:ext>
              </a:extLst>
            </p:cNvPr>
            <p:cNvSpPr txBox="1"/>
            <p:nvPr/>
          </p:nvSpPr>
          <p:spPr>
            <a:xfrm>
              <a:off x="924595" y="358740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狗子村案例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D11934C6-41F1-4FD2-964F-730DD25EE222}"/>
                </a:ext>
              </a:extLst>
            </p:cNvPr>
            <p:cNvSpPr txBox="1"/>
            <p:nvPr/>
          </p:nvSpPr>
          <p:spPr>
            <a:xfrm>
              <a:off x="924595" y="4713441"/>
              <a:ext cx="74312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联系我们</a:t>
              </a: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18BD4F57-5D53-4166-B5A6-5935D689F7F8}"/>
                </a:ext>
              </a:extLst>
            </p:cNvPr>
            <p:cNvSpPr/>
            <p:nvPr/>
          </p:nvSpPr>
          <p:spPr>
            <a:xfrm>
              <a:off x="867327" y="3023530"/>
              <a:ext cx="857663" cy="261609"/>
            </a:xfrm>
            <a:prstGeom prst="rect">
              <a:avLst/>
            </a:prstGeom>
            <a:noFill/>
            <a:ln>
              <a:solidFill>
                <a:srgbClr val="FA4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5472CA73-6558-4266-B5EA-6FCF5EC110EE}"/>
                </a:ext>
              </a:extLst>
            </p:cNvPr>
            <p:cNvSpPr txBox="1"/>
            <p:nvPr/>
          </p:nvSpPr>
          <p:spPr>
            <a:xfrm>
              <a:off x="928614" y="4150422"/>
              <a:ext cx="735091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dist">
                <a:defRPr/>
              </a:pPr>
              <a:r>
                <a:rPr lang="zh-CN" altLang="en-US" sz="1000" dirty="0">
                  <a:solidFill>
                    <a:prstClr val="white">
                      <a:lumMod val="95000"/>
                    </a:prstClr>
                  </a:solidFill>
                  <a:latin typeface="阿里巴巴普惠体 Light" panose="00020600040101010101" pitchFamily="18" charset="-122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明星设计师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9D9EA23-8152-415E-B033-428C5F9E8E0E}"/>
              </a:ext>
            </a:extLst>
          </p:cNvPr>
          <p:cNvGrpSpPr/>
          <p:nvPr/>
        </p:nvGrpSpPr>
        <p:grpSpPr>
          <a:xfrm>
            <a:off x="10560806" y="6120276"/>
            <a:ext cx="1294164" cy="358764"/>
            <a:chOff x="10560806" y="6179134"/>
            <a:chExt cx="1294164" cy="358764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77768913-48CE-4BD3-B50F-985137657BF6}"/>
                </a:ext>
              </a:extLst>
            </p:cNvPr>
            <p:cNvSpPr txBox="1"/>
            <p:nvPr/>
          </p:nvSpPr>
          <p:spPr>
            <a:xfrm>
              <a:off x="10560806" y="6212701"/>
              <a:ext cx="12469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  <a:latin typeface="Agency FB" panose="020B0503020202020204" pitchFamily="34" charset="0"/>
                  <a:ea typeface="阿里巴巴普惠体 Light" panose="00020600040101010101" pitchFamily="18" charset="-122"/>
                  <a:cs typeface="阿里巴巴普惠体 Light" panose="00020600040101010101" pitchFamily="18" charset="-122"/>
                </a:rPr>
                <a:t>GOUZI  VILLAGE   06</a:t>
              </a:r>
            </a:p>
          </p:txBody>
        </p:sp>
        <p:sp>
          <p:nvSpPr>
            <p:cNvPr id="81" name="弧形 80">
              <a:extLst>
                <a:ext uri="{FF2B5EF4-FFF2-40B4-BE49-F238E27FC236}">
                  <a16:creationId xmlns:a16="http://schemas.microsoft.com/office/drawing/2014/main" xmlns="" id="{071EE91A-C414-4CA4-8176-266FFE4EC495}"/>
                </a:ext>
              </a:extLst>
            </p:cNvPr>
            <p:cNvSpPr/>
            <p:nvPr/>
          </p:nvSpPr>
          <p:spPr>
            <a:xfrm rot="3600000">
              <a:off x="11498268" y="6181196"/>
              <a:ext cx="358764" cy="354640"/>
            </a:xfrm>
            <a:prstGeom prst="arc">
              <a:avLst>
                <a:gd name="adj1" fmla="val 9301497"/>
                <a:gd name="adj2" fmla="val 5421245"/>
              </a:avLst>
            </a:prstGeom>
            <a:ln w="12700">
              <a:gradFill flip="none" rotWithShape="1">
                <a:gsLst>
                  <a:gs pos="0">
                    <a:srgbClr val="FA4500">
                      <a:alpha val="0"/>
                    </a:srgbClr>
                  </a:gs>
                  <a:gs pos="52000">
                    <a:srgbClr val="FA4500"/>
                  </a:gs>
                </a:gsLst>
                <a:lin ang="19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C01F138-C198-45C4-92EA-30231801E47C}"/>
              </a:ext>
            </a:extLst>
          </p:cNvPr>
          <p:cNvSpPr/>
          <p:nvPr/>
        </p:nvSpPr>
        <p:spPr>
          <a:xfrm>
            <a:off x="2802132" y="2261714"/>
            <a:ext cx="2272126" cy="1503509"/>
          </a:xfrm>
          <a:prstGeom prst="rect">
            <a:avLst/>
          </a:prstGeom>
          <a:blipFill dpi="0" rotWithShape="1"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900"/>
                      </a14:imgEffect>
                    </a14:imgLayer>
                  </a14:imgProps>
                </a:ext>
              </a:extLst>
            </a:blip>
            <a:srcRect/>
            <a:tile tx="0" ty="0" sx="30000" sy="3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70229E78-841A-4D0C-98AB-1F98E478DB9F}"/>
              </a:ext>
            </a:extLst>
          </p:cNvPr>
          <p:cNvSpPr/>
          <p:nvPr/>
        </p:nvSpPr>
        <p:spPr>
          <a:xfrm>
            <a:off x="7512107" y="2261714"/>
            <a:ext cx="2272126" cy="1503509"/>
          </a:xfrm>
          <a:prstGeom prst="rect">
            <a:avLst/>
          </a:prstGeom>
          <a:blipFill dpi="0" rotWithShape="1">
            <a:blip r:embed="rId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/>
            <a:tile tx="0" ty="0" sx="30000" sy="3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869A034-F5EB-484C-8DF0-E0AC71BFD468}"/>
              </a:ext>
            </a:extLst>
          </p:cNvPr>
          <p:cNvSpPr/>
          <p:nvPr/>
        </p:nvSpPr>
        <p:spPr>
          <a:xfrm>
            <a:off x="5158984" y="3840672"/>
            <a:ext cx="2272126" cy="1503509"/>
          </a:xfrm>
          <a:prstGeom prst="rect">
            <a:avLst/>
          </a:prstGeom>
          <a:blipFill dpi="0" rotWithShape="1">
            <a:blip r:embed="rId10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l="-2000" t="-6000" r="-11000" b="-5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6AE4C8FB-6F05-4520-9752-7D71DE1EFE33}"/>
              </a:ext>
            </a:extLst>
          </p:cNvPr>
          <p:cNvSpPr/>
          <p:nvPr/>
        </p:nvSpPr>
        <p:spPr>
          <a:xfrm>
            <a:off x="5162695" y="2261714"/>
            <a:ext cx="2272126" cy="1503509"/>
          </a:xfrm>
          <a:prstGeom prst="rect">
            <a:avLst/>
          </a:prstGeom>
          <a:blipFill dpi="0"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210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 l="-1000" t="-19000" r="-7000" b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4B9072C-AA96-433E-ADC2-E979DF365F17}"/>
              </a:ext>
            </a:extLst>
          </p:cNvPr>
          <p:cNvSpPr/>
          <p:nvPr/>
        </p:nvSpPr>
        <p:spPr>
          <a:xfrm>
            <a:off x="7501744" y="3840672"/>
            <a:ext cx="2272126" cy="1503509"/>
          </a:xfrm>
          <a:prstGeom prst="rect">
            <a:avLst/>
          </a:prstGeom>
          <a:blipFill dpi="0"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10312"/>
                      </a14:imgEffect>
                      <a14:imgEffect>
                        <a14:saturation sat="0"/>
                      </a14:imgEffect>
                      <a14:imgEffect>
                        <a14:brightnessContrast bright="-25000"/>
                      </a14:imgEffect>
                    </a14:imgLayer>
                  </a14:imgProps>
                </a:ext>
              </a:extLst>
            </a:blip>
            <a:srcRect/>
            <a:stretch>
              <a:fillRect l="-1000" t="-19000" r="-7000" b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78A2838-6687-41CA-892C-2CE9AC7C828A}"/>
              </a:ext>
            </a:extLst>
          </p:cNvPr>
          <p:cNvSpPr/>
          <p:nvPr/>
        </p:nvSpPr>
        <p:spPr>
          <a:xfrm>
            <a:off x="2816224" y="3840672"/>
            <a:ext cx="2272126" cy="1503509"/>
          </a:xfrm>
          <a:prstGeom prst="rect">
            <a:avLst/>
          </a:pr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9580"/>
                      </a14:imgEffect>
                      <a14:imgEffect>
                        <a14:saturation sat="0"/>
                      </a14:imgEffect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/>
            <a:tile tx="0" ty="0" sx="64000" sy="6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236186-FE36-4F77-B4B6-D8D94334469C}"/>
              </a:ext>
            </a:extLst>
          </p:cNvPr>
          <p:cNvSpPr/>
          <p:nvPr/>
        </p:nvSpPr>
        <p:spPr>
          <a:xfrm>
            <a:off x="8172564" y="2943637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狗子安置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531EF7CC-E51E-46FA-8909-0F171C031636}"/>
              </a:ext>
            </a:extLst>
          </p:cNvPr>
          <p:cNvSpPr/>
          <p:nvPr/>
        </p:nvSpPr>
        <p:spPr>
          <a:xfrm>
            <a:off x="5859900" y="2943637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狗子护理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3ACDA2E3-CD37-4079-AB44-44B83BE3EB74}"/>
              </a:ext>
            </a:extLst>
          </p:cNvPr>
          <p:cNvSpPr/>
          <p:nvPr/>
        </p:nvSpPr>
        <p:spPr>
          <a:xfrm>
            <a:off x="3364593" y="2943637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狗子陪寝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A53B29CB-B614-41D7-8ADF-73C4368AEF6C}"/>
              </a:ext>
            </a:extLst>
          </p:cNvPr>
          <p:cNvSpPr/>
          <p:nvPr/>
        </p:nvSpPr>
        <p:spPr>
          <a:xfrm>
            <a:off x="3364593" y="4449014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狗子治疗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E50B9EF0-C735-45D3-BCC2-6867622BC5F9}"/>
              </a:ext>
            </a:extLst>
          </p:cNvPr>
          <p:cNvSpPr/>
          <p:nvPr/>
        </p:nvSpPr>
        <p:spPr>
          <a:xfrm>
            <a:off x="5859900" y="4449014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狗子投喂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8FBE56B-20E1-492A-AC38-D23B754873E7}"/>
              </a:ext>
            </a:extLst>
          </p:cNvPr>
          <p:cNvSpPr/>
          <p:nvPr/>
        </p:nvSpPr>
        <p:spPr>
          <a:xfrm>
            <a:off x="8172564" y="4449014"/>
            <a:ext cx="992579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狗子摄影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09466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5983;#152613;#135770;#31940;#40519;#99514;#114582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#135770;#61262;#179531;#398723;#376228;#25534;#398723;#37622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504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6440;#167533;#135770;#120174;#2553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7cd9fd3-95be-4895-a18c-01ed58a211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1056</Words>
  <Application>Microsoft Office PowerPoint</Application>
  <PresentationFormat>宽屏</PresentationFormat>
  <Paragraphs>161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阿里巴巴普惠体 Light</vt:lpstr>
      <vt:lpstr>等线</vt:lpstr>
      <vt:lpstr>阿里巴巴普惠体 L</vt:lpstr>
      <vt:lpstr>Agency FB</vt:lpstr>
      <vt:lpstr>Bahnschrift Condensed</vt:lpstr>
      <vt:lpstr>等线 Light</vt:lpstr>
      <vt:lpstr>Arial</vt:lpstr>
      <vt:lpstr>阿里巴巴普惠体 B</vt:lpstr>
      <vt:lpstr>阿里巴巴普惠体 Medium</vt:lpstr>
      <vt:lpstr>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一六视觉 . 副本作品</dc:creator>
  <cp:keywords>51PPT模板网</cp:keywords>
  <dc:description>www.51p ptmoba n.com</dc:description>
  <cp:lastModifiedBy>YANGs</cp:lastModifiedBy>
  <cp:revision>93</cp:revision>
  <dcterms:created xsi:type="dcterms:W3CDTF">2020-05-15T03:00:21Z</dcterms:created>
  <dcterms:modified xsi:type="dcterms:W3CDTF">2020-10-19T12:55:22Z</dcterms:modified>
</cp:coreProperties>
</file>